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753D9-6188-4099-9D35-DB763B5E1621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843D-E89C-410C-9187-D42359164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181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753D9-6188-4099-9D35-DB763B5E1621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3843D-E89C-410C-9187-D42359164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22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0000FF"/>
                </a:solidFill>
                <a:latin typeface="Century Gothic" pitchFamily="34" charset="0"/>
              </a:rPr>
              <a:t/>
            </a:r>
            <a:br>
              <a:rPr lang="ru-RU" sz="3200" b="1" smtClean="0">
                <a:solidFill>
                  <a:srgbClr val="0000FF"/>
                </a:solidFill>
                <a:latin typeface="Century Gothic" pitchFamily="34" charset="0"/>
              </a:rPr>
            </a:br>
            <a:r>
              <a:rPr lang="ru-RU" sz="3200" b="1" smtClean="0">
                <a:solidFill>
                  <a:srgbClr val="0000FF"/>
                </a:solidFill>
                <a:latin typeface="Century Gothic" pitchFamily="34" charset="0"/>
              </a:rPr>
              <a:t/>
            </a:r>
            <a:br>
              <a:rPr lang="ru-RU" sz="3200" b="1" smtClean="0">
                <a:solidFill>
                  <a:srgbClr val="0000FF"/>
                </a:solidFill>
                <a:latin typeface="Century Gothic" pitchFamily="34" charset="0"/>
              </a:rPr>
            </a:br>
            <a:r>
              <a:rPr lang="ru-RU" sz="3200" b="1" smtClean="0">
                <a:solidFill>
                  <a:srgbClr val="0070C0"/>
                </a:solidFill>
                <a:latin typeface="Century Gothic" pitchFamily="34" charset="0"/>
              </a:rPr>
              <a:t>Организация обучения </a:t>
            </a:r>
            <a:br>
              <a:rPr lang="ru-RU" sz="3200" b="1" smtClean="0">
                <a:solidFill>
                  <a:srgbClr val="0070C0"/>
                </a:solidFill>
                <a:latin typeface="Century Gothic" pitchFamily="34" charset="0"/>
              </a:rPr>
            </a:br>
            <a:r>
              <a:rPr lang="ru-RU" sz="3200" b="1" smtClean="0">
                <a:solidFill>
                  <a:srgbClr val="0070C0"/>
                </a:solidFill>
                <a:latin typeface="Century Gothic" pitchFamily="34" charset="0"/>
              </a:rPr>
              <a:t>Надлежащим Фармацевтическим Практикам</a:t>
            </a:r>
            <a:br>
              <a:rPr lang="ru-RU" sz="3200" b="1" smtClean="0">
                <a:solidFill>
                  <a:srgbClr val="0070C0"/>
                </a:solidFill>
                <a:latin typeface="Century Gothic" pitchFamily="34" charset="0"/>
              </a:rPr>
            </a:br>
            <a:r>
              <a:rPr lang="ru-RU" sz="3200" b="1" smtClean="0">
                <a:solidFill>
                  <a:srgbClr val="0070C0"/>
                </a:solidFill>
                <a:latin typeface="Century Gothic" pitchFamily="34" charset="0"/>
              </a:rPr>
              <a:t/>
            </a:r>
            <a:br>
              <a:rPr lang="ru-RU" sz="3200" b="1" smtClean="0">
                <a:solidFill>
                  <a:srgbClr val="0070C0"/>
                </a:solidFill>
                <a:latin typeface="Century Gothic" pitchFamily="34" charset="0"/>
              </a:rPr>
            </a:br>
            <a:r>
              <a:rPr lang="ru-RU" sz="3200" b="1" smtClean="0">
                <a:solidFill>
                  <a:srgbClr val="0070C0"/>
                </a:solidFill>
                <a:latin typeface="Century Gothic" pitchFamily="34" charset="0"/>
              </a:rPr>
              <a:t/>
            </a:r>
            <a:br>
              <a:rPr lang="ru-RU" sz="3200" b="1" smtClean="0">
                <a:solidFill>
                  <a:srgbClr val="0070C0"/>
                </a:solidFill>
                <a:latin typeface="Century Gothic" pitchFamily="34" charset="0"/>
              </a:rPr>
            </a:br>
            <a:r>
              <a:rPr lang="ru-RU" sz="3200" b="1" smtClean="0">
                <a:solidFill>
                  <a:srgbClr val="0070C0"/>
                </a:solidFill>
                <a:latin typeface="Century Gothic" pitchFamily="34" charset="0"/>
              </a:rPr>
              <a:t/>
            </a:r>
            <a:br>
              <a:rPr lang="ru-RU" sz="3200" b="1" smtClean="0">
                <a:solidFill>
                  <a:srgbClr val="0070C0"/>
                </a:solidFill>
                <a:latin typeface="Century Gothic" pitchFamily="34" charset="0"/>
              </a:rPr>
            </a:br>
            <a:r>
              <a:rPr lang="ru-RU" sz="2200" b="1" smtClean="0">
                <a:solidFill>
                  <a:schemeClr val="accent1"/>
                </a:solidFill>
                <a:latin typeface="Century Gothic" pitchFamily="34" charset="0"/>
              </a:rPr>
              <a:t>Турысбекова Р.К.</a:t>
            </a:r>
            <a:br>
              <a:rPr lang="ru-RU" sz="2200" b="1" smtClean="0">
                <a:solidFill>
                  <a:schemeClr val="accent1"/>
                </a:solidFill>
                <a:latin typeface="Century Gothic" pitchFamily="34" charset="0"/>
              </a:rPr>
            </a:br>
            <a:r>
              <a:rPr lang="ru-RU" sz="2400" b="1" smtClean="0">
                <a:solidFill>
                  <a:srgbClr val="0000FF"/>
                </a:solidFill>
                <a:latin typeface="Century Gothic" pitchFamily="34" charset="0"/>
              </a:rPr>
              <a:t/>
            </a:r>
            <a:br>
              <a:rPr lang="ru-RU" sz="2400" b="1" smtClean="0">
                <a:solidFill>
                  <a:srgbClr val="0000FF"/>
                </a:solidFill>
                <a:latin typeface="Century Gothic" pitchFamily="34" charset="0"/>
              </a:rPr>
            </a:br>
            <a:r>
              <a:rPr lang="ru-RU" sz="1800" smtClean="0">
                <a:solidFill>
                  <a:srgbClr val="0070C0"/>
                </a:solidFill>
                <a:latin typeface="Century Gothic" pitchFamily="34" charset="0"/>
              </a:rPr>
              <a:t>.</a:t>
            </a:r>
            <a:r>
              <a:rPr lang="ru-RU" sz="220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ru-RU" sz="3200" b="1" smtClean="0">
                <a:solidFill>
                  <a:srgbClr val="0000FF"/>
                </a:solidFill>
                <a:latin typeface="Century Gothic" pitchFamily="34" charset="0"/>
              </a:rPr>
              <a:t/>
            </a:r>
            <a:br>
              <a:rPr lang="ru-RU" sz="3200" b="1" smtClean="0">
                <a:solidFill>
                  <a:srgbClr val="0000FF"/>
                </a:solidFill>
                <a:latin typeface="Century Gothic" pitchFamily="34" charset="0"/>
              </a:rPr>
            </a:br>
            <a:endParaRPr lang="ru-RU" sz="3200" b="1" dirty="0">
              <a:solidFill>
                <a:srgbClr val="0000FF"/>
              </a:solidFill>
              <a:latin typeface="Century Gothic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89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21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1F497D">
                    <a:lumMod val="60000"/>
                    <a:lumOff val="40000"/>
                  </a:srgbClr>
                </a:solidFill>
                <a:latin typeface="Century Gothic" pitchFamily="34" charset="0"/>
              </a:rPr>
              <a:t>Организация обучения </a:t>
            </a:r>
            <a:br>
              <a:rPr lang="ru-RU" sz="2400" b="1" smtClean="0">
                <a:solidFill>
                  <a:srgbClr val="1F497D">
                    <a:lumMod val="60000"/>
                    <a:lumOff val="40000"/>
                  </a:srgbClr>
                </a:solidFill>
                <a:latin typeface="Century Gothic" pitchFamily="34" charset="0"/>
              </a:rPr>
            </a:br>
            <a:r>
              <a:rPr lang="ru-RU" sz="2400" b="1" smtClean="0">
                <a:solidFill>
                  <a:srgbClr val="1F497D">
                    <a:lumMod val="60000"/>
                    <a:lumOff val="40000"/>
                  </a:srgbClr>
                </a:solidFill>
                <a:latin typeface="Century Gothic" pitchFamily="34" charset="0"/>
              </a:rPr>
              <a:t>Надлежащим Фармацевтическим Практикам</a:t>
            </a:r>
            <a:endParaRPr lang="ru-RU" b="1" dirty="0">
              <a:latin typeface="Century Gothic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71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1F497D">
                    <a:lumMod val="60000"/>
                    <a:lumOff val="40000"/>
                  </a:srgbClr>
                </a:solidFill>
                <a:latin typeface="Century Gothic" pitchFamily="34" charset="0"/>
              </a:rPr>
              <a:t>Организация обучения </a:t>
            </a:r>
            <a:br>
              <a:rPr lang="ru-RU" sz="2400" b="1" smtClean="0">
                <a:solidFill>
                  <a:srgbClr val="1F497D">
                    <a:lumMod val="60000"/>
                    <a:lumOff val="40000"/>
                  </a:srgbClr>
                </a:solidFill>
                <a:latin typeface="Century Gothic" pitchFamily="34" charset="0"/>
              </a:rPr>
            </a:br>
            <a:r>
              <a:rPr lang="ru-RU" sz="2400" b="1" smtClean="0">
                <a:solidFill>
                  <a:srgbClr val="1F497D">
                    <a:lumMod val="60000"/>
                    <a:lumOff val="40000"/>
                  </a:srgbClr>
                </a:solidFill>
                <a:latin typeface="Century Gothic" pitchFamily="34" charset="0"/>
              </a:rPr>
              <a:t>Надлежащим Фармацевтическим Практикам</a:t>
            </a:r>
            <a:endParaRPr lang="ru-RU" b="1" dirty="0">
              <a:latin typeface="Century Gothic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59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1F497D">
                    <a:lumMod val="60000"/>
                    <a:lumOff val="40000"/>
                  </a:srgbClr>
                </a:solidFill>
                <a:latin typeface="Century Gothic" pitchFamily="34" charset="0"/>
              </a:rPr>
              <a:t>Организация обучения </a:t>
            </a:r>
            <a:br>
              <a:rPr lang="ru-RU" sz="2400" b="1" smtClean="0">
                <a:solidFill>
                  <a:srgbClr val="1F497D">
                    <a:lumMod val="60000"/>
                    <a:lumOff val="40000"/>
                  </a:srgbClr>
                </a:solidFill>
                <a:latin typeface="Century Gothic" pitchFamily="34" charset="0"/>
              </a:rPr>
            </a:br>
            <a:r>
              <a:rPr lang="ru-RU" sz="2400" b="1" smtClean="0">
                <a:solidFill>
                  <a:srgbClr val="1F497D">
                    <a:lumMod val="60000"/>
                    <a:lumOff val="40000"/>
                  </a:srgbClr>
                </a:solidFill>
                <a:latin typeface="Century Gothic" pitchFamily="34" charset="0"/>
              </a:rPr>
              <a:t>Надлежащим Фармацевтическим Практикам</a:t>
            </a:r>
            <a:endParaRPr lang="ru-RU" b="1" dirty="0">
              <a:latin typeface="Century Gothic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72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1F497D">
                    <a:lumMod val="60000"/>
                    <a:lumOff val="40000"/>
                  </a:srgbClr>
                </a:solidFill>
                <a:latin typeface="Century Gothic" pitchFamily="34" charset="0"/>
              </a:rPr>
              <a:t>Организация обучения </a:t>
            </a:r>
            <a:br>
              <a:rPr lang="ru-RU" sz="2400" b="1" smtClean="0">
                <a:solidFill>
                  <a:srgbClr val="1F497D">
                    <a:lumMod val="60000"/>
                    <a:lumOff val="40000"/>
                  </a:srgbClr>
                </a:solidFill>
                <a:latin typeface="Century Gothic" pitchFamily="34" charset="0"/>
              </a:rPr>
            </a:br>
            <a:r>
              <a:rPr lang="ru-RU" sz="2400" b="1" smtClean="0">
                <a:solidFill>
                  <a:srgbClr val="1F497D">
                    <a:lumMod val="60000"/>
                    <a:lumOff val="40000"/>
                  </a:srgbClr>
                </a:solidFill>
                <a:latin typeface="Century Gothic" pitchFamily="34" charset="0"/>
              </a:rPr>
              <a:t>Надлежащим Фармацевтическим Практикам</a:t>
            </a:r>
            <a:endParaRPr lang="ru-RU" b="1" dirty="0">
              <a:latin typeface="Century Gothic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30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1F497D">
                    <a:lumMod val="60000"/>
                    <a:lumOff val="40000"/>
                  </a:srgbClr>
                </a:solidFill>
                <a:latin typeface="Century Gothic" pitchFamily="34" charset="0"/>
              </a:rPr>
              <a:t>Организация обучения </a:t>
            </a:r>
            <a:br>
              <a:rPr lang="ru-RU" sz="2400" b="1" smtClean="0">
                <a:solidFill>
                  <a:srgbClr val="1F497D">
                    <a:lumMod val="60000"/>
                    <a:lumOff val="40000"/>
                  </a:srgbClr>
                </a:solidFill>
                <a:latin typeface="Century Gothic" pitchFamily="34" charset="0"/>
              </a:rPr>
            </a:br>
            <a:r>
              <a:rPr lang="ru-RU" sz="2400" b="1" smtClean="0">
                <a:solidFill>
                  <a:srgbClr val="1F497D">
                    <a:lumMod val="60000"/>
                    <a:lumOff val="40000"/>
                  </a:srgbClr>
                </a:solidFill>
                <a:latin typeface="Century Gothic" pitchFamily="34" charset="0"/>
              </a:rPr>
              <a:t>Надлежащим Фармацевтическим Практикам</a:t>
            </a:r>
            <a:endParaRPr lang="ru-RU" b="1" dirty="0">
              <a:latin typeface="Century Gothic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73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1F497D">
                    <a:lumMod val="60000"/>
                    <a:lumOff val="40000"/>
                  </a:srgbClr>
                </a:solidFill>
                <a:latin typeface="Century Gothic" pitchFamily="34" charset="0"/>
              </a:rPr>
              <a:t>Организация обучения </a:t>
            </a:r>
            <a:br>
              <a:rPr lang="ru-RU" sz="2400" b="1" smtClean="0">
                <a:solidFill>
                  <a:srgbClr val="1F497D">
                    <a:lumMod val="60000"/>
                    <a:lumOff val="40000"/>
                  </a:srgbClr>
                </a:solidFill>
                <a:latin typeface="Century Gothic" pitchFamily="34" charset="0"/>
              </a:rPr>
            </a:br>
            <a:r>
              <a:rPr lang="ru-RU" sz="2400" b="1" smtClean="0">
                <a:solidFill>
                  <a:srgbClr val="1F497D">
                    <a:lumMod val="60000"/>
                    <a:lumOff val="40000"/>
                  </a:srgbClr>
                </a:solidFill>
                <a:latin typeface="Century Gothic" pitchFamily="34" charset="0"/>
              </a:rPr>
              <a:t>Надлежащим Фармацевтическим Практикам</a:t>
            </a:r>
            <a:endParaRPr lang="ru-RU" b="1" dirty="0">
              <a:latin typeface="Century Gothic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57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796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Экран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Организация обучения  Надлежащим Фармацевтическим Практикам    Турысбекова Р.К.  .  </vt:lpstr>
      <vt:lpstr>Презентация PowerPoint</vt:lpstr>
      <vt:lpstr>Организация обучения  Надлежащим Фармацевтическим Практикам</vt:lpstr>
      <vt:lpstr>Организация обучения  Надлежащим Фармацевтическим Практикам</vt:lpstr>
      <vt:lpstr>Организация обучения  Надлежащим Фармацевтическим Практикам</vt:lpstr>
      <vt:lpstr>Организация обучения  Надлежащим Фармацевтическим Практикам</vt:lpstr>
      <vt:lpstr>Организация обучения  Надлежащим Фармацевтическим Практикам</vt:lpstr>
      <vt:lpstr>Организация обучения  Надлежащим Фармацевтическим Практикам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Организация обучения  Надлежащим Фармацевтическим Практикам    Турысбекова Р.К.  .  </dc:title>
  <dc:creator>Турысбекова Раушан Куанышбековна</dc:creator>
  <cp:lastModifiedBy>Турысбекова Раушан Куанышбековна</cp:lastModifiedBy>
  <cp:revision>1</cp:revision>
  <dcterms:created xsi:type="dcterms:W3CDTF">2016-10-04T11:39:24Z</dcterms:created>
  <dcterms:modified xsi:type="dcterms:W3CDTF">2016-10-04T11:39:24Z</dcterms:modified>
</cp:coreProperties>
</file>