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diagrams/quickStyle3.xml" ContentType="application/vnd.openxmlformats-officedocument.drawingml.diagramStyl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3" r:id="rId2"/>
    <p:sldMasterId id="2147483654" r:id="rId3"/>
    <p:sldMasterId id="2147483655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  <p:sldMasterId id="2147483965" r:id="rId14"/>
    <p:sldMasterId id="2147483952" r:id="rId15"/>
  </p:sldMasterIdLst>
  <p:notesMasterIdLst>
    <p:notesMasterId r:id="rId39"/>
  </p:notesMasterIdLst>
  <p:handoutMasterIdLst>
    <p:handoutMasterId r:id="rId40"/>
  </p:handoutMasterIdLst>
  <p:sldIdLst>
    <p:sldId id="317" r:id="rId16"/>
    <p:sldId id="318" r:id="rId17"/>
    <p:sldId id="319" r:id="rId18"/>
    <p:sldId id="321" r:id="rId19"/>
    <p:sldId id="322" r:id="rId20"/>
    <p:sldId id="323" r:id="rId21"/>
    <p:sldId id="324" r:id="rId22"/>
    <p:sldId id="326" r:id="rId23"/>
    <p:sldId id="327" r:id="rId24"/>
    <p:sldId id="328" r:id="rId25"/>
    <p:sldId id="329" r:id="rId26"/>
    <p:sldId id="330" r:id="rId27"/>
    <p:sldId id="331" r:id="rId28"/>
    <p:sldId id="340" r:id="rId29"/>
    <p:sldId id="34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16" r:id="rId38"/>
  </p:sldIdLst>
  <p:sldSz cx="9144000" cy="6858000" type="screen4x3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0033"/>
    <a:srgbClr val="3A6C38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51" d="100"/>
          <a:sy n="51" d="100"/>
        </p:scale>
        <p:origin x="-9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2826" y="-126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7E7F7-4C80-4000-AE9E-6EA95B669D3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3EDECD2-371F-4908-82A5-A2630F6F747F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sv-SE" sz="3600" dirty="0" smtClean="0"/>
            <a:t>Getting value for money</a:t>
          </a:r>
          <a:endParaRPr lang="sv-SE" sz="3600" dirty="0"/>
        </a:p>
      </dgm:t>
    </dgm:pt>
    <dgm:pt modelId="{96D8C00E-84BD-4314-B75D-DAFD3179005E}" type="parTrans" cxnId="{7CBF3C28-20FE-4CEB-AD02-18CC2A7553C9}">
      <dgm:prSet/>
      <dgm:spPr/>
      <dgm:t>
        <a:bodyPr/>
        <a:lstStyle/>
        <a:p>
          <a:endParaRPr lang="sv-SE"/>
        </a:p>
      </dgm:t>
    </dgm:pt>
    <dgm:pt modelId="{4949BE7D-9162-4F21-A833-71FFCFDD23D1}" type="sibTrans" cxnId="{7CBF3C28-20FE-4CEB-AD02-18CC2A7553C9}">
      <dgm:prSet/>
      <dgm:spPr/>
      <dgm:t>
        <a:bodyPr/>
        <a:lstStyle/>
        <a:p>
          <a:endParaRPr lang="sv-SE"/>
        </a:p>
      </dgm:t>
    </dgm:pt>
    <dgm:pt modelId="{9AD6E04A-F63F-4511-9F7C-0704F58B1056}">
      <dgm:prSet phldrT="[Text]" custT="1"/>
      <dgm:spPr>
        <a:solidFill>
          <a:srgbClr val="3A6C38"/>
        </a:solidFill>
      </dgm:spPr>
      <dgm:t>
        <a:bodyPr/>
        <a:lstStyle/>
        <a:p>
          <a:r>
            <a:rPr lang="sv-SE" sz="2700" dirty="0" smtClean="0"/>
            <a:t>Medicines</a:t>
          </a:r>
        </a:p>
        <a:p>
          <a:endParaRPr lang="sv-SE" sz="2700" dirty="0"/>
        </a:p>
      </dgm:t>
    </dgm:pt>
    <dgm:pt modelId="{310DA9D5-09C6-42B2-9416-4F8F4975A285}" type="parTrans" cxnId="{449B53E2-E6CC-41CD-BA96-F8E601012FF5}">
      <dgm:prSet/>
      <dgm:spPr/>
      <dgm:t>
        <a:bodyPr/>
        <a:lstStyle/>
        <a:p>
          <a:endParaRPr lang="sv-SE"/>
        </a:p>
      </dgm:t>
    </dgm:pt>
    <dgm:pt modelId="{2C04B8C6-471C-4BB6-8892-E8EBB9DCFC8A}" type="sibTrans" cxnId="{449B53E2-E6CC-41CD-BA96-F8E601012FF5}">
      <dgm:prSet/>
      <dgm:spPr/>
      <dgm:t>
        <a:bodyPr/>
        <a:lstStyle/>
        <a:p>
          <a:endParaRPr lang="sv-SE"/>
        </a:p>
      </dgm:t>
    </dgm:pt>
    <dgm:pt modelId="{D381C78F-DDF0-4A46-901E-762A599E62C6}">
      <dgm:prSet phldrT="[Text]" custT="1"/>
      <dgm:spPr>
        <a:solidFill>
          <a:srgbClr val="3399FF"/>
        </a:solidFill>
      </dgm:spPr>
      <dgm:t>
        <a:bodyPr/>
        <a:lstStyle/>
        <a:p>
          <a:pPr>
            <a:lnSpc>
              <a:spcPct val="90000"/>
            </a:lnSpc>
            <a:spcBef>
              <a:spcPct val="0"/>
            </a:spcBef>
          </a:pPr>
          <a:r>
            <a:rPr lang="sv-SE" sz="2800" dirty="0" smtClean="0"/>
            <a:t>Healthcare professionals</a:t>
          </a:r>
          <a:endParaRPr lang="sv-SE" sz="2800" dirty="0"/>
        </a:p>
      </dgm:t>
    </dgm:pt>
    <dgm:pt modelId="{AF73C6F9-85CF-435E-BBFE-3B6C3E9AB8DE}" type="parTrans" cxnId="{E7FA3FD6-BFDA-4710-B173-54C7217173D8}">
      <dgm:prSet/>
      <dgm:spPr/>
      <dgm:t>
        <a:bodyPr/>
        <a:lstStyle/>
        <a:p>
          <a:endParaRPr lang="sv-SE"/>
        </a:p>
      </dgm:t>
    </dgm:pt>
    <dgm:pt modelId="{62F1E11F-656B-4A55-8480-769416DA5117}" type="sibTrans" cxnId="{E7FA3FD6-BFDA-4710-B173-54C7217173D8}">
      <dgm:prSet/>
      <dgm:spPr/>
      <dgm:t>
        <a:bodyPr/>
        <a:lstStyle/>
        <a:p>
          <a:endParaRPr lang="sv-SE"/>
        </a:p>
      </dgm:t>
    </dgm:pt>
    <dgm:pt modelId="{62F14756-D203-42D4-BC8D-348FA4FE4DCA}">
      <dgm:prSet phldrT="[Text]"/>
      <dgm:spPr>
        <a:solidFill>
          <a:srgbClr val="3399FF"/>
        </a:solidFill>
      </dgm:spPr>
      <dgm:t>
        <a:bodyPr/>
        <a:lstStyle/>
        <a:p>
          <a:pPr>
            <a:lnSpc>
              <a:spcPct val="100000"/>
            </a:lnSpc>
            <a:spcBef>
              <a:spcPts val="50400"/>
            </a:spcBef>
          </a:pPr>
          <a:r>
            <a:rPr lang="sv-SE" sz="2700" dirty="0" smtClean="0"/>
            <a:t>Competent</a:t>
          </a:r>
          <a:endParaRPr lang="sv-SE" sz="2700" dirty="0"/>
        </a:p>
      </dgm:t>
    </dgm:pt>
    <dgm:pt modelId="{F3A3BB7A-E6FC-4CFA-842F-C0227DD67212}" type="parTrans" cxnId="{822BDB12-0593-402A-883B-225BBD563794}">
      <dgm:prSet/>
      <dgm:spPr/>
      <dgm:t>
        <a:bodyPr/>
        <a:lstStyle/>
        <a:p>
          <a:endParaRPr lang="sv-SE"/>
        </a:p>
      </dgm:t>
    </dgm:pt>
    <dgm:pt modelId="{F76ADB99-CFD9-446D-B8F5-148B805444C4}" type="sibTrans" cxnId="{822BDB12-0593-402A-883B-225BBD563794}">
      <dgm:prSet/>
      <dgm:spPr/>
      <dgm:t>
        <a:bodyPr/>
        <a:lstStyle/>
        <a:p>
          <a:endParaRPr lang="sv-SE"/>
        </a:p>
      </dgm:t>
    </dgm:pt>
    <dgm:pt modelId="{8A14E009-2786-4C43-BCCA-9DF199249C31}">
      <dgm:prSet phldrT="[Text]" custT="1"/>
      <dgm:spPr>
        <a:solidFill>
          <a:srgbClr val="3A6C38"/>
        </a:solidFill>
      </dgm:spPr>
      <dgm:t>
        <a:bodyPr/>
        <a:lstStyle/>
        <a:p>
          <a:r>
            <a:rPr lang="sv-SE" sz="2800" dirty="0" smtClean="0"/>
            <a:t>Good quality</a:t>
          </a:r>
          <a:endParaRPr lang="sv-SE" sz="2800" dirty="0"/>
        </a:p>
      </dgm:t>
    </dgm:pt>
    <dgm:pt modelId="{A7485DD0-C26E-4132-BD7F-E440E4C6020A}" type="parTrans" cxnId="{06BBC6D0-FE35-4BA0-AA43-3B98AEE059BA}">
      <dgm:prSet/>
      <dgm:spPr/>
      <dgm:t>
        <a:bodyPr/>
        <a:lstStyle/>
        <a:p>
          <a:endParaRPr lang="sv-SE"/>
        </a:p>
      </dgm:t>
    </dgm:pt>
    <dgm:pt modelId="{786A4A4D-1863-4FA0-9372-6A0ADA74C65B}" type="sibTrans" cxnId="{06BBC6D0-FE35-4BA0-AA43-3B98AEE059BA}">
      <dgm:prSet/>
      <dgm:spPr/>
      <dgm:t>
        <a:bodyPr/>
        <a:lstStyle/>
        <a:p>
          <a:endParaRPr lang="sv-SE"/>
        </a:p>
      </dgm:t>
    </dgm:pt>
    <dgm:pt modelId="{B4C77555-897D-4E6B-9801-84E6D110137D}">
      <dgm:prSet phldrT="[Text]" custT="1"/>
      <dgm:spPr>
        <a:solidFill>
          <a:srgbClr val="3A6C38"/>
        </a:solidFill>
      </dgm:spPr>
      <dgm:t>
        <a:bodyPr/>
        <a:lstStyle/>
        <a:p>
          <a:r>
            <a:rPr lang="sv-SE" sz="2700" dirty="0" smtClean="0"/>
            <a:t>Safe</a:t>
          </a:r>
          <a:endParaRPr lang="sv-SE" sz="2700" dirty="0"/>
        </a:p>
      </dgm:t>
    </dgm:pt>
    <dgm:pt modelId="{A8A76ED0-0F6E-44A1-96C1-04426356F3E0}" type="parTrans" cxnId="{5A5F1386-5659-40BC-BB2C-DBD48464C9C9}">
      <dgm:prSet/>
      <dgm:spPr/>
      <dgm:t>
        <a:bodyPr/>
        <a:lstStyle/>
        <a:p>
          <a:endParaRPr lang="sv-SE"/>
        </a:p>
      </dgm:t>
    </dgm:pt>
    <dgm:pt modelId="{957B6FF0-3051-428B-AC9B-1FE6835B533D}" type="sibTrans" cxnId="{5A5F1386-5659-40BC-BB2C-DBD48464C9C9}">
      <dgm:prSet/>
      <dgm:spPr/>
      <dgm:t>
        <a:bodyPr/>
        <a:lstStyle/>
        <a:p>
          <a:endParaRPr lang="sv-SE"/>
        </a:p>
      </dgm:t>
    </dgm:pt>
    <dgm:pt modelId="{5A855A5D-B4DC-4591-8BF5-D39BC85C48BA}">
      <dgm:prSet phldrT="[Text]"/>
      <dgm:spPr>
        <a:solidFill>
          <a:srgbClr val="3399FF"/>
        </a:solidFill>
      </dgm:spPr>
      <dgm:t>
        <a:bodyPr/>
        <a:lstStyle/>
        <a:p>
          <a:pPr>
            <a:lnSpc>
              <a:spcPct val="90000"/>
            </a:lnSpc>
            <a:spcBef>
              <a:spcPct val="0"/>
            </a:spcBef>
          </a:pPr>
          <a:r>
            <a:rPr lang="sv-SE" sz="2700" dirty="0" smtClean="0"/>
            <a:t>Quality conscious</a:t>
          </a:r>
          <a:endParaRPr lang="sv-SE" sz="2700" dirty="0"/>
        </a:p>
      </dgm:t>
    </dgm:pt>
    <dgm:pt modelId="{498E61BB-AA83-402E-A83A-65E1443EBF99}" type="parTrans" cxnId="{0A5CD522-EA8A-40FA-83E8-E3459AFB4713}">
      <dgm:prSet/>
      <dgm:spPr/>
      <dgm:t>
        <a:bodyPr/>
        <a:lstStyle/>
        <a:p>
          <a:endParaRPr lang="sv-SE"/>
        </a:p>
      </dgm:t>
    </dgm:pt>
    <dgm:pt modelId="{3FF372C0-3464-4D07-8353-A358D1780E15}" type="sibTrans" cxnId="{0A5CD522-EA8A-40FA-83E8-E3459AFB4713}">
      <dgm:prSet/>
      <dgm:spPr/>
      <dgm:t>
        <a:bodyPr/>
        <a:lstStyle/>
        <a:p>
          <a:endParaRPr lang="sv-SE"/>
        </a:p>
      </dgm:t>
    </dgm:pt>
    <dgm:pt modelId="{B9DE7524-8095-46DB-BA86-1C00958255FA}">
      <dgm:prSet phldrT="[Text]" custT="1"/>
      <dgm:spPr>
        <a:solidFill>
          <a:srgbClr val="660033"/>
        </a:solidFill>
      </dgm:spPr>
      <dgm:t>
        <a:bodyPr/>
        <a:lstStyle/>
        <a:p>
          <a:pPr>
            <a:lnSpc>
              <a:spcPct val="90000"/>
            </a:lnSpc>
          </a:pPr>
          <a:r>
            <a:rPr lang="sv-SE" sz="2800" dirty="0" smtClean="0"/>
            <a:t>Healthcare delivery system</a:t>
          </a:r>
        </a:p>
      </dgm:t>
    </dgm:pt>
    <dgm:pt modelId="{8F45992D-A02A-4C9E-A952-51229E548F9D}" type="parTrans" cxnId="{34453673-E201-4F3A-8005-DD345C9C331E}">
      <dgm:prSet/>
      <dgm:spPr/>
      <dgm:t>
        <a:bodyPr/>
        <a:lstStyle/>
        <a:p>
          <a:endParaRPr lang="sv-SE"/>
        </a:p>
      </dgm:t>
    </dgm:pt>
    <dgm:pt modelId="{B23FC4B6-4C68-45B7-B6FC-5ED662FB07BD}" type="sibTrans" cxnId="{34453673-E201-4F3A-8005-DD345C9C331E}">
      <dgm:prSet/>
      <dgm:spPr/>
      <dgm:t>
        <a:bodyPr/>
        <a:lstStyle/>
        <a:p>
          <a:endParaRPr lang="sv-SE"/>
        </a:p>
      </dgm:t>
    </dgm:pt>
    <dgm:pt modelId="{0DA73E75-9F0D-4AFB-AA93-3335452A819D}">
      <dgm:prSet phldrT="[Text]"/>
      <dgm:spPr>
        <a:solidFill>
          <a:srgbClr val="660033"/>
        </a:solidFill>
      </dgm:spPr>
      <dgm:t>
        <a:bodyPr/>
        <a:lstStyle/>
        <a:p>
          <a:pPr>
            <a:lnSpc>
              <a:spcPct val="90000"/>
            </a:lnSpc>
          </a:pPr>
          <a:r>
            <a:rPr lang="sv-SE" sz="2300" dirty="0" smtClean="0"/>
            <a:t>Effective, safe processes</a:t>
          </a:r>
          <a:endParaRPr lang="sv-SE" sz="2300" dirty="0"/>
        </a:p>
      </dgm:t>
    </dgm:pt>
    <dgm:pt modelId="{B9EC4366-FB90-4B73-91A9-7A0F6F7AB1A6}" type="parTrans" cxnId="{B045A46C-40D1-46E7-A54A-C4E6EF3668F4}">
      <dgm:prSet/>
      <dgm:spPr/>
      <dgm:t>
        <a:bodyPr/>
        <a:lstStyle/>
        <a:p>
          <a:endParaRPr lang="sv-SE"/>
        </a:p>
      </dgm:t>
    </dgm:pt>
    <dgm:pt modelId="{C97CE680-3350-4A6E-BDF6-2D905C307412}" type="sibTrans" cxnId="{B045A46C-40D1-46E7-A54A-C4E6EF3668F4}">
      <dgm:prSet/>
      <dgm:spPr/>
      <dgm:t>
        <a:bodyPr/>
        <a:lstStyle/>
        <a:p>
          <a:endParaRPr lang="sv-SE"/>
        </a:p>
      </dgm:t>
    </dgm:pt>
    <dgm:pt modelId="{F0FC600B-54B5-4A00-992B-4CE9681DD0B7}">
      <dgm:prSet phldrT="[Text]"/>
      <dgm:spPr>
        <a:solidFill>
          <a:srgbClr val="3399FF"/>
        </a:solidFill>
      </dgm:spPr>
      <dgm:t>
        <a:bodyPr/>
        <a:lstStyle/>
        <a:p>
          <a:pPr>
            <a:lnSpc>
              <a:spcPct val="90000"/>
            </a:lnSpc>
            <a:spcBef>
              <a:spcPct val="0"/>
            </a:spcBef>
          </a:pPr>
          <a:endParaRPr lang="sv-SE" sz="2700" dirty="0"/>
        </a:p>
      </dgm:t>
    </dgm:pt>
    <dgm:pt modelId="{21D04185-BF7F-41B4-8BED-170A75851D13}" type="parTrans" cxnId="{7D698F66-8E7F-402B-A868-00E26873FC5B}">
      <dgm:prSet/>
      <dgm:spPr/>
      <dgm:t>
        <a:bodyPr/>
        <a:lstStyle/>
        <a:p>
          <a:endParaRPr lang="sv-SE"/>
        </a:p>
      </dgm:t>
    </dgm:pt>
    <dgm:pt modelId="{B507017C-0119-46D0-BC83-48EE243F15B6}" type="sibTrans" cxnId="{7D698F66-8E7F-402B-A868-00E26873FC5B}">
      <dgm:prSet/>
      <dgm:spPr/>
      <dgm:t>
        <a:bodyPr/>
        <a:lstStyle/>
        <a:p>
          <a:endParaRPr lang="sv-SE"/>
        </a:p>
      </dgm:t>
    </dgm:pt>
    <dgm:pt modelId="{1665B90D-CC05-4889-A09C-0BB5E2E8501F}">
      <dgm:prSet phldrT="[Text]"/>
      <dgm:spPr>
        <a:solidFill>
          <a:srgbClr val="660033"/>
        </a:solidFill>
      </dgm:spPr>
      <dgm:t>
        <a:bodyPr/>
        <a:lstStyle/>
        <a:p>
          <a:pPr>
            <a:lnSpc>
              <a:spcPct val="90000"/>
            </a:lnSpc>
          </a:pPr>
          <a:endParaRPr lang="sv-SE" sz="2300" dirty="0"/>
        </a:p>
      </dgm:t>
    </dgm:pt>
    <dgm:pt modelId="{6901F9AE-F6A9-4A32-B41A-3B6406369841}" type="parTrans" cxnId="{E586B169-D064-4E5D-920E-DC3F10D5114E}">
      <dgm:prSet/>
      <dgm:spPr/>
      <dgm:t>
        <a:bodyPr/>
        <a:lstStyle/>
        <a:p>
          <a:endParaRPr lang="sv-SE"/>
        </a:p>
      </dgm:t>
    </dgm:pt>
    <dgm:pt modelId="{308506FB-0D5B-4781-A622-E53E331E1AEA}" type="sibTrans" cxnId="{E586B169-D064-4E5D-920E-DC3F10D5114E}">
      <dgm:prSet/>
      <dgm:spPr/>
      <dgm:t>
        <a:bodyPr/>
        <a:lstStyle/>
        <a:p>
          <a:endParaRPr lang="sv-SE"/>
        </a:p>
      </dgm:t>
    </dgm:pt>
    <dgm:pt modelId="{605CE07F-7132-4609-8B72-8AB716539E59}">
      <dgm:prSet phldrT="[Text]"/>
      <dgm:spPr>
        <a:solidFill>
          <a:srgbClr val="660033"/>
        </a:solidFill>
      </dgm:spPr>
      <dgm:t>
        <a:bodyPr/>
        <a:lstStyle/>
        <a:p>
          <a:pPr>
            <a:lnSpc>
              <a:spcPct val="150000"/>
            </a:lnSpc>
          </a:pPr>
          <a:r>
            <a:rPr lang="sv-SE" sz="2300" dirty="0" smtClean="0"/>
            <a:t>Well managed</a:t>
          </a:r>
          <a:endParaRPr lang="sv-SE" sz="2300" dirty="0"/>
        </a:p>
      </dgm:t>
    </dgm:pt>
    <dgm:pt modelId="{1EE372C2-AFC9-42F3-A319-39C1418D28CD}" type="parTrans" cxnId="{37EEBBCF-988B-4C47-A72E-9CCC445C036B}">
      <dgm:prSet/>
      <dgm:spPr/>
      <dgm:t>
        <a:bodyPr/>
        <a:lstStyle/>
        <a:p>
          <a:endParaRPr lang="sv-SE"/>
        </a:p>
      </dgm:t>
    </dgm:pt>
    <dgm:pt modelId="{CFE30BB5-ADBF-447C-903F-92B42C9F711C}" type="sibTrans" cxnId="{37EEBBCF-988B-4C47-A72E-9CCC445C036B}">
      <dgm:prSet/>
      <dgm:spPr/>
      <dgm:t>
        <a:bodyPr/>
        <a:lstStyle/>
        <a:p>
          <a:endParaRPr lang="sv-SE"/>
        </a:p>
      </dgm:t>
    </dgm:pt>
    <dgm:pt modelId="{95A498D4-0F17-436F-AAE7-DCEF71F20046}">
      <dgm:prSet phldrT="[Text]" custT="1"/>
      <dgm:spPr>
        <a:solidFill>
          <a:srgbClr val="3A6C38"/>
        </a:solidFill>
      </dgm:spPr>
      <dgm:t>
        <a:bodyPr/>
        <a:lstStyle/>
        <a:p>
          <a:r>
            <a:rPr lang="sv-SE" sz="2700" dirty="0" smtClean="0"/>
            <a:t>Efficacious</a:t>
          </a:r>
          <a:endParaRPr lang="sv-SE" sz="2700" dirty="0"/>
        </a:p>
      </dgm:t>
    </dgm:pt>
    <dgm:pt modelId="{0658A8CA-108A-466A-A555-1D4BC6E6D489}" type="parTrans" cxnId="{11514197-8956-45D7-BD78-0E49BDB17E2F}">
      <dgm:prSet/>
      <dgm:spPr/>
      <dgm:t>
        <a:bodyPr/>
        <a:lstStyle/>
        <a:p>
          <a:endParaRPr lang="sv-SE"/>
        </a:p>
      </dgm:t>
    </dgm:pt>
    <dgm:pt modelId="{805D6A36-DDD9-4A3C-814A-8E50846D0384}" type="sibTrans" cxnId="{11514197-8956-45D7-BD78-0E49BDB17E2F}">
      <dgm:prSet/>
      <dgm:spPr/>
      <dgm:t>
        <a:bodyPr/>
        <a:lstStyle/>
        <a:p>
          <a:endParaRPr lang="sv-SE"/>
        </a:p>
      </dgm:t>
    </dgm:pt>
    <dgm:pt modelId="{909C2F46-B394-4FDD-AAEF-5A1417C8C36A}">
      <dgm:prSet phldrT="[Text]" custT="1"/>
      <dgm:spPr>
        <a:solidFill>
          <a:srgbClr val="3A6C38"/>
        </a:solidFill>
      </dgm:spPr>
      <dgm:t>
        <a:bodyPr/>
        <a:lstStyle/>
        <a:p>
          <a:endParaRPr lang="sv-SE" sz="2700" dirty="0"/>
        </a:p>
      </dgm:t>
    </dgm:pt>
    <dgm:pt modelId="{118479EE-17D0-4267-A457-0AEB36ECB417}" type="parTrans" cxnId="{14AFDBB5-BB59-4672-A15E-97D27D568FDF}">
      <dgm:prSet/>
      <dgm:spPr/>
      <dgm:t>
        <a:bodyPr/>
        <a:lstStyle/>
        <a:p>
          <a:endParaRPr lang="sv-SE"/>
        </a:p>
      </dgm:t>
    </dgm:pt>
    <dgm:pt modelId="{18C0CD8F-FA01-44C3-991C-CD9B2E45E39F}" type="sibTrans" cxnId="{14AFDBB5-BB59-4672-A15E-97D27D568FDF}">
      <dgm:prSet/>
      <dgm:spPr/>
      <dgm:t>
        <a:bodyPr/>
        <a:lstStyle/>
        <a:p>
          <a:endParaRPr lang="sv-SE"/>
        </a:p>
      </dgm:t>
    </dgm:pt>
    <dgm:pt modelId="{C704D9B9-6F2A-4AC5-BE7E-15CF4C3477BB}">
      <dgm:prSet phldrT="[Text]"/>
      <dgm:spPr>
        <a:solidFill>
          <a:srgbClr val="3399FF"/>
        </a:solidFill>
      </dgm:spPr>
      <dgm:t>
        <a:bodyPr/>
        <a:lstStyle/>
        <a:p>
          <a:pPr>
            <a:lnSpc>
              <a:spcPct val="100000"/>
            </a:lnSpc>
            <a:spcBef>
              <a:spcPts val="50400"/>
            </a:spcBef>
          </a:pPr>
          <a:r>
            <a:rPr lang="sv-SE" sz="2700" dirty="0" smtClean="0"/>
            <a:t>Dedicated</a:t>
          </a:r>
          <a:endParaRPr lang="sv-SE" sz="2700" dirty="0"/>
        </a:p>
      </dgm:t>
    </dgm:pt>
    <dgm:pt modelId="{88665319-A140-4401-A481-B45A5CD41464}" type="parTrans" cxnId="{00F4C836-4F5E-4371-9C47-08FBA57CAED0}">
      <dgm:prSet/>
      <dgm:spPr/>
    </dgm:pt>
    <dgm:pt modelId="{49788337-A0B7-4A94-92F0-9E01D457BFEF}" type="sibTrans" cxnId="{00F4C836-4F5E-4371-9C47-08FBA57CAED0}">
      <dgm:prSet/>
      <dgm:spPr/>
    </dgm:pt>
    <dgm:pt modelId="{55D687FF-B731-4D8B-B334-A7E0993B97B6}" type="pres">
      <dgm:prSet presAssocID="{A517E7F7-4C80-4000-AE9E-6EA95B669D3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DE91885C-F6C9-42E6-A09A-A5819542012E}" type="pres">
      <dgm:prSet presAssocID="{13EDECD2-371F-4908-82A5-A2630F6F747F}" presName="roof" presStyleLbl="dkBgShp" presStyleIdx="0" presStyleCnt="2" custScaleY="85898" custLinFactNeighborX="-793" custLinFactNeighborY="-63674"/>
      <dgm:spPr/>
      <dgm:t>
        <a:bodyPr/>
        <a:lstStyle/>
        <a:p>
          <a:endParaRPr lang="sv-SE"/>
        </a:p>
      </dgm:t>
    </dgm:pt>
    <dgm:pt modelId="{0FF06A4B-8434-45E7-ACC0-C9281ECA1168}" type="pres">
      <dgm:prSet presAssocID="{13EDECD2-371F-4908-82A5-A2630F6F747F}" presName="pillars" presStyleCnt="0"/>
      <dgm:spPr/>
    </dgm:pt>
    <dgm:pt modelId="{E7058BD7-638B-4D29-91BB-2D5C42FFB643}" type="pres">
      <dgm:prSet presAssocID="{13EDECD2-371F-4908-82A5-A2630F6F747F}" presName="pillar1" presStyleLbl="node1" presStyleIdx="0" presStyleCnt="3" custLinFactNeighborX="-147" custLinFactNeighborY="63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C88FA0B-0648-4BCC-99EE-C3FFE7B75DCB}" type="pres">
      <dgm:prSet presAssocID="{D381C78F-DDF0-4A46-901E-762A599E62C6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3E2CAFA-3F04-4175-9C79-5AFEB448AEFE}" type="pres">
      <dgm:prSet presAssocID="{B9DE7524-8095-46DB-BA86-1C00958255FA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5F7CB46-4FF6-4979-8404-F89181EA385B}" type="pres">
      <dgm:prSet presAssocID="{13EDECD2-371F-4908-82A5-A2630F6F747F}" presName="base" presStyleLbl="dkBgShp" presStyleIdx="1" presStyleCnt="2"/>
      <dgm:spPr>
        <a:noFill/>
      </dgm:spPr>
    </dgm:pt>
  </dgm:ptLst>
  <dgm:cxnLst>
    <dgm:cxn modelId="{0A5CD522-EA8A-40FA-83E8-E3459AFB4713}" srcId="{D381C78F-DDF0-4A46-901E-762A599E62C6}" destId="{5A855A5D-B4DC-4591-8BF5-D39BC85C48BA}" srcOrd="3" destOrd="0" parTransId="{498E61BB-AA83-402E-A83A-65E1443EBF99}" sibTransId="{3FF372C0-3464-4D07-8353-A358D1780E15}"/>
    <dgm:cxn modelId="{C2DCB28D-1854-4E6A-B089-01F629CC44B1}" type="presOf" srcId="{0DA73E75-9F0D-4AFB-AA93-3335452A819D}" destId="{73E2CAFA-3F04-4175-9C79-5AFEB448AEFE}" srcOrd="0" destOrd="3" presId="urn:microsoft.com/office/officeart/2005/8/layout/hList3"/>
    <dgm:cxn modelId="{44FBB7C7-ECF3-49B7-A816-C6DFB95F6850}" type="presOf" srcId="{1665B90D-CC05-4889-A09C-0BB5E2E8501F}" destId="{73E2CAFA-3F04-4175-9C79-5AFEB448AEFE}" srcOrd="0" destOrd="1" presId="urn:microsoft.com/office/officeart/2005/8/layout/hList3"/>
    <dgm:cxn modelId="{00F4C836-4F5E-4371-9C47-08FBA57CAED0}" srcId="{D381C78F-DDF0-4A46-901E-762A599E62C6}" destId="{C704D9B9-6F2A-4AC5-BE7E-15CF4C3477BB}" srcOrd="2" destOrd="0" parTransId="{88665319-A140-4401-A481-B45A5CD41464}" sibTransId="{49788337-A0B7-4A94-92F0-9E01D457BFEF}"/>
    <dgm:cxn modelId="{09579865-DA36-41CC-AEC8-9EB30C6040E2}" type="presOf" srcId="{D381C78F-DDF0-4A46-901E-762A599E62C6}" destId="{BC88FA0B-0648-4BCC-99EE-C3FFE7B75DCB}" srcOrd="0" destOrd="0" presId="urn:microsoft.com/office/officeart/2005/8/layout/hList3"/>
    <dgm:cxn modelId="{D01E2C07-B6F8-40A9-9392-4351D59EDAB2}" type="presOf" srcId="{95A498D4-0F17-436F-AAE7-DCEF71F20046}" destId="{E7058BD7-638B-4D29-91BB-2D5C42FFB643}" srcOrd="0" destOrd="2" presId="urn:microsoft.com/office/officeart/2005/8/layout/hList3"/>
    <dgm:cxn modelId="{7D698F66-8E7F-402B-A868-00E26873FC5B}" srcId="{D381C78F-DDF0-4A46-901E-762A599E62C6}" destId="{F0FC600B-54B5-4A00-992B-4CE9681DD0B7}" srcOrd="0" destOrd="0" parTransId="{21D04185-BF7F-41B4-8BED-170A75851D13}" sibTransId="{B507017C-0119-46D0-BC83-48EE243F15B6}"/>
    <dgm:cxn modelId="{17BB3586-58E4-4CE9-9CD9-CCA86D0A84E4}" type="presOf" srcId="{5A855A5D-B4DC-4591-8BF5-D39BC85C48BA}" destId="{BC88FA0B-0648-4BCC-99EE-C3FFE7B75DCB}" srcOrd="0" destOrd="4" presId="urn:microsoft.com/office/officeart/2005/8/layout/hList3"/>
    <dgm:cxn modelId="{6583B131-B256-4D74-9AF9-F9A6180AB052}" type="presOf" srcId="{13EDECD2-371F-4908-82A5-A2630F6F747F}" destId="{DE91885C-F6C9-42E6-A09A-A5819542012E}" srcOrd="0" destOrd="0" presId="urn:microsoft.com/office/officeart/2005/8/layout/hList3"/>
    <dgm:cxn modelId="{82DC777A-5CA4-4A63-99BF-84D8C6BE05C7}" type="presOf" srcId="{8A14E009-2786-4C43-BCCA-9DF199249C31}" destId="{E7058BD7-638B-4D29-91BB-2D5C42FFB643}" srcOrd="0" destOrd="3" presId="urn:microsoft.com/office/officeart/2005/8/layout/hList3"/>
    <dgm:cxn modelId="{449B53E2-E6CC-41CD-BA96-F8E601012FF5}" srcId="{13EDECD2-371F-4908-82A5-A2630F6F747F}" destId="{9AD6E04A-F63F-4511-9F7C-0704F58B1056}" srcOrd="0" destOrd="0" parTransId="{310DA9D5-09C6-42B2-9416-4F8F4975A285}" sibTransId="{2C04B8C6-471C-4BB6-8892-E8EBB9DCFC8A}"/>
    <dgm:cxn modelId="{2620C258-747B-4A75-BBCB-642F42391449}" type="presOf" srcId="{B9DE7524-8095-46DB-BA86-1C00958255FA}" destId="{73E2CAFA-3F04-4175-9C79-5AFEB448AEFE}" srcOrd="0" destOrd="0" presId="urn:microsoft.com/office/officeart/2005/8/layout/hList3"/>
    <dgm:cxn modelId="{E8A70B75-815D-4E10-A9D9-20815F492799}" type="presOf" srcId="{C704D9B9-6F2A-4AC5-BE7E-15CF4C3477BB}" destId="{BC88FA0B-0648-4BCC-99EE-C3FFE7B75DCB}" srcOrd="0" destOrd="3" presId="urn:microsoft.com/office/officeart/2005/8/layout/hList3"/>
    <dgm:cxn modelId="{14AFDBB5-BB59-4672-A15E-97D27D568FDF}" srcId="{9AD6E04A-F63F-4511-9F7C-0704F58B1056}" destId="{909C2F46-B394-4FDD-AAEF-5A1417C8C36A}" srcOrd="0" destOrd="0" parTransId="{118479EE-17D0-4267-A457-0AEB36ECB417}" sibTransId="{18C0CD8F-FA01-44C3-991C-CD9B2E45E39F}"/>
    <dgm:cxn modelId="{822BDB12-0593-402A-883B-225BBD563794}" srcId="{D381C78F-DDF0-4A46-901E-762A599E62C6}" destId="{62F14756-D203-42D4-BC8D-348FA4FE4DCA}" srcOrd="1" destOrd="0" parTransId="{F3A3BB7A-E6FC-4CFA-842F-C0227DD67212}" sibTransId="{F76ADB99-CFD9-446D-B8F5-148B805444C4}"/>
    <dgm:cxn modelId="{E7FA3FD6-BFDA-4710-B173-54C7217173D8}" srcId="{13EDECD2-371F-4908-82A5-A2630F6F747F}" destId="{D381C78F-DDF0-4A46-901E-762A599E62C6}" srcOrd="1" destOrd="0" parTransId="{AF73C6F9-85CF-435E-BBFE-3B6C3E9AB8DE}" sibTransId="{62F1E11F-656B-4A55-8480-769416DA5117}"/>
    <dgm:cxn modelId="{34453673-E201-4F3A-8005-DD345C9C331E}" srcId="{13EDECD2-371F-4908-82A5-A2630F6F747F}" destId="{B9DE7524-8095-46DB-BA86-1C00958255FA}" srcOrd="2" destOrd="0" parTransId="{8F45992D-A02A-4C9E-A952-51229E548F9D}" sibTransId="{B23FC4B6-4C68-45B7-B6FC-5ED662FB07BD}"/>
    <dgm:cxn modelId="{37EEBBCF-988B-4C47-A72E-9CCC445C036B}" srcId="{B9DE7524-8095-46DB-BA86-1C00958255FA}" destId="{605CE07F-7132-4609-8B72-8AB716539E59}" srcOrd="1" destOrd="0" parTransId="{1EE372C2-AFC9-42F3-A319-39C1418D28CD}" sibTransId="{CFE30BB5-ADBF-447C-903F-92B42C9F711C}"/>
    <dgm:cxn modelId="{B045A46C-40D1-46E7-A54A-C4E6EF3668F4}" srcId="{B9DE7524-8095-46DB-BA86-1C00958255FA}" destId="{0DA73E75-9F0D-4AFB-AA93-3335452A819D}" srcOrd="2" destOrd="0" parTransId="{B9EC4366-FB90-4B73-91A9-7A0F6F7AB1A6}" sibTransId="{C97CE680-3350-4A6E-BDF6-2D905C307412}"/>
    <dgm:cxn modelId="{F3653286-6F50-41C0-8CB2-1A1690E3E329}" type="presOf" srcId="{62F14756-D203-42D4-BC8D-348FA4FE4DCA}" destId="{BC88FA0B-0648-4BCC-99EE-C3FFE7B75DCB}" srcOrd="0" destOrd="2" presId="urn:microsoft.com/office/officeart/2005/8/layout/hList3"/>
    <dgm:cxn modelId="{5A5F1386-5659-40BC-BB2C-DBD48464C9C9}" srcId="{9AD6E04A-F63F-4511-9F7C-0704F58B1056}" destId="{B4C77555-897D-4E6B-9801-84E6D110137D}" srcOrd="3" destOrd="0" parTransId="{A8A76ED0-0F6E-44A1-96C1-04426356F3E0}" sibTransId="{957B6FF0-3051-428B-AC9B-1FE6835B533D}"/>
    <dgm:cxn modelId="{11514197-8956-45D7-BD78-0E49BDB17E2F}" srcId="{9AD6E04A-F63F-4511-9F7C-0704F58B1056}" destId="{95A498D4-0F17-436F-AAE7-DCEF71F20046}" srcOrd="1" destOrd="0" parTransId="{0658A8CA-108A-466A-A555-1D4BC6E6D489}" sibTransId="{805D6A36-DDD9-4A3C-814A-8E50846D0384}"/>
    <dgm:cxn modelId="{5703B442-024E-42B6-82A3-7F5DB11153E4}" type="presOf" srcId="{F0FC600B-54B5-4A00-992B-4CE9681DD0B7}" destId="{BC88FA0B-0648-4BCC-99EE-C3FFE7B75DCB}" srcOrd="0" destOrd="1" presId="urn:microsoft.com/office/officeart/2005/8/layout/hList3"/>
    <dgm:cxn modelId="{06BBC6D0-FE35-4BA0-AA43-3B98AEE059BA}" srcId="{9AD6E04A-F63F-4511-9F7C-0704F58B1056}" destId="{8A14E009-2786-4C43-BCCA-9DF199249C31}" srcOrd="2" destOrd="0" parTransId="{A7485DD0-C26E-4132-BD7F-E440E4C6020A}" sibTransId="{786A4A4D-1863-4FA0-9372-6A0ADA74C65B}"/>
    <dgm:cxn modelId="{7CBF3C28-20FE-4CEB-AD02-18CC2A7553C9}" srcId="{A517E7F7-4C80-4000-AE9E-6EA95B669D30}" destId="{13EDECD2-371F-4908-82A5-A2630F6F747F}" srcOrd="0" destOrd="0" parTransId="{96D8C00E-84BD-4314-B75D-DAFD3179005E}" sibTransId="{4949BE7D-9162-4F21-A833-71FFCFDD23D1}"/>
    <dgm:cxn modelId="{3EA3F324-5635-4ACF-9280-6360CD95B736}" type="presOf" srcId="{605CE07F-7132-4609-8B72-8AB716539E59}" destId="{73E2CAFA-3F04-4175-9C79-5AFEB448AEFE}" srcOrd="0" destOrd="2" presId="urn:microsoft.com/office/officeart/2005/8/layout/hList3"/>
    <dgm:cxn modelId="{35D1BAFA-BB1E-4973-BE91-A88B4849C33C}" type="presOf" srcId="{A517E7F7-4C80-4000-AE9E-6EA95B669D30}" destId="{55D687FF-B731-4D8B-B334-A7E0993B97B6}" srcOrd="0" destOrd="0" presId="urn:microsoft.com/office/officeart/2005/8/layout/hList3"/>
    <dgm:cxn modelId="{0D1E2238-FA0F-4292-A666-87DC79E14F22}" type="presOf" srcId="{909C2F46-B394-4FDD-AAEF-5A1417C8C36A}" destId="{E7058BD7-638B-4D29-91BB-2D5C42FFB643}" srcOrd="0" destOrd="1" presId="urn:microsoft.com/office/officeart/2005/8/layout/hList3"/>
    <dgm:cxn modelId="{674B7A2B-0E97-4671-AE09-76FA27BE546E}" type="presOf" srcId="{9AD6E04A-F63F-4511-9F7C-0704F58B1056}" destId="{E7058BD7-638B-4D29-91BB-2D5C42FFB643}" srcOrd="0" destOrd="0" presId="urn:microsoft.com/office/officeart/2005/8/layout/hList3"/>
    <dgm:cxn modelId="{E586B169-D064-4E5D-920E-DC3F10D5114E}" srcId="{B9DE7524-8095-46DB-BA86-1C00958255FA}" destId="{1665B90D-CC05-4889-A09C-0BB5E2E8501F}" srcOrd="0" destOrd="0" parTransId="{6901F9AE-F6A9-4A32-B41A-3B6406369841}" sibTransId="{308506FB-0D5B-4781-A622-E53E331E1AEA}"/>
    <dgm:cxn modelId="{A7929E81-756D-404D-9639-C095882C2AC1}" type="presOf" srcId="{B4C77555-897D-4E6B-9801-84E6D110137D}" destId="{E7058BD7-638B-4D29-91BB-2D5C42FFB643}" srcOrd="0" destOrd="4" presId="urn:microsoft.com/office/officeart/2005/8/layout/hList3"/>
    <dgm:cxn modelId="{8ED533AD-2763-4C4F-84CC-6C448F3C4D18}" type="presParOf" srcId="{55D687FF-B731-4D8B-B334-A7E0993B97B6}" destId="{DE91885C-F6C9-42E6-A09A-A5819542012E}" srcOrd="0" destOrd="0" presId="urn:microsoft.com/office/officeart/2005/8/layout/hList3"/>
    <dgm:cxn modelId="{21375379-1DBB-498F-A46D-CFF7B4A29A9F}" type="presParOf" srcId="{55D687FF-B731-4D8B-B334-A7E0993B97B6}" destId="{0FF06A4B-8434-45E7-ACC0-C9281ECA1168}" srcOrd="1" destOrd="0" presId="urn:microsoft.com/office/officeart/2005/8/layout/hList3"/>
    <dgm:cxn modelId="{3531BC41-0C5C-4B7E-8CBC-9B8D3444ADC2}" type="presParOf" srcId="{0FF06A4B-8434-45E7-ACC0-C9281ECA1168}" destId="{E7058BD7-638B-4D29-91BB-2D5C42FFB643}" srcOrd="0" destOrd="0" presId="urn:microsoft.com/office/officeart/2005/8/layout/hList3"/>
    <dgm:cxn modelId="{A9A3E7CD-E2F9-43F3-90C6-3BCFBB57BEA5}" type="presParOf" srcId="{0FF06A4B-8434-45E7-ACC0-C9281ECA1168}" destId="{BC88FA0B-0648-4BCC-99EE-C3FFE7B75DCB}" srcOrd="1" destOrd="0" presId="urn:microsoft.com/office/officeart/2005/8/layout/hList3"/>
    <dgm:cxn modelId="{947BB3EB-C732-45F9-A8A4-47102A3A8DB4}" type="presParOf" srcId="{0FF06A4B-8434-45E7-ACC0-C9281ECA1168}" destId="{73E2CAFA-3F04-4175-9C79-5AFEB448AEFE}" srcOrd="2" destOrd="0" presId="urn:microsoft.com/office/officeart/2005/8/layout/hList3"/>
    <dgm:cxn modelId="{6B5D39A3-A3DF-464C-AA2A-B228779817F9}" type="presParOf" srcId="{55D687FF-B731-4D8B-B334-A7E0993B97B6}" destId="{A5F7CB46-4FF6-4979-8404-F89181EA385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7B9EC5-2DD1-45BA-A824-1279CA5A1B4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0F27ABBC-7F7C-4792-B6EE-731516C5545E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sv-SE" dirty="0" smtClean="0"/>
            <a:t>Measuring lack of performance</a:t>
          </a:r>
          <a:endParaRPr lang="sv-SE" dirty="0"/>
        </a:p>
      </dgm:t>
    </dgm:pt>
    <dgm:pt modelId="{AD263965-55D9-4BFD-A7D1-E6B04510946E}" type="parTrans" cxnId="{18416069-4DCF-4716-A320-86E7469BA1D3}">
      <dgm:prSet/>
      <dgm:spPr/>
      <dgm:t>
        <a:bodyPr/>
        <a:lstStyle/>
        <a:p>
          <a:endParaRPr lang="sv-SE"/>
        </a:p>
      </dgm:t>
    </dgm:pt>
    <dgm:pt modelId="{48186825-591A-430B-BE48-D982249FD0C4}" type="sibTrans" cxnId="{18416069-4DCF-4716-A320-86E7469BA1D3}">
      <dgm:prSet/>
      <dgm:spPr/>
      <dgm:t>
        <a:bodyPr/>
        <a:lstStyle/>
        <a:p>
          <a:endParaRPr lang="sv-SE"/>
        </a:p>
      </dgm:t>
    </dgm:pt>
    <dgm:pt modelId="{A86262C3-F3B8-4215-A657-B984ED59DBF4}">
      <dgm:prSet phldrT="[Text]" custT="1"/>
      <dgm:spPr>
        <a:solidFill>
          <a:srgbClr val="3A6C38"/>
        </a:solidFill>
      </dgm:spPr>
      <dgm:t>
        <a:bodyPr/>
        <a:lstStyle/>
        <a:p>
          <a:pPr>
            <a:lnSpc>
              <a:spcPct val="90000"/>
            </a:lnSpc>
            <a:spcBef>
              <a:spcPct val="0"/>
            </a:spcBef>
          </a:pPr>
          <a:r>
            <a:rPr lang="sv-SE" sz="3200" dirty="0" smtClean="0"/>
            <a:t>Medicines</a:t>
          </a:r>
        </a:p>
        <a:p>
          <a:pPr>
            <a:lnSpc>
              <a:spcPct val="90000"/>
            </a:lnSpc>
            <a:spcBef>
              <a:spcPct val="0"/>
            </a:spcBef>
          </a:pPr>
          <a:endParaRPr lang="sv-SE" sz="3200" dirty="0"/>
        </a:p>
      </dgm:t>
    </dgm:pt>
    <dgm:pt modelId="{0D08EEC9-0BB0-439B-BC70-D3B09DE0C3A5}" type="parTrans" cxnId="{FC022830-6662-42F8-87EF-EB60492359AD}">
      <dgm:prSet/>
      <dgm:spPr/>
      <dgm:t>
        <a:bodyPr/>
        <a:lstStyle/>
        <a:p>
          <a:endParaRPr lang="sv-SE"/>
        </a:p>
      </dgm:t>
    </dgm:pt>
    <dgm:pt modelId="{D4CCE05D-F031-4314-9421-52706794626B}" type="sibTrans" cxnId="{FC022830-6662-42F8-87EF-EB60492359AD}">
      <dgm:prSet/>
      <dgm:spPr/>
      <dgm:t>
        <a:bodyPr/>
        <a:lstStyle/>
        <a:p>
          <a:endParaRPr lang="sv-SE"/>
        </a:p>
      </dgm:t>
    </dgm:pt>
    <dgm:pt modelId="{CED79C1E-6AA4-4854-9884-08E3D78218C1}">
      <dgm:prSet phldrT="[Text]" custT="1"/>
      <dgm:spPr>
        <a:solidFill>
          <a:srgbClr val="3A6C38"/>
        </a:solidFill>
      </dgm:spPr>
      <dgm:t>
        <a:bodyPr/>
        <a:lstStyle/>
        <a:p>
          <a:pPr>
            <a:lnSpc>
              <a:spcPct val="90000"/>
            </a:lnSpc>
            <a:spcBef>
              <a:spcPct val="0"/>
            </a:spcBef>
          </a:pPr>
          <a:r>
            <a:rPr lang="sv-SE" sz="2800" dirty="0" smtClean="0"/>
            <a:t>Efficacious</a:t>
          </a:r>
          <a:endParaRPr lang="sv-SE" sz="2800" dirty="0"/>
        </a:p>
      </dgm:t>
    </dgm:pt>
    <dgm:pt modelId="{7E34E063-4841-4771-A101-6DFA6B9D31CA}" type="parTrans" cxnId="{2DC73354-716A-49A5-AA2D-C37DE1653E74}">
      <dgm:prSet/>
      <dgm:spPr/>
      <dgm:t>
        <a:bodyPr/>
        <a:lstStyle/>
        <a:p>
          <a:endParaRPr lang="sv-SE"/>
        </a:p>
      </dgm:t>
    </dgm:pt>
    <dgm:pt modelId="{99FAEAF2-AEFF-476A-B1A0-EBD99EC1E781}" type="sibTrans" cxnId="{2DC73354-716A-49A5-AA2D-C37DE1653E74}">
      <dgm:prSet/>
      <dgm:spPr/>
      <dgm:t>
        <a:bodyPr/>
        <a:lstStyle/>
        <a:p>
          <a:endParaRPr lang="sv-SE"/>
        </a:p>
      </dgm:t>
    </dgm:pt>
    <dgm:pt modelId="{9E3728D8-B55E-49F1-B7E5-798BDB40E132}">
      <dgm:prSet phldrT="[Text]" custT="1"/>
      <dgm:spPr>
        <a:solidFill>
          <a:srgbClr val="3A6C38"/>
        </a:solidFill>
      </dgm:spPr>
      <dgm:t>
        <a:bodyPr/>
        <a:lstStyle/>
        <a:p>
          <a:pPr>
            <a:lnSpc>
              <a:spcPct val="90000"/>
            </a:lnSpc>
            <a:spcBef>
              <a:spcPct val="0"/>
            </a:spcBef>
          </a:pPr>
          <a:r>
            <a:rPr lang="sv-SE" sz="2800" dirty="0" smtClean="0"/>
            <a:t>Good quality </a:t>
          </a:r>
          <a:endParaRPr lang="sv-SE" sz="2800" dirty="0"/>
        </a:p>
      </dgm:t>
    </dgm:pt>
    <dgm:pt modelId="{FF89B33C-212C-4A94-9D2E-318BA87E5409}" type="parTrans" cxnId="{3D5B145F-67FC-4AE4-8E23-6430213A6D82}">
      <dgm:prSet/>
      <dgm:spPr/>
      <dgm:t>
        <a:bodyPr/>
        <a:lstStyle/>
        <a:p>
          <a:endParaRPr lang="sv-SE"/>
        </a:p>
      </dgm:t>
    </dgm:pt>
    <dgm:pt modelId="{6E673C40-AFF3-4D53-8267-FCC080D4E9D0}" type="sibTrans" cxnId="{3D5B145F-67FC-4AE4-8E23-6430213A6D82}">
      <dgm:prSet/>
      <dgm:spPr/>
      <dgm:t>
        <a:bodyPr/>
        <a:lstStyle/>
        <a:p>
          <a:endParaRPr lang="sv-SE"/>
        </a:p>
      </dgm:t>
    </dgm:pt>
    <dgm:pt modelId="{2BD6ACFF-857C-4A82-8B3A-9FB8F18071A2}">
      <dgm:prSet phldrT="[Text]" custT="1"/>
      <dgm:spPr>
        <a:solidFill>
          <a:srgbClr val="3A6C38"/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sv-SE" sz="3200" dirty="0" smtClean="0"/>
            <a:t>If suboptimal</a:t>
          </a:r>
        </a:p>
        <a:p>
          <a:pPr>
            <a:lnSpc>
              <a:spcPct val="100000"/>
            </a:lnSpc>
            <a:spcAft>
              <a:spcPct val="35000"/>
            </a:spcAft>
          </a:pPr>
          <a:endParaRPr lang="sv-SE" sz="2800" dirty="0" smtClean="0"/>
        </a:p>
        <a:p>
          <a:pPr>
            <a:lnSpc>
              <a:spcPct val="100000"/>
            </a:lnSpc>
            <a:spcAft>
              <a:spcPct val="35000"/>
            </a:spcAft>
          </a:pPr>
          <a:endParaRPr lang="sv-SE" sz="2800" dirty="0" smtClean="0"/>
        </a:p>
        <a:p>
          <a:pPr>
            <a:lnSpc>
              <a:spcPct val="100000"/>
            </a:lnSpc>
            <a:spcAft>
              <a:spcPct val="35000"/>
            </a:spcAft>
          </a:pPr>
          <a:endParaRPr lang="sv-SE" sz="2800" dirty="0" smtClean="0"/>
        </a:p>
      </dgm:t>
    </dgm:pt>
    <dgm:pt modelId="{CADD879E-D6FA-482F-8DFC-D442934F2213}" type="parTrans" cxnId="{F9218878-0319-40BD-9762-BB9073EE2EB1}">
      <dgm:prSet/>
      <dgm:spPr/>
      <dgm:t>
        <a:bodyPr/>
        <a:lstStyle/>
        <a:p>
          <a:endParaRPr lang="sv-SE"/>
        </a:p>
      </dgm:t>
    </dgm:pt>
    <dgm:pt modelId="{88ABFB61-F77D-4BCF-ADC4-CC8FF5AA5A69}" type="sibTrans" cxnId="{F9218878-0319-40BD-9762-BB9073EE2EB1}">
      <dgm:prSet/>
      <dgm:spPr/>
      <dgm:t>
        <a:bodyPr/>
        <a:lstStyle/>
        <a:p>
          <a:endParaRPr lang="sv-SE"/>
        </a:p>
      </dgm:t>
    </dgm:pt>
    <dgm:pt modelId="{EADE1EB0-CB69-42F5-9F8C-2C9C630ECD4F}">
      <dgm:prSet phldrT="[Text]" custT="1"/>
      <dgm:spPr>
        <a:solidFill>
          <a:srgbClr val="3A6C38"/>
        </a:solidFill>
      </dgm:spPr>
      <dgm:t>
        <a:bodyPr/>
        <a:lstStyle/>
        <a:p>
          <a:pPr>
            <a:lnSpc>
              <a:spcPct val="90000"/>
            </a:lnSpc>
            <a:spcBef>
              <a:spcPct val="0"/>
            </a:spcBef>
          </a:pPr>
          <a:endParaRPr lang="sv-SE" sz="2800" dirty="0"/>
        </a:p>
      </dgm:t>
    </dgm:pt>
    <dgm:pt modelId="{78F6258D-40BD-4EA4-B9E5-16FB6C6E6CD0}" type="parTrans" cxnId="{E440F7A2-22C5-4952-A0E7-E02A4E58A022}">
      <dgm:prSet/>
      <dgm:spPr/>
      <dgm:t>
        <a:bodyPr/>
        <a:lstStyle/>
        <a:p>
          <a:endParaRPr lang="sv-SE"/>
        </a:p>
      </dgm:t>
    </dgm:pt>
    <dgm:pt modelId="{E45D7A27-2F3B-4813-A69D-7B44163B3BB7}" type="sibTrans" cxnId="{E440F7A2-22C5-4952-A0E7-E02A4E58A022}">
      <dgm:prSet/>
      <dgm:spPr/>
      <dgm:t>
        <a:bodyPr/>
        <a:lstStyle/>
        <a:p>
          <a:endParaRPr lang="sv-SE"/>
        </a:p>
      </dgm:t>
    </dgm:pt>
    <dgm:pt modelId="{01EBBD10-6CB9-4220-B1C5-ED4CDA673027}">
      <dgm:prSet phldrT="[Text]" custT="1"/>
      <dgm:spPr>
        <a:solidFill>
          <a:srgbClr val="3A6C38"/>
        </a:solidFill>
      </dgm:spPr>
      <dgm:t>
        <a:bodyPr/>
        <a:lstStyle/>
        <a:p>
          <a:pPr>
            <a:lnSpc>
              <a:spcPct val="200000"/>
            </a:lnSpc>
            <a:spcBef>
              <a:spcPts val="3000"/>
            </a:spcBef>
          </a:pPr>
          <a:r>
            <a:rPr lang="sv-SE" sz="2800" dirty="0" smtClean="0"/>
            <a:t>Safe</a:t>
          </a:r>
          <a:endParaRPr lang="sv-SE" sz="2800" dirty="0"/>
        </a:p>
      </dgm:t>
    </dgm:pt>
    <dgm:pt modelId="{E772305F-4EC5-45FF-B83B-B82F0F5128D5}" type="parTrans" cxnId="{515F4B9E-440A-4688-AC5C-389FDA2FC92F}">
      <dgm:prSet/>
      <dgm:spPr/>
    </dgm:pt>
    <dgm:pt modelId="{6B32190D-9FBC-4706-B780-FAF3294F1AF9}" type="sibTrans" cxnId="{515F4B9E-440A-4688-AC5C-389FDA2FC92F}">
      <dgm:prSet/>
      <dgm:spPr/>
    </dgm:pt>
    <dgm:pt modelId="{EBD46CBF-2C77-454F-B14F-CDC4B41B0A47}" type="pres">
      <dgm:prSet presAssocID="{4E7B9EC5-2DD1-45BA-A824-1279CA5A1B4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C7912586-71B9-4571-8ABA-181A3B4EBF2C}" type="pres">
      <dgm:prSet presAssocID="{0F27ABBC-7F7C-4792-B6EE-731516C5545E}" presName="roof" presStyleLbl="dkBgShp" presStyleIdx="0" presStyleCnt="2" custScaleY="81070" custLinFactNeighborY="-8230"/>
      <dgm:spPr/>
      <dgm:t>
        <a:bodyPr/>
        <a:lstStyle/>
        <a:p>
          <a:endParaRPr lang="sv-SE"/>
        </a:p>
      </dgm:t>
    </dgm:pt>
    <dgm:pt modelId="{C50AF76F-055B-4907-8A9A-633E96CE4261}" type="pres">
      <dgm:prSet presAssocID="{0F27ABBC-7F7C-4792-B6EE-731516C5545E}" presName="pillars" presStyleCnt="0"/>
      <dgm:spPr/>
    </dgm:pt>
    <dgm:pt modelId="{FB3DF482-E83A-41C7-AFDE-AF70F0D3E3FF}" type="pres">
      <dgm:prSet presAssocID="{0F27ABBC-7F7C-4792-B6EE-731516C5545E}" presName="pillar1" presStyleLbl="node1" presStyleIdx="0" presStyleCnt="2" custScaleY="111052" custLinFactNeighborY="-64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2950FA4-CE2B-4A98-A4F1-1FF4EBEE94CB}" type="pres">
      <dgm:prSet presAssocID="{2BD6ACFF-857C-4A82-8B3A-9FB8F18071A2}" presName="pillarX" presStyleLbl="node1" presStyleIdx="1" presStyleCnt="2" custScaleY="11105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3B619D7-EEBE-4303-B221-ABCEF4C7DDF5}" type="pres">
      <dgm:prSet presAssocID="{0F27ABBC-7F7C-4792-B6EE-731516C5545E}" presName="base" presStyleLbl="dkBgShp" presStyleIdx="1" presStyleCnt="2"/>
      <dgm:spPr>
        <a:noFill/>
      </dgm:spPr>
      <dgm:t>
        <a:bodyPr/>
        <a:lstStyle/>
        <a:p>
          <a:endParaRPr lang="sv-SE"/>
        </a:p>
      </dgm:t>
    </dgm:pt>
  </dgm:ptLst>
  <dgm:cxnLst>
    <dgm:cxn modelId="{2DC73354-716A-49A5-AA2D-C37DE1653E74}" srcId="{A86262C3-F3B8-4215-A657-B984ED59DBF4}" destId="{CED79C1E-6AA4-4854-9884-08E3D78218C1}" srcOrd="1" destOrd="0" parTransId="{7E34E063-4841-4771-A101-6DFA6B9D31CA}" sibTransId="{99FAEAF2-AEFF-476A-B1A0-EBD99EC1E781}"/>
    <dgm:cxn modelId="{9FE40639-77D8-4359-8FB3-55F1E61BB48C}" type="presOf" srcId="{CED79C1E-6AA4-4854-9884-08E3D78218C1}" destId="{FB3DF482-E83A-41C7-AFDE-AF70F0D3E3FF}" srcOrd="0" destOrd="2" presId="urn:microsoft.com/office/officeart/2005/8/layout/hList3"/>
    <dgm:cxn modelId="{F9218878-0319-40BD-9762-BB9073EE2EB1}" srcId="{0F27ABBC-7F7C-4792-B6EE-731516C5545E}" destId="{2BD6ACFF-857C-4A82-8B3A-9FB8F18071A2}" srcOrd="1" destOrd="0" parTransId="{CADD879E-D6FA-482F-8DFC-D442934F2213}" sibTransId="{88ABFB61-F77D-4BCF-ADC4-CC8FF5AA5A69}"/>
    <dgm:cxn modelId="{08AB1EBB-2697-4B2C-8FA5-EFB909C9E439}" type="presOf" srcId="{0F27ABBC-7F7C-4792-B6EE-731516C5545E}" destId="{C7912586-71B9-4571-8ABA-181A3B4EBF2C}" srcOrd="0" destOrd="0" presId="urn:microsoft.com/office/officeart/2005/8/layout/hList3"/>
    <dgm:cxn modelId="{44D0416B-E026-48CC-96A9-33A41E0DD3C6}" type="presOf" srcId="{2BD6ACFF-857C-4A82-8B3A-9FB8F18071A2}" destId="{B2950FA4-CE2B-4A98-A4F1-1FF4EBEE94CB}" srcOrd="0" destOrd="0" presId="urn:microsoft.com/office/officeart/2005/8/layout/hList3"/>
    <dgm:cxn modelId="{26EE8508-BD47-4511-9DE0-B968D5E6D241}" type="presOf" srcId="{9E3728D8-B55E-49F1-B7E5-798BDB40E132}" destId="{FB3DF482-E83A-41C7-AFDE-AF70F0D3E3FF}" srcOrd="0" destOrd="3" presId="urn:microsoft.com/office/officeart/2005/8/layout/hList3"/>
    <dgm:cxn modelId="{D7BA8AAC-F81D-4979-9C0C-E4EC2AA89306}" type="presOf" srcId="{4E7B9EC5-2DD1-45BA-A824-1279CA5A1B4E}" destId="{EBD46CBF-2C77-454F-B14F-CDC4B41B0A47}" srcOrd="0" destOrd="0" presId="urn:microsoft.com/office/officeart/2005/8/layout/hList3"/>
    <dgm:cxn modelId="{18416069-4DCF-4716-A320-86E7469BA1D3}" srcId="{4E7B9EC5-2DD1-45BA-A824-1279CA5A1B4E}" destId="{0F27ABBC-7F7C-4792-B6EE-731516C5545E}" srcOrd="0" destOrd="0" parTransId="{AD263965-55D9-4BFD-A7D1-E6B04510946E}" sibTransId="{48186825-591A-430B-BE48-D982249FD0C4}"/>
    <dgm:cxn modelId="{9BF1C98F-DE2B-498E-ADA1-9397D26E8D75}" type="presOf" srcId="{01EBBD10-6CB9-4220-B1C5-ED4CDA673027}" destId="{FB3DF482-E83A-41C7-AFDE-AF70F0D3E3FF}" srcOrd="0" destOrd="4" presId="urn:microsoft.com/office/officeart/2005/8/layout/hList3"/>
    <dgm:cxn modelId="{B4EF3DCE-1DFF-439D-AB4F-7F8076506301}" type="presOf" srcId="{EADE1EB0-CB69-42F5-9F8C-2C9C630ECD4F}" destId="{FB3DF482-E83A-41C7-AFDE-AF70F0D3E3FF}" srcOrd="0" destOrd="1" presId="urn:microsoft.com/office/officeart/2005/8/layout/hList3"/>
    <dgm:cxn modelId="{6E1CD2C1-630D-49EA-A4B9-59365554A1FA}" type="presOf" srcId="{A86262C3-F3B8-4215-A657-B984ED59DBF4}" destId="{FB3DF482-E83A-41C7-AFDE-AF70F0D3E3FF}" srcOrd="0" destOrd="0" presId="urn:microsoft.com/office/officeart/2005/8/layout/hList3"/>
    <dgm:cxn modelId="{515F4B9E-440A-4688-AC5C-389FDA2FC92F}" srcId="{A86262C3-F3B8-4215-A657-B984ED59DBF4}" destId="{01EBBD10-6CB9-4220-B1C5-ED4CDA673027}" srcOrd="3" destOrd="0" parTransId="{E772305F-4EC5-45FF-B83B-B82F0F5128D5}" sibTransId="{6B32190D-9FBC-4706-B780-FAF3294F1AF9}"/>
    <dgm:cxn modelId="{FC022830-6662-42F8-87EF-EB60492359AD}" srcId="{0F27ABBC-7F7C-4792-B6EE-731516C5545E}" destId="{A86262C3-F3B8-4215-A657-B984ED59DBF4}" srcOrd="0" destOrd="0" parTransId="{0D08EEC9-0BB0-439B-BC70-D3B09DE0C3A5}" sibTransId="{D4CCE05D-F031-4314-9421-52706794626B}"/>
    <dgm:cxn modelId="{E440F7A2-22C5-4952-A0E7-E02A4E58A022}" srcId="{A86262C3-F3B8-4215-A657-B984ED59DBF4}" destId="{EADE1EB0-CB69-42F5-9F8C-2C9C630ECD4F}" srcOrd="0" destOrd="0" parTransId="{78F6258D-40BD-4EA4-B9E5-16FB6C6E6CD0}" sibTransId="{E45D7A27-2F3B-4813-A69D-7B44163B3BB7}"/>
    <dgm:cxn modelId="{3D5B145F-67FC-4AE4-8E23-6430213A6D82}" srcId="{A86262C3-F3B8-4215-A657-B984ED59DBF4}" destId="{9E3728D8-B55E-49F1-B7E5-798BDB40E132}" srcOrd="2" destOrd="0" parTransId="{FF89B33C-212C-4A94-9D2E-318BA87E5409}" sibTransId="{6E673C40-AFF3-4D53-8267-FCC080D4E9D0}"/>
    <dgm:cxn modelId="{28CF5CEC-450E-47B5-9878-6F60064F3303}" type="presParOf" srcId="{EBD46CBF-2C77-454F-B14F-CDC4B41B0A47}" destId="{C7912586-71B9-4571-8ABA-181A3B4EBF2C}" srcOrd="0" destOrd="0" presId="urn:microsoft.com/office/officeart/2005/8/layout/hList3"/>
    <dgm:cxn modelId="{15BB4242-6F6B-47A5-8417-09513D6D5E58}" type="presParOf" srcId="{EBD46CBF-2C77-454F-B14F-CDC4B41B0A47}" destId="{C50AF76F-055B-4907-8A9A-633E96CE4261}" srcOrd="1" destOrd="0" presId="urn:microsoft.com/office/officeart/2005/8/layout/hList3"/>
    <dgm:cxn modelId="{352AA838-3919-4FBA-A564-C9EF33F25DB4}" type="presParOf" srcId="{C50AF76F-055B-4907-8A9A-633E96CE4261}" destId="{FB3DF482-E83A-41C7-AFDE-AF70F0D3E3FF}" srcOrd="0" destOrd="0" presId="urn:microsoft.com/office/officeart/2005/8/layout/hList3"/>
    <dgm:cxn modelId="{A34B24AE-0993-41B2-BA4F-1F06ACA6353D}" type="presParOf" srcId="{C50AF76F-055B-4907-8A9A-633E96CE4261}" destId="{B2950FA4-CE2B-4A98-A4F1-1FF4EBEE94CB}" srcOrd="1" destOrd="0" presId="urn:microsoft.com/office/officeart/2005/8/layout/hList3"/>
    <dgm:cxn modelId="{FCF7CA57-9589-4233-B852-E3F265638E37}" type="presParOf" srcId="{EBD46CBF-2C77-454F-B14F-CDC4B41B0A47}" destId="{03B619D7-EEBE-4303-B221-ABCEF4C7DDF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1EC6EE-F6ED-493D-AF5C-8A6FF998726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909FBF21-6072-48A6-83A9-5E69474D9836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sv-SE" dirty="0" smtClean="0"/>
            <a:t>Measuring lack of performance</a:t>
          </a:r>
          <a:endParaRPr lang="sv-SE" dirty="0"/>
        </a:p>
      </dgm:t>
    </dgm:pt>
    <dgm:pt modelId="{446385E3-D34F-41E0-871E-DE2EB4473B63}" type="parTrans" cxnId="{3CFECC47-8880-47D4-B537-9AA1602B1A93}">
      <dgm:prSet/>
      <dgm:spPr/>
      <dgm:t>
        <a:bodyPr/>
        <a:lstStyle/>
        <a:p>
          <a:endParaRPr lang="sv-SE"/>
        </a:p>
      </dgm:t>
    </dgm:pt>
    <dgm:pt modelId="{B191BF05-F561-4CE6-936A-6FE408C3F3D6}" type="sibTrans" cxnId="{3CFECC47-8880-47D4-B537-9AA1602B1A93}">
      <dgm:prSet/>
      <dgm:spPr/>
      <dgm:t>
        <a:bodyPr/>
        <a:lstStyle/>
        <a:p>
          <a:endParaRPr lang="sv-SE"/>
        </a:p>
      </dgm:t>
    </dgm:pt>
    <dgm:pt modelId="{09FF5C8B-2C6A-444B-B835-A359202E98CC}">
      <dgm:prSet phldrT="[Text]" custT="1"/>
      <dgm:spPr>
        <a:solidFill>
          <a:srgbClr val="3399FF"/>
        </a:solidFill>
      </dgm:spPr>
      <dgm:t>
        <a:bodyPr/>
        <a:lstStyle/>
        <a:p>
          <a:pPr>
            <a:lnSpc>
              <a:spcPct val="90000"/>
            </a:lnSpc>
          </a:pPr>
          <a:r>
            <a:rPr lang="sv-SE" sz="3200" dirty="0" smtClean="0"/>
            <a:t>Healthcare professionals</a:t>
          </a:r>
        </a:p>
        <a:p>
          <a:pPr>
            <a:lnSpc>
              <a:spcPct val="90000"/>
            </a:lnSpc>
          </a:pPr>
          <a:endParaRPr lang="sv-SE" sz="3200" dirty="0"/>
        </a:p>
      </dgm:t>
    </dgm:pt>
    <dgm:pt modelId="{AB9D7B14-2F3C-4CD1-AB6F-61DF21A83ECE}" type="parTrans" cxnId="{49C1F213-ADDA-4100-B708-458F35981A28}">
      <dgm:prSet/>
      <dgm:spPr/>
      <dgm:t>
        <a:bodyPr/>
        <a:lstStyle/>
        <a:p>
          <a:endParaRPr lang="sv-SE"/>
        </a:p>
      </dgm:t>
    </dgm:pt>
    <dgm:pt modelId="{C80A6A9B-8904-4F9A-B10B-5DE09BC81D6A}" type="sibTrans" cxnId="{49C1F213-ADDA-4100-B708-458F35981A28}">
      <dgm:prSet/>
      <dgm:spPr/>
      <dgm:t>
        <a:bodyPr/>
        <a:lstStyle/>
        <a:p>
          <a:endParaRPr lang="sv-SE"/>
        </a:p>
      </dgm:t>
    </dgm:pt>
    <dgm:pt modelId="{F0A441F7-0622-4CA6-B2CB-692B0DDF92D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sv-SE" sz="2800" dirty="0" smtClean="0"/>
            <a:t>Competent</a:t>
          </a:r>
          <a:endParaRPr lang="sv-SE" sz="2800" dirty="0"/>
        </a:p>
      </dgm:t>
    </dgm:pt>
    <dgm:pt modelId="{6E25337C-F11D-4615-B097-6F6F1F9D69E6}" type="parTrans" cxnId="{03ABEA77-D17A-4D4D-A1CB-462DC87B1AB0}">
      <dgm:prSet/>
      <dgm:spPr/>
      <dgm:t>
        <a:bodyPr/>
        <a:lstStyle/>
        <a:p>
          <a:endParaRPr lang="sv-SE"/>
        </a:p>
      </dgm:t>
    </dgm:pt>
    <dgm:pt modelId="{6F412D1C-2066-4D1D-9657-141C895073EB}" type="sibTrans" cxnId="{03ABEA77-D17A-4D4D-A1CB-462DC87B1AB0}">
      <dgm:prSet/>
      <dgm:spPr/>
      <dgm:t>
        <a:bodyPr/>
        <a:lstStyle/>
        <a:p>
          <a:endParaRPr lang="sv-SE"/>
        </a:p>
      </dgm:t>
    </dgm:pt>
    <dgm:pt modelId="{AA519D01-F393-46B7-A4E5-DA22A53AA97D}">
      <dgm:prSet phldrT="[Text]" custT="1"/>
      <dgm:spPr>
        <a:solidFill>
          <a:srgbClr val="3399FF"/>
        </a:solidFill>
      </dgm:spPr>
      <dgm:t>
        <a:bodyPr/>
        <a:lstStyle/>
        <a:p>
          <a:pPr>
            <a:lnSpc>
              <a:spcPct val="100000"/>
            </a:lnSpc>
          </a:pPr>
          <a:r>
            <a:rPr lang="sv-SE" sz="3200" dirty="0" smtClean="0"/>
            <a:t>If suboptimal</a:t>
          </a:r>
        </a:p>
        <a:p>
          <a:pPr>
            <a:lnSpc>
              <a:spcPct val="150000"/>
            </a:lnSpc>
          </a:pPr>
          <a:endParaRPr lang="sv-SE" sz="3200" dirty="0" smtClean="0"/>
        </a:p>
        <a:p>
          <a:pPr>
            <a:lnSpc>
              <a:spcPct val="150000"/>
            </a:lnSpc>
          </a:pPr>
          <a:endParaRPr lang="sv-SE" sz="3200" dirty="0" smtClean="0"/>
        </a:p>
        <a:p>
          <a:pPr>
            <a:lnSpc>
              <a:spcPct val="150000"/>
            </a:lnSpc>
          </a:pPr>
          <a:endParaRPr lang="sv-SE" sz="3200" dirty="0"/>
        </a:p>
      </dgm:t>
    </dgm:pt>
    <dgm:pt modelId="{94874549-9333-43F6-AA26-415D3636A202}" type="parTrans" cxnId="{37556B5E-1AB0-4B50-9301-C7A4C2D1196C}">
      <dgm:prSet/>
      <dgm:spPr/>
      <dgm:t>
        <a:bodyPr/>
        <a:lstStyle/>
        <a:p>
          <a:endParaRPr lang="sv-SE"/>
        </a:p>
      </dgm:t>
    </dgm:pt>
    <dgm:pt modelId="{80A0B270-6A41-4D0C-96CB-C643C856B44C}" type="sibTrans" cxnId="{37556B5E-1AB0-4B50-9301-C7A4C2D1196C}">
      <dgm:prSet/>
      <dgm:spPr/>
      <dgm:t>
        <a:bodyPr/>
        <a:lstStyle/>
        <a:p>
          <a:endParaRPr lang="sv-SE"/>
        </a:p>
      </dgm:t>
    </dgm:pt>
    <dgm:pt modelId="{0C4DD791-315A-4000-BC93-47BB837C379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sv-SE" sz="2800" dirty="0" smtClean="0"/>
            <a:t>Quality conscious</a:t>
          </a:r>
          <a:endParaRPr lang="sv-SE" sz="2800" dirty="0"/>
        </a:p>
      </dgm:t>
    </dgm:pt>
    <dgm:pt modelId="{46B1FCD2-8105-4DA5-9B62-59FF063271C0}" type="parTrans" cxnId="{432859E7-E375-4DE6-8570-E1C789BA857F}">
      <dgm:prSet/>
      <dgm:spPr/>
      <dgm:t>
        <a:bodyPr/>
        <a:lstStyle/>
        <a:p>
          <a:endParaRPr lang="sv-SE"/>
        </a:p>
      </dgm:t>
    </dgm:pt>
    <dgm:pt modelId="{06C1DB5E-AAEA-44B6-B90D-286C3593C210}" type="sibTrans" cxnId="{432859E7-E375-4DE6-8570-E1C789BA857F}">
      <dgm:prSet/>
      <dgm:spPr/>
      <dgm:t>
        <a:bodyPr/>
        <a:lstStyle/>
        <a:p>
          <a:endParaRPr lang="sv-SE"/>
        </a:p>
      </dgm:t>
    </dgm:pt>
    <dgm:pt modelId="{00AEB263-2770-4130-A93A-E12FD629F990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sv-SE" sz="2800" dirty="0" smtClean="0"/>
            <a:t>Dedicated</a:t>
          </a:r>
          <a:endParaRPr lang="sv-SE" sz="2800" dirty="0"/>
        </a:p>
      </dgm:t>
    </dgm:pt>
    <dgm:pt modelId="{872F6DD8-8FA6-4EFD-BA45-B37221555801}" type="parTrans" cxnId="{5534DB02-A5B7-4FED-AEC2-F1F6A4FFB8BD}">
      <dgm:prSet/>
      <dgm:spPr/>
      <dgm:t>
        <a:bodyPr/>
        <a:lstStyle/>
        <a:p>
          <a:endParaRPr lang="sv-SE"/>
        </a:p>
      </dgm:t>
    </dgm:pt>
    <dgm:pt modelId="{C3A2DBF0-978C-4E3B-9123-44DB535FA206}" type="sibTrans" cxnId="{5534DB02-A5B7-4FED-AEC2-F1F6A4FFB8BD}">
      <dgm:prSet/>
      <dgm:spPr/>
      <dgm:t>
        <a:bodyPr/>
        <a:lstStyle/>
        <a:p>
          <a:endParaRPr lang="sv-SE"/>
        </a:p>
      </dgm:t>
    </dgm:pt>
    <dgm:pt modelId="{0319391A-233F-4B09-AB46-A6DEDF34A19F}" type="pres">
      <dgm:prSet presAssocID="{201EC6EE-F6ED-493D-AF5C-8A6FF998726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F1021FCB-7F37-4BCF-8B8E-255FF330A03A}" type="pres">
      <dgm:prSet presAssocID="{909FBF21-6072-48A6-83A9-5E69474D9836}" presName="roof" presStyleLbl="dkBgShp" presStyleIdx="0" presStyleCnt="2" custScaleY="51654" custLinFactNeighborY="7755"/>
      <dgm:spPr/>
      <dgm:t>
        <a:bodyPr/>
        <a:lstStyle/>
        <a:p>
          <a:endParaRPr lang="sv-SE"/>
        </a:p>
      </dgm:t>
    </dgm:pt>
    <dgm:pt modelId="{7F9AC19E-5EAA-4133-B1A3-CA588FDFF13E}" type="pres">
      <dgm:prSet presAssocID="{909FBF21-6072-48A6-83A9-5E69474D9836}" presName="pillars" presStyleCnt="0"/>
      <dgm:spPr/>
    </dgm:pt>
    <dgm:pt modelId="{063812F6-EEE1-469F-B6A2-B947A5578AB2}" type="pres">
      <dgm:prSet presAssocID="{909FBF21-6072-48A6-83A9-5E69474D9836}" presName="pillar1" presStyleLbl="node1" presStyleIdx="0" presStyleCnt="2" custScaleX="96602" custScaleY="115700" custLinFactNeighborX="-17" custLinFactNeighborY="0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CDDE1AD-E295-4340-A03B-D4123031B958}" type="pres">
      <dgm:prSet presAssocID="{AA519D01-F393-46B7-A4E5-DA22A53AA97D}" presName="pillarX" presStyleLbl="node1" presStyleIdx="1" presStyleCnt="2" custScaleX="103919" custScaleY="110890" custLinFactNeighborX="10623" custLinFactNeighborY="-240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107DFE1-151E-402C-A145-0B60473C4CE2}" type="pres">
      <dgm:prSet presAssocID="{909FBF21-6072-48A6-83A9-5E69474D9836}" presName="base" presStyleLbl="dkBgShp" presStyleIdx="1" presStyleCnt="2"/>
      <dgm:spPr>
        <a:noFill/>
      </dgm:spPr>
      <dgm:t>
        <a:bodyPr/>
        <a:lstStyle/>
        <a:p>
          <a:endParaRPr lang="sv-SE"/>
        </a:p>
      </dgm:t>
    </dgm:pt>
  </dgm:ptLst>
  <dgm:cxnLst>
    <dgm:cxn modelId="{03ABEA77-D17A-4D4D-A1CB-462DC87B1AB0}" srcId="{09FF5C8B-2C6A-444B-B835-A359202E98CC}" destId="{F0A441F7-0622-4CA6-B2CB-692B0DDF92D5}" srcOrd="0" destOrd="0" parTransId="{6E25337C-F11D-4615-B097-6F6F1F9D69E6}" sibTransId="{6F412D1C-2066-4D1D-9657-141C895073EB}"/>
    <dgm:cxn modelId="{23F46A42-7BF0-4024-8F75-754CD44D1E8F}" type="presOf" srcId="{909FBF21-6072-48A6-83A9-5E69474D9836}" destId="{F1021FCB-7F37-4BCF-8B8E-255FF330A03A}" srcOrd="0" destOrd="0" presId="urn:microsoft.com/office/officeart/2005/8/layout/hList3"/>
    <dgm:cxn modelId="{BA05ACB1-FE93-41B2-949D-079806FFA091}" type="presOf" srcId="{00AEB263-2770-4130-A93A-E12FD629F990}" destId="{063812F6-EEE1-469F-B6A2-B947A5578AB2}" srcOrd="0" destOrd="2" presId="urn:microsoft.com/office/officeart/2005/8/layout/hList3"/>
    <dgm:cxn modelId="{B50B788B-2BB7-407E-BF00-4CF144978C65}" type="presOf" srcId="{09FF5C8B-2C6A-444B-B835-A359202E98CC}" destId="{063812F6-EEE1-469F-B6A2-B947A5578AB2}" srcOrd="0" destOrd="0" presId="urn:microsoft.com/office/officeart/2005/8/layout/hList3"/>
    <dgm:cxn modelId="{40CE3319-9D8D-4A9E-8C45-35EEB8D19EC3}" type="presOf" srcId="{201EC6EE-F6ED-493D-AF5C-8A6FF9987263}" destId="{0319391A-233F-4B09-AB46-A6DEDF34A19F}" srcOrd="0" destOrd="0" presId="urn:microsoft.com/office/officeart/2005/8/layout/hList3"/>
    <dgm:cxn modelId="{3CFECC47-8880-47D4-B537-9AA1602B1A93}" srcId="{201EC6EE-F6ED-493D-AF5C-8A6FF9987263}" destId="{909FBF21-6072-48A6-83A9-5E69474D9836}" srcOrd="0" destOrd="0" parTransId="{446385E3-D34F-41E0-871E-DE2EB4473B63}" sibTransId="{B191BF05-F561-4CE6-936A-6FE408C3F3D6}"/>
    <dgm:cxn modelId="{BC57065E-67FC-499A-BF65-F894FA9B2F8A}" type="presOf" srcId="{F0A441F7-0622-4CA6-B2CB-692B0DDF92D5}" destId="{063812F6-EEE1-469F-B6A2-B947A5578AB2}" srcOrd="0" destOrd="1" presId="urn:microsoft.com/office/officeart/2005/8/layout/hList3"/>
    <dgm:cxn modelId="{49C1F213-ADDA-4100-B708-458F35981A28}" srcId="{909FBF21-6072-48A6-83A9-5E69474D9836}" destId="{09FF5C8B-2C6A-444B-B835-A359202E98CC}" srcOrd="0" destOrd="0" parTransId="{AB9D7B14-2F3C-4CD1-AB6F-61DF21A83ECE}" sibTransId="{C80A6A9B-8904-4F9A-B10B-5DE09BC81D6A}"/>
    <dgm:cxn modelId="{2B0E5D80-318E-424B-8BD9-0F2757AC397D}" type="presOf" srcId="{AA519D01-F393-46B7-A4E5-DA22A53AA97D}" destId="{6CDDE1AD-E295-4340-A03B-D4123031B958}" srcOrd="0" destOrd="0" presId="urn:microsoft.com/office/officeart/2005/8/layout/hList3"/>
    <dgm:cxn modelId="{5534DB02-A5B7-4FED-AEC2-F1F6A4FFB8BD}" srcId="{09FF5C8B-2C6A-444B-B835-A359202E98CC}" destId="{00AEB263-2770-4130-A93A-E12FD629F990}" srcOrd="1" destOrd="0" parTransId="{872F6DD8-8FA6-4EFD-BA45-B37221555801}" sibTransId="{C3A2DBF0-978C-4E3B-9123-44DB535FA206}"/>
    <dgm:cxn modelId="{37556B5E-1AB0-4B50-9301-C7A4C2D1196C}" srcId="{909FBF21-6072-48A6-83A9-5E69474D9836}" destId="{AA519D01-F393-46B7-A4E5-DA22A53AA97D}" srcOrd="1" destOrd="0" parTransId="{94874549-9333-43F6-AA26-415D3636A202}" sibTransId="{80A0B270-6A41-4D0C-96CB-C643C856B44C}"/>
    <dgm:cxn modelId="{41022F3D-E90C-46BD-8D15-F438182A15CD}" type="presOf" srcId="{0C4DD791-315A-4000-BC93-47BB837C3797}" destId="{063812F6-EEE1-469F-B6A2-B947A5578AB2}" srcOrd="0" destOrd="3" presId="urn:microsoft.com/office/officeart/2005/8/layout/hList3"/>
    <dgm:cxn modelId="{432859E7-E375-4DE6-8570-E1C789BA857F}" srcId="{09FF5C8B-2C6A-444B-B835-A359202E98CC}" destId="{0C4DD791-315A-4000-BC93-47BB837C3797}" srcOrd="2" destOrd="0" parTransId="{46B1FCD2-8105-4DA5-9B62-59FF063271C0}" sibTransId="{06C1DB5E-AAEA-44B6-B90D-286C3593C210}"/>
    <dgm:cxn modelId="{BEA3C445-B390-43EC-8935-8852AAF86681}" type="presParOf" srcId="{0319391A-233F-4B09-AB46-A6DEDF34A19F}" destId="{F1021FCB-7F37-4BCF-8B8E-255FF330A03A}" srcOrd="0" destOrd="0" presId="urn:microsoft.com/office/officeart/2005/8/layout/hList3"/>
    <dgm:cxn modelId="{D6C3047F-DCA6-4DDE-AE2D-8000BCB0E397}" type="presParOf" srcId="{0319391A-233F-4B09-AB46-A6DEDF34A19F}" destId="{7F9AC19E-5EAA-4133-B1A3-CA588FDFF13E}" srcOrd="1" destOrd="0" presId="urn:microsoft.com/office/officeart/2005/8/layout/hList3"/>
    <dgm:cxn modelId="{02BD6E80-9F82-4D07-805A-04AFF1BDFB60}" type="presParOf" srcId="{7F9AC19E-5EAA-4133-B1A3-CA588FDFF13E}" destId="{063812F6-EEE1-469F-B6A2-B947A5578AB2}" srcOrd="0" destOrd="0" presId="urn:microsoft.com/office/officeart/2005/8/layout/hList3"/>
    <dgm:cxn modelId="{583FB7D2-A146-4684-9E9E-BD55B83AF9CE}" type="presParOf" srcId="{7F9AC19E-5EAA-4133-B1A3-CA588FDFF13E}" destId="{6CDDE1AD-E295-4340-A03B-D4123031B958}" srcOrd="1" destOrd="0" presId="urn:microsoft.com/office/officeart/2005/8/layout/hList3"/>
    <dgm:cxn modelId="{DA4B3C04-F9C1-4879-B748-68C1300FA27A}" type="presParOf" srcId="{0319391A-233F-4B09-AB46-A6DEDF34A19F}" destId="{4107DFE1-151E-402C-A145-0B60473C4CE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1EC6EE-F6ED-493D-AF5C-8A6FF998726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909FBF21-6072-48A6-83A9-5E69474D9836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sv-SE" dirty="0" smtClean="0"/>
            <a:t>Measuring lack of performance</a:t>
          </a:r>
          <a:endParaRPr lang="sv-SE" dirty="0"/>
        </a:p>
      </dgm:t>
    </dgm:pt>
    <dgm:pt modelId="{446385E3-D34F-41E0-871E-DE2EB4473B63}" type="parTrans" cxnId="{3CFECC47-8880-47D4-B537-9AA1602B1A93}">
      <dgm:prSet/>
      <dgm:spPr/>
      <dgm:t>
        <a:bodyPr/>
        <a:lstStyle/>
        <a:p>
          <a:endParaRPr lang="sv-SE"/>
        </a:p>
      </dgm:t>
    </dgm:pt>
    <dgm:pt modelId="{B191BF05-F561-4CE6-936A-6FE408C3F3D6}" type="sibTrans" cxnId="{3CFECC47-8880-47D4-B537-9AA1602B1A93}">
      <dgm:prSet/>
      <dgm:spPr/>
      <dgm:t>
        <a:bodyPr/>
        <a:lstStyle/>
        <a:p>
          <a:endParaRPr lang="sv-SE"/>
        </a:p>
      </dgm:t>
    </dgm:pt>
    <dgm:pt modelId="{09FF5C8B-2C6A-444B-B835-A359202E98CC}">
      <dgm:prSet phldrT="[Text]" custT="1"/>
      <dgm:spPr>
        <a:solidFill>
          <a:srgbClr val="660033"/>
        </a:solidFill>
      </dgm:spPr>
      <dgm:t>
        <a:bodyPr/>
        <a:lstStyle/>
        <a:p>
          <a:pPr>
            <a:lnSpc>
              <a:spcPct val="90000"/>
            </a:lnSpc>
          </a:pPr>
          <a:r>
            <a:rPr lang="sv-SE" sz="3200" dirty="0" smtClean="0"/>
            <a:t>Healthcare delivery system</a:t>
          </a:r>
        </a:p>
        <a:p>
          <a:pPr>
            <a:lnSpc>
              <a:spcPct val="90000"/>
            </a:lnSpc>
          </a:pPr>
          <a:endParaRPr lang="sv-SE" sz="3200" dirty="0"/>
        </a:p>
      </dgm:t>
    </dgm:pt>
    <dgm:pt modelId="{AB9D7B14-2F3C-4CD1-AB6F-61DF21A83ECE}" type="parTrans" cxnId="{49C1F213-ADDA-4100-B708-458F35981A28}">
      <dgm:prSet/>
      <dgm:spPr/>
      <dgm:t>
        <a:bodyPr/>
        <a:lstStyle/>
        <a:p>
          <a:endParaRPr lang="sv-SE"/>
        </a:p>
      </dgm:t>
    </dgm:pt>
    <dgm:pt modelId="{C80A6A9B-8904-4F9A-B10B-5DE09BC81D6A}" type="sibTrans" cxnId="{49C1F213-ADDA-4100-B708-458F35981A28}">
      <dgm:prSet/>
      <dgm:spPr/>
      <dgm:t>
        <a:bodyPr/>
        <a:lstStyle/>
        <a:p>
          <a:endParaRPr lang="sv-SE"/>
        </a:p>
      </dgm:t>
    </dgm:pt>
    <dgm:pt modelId="{F0A441F7-0622-4CA6-B2CB-692B0DDF92D5}">
      <dgm:prSet phldrT="[Text]" custT="1"/>
      <dgm:spPr>
        <a:solidFill>
          <a:srgbClr val="660033"/>
        </a:solidFill>
      </dgm:spPr>
      <dgm:t>
        <a:bodyPr/>
        <a:lstStyle/>
        <a:p>
          <a:pPr>
            <a:lnSpc>
              <a:spcPct val="100000"/>
            </a:lnSpc>
          </a:pPr>
          <a:r>
            <a:rPr lang="sv-SE" sz="2800" dirty="0" smtClean="0"/>
            <a:t>Well managed</a:t>
          </a:r>
          <a:endParaRPr lang="sv-SE" sz="2800" dirty="0"/>
        </a:p>
      </dgm:t>
    </dgm:pt>
    <dgm:pt modelId="{6E25337C-F11D-4615-B097-6F6F1F9D69E6}" type="parTrans" cxnId="{03ABEA77-D17A-4D4D-A1CB-462DC87B1AB0}">
      <dgm:prSet/>
      <dgm:spPr/>
      <dgm:t>
        <a:bodyPr/>
        <a:lstStyle/>
        <a:p>
          <a:endParaRPr lang="sv-SE"/>
        </a:p>
      </dgm:t>
    </dgm:pt>
    <dgm:pt modelId="{6F412D1C-2066-4D1D-9657-141C895073EB}" type="sibTrans" cxnId="{03ABEA77-D17A-4D4D-A1CB-462DC87B1AB0}">
      <dgm:prSet/>
      <dgm:spPr/>
      <dgm:t>
        <a:bodyPr/>
        <a:lstStyle/>
        <a:p>
          <a:endParaRPr lang="sv-SE"/>
        </a:p>
      </dgm:t>
    </dgm:pt>
    <dgm:pt modelId="{AA519D01-F393-46B7-A4E5-DA22A53AA97D}">
      <dgm:prSet phldrT="[Text]" custT="1"/>
      <dgm:spPr>
        <a:solidFill>
          <a:srgbClr val="660033"/>
        </a:solidFill>
      </dgm:spPr>
      <dgm:t>
        <a:bodyPr/>
        <a:lstStyle/>
        <a:p>
          <a:pPr>
            <a:lnSpc>
              <a:spcPct val="90000"/>
            </a:lnSpc>
          </a:pPr>
          <a:r>
            <a:rPr lang="sv-SE" sz="3200" dirty="0" smtClean="0"/>
            <a:t>If suboptimal</a:t>
          </a:r>
        </a:p>
        <a:p>
          <a:pPr>
            <a:lnSpc>
              <a:spcPct val="150000"/>
            </a:lnSpc>
          </a:pPr>
          <a:endParaRPr lang="sv-SE" sz="3200" dirty="0" smtClean="0"/>
        </a:p>
        <a:p>
          <a:pPr>
            <a:lnSpc>
              <a:spcPct val="150000"/>
            </a:lnSpc>
          </a:pPr>
          <a:endParaRPr lang="sv-SE" sz="3200" dirty="0" smtClean="0"/>
        </a:p>
        <a:p>
          <a:pPr>
            <a:lnSpc>
              <a:spcPct val="150000"/>
            </a:lnSpc>
          </a:pPr>
          <a:endParaRPr lang="sv-SE" sz="3200" dirty="0"/>
        </a:p>
      </dgm:t>
    </dgm:pt>
    <dgm:pt modelId="{94874549-9333-43F6-AA26-415D3636A202}" type="parTrans" cxnId="{37556B5E-1AB0-4B50-9301-C7A4C2D1196C}">
      <dgm:prSet/>
      <dgm:spPr/>
      <dgm:t>
        <a:bodyPr/>
        <a:lstStyle/>
        <a:p>
          <a:endParaRPr lang="sv-SE"/>
        </a:p>
      </dgm:t>
    </dgm:pt>
    <dgm:pt modelId="{80A0B270-6A41-4D0C-96CB-C643C856B44C}" type="sibTrans" cxnId="{37556B5E-1AB0-4B50-9301-C7A4C2D1196C}">
      <dgm:prSet/>
      <dgm:spPr/>
      <dgm:t>
        <a:bodyPr/>
        <a:lstStyle/>
        <a:p>
          <a:endParaRPr lang="sv-SE"/>
        </a:p>
      </dgm:t>
    </dgm:pt>
    <dgm:pt modelId="{0C4DD791-315A-4000-BC93-47BB837C3797}">
      <dgm:prSet phldrT="[Text]" custT="1"/>
      <dgm:spPr>
        <a:solidFill>
          <a:srgbClr val="660033"/>
        </a:solidFill>
      </dgm:spPr>
      <dgm:t>
        <a:bodyPr/>
        <a:lstStyle/>
        <a:p>
          <a:pPr>
            <a:lnSpc>
              <a:spcPct val="100000"/>
            </a:lnSpc>
          </a:pPr>
          <a:r>
            <a:rPr lang="sv-SE" sz="2800" dirty="0" smtClean="0"/>
            <a:t>Effective, safe processes</a:t>
          </a:r>
          <a:endParaRPr lang="sv-SE" sz="2800" dirty="0"/>
        </a:p>
      </dgm:t>
    </dgm:pt>
    <dgm:pt modelId="{46B1FCD2-8105-4DA5-9B62-59FF063271C0}" type="parTrans" cxnId="{432859E7-E375-4DE6-8570-E1C789BA857F}">
      <dgm:prSet/>
      <dgm:spPr/>
      <dgm:t>
        <a:bodyPr/>
        <a:lstStyle/>
        <a:p>
          <a:endParaRPr lang="sv-SE"/>
        </a:p>
      </dgm:t>
    </dgm:pt>
    <dgm:pt modelId="{06C1DB5E-AAEA-44B6-B90D-286C3593C210}" type="sibTrans" cxnId="{432859E7-E375-4DE6-8570-E1C789BA857F}">
      <dgm:prSet/>
      <dgm:spPr/>
      <dgm:t>
        <a:bodyPr/>
        <a:lstStyle/>
        <a:p>
          <a:endParaRPr lang="sv-SE"/>
        </a:p>
      </dgm:t>
    </dgm:pt>
    <dgm:pt modelId="{0319391A-233F-4B09-AB46-A6DEDF34A19F}" type="pres">
      <dgm:prSet presAssocID="{201EC6EE-F6ED-493D-AF5C-8A6FF998726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F1021FCB-7F37-4BCF-8B8E-255FF330A03A}" type="pres">
      <dgm:prSet presAssocID="{909FBF21-6072-48A6-83A9-5E69474D9836}" presName="roof" presStyleLbl="dkBgShp" presStyleIdx="0" presStyleCnt="2" custScaleY="51654"/>
      <dgm:spPr/>
      <dgm:t>
        <a:bodyPr/>
        <a:lstStyle/>
        <a:p>
          <a:endParaRPr lang="sv-SE"/>
        </a:p>
      </dgm:t>
    </dgm:pt>
    <dgm:pt modelId="{7F9AC19E-5EAA-4133-B1A3-CA588FDFF13E}" type="pres">
      <dgm:prSet presAssocID="{909FBF21-6072-48A6-83A9-5E69474D9836}" presName="pillars" presStyleCnt="0"/>
      <dgm:spPr/>
    </dgm:pt>
    <dgm:pt modelId="{063812F6-EEE1-469F-B6A2-B947A5578AB2}" type="pres">
      <dgm:prSet presAssocID="{909FBF21-6072-48A6-83A9-5E69474D9836}" presName="pillar1" presStyleLbl="node1" presStyleIdx="0" presStyleCnt="2" custScaleY="118851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CDDE1AD-E295-4340-A03B-D4123031B958}" type="pres">
      <dgm:prSet presAssocID="{AA519D01-F393-46B7-A4E5-DA22A53AA97D}" presName="pillarX" presStyleLbl="node1" presStyleIdx="1" presStyleCnt="2" custScaleY="118851" custLinFactNeighborX="382" custLinFactNeighborY="-3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107DFE1-151E-402C-A145-0B60473C4CE2}" type="pres">
      <dgm:prSet presAssocID="{909FBF21-6072-48A6-83A9-5E69474D9836}" presName="base" presStyleLbl="dkBgShp" presStyleIdx="1" presStyleCnt="2"/>
      <dgm:spPr>
        <a:noFill/>
      </dgm:spPr>
    </dgm:pt>
  </dgm:ptLst>
  <dgm:cxnLst>
    <dgm:cxn modelId="{03ABEA77-D17A-4D4D-A1CB-462DC87B1AB0}" srcId="{09FF5C8B-2C6A-444B-B835-A359202E98CC}" destId="{F0A441F7-0622-4CA6-B2CB-692B0DDF92D5}" srcOrd="0" destOrd="0" parTransId="{6E25337C-F11D-4615-B097-6F6F1F9D69E6}" sibTransId="{6F412D1C-2066-4D1D-9657-141C895073EB}"/>
    <dgm:cxn modelId="{C9A857D1-3BC3-4839-A0D5-24B4B3125C3A}" type="presOf" srcId="{09FF5C8B-2C6A-444B-B835-A359202E98CC}" destId="{063812F6-EEE1-469F-B6A2-B947A5578AB2}" srcOrd="0" destOrd="0" presId="urn:microsoft.com/office/officeart/2005/8/layout/hList3"/>
    <dgm:cxn modelId="{3BBFB805-D63C-4B8A-886A-6FA0327205F3}" type="presOf" srcId="{0C4DD791-315A-4000-BC93-47BB837C3797}" destId="{063812F6-EEE1-469F-B6A2-B947A5578AB2}" srcOrd="0" destOrd="2" presId="urn:microsoft.com/office/officeart/2005/8/layout/hList3"/>
    <dgm:cxn modelId="{F68791B3-C0A2-4150-8822-8578AF096BF3}" type="presOf" srcId="{F0A441F7-0622-4CA6-B2CB-692B0DDF92D5}" destId="{063812F6-EEE1-469F-B6A2-B947A5578AB2}" srcOrd="0" destOrd="1" presId="urn:microsoft.com/office/officeart/2005/8/layout/hList3"/>
    <dgm:cxn modelId="{593C3EA8-C6C8-4CC5-A147-BAF993664397}" type="presOf" srcId="{201EC6EE-F6ED-493D-AF5C-8A6FF9987263}" destId="{0319391A-233F-4B09-AB46-A6DEDF34A19F}" srcOrd="0" destOrd="0" presId="urn:microsoft.com/office/officeart/2005/8/layout/hList3"/>
    <dgm:cxn modelId="{3CFECC47-8880-47D4-B537-9AA1602B1A93}" srcId="{201EC6EE-F6ED-493D-AF5C-8A6FF9987263}" destId="{909FBF21-6072-48A6-83A9-5E69474D9836}" srcOrd="0" destOrd="0" parTransId="{446385E3-D34F-41E0-871E-DE2EB4473B63}" sibTransId="{B191BF05-F561-4CE6-936A-6FE408C3F3D6}"/>
    <dgm:cxn modelId="{A76B6174-44C4-42D2-B105-A23B2E958033}" type="presOf" srcId="{909FBF21-6072-48A6-83A9-5E69474D9836}" destId="{F1021FCB-7F37-4BCF-8B8E-255FF330A03A}" srcOrd="0" destOrd="0" presId="urn:microsoft.com/office/officeart/2005/8/layout/hList3"/>
    <dgm:cxn modelId="{49C1F213-ADDA-4100-B708-458F35981A28}" srcId="{909FBF21-6072-48A6-83A9-5E69474D9836}" destId="{09FF5C8B-2C6A-444B-B835-A359202E98CC}" srcOrd="0" destOrd="0" parTransId="{AB9D7B14-2F3C-4CD1-AB6F-61DF21A83ECE}" sibTransId="{C80A6A9B-8904-4F9A-B10B-5DE09BC81D6A}"/>
    <dgm:cxn modelId="{AE38BA36-E1EF-447E-96DC-F17E004E1F2F}" type="presOf" srcId="{AA519D01-F393-46B7-A4E5-DA22A53AA97D}" destId="{6CDDE1AD-E295-4340-A03B-D4123031B958}" srcOrd="0" destOrd="0" presId="urn:microsoft.com/office/officeart/2005/8/layout/hList3"/>
    <dgm:cxn modelId="{37556B5E-1AB0-4B50-9301-C7A4C2D1196C}" srcId="{909FBF21-6072-48A6-83A9-5E69474D9836}" destId="{AA519D01-F393-46B7-A4E5-DA22A53AA97D}" srcOrd="1" destOrd="0" parTransId="{94874549-9333-43F6-AA26-415D3636A202}" sibTransId="{80A0B270-6A41-4D0C-96CB-C643C856B44C}"/>
    <dgm:cxn modelId="{432859E7-E375-4DE6-8570-E1C789BA857F}" srcId="{09FF5C8B-2C6A-444B-B835-A359202E98CC}" destId="{0C4DD791-315A-4000-BC93-47BB837C3797}" srcOrd="1" destOrd="0" parTransId="{46B1FCD2-8105-4DA5-9B62-59FF063271C0}" sibTransId="{06C1DB5E-AAEA-44B6-B90D-286C3593C210}"/>
    <dgm:cxn modelId="{2BED3B09-2A51-4AD8-8AE4-CD9D02A3FD5A}" type="presParOf" srcId="{0319391A-233F-4B09-AB46-A6DEDF34A19F}" destId="{F1021FCB-7F37-4BCF-8B8E-255FF330A03A}" srcOrd="0" destOrd="0" presId="urn:microsoft.com/office/officeart/2005/8/layout/hList3"/>
    <dgm:cxn modelId="{E6EDAC05-871F-4158-A39B-8871D45AD7B8}" type="presParOf" srcId="{0319391A-233F-4B09-AB46-A6DEDF34A19F}" destId="{7F9AC19E-5EAA-4133-B1A3-CA588FDFF13E}" srcOrd="1" destOrd="0" presId="urn:microsoft.com/office/officeart/2005/8/layout/hList3"/>
    <dgm:cxn modelId="{33F43C4B-D3F2-4DF1-A422-631E825F46C3}" type="presParOf" srcId="{7F9AC19E-5EAA-4133-B1A3-CA588FDFF13E}" destId="{063812F6-EEE1-469F-B6A2-B947A5578AB2}" srcOrd="0" destOrd="0" presId="urn:microsoft.com/office/officeart/2005/8/layout/hList3"/>
    <dgm:cxn modelId="{4B61090B-D053-412B-AFAE-D0C1B204B273}" type="presParOf" srcId="{7F9AC19E-5EAA-4133-B1A3-CA588FDFF13E}" destId="{6CDDE1AD-E295-4340-A03B-D4123031B958}" srcOrd="1" destOrd="0" presId="urn:microsoft.com/office/officeart/2005/8/layout/hList3"/>
    <dgm:cxn modelId="{B1FE96B5-4B68-498D-AEE0-558D6B8970C9}" type="presParOf" srcId="{0319391A-233F-4B09-AB46-A6DEDF34A19F}" destId="{4107DFE1-151E-402C-A145-0B60473C4CE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683799-25EC-4359-A3A3-521E5547F61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D8FA8F4E-9EBA-483B-AD4C-C628733FA9B4}">
      <dgm:prSet phldrT="[Text]" custT="1"/>
      <dgm:spPr>
        <a:solidFill>
          <a:srgbClr val="002060"/>
        </a:solidFill>
      </dgm:spPr>
      <dgm:t>
        <a:bodyPr/>
        <a:lstStyle/>
        <a:p>
          <a:r>
            <a:rPr lang="sv-SE" sz="2000" dirty="0" smtClean="0"/>
            <a:t>Adverse Reactions</a:t>
          </a:r>
          <a:endParaRPr lang="sv-SE" sz="2000" dirty="0"/>
        </a:p>
      </dgm:t>
    </dgm:pt>
    <dgm:pt modelId="{80550DE5-2CB2-4670-A276-C4A5618DDE2B}" type="parTrans" cxnId="{F563825F-04B1-42E6-B5BD-C937E6C6C980}">
      <dgm:prSet/>
      <dgm:spPr/>
      <dgm:t>
        <a:bodyPr/>
        <a:lstStyle/>
        <a:p>
          <a:endParaRPr lang="sv-SE"/>
        </a:p>
      </dgm:t>
    </dgm:pt>
    <dgm:pt modelId="{BC2022A6-ACF0-4689-AFA1-CE355C6716C4}" type="sibTrans" cxnId="{F563825F-04B1-42E6-B5BD-C937E6C6C980}">
      <dgm:prSet/>
      <dgm:spPr/>
      <dgm:t>
        <a:bodyPr/>
        <a:lstStyle/>
        <a:p>
          <a:endParaRPr lang="sv-SE"/>
        </a:p>
      </dgm:t>
    </dgm:pt>
    <dgm:pt modelId="{2A109094-26E4-4771-9307-90D2144EE4D9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sv-SE" b="1" dirty="0" smtClean="0"/>
            <a:t>Properties of drug and patient </a:t>
          </a:r>
          <a:endParaRPr lang="sv-SE" b="1" dirty="0"/>
        </a:p>
      </dgm:t>
    </dgm:pt>
    <dgm:pt modelId="{215872B6-85A2-4B0C-8110-3788AD2D12B2}" type="parTrans" cxnId="{F7D12AC4-A36A-47B9-8D6D-139EB5254E96}">
      <dgm:prSet/>
      <dgm:spPr/>
      <dgm:t>
        <a:bodyPr/>
        <a:lstStyle/>
        <a:p>
          <a:endParaRPr lang="sv-SE"/>
        </a:p>
      </dgm:t>
    </dgm:pt>
    <dgm:pt modelId="{91033F9E-D166-4B50-8BF1-92A75B467890}" type="sibTrans" cxnId="{F7D12AC4-A36A-47B9-8D6D-139EB5254E96}">
      <dgm:prSet/>
      <dgm:spPr/>
      <dgm:t>
        <a:bodyPr/>
        <a:lstStyle/>
        <a:p>
          <a:endParaRPr lang="sv-SE"/>
        </a:p>
      </dgm:t>
    </dgm:pt>
    <dgm:pt modelId="{BD5D72EB-F14D-4CCF-BC3D-9AAF241DFA88}">
      <dgm:prSet phldrT="[Text]" custT="1"/>
      <dgm:spPr>
        <a:solidFill>
          <a:srgbClr val="002060"/>
        </a:solidFill>
      </dgm:spPr>
      <dgm:t>
        <a:bodyPr/>
        <a:lstStyle/>
        <a:p>
          <a:r>
            <a:rPr lang="sv-SE" sz="2000" dirty="0" smtClean="0"/>
            <a:t>Unexpected lack of effect</a:t>
          </a:r>
          <a:endParaRPr lang="sv-SE" sz="2000" dirty="0"/>
        </a:p>
      </dgm:t>
    </dgm:pt>
    <dgm:pt modelId="{82B22334-8762-4231-8060-4AD6D9DE9700}" type="parTrans" cxnId="{C324026E-E6E9-40F4-8F8A-0E4A20F5337E}">
      <dgm:prSet/>
      <dgm:spPr/>
      <dgm:t>
        <a:bodyPr/>
        <a:lstStyle/>
        <a:p>
          <a:endParaRPr lang="sv-SE"/>
        </a:p>
      </dgm:t>
    </dgm:pt>
    <dgm:pt modelId="{36DB729B-D459-481D-9ACE-0B4FFA2B0482}" type="sibTrans" cxnId="{C324026E-E6E9-40F4-8F8A-0E4A20F5337E}">
      <dgm:prSet/>
      <dgm:spPr/>
      <dgm:t>
        <a:bodyPr/>
        <a:lstStyle/>
        <a:p>
          <a:endParaRPr lang="sv-SE"/>
        </a:p>
      </dgm:t>
    </dgm:pt>
    <dgm:pt modelId="{93BFDABB-D14B-4503-8ACC-225F572086E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sv-SE" sz="2000" dirty="0" smtClean="0"/>
            <a:t>Medication errors</a:t>
          </a:r>
          <a:endParaRPr lang="sv-SE" sz="2000" dirty="0"/>
        </a:p>
      </dgm:t>
    </dgm:pt>
    <dgm:pt modelId="{309A2CB0-DFEE-48A5-9E09-110C8D224049}" type="parTrans" cxnId="{2249C091-A7EC-4A72-BBA5-28D5DD2D576F}">
      <dgm:prSet/>
      <dgm:spPr/>
      <dgm:t>
        <a:bodyPr/>
        <a:lstStyle/>
        <a:p>
          <a:endParaRPr lang="sv-SE"/>
        </a:p>
      </dgm:t>
    </dgm:pt>
    <dgm:pt modelId="{642FFF2E-43A3-44ED-B0D0-3F3ECE4933C5}" type="sibTrans" cxnId="{2249C091-A7EC-4A72-BBA5-28D5DD2D576F}">
      <dgm:prSet/>
      <dgm:spPr/>
      <dgm:t>
        <a:bodyPr/>
        <a:lstStyle/>
        <a:p>
          <a:endParaRPr lang="sv-SE"/>
        </a:p>
      </dgm:t>
    </dgm:pt>
    <dgm:pt modelId="{864AE5DF-C0A8-44EB-B19E-B4DC7EAA8A46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sv-SE" b="1" dirty="0" smtClean="0"/>
            <a:t>Inadequate use</a:t>
          </a:r>
          <a:endParaRPr lang="sv-SE" b="1" dirty="0"/>
        </a:p>
      </dgm:t>
    </dgm:pt>
    <dgm:pt modelId="{7DC5A48A-D5F3-4F2D-858C-9411196C938D}" type="parTrans" cxnId="{55F00637-249D-422E-A1B3-C2D6B97E2ED2}">
      <dgm:prSet/>
      <dgm:spPr/>
      <dgm:t>
        <a:bodyPr/>
        <a:lstStyle/>
        <a:p>
          <a:endParaRPr lang="sv-SE"/>
        </a:p>
      </dgm:t>
    </dgm:pt>
    <dgm:pt modelId="{A97196D9-6206-4923-9357-1E55EDAD7BDD}" type="sibTrans" cxnId="{55F00637-249D-422E-A1B3-C2D6B97E2ED2}">
      <dgm:prSet/>
      <dgm:spPr/>
      <dgm:t>
        <a:bodyPr/>
        <a:lstStyle/>
        <a:p>
          <a:endParaRPr lang="sv-SE"/>
        </a:p>
      </dgm:t>
    </dgm:pt>
    <dgm:pt modelId="{AF6DEFB1-3E03-4F05-8CC5-E146A8735B5C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marL="228600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sv-SE" dirty="0"/>
        </a:p>
      </dgm:t>
    </dgm:pt>
    <dgm:pt modelId="{ACAA0E02-3F51-4786-AE3A-B21D52AC66A2}" type="parTrans" cxnId="{FAAED607-F38E-4716-92F8-A5B28FCF63A1}">
      <dgm:prSet/>
      <dgm:spPr/>
      <dgm:t>
        <a:bodyPr/>
        <a:lstStyle/>
        <a:p>
          <a:endParaRPr lang="sv-SE"/>
        </a:p>
      </dgm:t>
    </dgm:pt>
    <dgm:pt modelId="{0C4E6C66-26C7-4F0A-A45D-4F46BEFFE4CB}" type="sibTrans" cxnId="{FAAED607-F38E-4716-92F8-A5B28FCF63A1}">
      <dgm:prSet/>
      <dgm:spPr/>
      <dgm:t>
        <a:bodyPr/>
        <a:lstStyle/>
        <a:p>
          <a:endParaRPr lang="sv-SE"/>
        </a:p>
      </dgm:t>
    </dgm:pt>
    <dgm:pt modelId="{0A363F22-9C96-4FC1-9D82-7994AE4D65BC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dirty="0" smtClean="0"/>
            <a:t>SSFFC</a:t>
          </a:r>
          <a:endParaRPr lang="sv-SE" dirty="0"/>
        </a:p>
      </dgm:t>
    </dgm:pt>
    <dgm:pt modelId="{317C6AEF-3EC9-4827-9306-D62BF6011BFF}" type="parTrans" cxnId="{112C528E-A40D-4272-8AEB-F0ACA1DE8A85}">
      <dgm:prSet/>
      <dgm:spPr/>
      <dgm:t>
        <a:bodyPr/>
        <a:lstStyle/>
        <a:p>
          <a:endParaRPr lang="sv-SE"/>
        </a:p>
      </dgm:t>
    </dgm:pt>
    <dgm:pt modelId="{769CFFDB-C1AE-4A91-90CA-BC66512BC3F2}" type="sibTrans" cxnId="{112C528E-A40D-4272-8AEB-F0ACA1DE8A85}">
      <dgm:prSet/>
      <dgm:spPr/>
      <dgm:t>
        <a:bodyPr/>
        <a:lstStyle/>
        <a:p>
          <a:endParaRPr lang="sv-SE"/>
        </a:p>
      </dgm:t>
    </dgm:pt>
    <dgm:pt modelId="{FDE1E03C-2386-4D69-AB95-8AC9DD8C9DEB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b="1" dirty="0" smtClean="0"/>
            <a:t>Inadequate quality</a:t>
          </a:r>
          <a:endParaRPr lang="sv-SE" b="1" dirty="0"/>
        </a:p>
      </dgm:t>
    </dgm:pt>
    <dgm:pt modelId="{A8A6D693-6523-40C6-B13E-0C4F7D38FF09}" type="parTrans" cxnId="{FDD5CD4D-BD28-4DCE-B9F8-4D64C7DB35B8}">
      <dgm:prSet/>
      <dgm:spPr/>
      <dgm:t>
        <a:bodyPr/>
        <a:lstStyle/>
        <a:p>
          <a:endParaRPr lang="sv-SE"/>
        </a:p>
      </dgm:t>
    </dgm:pt>
    <dgm:pt modelId="{ADB46D14-CEC9-49C3-A74A-9A2198F5D575}" type="sibTrans" cxnId="{FDD5CD4D-BD28-4DCE-B9F8-4D64C7DB35B8}">
      <dgm:prSet/>
      <dgm:spPr/>
      <dgm:t>
        <a:bodyPr/>
        <a:lstStyle/>
        <a:p>
          <a:endParaRPr lang="sv-SE"/>
        </a:p>
      </dgm:t>
    </dgm:pt>
    <dgm:pt modelId="{6AFB2FF8-0B86-4320-A6D9-9C3C3FC04A83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dirty="0" smtClean="0"/>
            <a:t>Failing GMP, distribution, storage etc.</a:t>
          </a:r>
          <a:endParaRPr lang="sv-SE" dirty="0"/>
        </a:p>
      </dgm:t>
    </dgm:pt>
    <dgm:pt modelId="{172E2757-95CB-4BC4-AB49-8899A1DBB404}" type="parTrans" cxnId="{3F59497C-07E3-4C4C-AE44-08609402F29F}">
      <dgm:prSet/>
      <dgm:spPr/>
      <dgm:t>
        <a:bodyPr/>
        <a:lstStyle/>
        <a:p>
          <a:endParaRPr lang="sv-SE"/>
        </a:p>
      </dgm:t>
    </dgm:pt>
    <dgm:pt modelId="{19BEAB56-23D6-4156-942A-DCE41971F855}" type="sibTrans" cxnId="{3F59497C-07E3-4C4C-AE44-08609402F29F}">
      <dgm:prSet/>
      <dgm:spPr/>
      <dgm:t>
        <a:bodyPr/>
        <a:lstStyle/>
        <a:p>
          <a:endParaRPr lang="sv-SE"/>
        </a:p>
      </dgm:t>
    </dgm:pt>
    <dgm:pt modelId="{89A564B3-4266-412E-A3BC-E5F23DA94A26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b="1" dirty="0" smtClean="0"/>
            <a:t>Antimicrobial resistance</a:t>
          </a:r>
          <a:endParaRPr lang="sv-SE" b="1" dirty="0"/>
        </a:p>
      </dgm:t>
    </dgm:pt>
    <dgm:pt modelId="{BA6079E0-DCF8-4B0F-B301-4968D1DB41A7}" type="parTrans" cxnId="{4DA30967-C17F-46C0-86D4-8062A3148062}">
      <dgm:prSet/>
      <dgm:spPr/>
      <dgm:t>
        <a:bodyPr/>
        <a:lstStyle/>
        <a:p>
          <a:endParaRPr lang="sv-SE"/>
        </a:p>
      </dgm:t>
    </dgm:pt>
    <dgm:pt modelId="{280C0DD6-75F4-4DFA-9B76-639FA6C70F5E}" type="sibTrans" cxnId="{4DA30967-C17F-46C0-86D4-8062A3148062}">
      <dgm:prSet/>
      <dgm:spPr/>
      <dgm:t>
        <a:bodyPr/>
        <a:lstStyle/>
        <a:p>
          <a:endParaRPr lang="sv-SE"/>
        </a:p>
      </dgm:t>
    </dgm:pt>
    <dgm:pt modelId="{4D45421F-9D6B-414E-95EE-193C8EC03119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b="1" dirty="0" smtClean="0"/>
            <a:t>Inadequate use</a:t>
          </a:r>
          <a:endParaRPr lang="sv-SE" b="1" dirty="0"/>
        </a:p>
      </dgm:t>
    </dgm:pt>
    <dgm:pt modelId="{F4B9EA07-A0CD-455C-B167-20F139047459}" type="parTrans" cxnId="{A801852A-FDB9-4CFB-AC22-E3899C2AC4BE}">
      <dgm:prSet/>
      <dgm:spPr/>
      <dgm:t>
        <a:bodyPr/>
        <a:lstStyle/>
        <a:p>
          <a:endParaRPr lang="sv-SE"/>
        </a:p>
      </dgm:t>
    </dgm:pt>
    <dgm:pt modelId="{10B61359-8696-4C45-9091-4E33796BFA68}" type="sibTrans" cxnId="{A801852A-FDB9-4CFB-AC22-E3899C2AC4BE}">
      <dgm:prSet/>
      <dgm:spPr/>
      <dgm:t>
        <a:bodyPr/>
        <a:lstStyle/>
        <a:p>
          <a:endParaRPr lang="sv-SE"/>
        </a:p>
      </dgm:t>
    </dgm:pt>
    <dgm:pt modelId="{2E35F1A0-F205-4DE2-95AE-CC269181050C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sv-SE" dirty="0" smtClean="0"/>
            <a:t>Human factors</a:t>
          </a:r>
          <a:endParaRPr lang="sv-SE" dirty="0"/>
        </a:p>
      </dgm:t>
    </dgm:pt>
    <dgm:pt modelId="{8ACD254E-E67E-4037-8442-9C08B39B6EE6}" type="parTrans" cxnId="{FB386331-CB57-44AD-8061-A69516B21A10}">
      <dgm:prSet/>
      <dgm:spPr/>
      <dgm:t>
        <a:bodyPr/>
        <a:lstStyle/>
        <a:p>
          <a:endParaRPr lang="sv-SE"/>
        </a:p>
      </dgm:t>
    </dgm:pt>
    <dgm:pt modelId="{2F02B03C-8FCC-4A9B-9EA0-01347AE4683C}" type="sibTrans" cxnId="{FB386331-CB57-44AD-8061-A69516B21A10}">
      <dgm:prSet/>
      <dgm:spPr/>
      <dgm:t>
        <a:bodyPr/>
        <a:lstStyle/>
        <a:p>
          <a:endParaRPr lang="sv-SE"/>
        </a:p>
      </dgm:t>
    </dgm:pt>
    <dgm:pt modelId="{A479DEF1-EEBB-4DF5-B286-92FA8104516F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marL="22860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sv-SE" dirty="0" smtClean="0"/>
            <a:t>Failing health  systems</a:t>
          </a:r>
          <a:endParaRPr lang="sv-SE" dirty="0"/>
        </a:p>
      </dgm:t>
    </dgm:pt>
    <dgm:pt modelId="{FC769415-803B-4FF0-A3C3-5E27F328CCFB}" type="parTrans" cxnId="{F5E72803-6A98-4048-9E37-9EC83BB8118C}">
      <dgm:prSet/>
      <dgm:spPr/>
      <dgm:t>
        <a:bodyPr/>
        <a:lstStyle/>
        <a:p>
          <a:endParaRPr lang="sv-SE"/>
        </a:p>
      </dgm:t>
    </dgm:pt>
    <dgm:pt modelId="{43EC166A-7CCC-40C0-8277-850DCBA4D8E6}" type="sibTrans" cxnId="{F5E72803-6A98-4048-9E37-9EC83BB8118C}">
      <dgm:prSet/>
      <dgm:spPr/>
      <dgm:t>
        <a:bodyPr/>
        <a:lstStyle/>
        <a:p>
          <a:endParaRPr lang="sv-SE"/>
        </a:p>
      </dgm:t>
    </dgm:pt>
    <dgm:pt modelId="{89DF4A1A-B732-4DB4-91C5-A7F773C556E7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sv-SE" b="0" dirty="0" smtClean="0"/>
            <a:t>Pharmacologic</a:t>
          </a:r>
          <a:endParaRPr lang="sv-SE" b="0" dirty="0"/>
        </a:p>
      </dgm:t>
    </dgm:pt>
    <dgm:pt modelId="{18FC4F1D-FF04-42A5-A79D-BE926D178BD1}" type="parTrans" cxnId="{C4E56A95-36C1-4F09-BC08-96F3633BE125}">
      <dgm:prSet/>
      <dgm:spPr/>
      <dgm:t>
        <a:bodyPr/>
        <a:lstStyle/>
        <a:p>
          <a:endParaRPr lang="sv-SE"/>
        </a:p>
      </dgm:t>
    </dgm:pt>
    <dgm:pt modelId="{399204B1-277E-4BBE-A0D4-8AE6C4ED7FF1}" type="sibTrans" cxnId="{C4E56A95-36C1-4F09-BC08-96F3633BE125}">
      <dgm:prSet/>
      <dgm:spPr/>
      <dgm:t>
        <a:bodyPr/>
        <a:lstStyle/>
        <a:p>
          <a:endParaRPr lang="sv-SE"/>
        </a:p>
      </dgm:t>
    </dgm:pt>
    <dgm:pt modelId="{9A042E34-A015-4A4B-856E-031DAAAF7059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sv-SE" b="0" dirty="0" smtClean="0"/>
            <a:t>Hypersensitivity</a:t>
          </a:r>
          <a:endParaRPr lang="sv-SE" b="0" dirty="0"/>
        </a:p>
      </dgm:t>
    </dgm:pt>
    <dgm:pt modelId="{B887B8E7-13AD-492B-9C78-C9786395260B}" type="parTrans" cxnId="{8EF22FE5-92BA-4B2E-A530-B883DC8CBDDC}">
      <dgm:prSet/>
      <dgm:spPr/>
      <dgm:t>
        <a:bodyPr/>
        <a:lstStyle/>
        <a:p>
          <a:endParaRPr lang="sv-SE"/>
        </a:p>
      </dgm:t>
    </dgm:pt>
    <dgm:pt modelId="{27B7637C-532A-43FC-B27E-6D5606BE6D22}" type="sibTrans" cxnId="{8EF22FE5-92BA-4B2E-A530-B883DC8CBDDC}">
      <dgm:prSet/>
      <dgm:spPr/>
      <dgm:t>
        <a:bodyPr/>
        <a:lstStyle/>
        <a:p>
          <a:endParaRPr lang="sv-SE"/>
        </a:p>
      </dgm:t>
    </dgm:pt>
    <dgm:pt modelId="{E2E18AAF-55B2-4CD9-96F0-54DA6A6EB8B1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sv-SE" b="0" dirty="0" smtClean="0"/>
            <a:t>Other</a:t>
          </a:r>
          <a:endParaRPr lang="sv-SE" b="0" dirty="0"/>
        </a:p>
      </dgm:t>
    </dgm:pt>
    <dgm:pt modelId="{96F10B95-416F-44DD-9984-7A17AEE4A678}" type="parTrans" cxnId="{705772BA-7C37-48B9-8ABB-4A9DA1D211D8}">
      <dgm:prSet/>
      <dgm:spPr/>
      <dgm:t>
        <a:bodyPr/>
        <a:lstStyle/>
        <a:p>
          <a:endParaRPr lang="sv-SE"/>
        </a:p>
      </dgm:t>
    </dgm:pt>
    <dgm:pt modelId="{38B08832-9E8E-4E52-9E8F-3776B246D173}" type="sibTrans" cxnId="{705772BA-7C37-48B9-8ABB-4A9DA1D211D8}">
      <dgm:prSet/>
      <dgm:spPr/>
      <dgm:t>
        <a:bodyPr/>
        <a:lstStyle/>
        <a:p>
          <a:endParaRPr lang="sv-SE"/>
        </a:p>
      </dgm:t>
    </dgm:pt>
    <dgm:pt modelId="{132BD319-C9B5-4894-8A20-CAAB2A583FA1}" type="pres">
      <dgm:prSet presAssocID="{45683799-25EC-4359-A3A3-521E5547F6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295768D0-45D5-4C3A-94F9-5E457D2D55D3}" type="pres">
      <dgm:prSet presAssocID="{D8FA8F4E-9EBA-483B-AD4C-C628733FA9B4}" presName="composite" presStyleCnt="0"/>
      <dgm:spPr/>
    </dgm:pt>
    <dgm:pt modelId="{0D269B8D-4B67-4DE6-A45F-5B4EC642CF5D}" type="pres">
      <dgm:prSet presAssocID="{D8FA8F4E-9EBA-483B-AD4C-C628733FA9B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C44DDD7-E574-4691-860D-1C0B50D93108}" type="pres">
      <dgm:prSet presAssocID="{D8FA8F4E-9EBA-483B-AD4C-C628733FA9B4}" presName="desTx" presStyleLbl="alignAccFollowNode1" presStyleIdx="0" presStyleCnt="3" custScaleX="106091" custScaleY="9829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83389EC-4715-40A6-AA3B-A4C839AEDAB4}" type="pres">
      <dgm:prSet presAssocID="{BC2022A6-ACF0-4689-AFA1-CE355C6716C4}" presName="space" presStyleCnt="0"/>
      <dgm:spPr/>
    </dgm:pt>
    <dgm:pt modelId="{E706253E-14A1-4AE1-8E67-CC5B96DB1772}" type="pres">
      <dgm:prSet presAssocID="{BD5D72EB-F14D-4CCF-BC3D-9AAF241DFA88}" presName="composite" presStyleCnt="0"/>
      <dgm:spPr/>
    </dgm:pt>
    <dgm:pt modelId="{F3A1FF1F-2090-4E53-8E42-1C1BB729DB59}" type="pres">
      <dgm:prSet presAssocID="{BD5D72EB-F14D-4CCF-BC3D-9AAF241DFA8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2EB41F2-765B-40D5-85B4-DB42A2C08870}" type="pres">
      <dgm:prSet presAssocID="{BD5D72EB-F14D-4CCF-BC3D-9AAF241DFA8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2B394C0-6FBF-40AA-A9E8-30A019428AFB}" type="pres">
      <dgm:prSet presAssocID="{36DB729B-D459-481D-9ACE-0B4FFA2B0482}" presName="space" presStyleCnt="0"/>
      <dgm:spPr/>
    </dgm:pt>
    <dgm:pt modelId="{9909B551-6DC0-4FAF-8C77-A1D1A41FA302}" type="pres">
      <dgm:prSet presAssocID="{93BFDABB-D14B-4503-8ACC-225F572086EB}" presName="composite" presStyleCnt="0"/>
      <dgm:spPr/>
    </dgm:pt>
    <dgm:pt modelId="{DFF34A92-5891-4098-B2FB-D159D8C6C407}" type="pres">
      <dgm:prSet presAssocID="{93BFDABB-D14B-4503-8ACC-225F572086E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4B847C4-3814-48DF-B2AB-A3790D2810A9}" type="pres">
      <dgm:prSet presAssocID="{93BFDABB-D14B-4503-8ACC-225F572086E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F7D12AC4-A36A-47B9-8D6D-139EB5254E96}" srcId="{D8FA8F4E-9EBA-483B-AD4C-C628733FA9B4}" destId="{2A109094-26E4-4771-9307-90D2144EE4D9}" srcOrd="0" destOrd="0" parTransId="{215872B6-85A2-4B0C-8110-3788AD2D12B2}" sibTransId="{91033F9E-D166-4B50-8BF1-92A75B467890}"/>
    <dgm:cxn modelId="{C2EE0B62-2BF0-4B8B-B164-BAAE4797C558}" type="presOf" srcId="{AF6DEFB1-3E03-4F05-8CC5-E146A8735B5C}" destId="{F4B847C4-3814-48DF-B2AB-A3790D2810A9}" srcOrd="0" destOrd="3" presId="urn:microsoft.com/office/officeart/2005/8/layout/hList1"/>
    <dgm:cxn modelId="{E062F22B-F9A0-4FBD-9FCD-D568D054B952}" type="presOf" srcId="{2E35F1A0-F205-4DE2-95AE-CC269181050C}" destId="{F4B847C4-3814-48DF-B2AB-A3790D2810A9}" srcOrd="0" destOrd="1" presId="urn:microsoft.com/office/officeart/2005/8/layout/hList1"/>
    <dgm:cxn modelId="{F5E72803-6A98-4048-9E37-9EC83BB8118C}" srcId="{864AE5DF-C0A8-44EB-B19E-B4DC7EAA8A46}" destId="{A479DEF1-EEBB-4DF5-B286-92FA8104516F}" srcOrd="1" destOrd="0" parTransId="{FC769415-803B-4FF0-A3C3-5E27F328CCFB}" sibTransId="{43EC166A-7CCC-40C0-8277-850DCBA4D8E6}"/>
    <dgm:cxn modelId="{44D4A8CD-C797-4EAF-9486-35F0AFDF662A}" type="presOf" srcId="{BD5D72EB-F14D-4CCF-BC3D-9AAF241DFA88}" destId="{F3A1FF1F-2090-4E53-8E42-1C1BB729DB59}" srcOrd="0" destOrd="0" presId="urn:microsoft.com/office/officeart/2005/8/layout/hList1"/>
    <dgm:cxn modelId="{705772BA-7C37-48B9-8ABB-4A9DA1D211D8}" srcId="{2A109094-26E4-4771-9307-90D2144EE4D9}" destId="{E2E18AAF-55B2-4CD9-96F0-54DA6A6EB8B1}" srcOrd="2" destOrd="0" parTransId="{96F10B95-416F-44DD-9984-7A17AEE4A678}" sibTransId="{38B08832-9E8E-4E52-9E8F-3776B246D173}"/>
    <dgm:cxn modelId="{65699FCE-88F5-4AE8-AD6A-6F25434C81B6}" type="presOf" srcId="{864AE5DF-C0A8-44EB-B19E-B4DC7EAA8A46}" destId="{F4B847C4-3814-48DF-B2AB-A3790D2810A9}" srcOrd="0" destOrd="0" presId="urn:microsoft.com/office/officeart/2005/8/layout/hList1"/>
    <dgm:cxn modelId="{F563825F-04B1-42E6-B5BD-C937E6C6C980}" srcId="{45683799-25EC-4359-A3A3-521E5547F61E}" destId="{D8FA8F4E-9EBA-483B-AD4C-C628733FA9B4}" srcOrd="0" destOrd="0" parTransId="{80550DE5-2CB2-4670-A276-C4A5618DDE2B}" sibTransId="{BC2022A6-ACF0-4689-AFA1-CE355C6716C4}"/>
    <dgm:cxn modelId="{A801852A-FDB9-4CFB-AC22-E3899C2AC4BE}" srcId="{BD5D72EB-F14D-4CCF-BC3D-9AAF241DFA88}" destId="{4D45421F-9D6B-414E-95EE-193C8EC03119}" srcOrd="1" destOrd="0" parTransId="{F4B9EA07-A0CD-455C-B167-20F139047459}" sibTransId="{10B61359-8696-4C45-9091-4E33796BFA68}"/>
    <dgm:cxn modelId="{C4E56A95-36C1-4F09-BC08-96F3633BE125}" srcId="{2A109094-26E4-4771-9307-90D2144EE4D9}" destId="{89DF4A1A-B732-4DB4-91C5-A7F773C556E7}" srcOrd="0" destOrd="0" parTransId="{18FC4F1D-FF04-42A5-A79D-BE926D178BD1}" sibTransId="{399204B1-277E-4BBE-A0D4-8AE6C4ED7FF1}"/>
    <dgm:cxn modelId="{C324026E-E6E9-40F4-8F8A-0E4A20F5337E}" srcId="{45683799-25EC-4359-A3A3-521E5547F61E}" destId="{BD5D72EB-F14D-4CCF-BC3D-9AAF241DFA88}" srcOrd="1" destOrd="0" parTransId="{82B22334-8762-4231-8060-4AD6D9DE9700}" sibTransId="{36DB729B-D459-481D-9ACE-0B4FFA2B0482}"/>
    <dgm:cxn modelId="{3E083A26-3ECF-4820-9D76-EC6E11E6C2A9}" type="presOf" srcId="{4D45421F-9D6B-414E-95EE-193C8EC03119}" destId="{62EB41F2-765B-40D5-85B4-DB42A2C08870}" srcOrd="0" destOrd="4" presId="urn:microsoft.com/office/officeart/2005/8/layout/hList1"/>
    <dgm:cxn modelId="{1528DE91-3AF5-44D0-9DE4-72742087C146}" type="presOf" srcId="{9A042E34-A015-4A4B-856E-031DAAAF7059}" destId="{6C44DDD7-E574-4691-860D-1C0B50D93108}" srcOrd="0" destOrd="2" presId="urn:microsoft.com/office/officeart/2005/8/layout/hList1"/>
    <dgm:cxn modelId="{4ABCB946-CB14-44FF-9098-3DC53F1486D6}" type="presOf" srcId="{6AFB2FF8-0B86-4320-A6D9-9C3C3FC04A83}" destId="{62EB41F2-765B-40D5-85B4-DB42A2C08870}" srcOrd="0" destOrd="1" presId="urn:microsoft.com/office/officeart/2005/8/layout/hList1"/>
    <dgm:cxn modelId="{042ADDC5-A2B5-4F30-B7E2-DB57412A43BC}" type="presOf" srcId="{0A363F22-9C96-4FC1-9D82-7994AE4D65BC}" destId="{62EB41F2-765B-40D5-85B4-DB42A2C08870}" srcOrd="0" destOrd="2" presId="urn:microsoft.com/office/officeart/2005/8/layout/hList1"/>
    <dgm:cxn modelId="{BC3F38A2-7002-4152-959C-127205107F3B}" type="presOf" srcId="{45683799-25EC-4359-A3A3-521E5547F61E}" destId="{132BD319-C9B5-4894-8A20-CAAB2A583FA1}" srcOrd="0" destOrd="0" presId="urn:microsoft.com/office/officeart/2005/8/layout/hList1"/>
    <dgm:cxn modelId="{09CBAA81-9071-40B4-8E58-EADE47E0853F}" type="presOf" srcId="{89A564B3-4266-412E-A3BC-E5F23DA94A26}" destId="{62EB41F2-765B-40D5-85B4-DB42A2C08870}" srcOrd="0" destOrd="3" presId="urn:microsoft.com/office/officeart/2005/8/layout/hList1"/>
    <dgm:cxn modelId="{02E6912F-AD9C-43CF-B976-F46474B55058}" type="presOf" srcId="{89DF4A1A-B732-4DB4-91C5-A7F773C556E7}" destId="{6C44DDD7-E574-4691-860D-1C0B50D93108}" srcOrd="0" destOrd="1" presId="urn:microsoft.com/office/officeart/2005/8/layout/hList1"/>
    <dgm:cxn modelId="{995595E9-B9BE-46BA-96EC-DDEA8BC68A22}" type="presOf" srcId="{A479DEF1-EEBB-4DF5-B286-92FA8104516F}" destId="{F4B847C4-3814-48DF-B2AB-A3790D2810A9}" srcOrd="0" destOrd="2" presId="urn:microsoft.com/office/officeart/2005/8/layout/hList1"/>
    <dgm:cxn modelId="{55F00637-249D-422E-A1B3-C2D6B97E2ED2}" srcId="{93BFDABB-D14B-4503-8ACC-225F572086EB}" destId="{864AE5DF-C0A8-44EB-B19E-B4DC7EAA8A46}" srcOrd="0" destOrd="0" parTransId="{7DC5A48A-D5F3-4F2D-858C-9411196C938D}" sibTransId="{A97196D9-6206-4923-9357-1E55EDAD7BDD}"/>
    <dgm:cxn modelId="{4DA30967-C17F-46C0-86D4-8062A3148062}" srcId="{FDE1E03C-2386-4D69-AB95-8AC9DD8C9DEB}" destId="{89A564B3-4266-412E-A3BC-E5F23DA94A26}" srcOrd="2" destOrd="0" parTransId="{BA6079E0-DCF8-4B0F-B301-4968D1DB41A7}" sibTransId="{280C0DD6-75F4-4DFA-9B76-639FA6C70F5E}"/>
    <dgm:cxn modelId="{112C528E-A40D-4272-8AEB-F0ACA1DE8A85}" srcId="{FDE1E03C-2386-4D69-AB95-8AC9DD8C9DEB}" destId="{0A363F22-9C96-4FC1-9D82-7994AE4D65BC}" srcOrd="1" destOrd="0" parTransId="{317C6AEF-3EC9-4827-9306-D62BF6011BFF}" sibTransId="{769CFFDB-C1AE-4A91-90CA-BC66512BC3F2}"/>
    <dgm:cxn modelId="{3F59497C-07E3-4C4C-AE44-08609402F29F}" srcId="{FDE1E03C-2386-4D69-AB95-8AC9DD8C9DEB}" destId="{6AFB2FF8-0B86-4320-A6D9-9C3C3FC04A83}" srcOrd="0" destOrd="0" parTransId="{172E2757-95CB-4BC4-AB49-8899A1DBB404}" sibTransId="{19BEAB56-23D6-4156-942A-DCE41971F855}"/>
    <dgm:cxn modelId="{FAAED607-F38E-4716-92F8-A5B28FCF63A1}" srcId="{93BFDABB-D14B-4503-8ACC-225F572086EB}" destId="{AF6DEFB1-3E03-4F05-8CC5-E146A8735B5C}" srcOrd="1" destOrd="0" parTransId="{ACAA0E02-3F51-4786-AE3A-B21D52AC66A2}" sibTransId="{0C4E6C66-26C7-4F0A-A45D-4F46BEFFE4CB}"/>
    <dgm:cxn modelId="{2249C091-A7EC-4A72-BBA5-28D5DD2D576F}" srcId="{45683799-25EC-4359-A3A3-521E5547F61E}" destId="{93BFDABB-D14B-4503-8ACC-225F572086EB}" srcOrd="2" destOrd="0" parTransId="{309A2CB0-DFEE-48A5-9E09-110C8D224049}" sibTransId="{642FFF2E-43A3-44ED-B0D0-3F3ECE4933C5}"/>
    <dgm:cxn modelId="{2B19D4A3-AFCC-40C8-BC77-5D348725368F}" type="presOf" srcId="{93BFDABB-D14B-4503-8ACC-225F572086EB}" destId="{DFF34A92-5891-4098-B2FB-D159D8C6C407}" srcOrd="0" destOrd="0" presId="urn:microsoft.com/office/officeart/2005/8/layout/hList1"/>
    <dgm:cxn modelId="{32554FB2-5551-4E20-8F52-78577E31CF20}" type="presOf" srcId="{FDE1E03C-2386-4D69-AB95-8AC9DD8C9DEB}" destId="{62EB41F2-765B-40D5-85B4-DB42A2C08870}" srcOrd="0" destOrd="0" presId="urn:microsoft.com/office/officeart/2005/8/layout/hList1"/>
    <dgm:cxn modelId="{8EF22FE5-92BA-4B2E-A530-B883DC8CBDDC}" srcId="{2A109094-26E4-4771-9307-90D2144EE4D9}" destId="{9A042E34-A015-4A4B-856E-031DAAAF7059}" srcOrd="1" destOrd="0" parTransId="{B887B8E7-13AD-492B-9C78-C9786395260B}" sibTransId="{27B7637C-532A-43FC-B27E-6D5606BE6D22}"/>
    <dgm:cxn modelId="{4DB7B6A8-1A4A-4962-90A7-546D5D5E6EA8}" type="presOf" srcId="{2A109094-26E4-4771-9307-90D2144EE4D9}" destId="{6C44DDD7-E574-4691-860D-1C0B50D93108}" srcOrd="0" destOrd="0" presId="urn:microsoft.com/office/officeart/2005/8/layout/hList1"/>
    <dgm:cxn modelId="{8814A43F-E724-4337-83C2-E7440E97849C}" type="presOf" srcId="{D8FA8F4E-9EBA-483B-AD4C-C628733FA9B4}" destId="{0D269B8D-4B67-4DE6-A45F-5B4EC642CF5D}" srcOrd="0" destOrd="0" presId="urn:microsoft.com/office/officeart/2005/8/layout/hList1"/>
    <dgm:cxn modelId="{FDD5CD4D-BD28-4DCE-B9F8-4D64C7DB35B8}" srcId="{BD5D72EB-F14D-4CCF-BC3D-9AAF241DFA88}" destId="{FDE1E03C-2386-4D69-AB95-8AC9DD8C9DEB}" srcOrd="0" destOrd="0" parTransId="{A8A6D693-6523-40C6-B13E-0C4F7D38FF09}" sibTransId="{ADB46D14-CEC9-49C3-A74A-9A2198F5D575}"/>
    <dgm:cxn modelId="{FB386331-CB57-44AD-8061-A69516B21A10}" srcId="{864AE5DF-C0A8-44EB-B19E-B4DC7EAA8A46}" destId="{2E35F1A0-F205-4DE2-95AE-CC269181050C}" srcOrd="0" destOrd="0" parTransId="{8ACD254E-E67E-4037-8442-9C08B39B6EE6}" sibTransId="{2F02B03C-8FCC-4A9B-9EA0-01347AE4683C}"/>
    <dgm:cxn modelId="{93E1C0FC-48B1-4380-9C3C-76B9C6F4B945}" type="presOf" srcId="{E2E18AAF-55B2-4CD9-96F0-54DA6A6EB8B1}" destId="{6C44DDD7-E574-4691-860D-1C0B50D93108}" srcOrd="0" destOrd="3" presId="urn:microsoft.com/office/officeart/2005/8/layout/hList1"/>
    <dgm:cxn modelId="{18E3C605-9E07-4FD4-B89B-B9B8A1D392B4}" type="presParOf" srcId="{132BD319-C9B5-4894-8A20-CAAB2A583FA1}" destId="{295768D0-45D5-4C3A-94F9-5E457D2D55D3}" srcOrd="0" destOrd="0" presId="urn:microsoft.com/office/officeart/2005/8/layout/hList1"/>
    <dgm:cxn modelId="{C9D303E7-3CEC-49A5-B2F5-7D0926A7A9D9}" type="presParOf" srcId="{295768D0-45D5-4C3A-94F9-5E457D2D55D3}" destId="{0D269B8D-4B67-4DE6-A45F-5B4EC642CF5D}" srcOrd="0" destOrd="0" presId="urn:microsoft.com/office/officeart/2005/8/layout/hList1"/>
    <dgm:cxn modelId="{CF230CA6-99F4-4401-AB9E-FF1FECFA352F}" type="presParOf" srcId="{295768D0-45D5-4C3A-94F9-5E457D2D55D3}" destId="{6C44DDD7-E574-4691-860D-1C0B50D93108}" srcOrd="1" destOrd="0" presId="urn:microsoft.com/office/officeart/2005/8/layout/hList1"/>
    <dgm:cxn modelId="{06FD6647-5665-4DEF-8A66-30A14AAE1E96}" type="presParOf" srcId="{132BD319-C9B5-4894-8A20-CAAB2A583FA1}" destId="{683389EC-4715-40A6-AA3B-A4C839AEDAB4}" srcOrd="1" destOrd="0" presId="urn:microsoft.com/office/officeart/2005/8/layout/hList1"/>
    <dgm:cxn modelId="{46935027-0D47-46DC-887C-5079113EBBF1}" type="presParOf" srcId="{132BD319-C9B5-4894-8A20-CAAB2A583FA1}" destId="{E706253E-14A1-4AE1-8E67-CC5B96DB1772}" srcOrd="2" destOrd="0" presId="urn:microsoft.com/office/officeart/2005/8/layout/hList1"/>
    <dgm:cxn modelId="{0A73C361-AA1E-4A61-B469-03B491C55624}" type="presParOf" srcId="{E706253E-14A1-4AE1-8E67-CC5B96DB1772}" destId="{F3A1FF1F-2090-4E53-8E42-1C1BB729DB59}" srcOrd="0" destOrd="0" presId="urn:microsoft.com/office/officeart/2005/8/layout/hList1"/>
    <dgm:cxn modelId="{7567E50F-DAFE-4302-83F6-B31BDC53A0EC}" type="presParOf" srcId="{E706253E-14A1-4AE1-8E67-CC5B96DB1772}" destId="{62EB41F2-765B-40D5-85B4-DB42A2C08870}" srcOrd="1" destOrd="0" presId="urn:microsoft.com/office/officeart/2005/8/layout/hList1"/>
    <dgm:cxn modelId="{2DFB25EB-3B5D-435E-A789-7E42D58C82FA}" type="presParOf" srcId="{132BD319-C9B5-4894-8A20-CAAB2A583FA1}" destId="{62B394C0-6FBF-40AA-A9E8-30A019428AFB}" srcOrd="3" destOrd="0" presId="urn:microsoft.com/office/officeart/2005/8/layout/hList1"/>
    <dgm:cxn modelId="{C9DD62AA-7641-4501-BD89-68732C543F18}" type="presParOf" srcId="{132BD319-C9B5-4894-8A20-CAAB2A583FA1}" destId="{9909B551-6DC0-4FAF-8C77-A1D1A41FA302}" srcOrd="4" destOrd="0" presId="urn:microsoft.com/office/officeart/2005/8/layout/hList1"/>
    <dgm:cxn modelId="{7D377A5B-F389-4ABB-A751-9C5E9869372F}" type="presParOf" srcId="{9909B551-6DC0-4FAF-8C77-A1D1A41FA302}" destId="{DFF34A92-5891-4098-B2FB-D159D8C6C407}" srcOrd="0" destOrd="0" presId="urn:microsoft.com/office/officeart/2005/8/layout/hList1"/>
    <dgm:cxn modelId="{EE89FA75-6A18-4BD1-90ED-FDF17A20B814}" type="presParOf" srcId="{9909B551-6DC0-4FAF-8C77-A1D1A41FA302}" destId="{F4B847C4-3814-48DF-B2AB-A3790D2810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44EB87-D7EB-4AAE-9C6B-73B3699EC32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F79C91D9-2380-4874-A69A-A35539C2C4F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v-SE" dirty="0" smtClean="0"/>
            <a:t>5%</a:t>
          </a:r>
          <a:endParaRPr lang="sv-SE" dirty="0"/>
        </a:p>
      </dgm:t>
    </dgm:pt>
    <dgm:pt modelId="{3DB6409A-82EC-426A-A414-C12359C519A7}" type="parTrans" cxnId="{64199035-FC1F-4BC2-88C4-5176E18899F7}">
      <dgm:prSet/>
      <dgm:spPr/>
      <dgm:t>
        <a:bodyPr/>
        <a:lstStyle/>
        <a:p>
          <a:endParaRPr lang="sv-SE"/>
        </a:p>
      </dgm:t>
    </dgm:pt>
    <dgm:pt modelId="{7FF4A454-A1CE-44DE-9C49-60580F51872E}" type="sibTrans" cxnId="{64199035-FC1F-4BC2-88C4-5176E18899F7}">
      <dgm:prSet/>
      <dgm:spPr/>
      <dgm:t>
        <a:bodyPr/>
        <a:lstStyle/>
        <a:p>
          <a:endParaRPr lang="sv-SE"/>
        </a:p>
      </dgm:t>
    </dgm:pt>
    <dgm:pt modelId="{13AAFC0A-6115-4A7C-AF47-2B7A357BACAD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sv-SE" sz="2400" dirty="0" smtClean="0"/>
            <a:t>Hospital admissions due to ADR</a:t>
          </a:r>
          <a:endParaRPr lang="sv-SE" sz="2400" dirty="0"/>
        </a:p>
      </dgm:t>
    </dgm:pt>
    <dgm:pt modelId="{10AE493A-4DC5-4DA2-8A0F-7DD52688C7F5}" type="parTrans" cxnId="{BA45D28A-E6F3-42B1-9CDE-3BB3223DCC02}">
      <dgm:prSet/>
      <dgm:spPr/>
      <dgm:t>
        <a:bodyPr/>
        <a:lstStyle/>
        <a:p>
          <a:endParaRPr lang="sv-SE"/>
        </a:p>
      </dgm:t>
    </dgm:pt>
    <dgm:pt modelId="{8CD0855D-0D7E-405D-92A3-BCFED8394FBF}" type="sibTrans" cxnId="{BA45D28A-E6F3-42B1-9CDE-3BB3223DCC02}">
      <dgm:prSet/>
      <dgm:spPr/>
      <dgm:t>
        <a:bodyPr/>
        <a:lstStyle/>
        <a:p>
          <a:endParaRPr lang="sv-SE"/>
        </a:p>
      </dgm:t>
    </dgm:pt>
    <dgm:pt modelId="{91C4C729-C47B-4289-B7BE-62B445DE14B2}">
      <dgm:prSet phldrT="[Text]"/>
      <dgm:spPr>
        <a:solidFill>
          <a:srgbClr val="002060"/>
        </a:solidFill>
      </dgm:spPr>
      <dgm:t>
        <a:bodyPr/>
        <a:lstStyle/>
        <a:p>
          <a:r>
            <a:rPr lang="sv-SE" dirty="0" smtClean="0"/>
            <a:t>5%</a:t>
          </a:r>
          <a:endParaRPr lang="sv-SE" dirty="0"/>
        </a:p>
      </dgm:t>
    </dgm:pt>
    <dgm:pt modelId="{1ADCF647-6796-412B-889C-E6B6D8278020}" type="parTrans" cxnId="{52062D5A-4C28-4324-AA24-2F55D96C3AED}">
      <dgm:prSet/>
      <dgm:spPr/>
      <dgm:t>
        <a:bodyPr/>
        <a:lstStyle/>
        <a:p>
          <a:endParaRPr lang="sv-SE"/>
        </a:p>
      </dgm:t>
    </dgm:pt>
    <dgm:pt modelId="{8A4D4590-EAF1-4A20-9C2F-8FE1636C5CA0}" type="sibTrans" cxnId="{52062D5A-4C28-4324-AA24-2F55D96C3AED}">
      <dgm:prSet/>
      <dgm:spPr/>
      <dgm:t>
        <a:bodyPr/>
        <a:lstStyle/>
        <a:p>
          <a:endParaRPr lang="sv-SE"/>
        </a:p>
      </dgm:t>
    </dgm:pt>
    <dgm:pt modelId="{2866EA65-CAFB-456E-90F5-0161A89AAC84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sv-SE" sz="2400" dirty="0" smtClean="0"/>
            <a:t>Hospitalized patients suffering an ADR</a:t>
          </a:r>
          <a:endParaRPr lang="sv-SE" sz="2400" dirty="0"/>
        </a:p>
      </dgm:t>
    </dgm:pt>
    <dgm:pt modelId="{9E437035-62DA-4525-B053-B244009D0B6F}" type="parTrans" cxnId="{B4272CBA-B8DB-41A4-BB4E-CF87BA9741C3}">
      <dgm:prSet/>
      <dgm:spPr/>
      <dgm:t>
        <a:bodyPr/>
        <a:lstStyle/>
        <a:p>
          <a:endParaRPr lang="sv-SE"/>
        </a:p>
      </dgm:t>
    </dgm:pt>
    <dgm:pt modelId="{74DD4EE4-C0D1-494D-857A-2DDF1BF16B4D}" type="sibTrans" cxnId="{B4272CBA-B8DB-41A4-BB4E-CF87BA9741C3}">
      <dgm:prSet/>
      <dgm:spPr/>
      <dgm:t>
        <a:bodyPr/>
        <a:lstStyle/>
        <a:p>
          <a:endParaRPr lang="sv-SE"/>
        </a:p>
      </dgm:t>
    </dgm:pt>
    <dgm:pt modelId="{4C2963D2-35EC-4154-A4C4-9D4CF5C7487D}">
      <dgm:prSet phldrT="[Text]"/>
      <dgm:spPr>
        <a:solidFill>
          <a:srgbClr val="002060"/>
        </a:solidFill>
      </dgm:spPr>
      <dgm:t>
        <a:bodyPr/>
        <a:lstStyle/>
        <a:p>
          <a:r>
            <a:rPr lang="sv-SE" dirty="0" smtClean="0"/>
            <a:t>5th</a:t>
          </a:r>
          <a:endParaRPr lang="sv-SE" dirty="0"/>
        </a:p>
      </dgm:t>
    </dgm:pt>
    <dgm:pt modelId="{573FF468-BD16-4A14-A364-D2B3B5D5D03E}" type="parTrans" cxnId="{2E38436B-7E1C-42FD-BC1E-5A107073B4F1}">
      <dgm:prSet/>
      <dgm:spPr/>
      <dgm:t>
        <a:bodyPr/>
        <a:lstStyle/>
        <a:p>
          <a:endParaRPr lang="sv-SE"/>
        </a:p>
      </dgm:t>
    </dgm:pt>
    <dgm:pt modelId="{858B43C2-95E1-45C4-A55B-BDB26EFDB654}" type="sibTrans" cxnId="{2E38436B-7E1C-42FD-BC1E-5A107073B4F1}">
      <dgm:prSet/>
      <dgm:spPr/>
      <dgm:t>
        <a:bodyPr/>
        <a:lstStyle/>
        <a:p>
          <a:endParaRPr lang="sv-SE"/>
        </a:p>
      </dgm:t>
    </dgm:pt>
    <dgm:pt modelId="{9E2DC018-3307-41CA-BFAE-EBCFB15A9EA4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sv-SE" sz="2400" dirty="0" smtClean="0"/>
            <a:t>Most common cause of death</a:t>
          </a:r>
          <a:endParaRPr lang="sv-SE" sz="2400" dirty="0"/>
        </a:p>
      </dgm:t>
    </dgm:pt>
    <dgm:pt modelId="{6940E37F-4779-46B3-97B0-ACFA5D21F112}" type="parTrans" cxnId="{878DD426-BA88-4ADB-AD46-10F3E3FBD7E1}">
      <dgm:prSet/>
      <dgm:spPr/>
      <dgm:t>
        <a:bodyPr/>
        <a:lstStyle/>
        <a:p>
          <a:endParaRPr lang="sv-SE"/>
        </a:p>
      </dgm:t>
    </dgm:pt>
    <dgm:pt modelId="{A1C30BA5-3D9F-4404-A57A-2209BC7BF186}" type="sibTrans" cxnId="{878DD426-BA88-4ADB-AD46-10F3E3FBD7E1}">
      <dgm:prSet/>
      <dgm:spPr/>
      <dgm:t>
        <a:bodyPr/>
        <a:lstStyle/>
        <a:p>
          <a:endParaRPr lang="sv-SE"/>
        </a:p>
      </dgm:t>
    </dgm:pt>
    <dgm:pt modelId="{24124C25-5389-49CF-9282-9394C8D40412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sv-SE" sz="2400" dirty="0" smtClean="0"/>
            <a:t>Deaths per year</a:t>
          </a:r>
          <a:endParaRPr lang="sv-SE" sz="2400" dirty="0"/>
        </a:p>
      </dgm:t>
    </dgm:pt>
    <dgm:pt modelId="{22673280-EB71-436F-936D-3E035F551718}" type="parTrans" cxnId="{308087A1-5007-4C88-855D-C197A2D28727}">
      <dgm:prSet/>
      <dgm:spPr/>
      <dgm:t>
        <a:bodyPr/>
        <a:lstStyle/>
        <a:p>
          <a:endParaRPr lang="sv-SE"/>
        </a:p>
      </dgm:t>
    </dgm:pt>
    <dgm:pt modelId="{916B99A4-A8EC-447B-B9E2-73D5371A3BBC}" type="sibTrans" cxnId="{308087A1-5007-4C88-855D-C197A2D28727}">
      <dgm:prSet/>
      <dgm:spPr/>
      <dgm:t>
        <a:bodyPr/>
        <a:lstStyle/>
        <a:p>
          <a:endParaRPr lang="sv-SE"/>
        </a:p>
      </dgm:t>
    </dgm:pt>
    <dgm:pt modelId="{A746E1E4-A012-4958-81A6-2640F02798A5}">
      <dgm:prSet phldrT="[Text]"/>
      <dgm:spPr>
        <a:solidFill>
          <a:srgbClr val="002060"/>
        </a:solidFill>
      </dgm:spPr>
      <dgm:t>
        <a:bodyPr/>
        <a:lstStyle/>
        <a:p>
          <a:r>
            <a:rPr lang="sv-SE" dirty="0" smtClean="0"/>
            <a:t>197 000</a:t>
          </a:r>
          <a:endParaRPr lang="sv-SE" dirty="0"/>
        </a:p>
      </dgm:t>
    </dgm:pt>
    <dgm:pt modelId="{B5B7E3BD-4BC3-46A7-937E-A6313393E9DD}" type="parTrans" cxnId="{3A94B86D-BAC9-463E-A67F-C034CC5CB937}">
      <dgm:prSet/>
      <dgm:spPr/>
      <dgm:t>
        <a:bodyPr/>
        <a:lstStyle/>
        <a:p>
          <a:endParaRPr lang="sv-SE"/>
        </a:p>
      </dgm:t>
    </dgm:pt>
    <dgm:pt modelId="{CC309418-E6EA-4AC7-8748-6BA1835B82B6}" type="sibTrans" cxnId="{3A94B86D-BAC9-463E-A67F-C034CC5CB937}">
      <dgm:prSet/>
      <dgm:spPr/>
      <dgm:t>
        <a:bodyPr/>
        <a:lstStyle/>
        <a:p>
          <a:endParaRPr lang="sv-SE"/>
        </a:p>
      </dgm:t>
    </dgm:pt>
    <dgm:pt modelId="{0E25F205-692B-4468-92DA-2D27989F87B2}">
      <dgm:prSet phldrT="[Text]"/>
      <dgm:spPr>
        <a:solidFill>
          <a:srgbClr val="002060"/>
        </a:solidFill>
      </dgm:spPr>
      <dgm:t>
        <a:bodyPr/>
        <a:lstStyle/>
        <a:p>
          <a:pPr algn="ctr"/>
          <a:r>
            <a:rPr lang="sv-SE" dirty="0" smtClean="0">
              <a:latin typeface="Tahoma"/>
              <a:ea typeface="Tahoma"/>
              <a:cs typeface="Tahoma"/>
            </a:rPr>
            <a:t>€79 billion</a:t>
          </a:r>
          <a:endParaRPr lang="sv-SE" dirty="0"/>
        </a:p>
      </dgm:t>
    </dgm:pt>
    <dgm:pt modelId="{4B6822FB-E011-4DB1-A867-8F30FBF63195}" type="parTrans" cxnId="{5481C808-16E0-47B0-9868-CA6FA87CB440}">
      <dgm:prSet/>
      <dgm:spPr/>
      <dgm:t>
        <a:bodyPr/>
        <a:lstStyle/>
        <a:p>
          <a:endParaRPr lang="sv-SE"/>
        </a:p>
      </dgm:t>
    </dgm:pt>
    <dgm:pt modelId="{33B2F8C6-4D7C-4DEB-AA4C-721A780A4011}" type="sibTrans" cxnId="{5481C808-16E0-47B0-9868-CA6FA87CB440}">
      <dgm:prSet/>
      <dgm:spPr/>
      <dgm:t>
        <a:bodyPr/>
        <a:lstStyle/>
        <a:p>
          <a:endParaRPr lang="sv-SE"/>
        </a:p>
      </dgm:t>
    </dgm:pt>
    <dgm:pt modelId="{FD41CF79-5031-479D-98EC-5287A72E5ED4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sv-SE" sz="2400" dirty="0" smtClean="0"/>
            <a:t>Cost to society /year      </a:t>
          </a:r>
          <a:endParaRPr lang="sv-SE" sz="2400" dirty="0"/>
        </a:p>
      </dgm:t>
    </dgm:pt>
    <dgm:pt modelId="{9A2CD739-D99B-44C6-A904-F8E320AA1F81}" type="parTrans" cxnId="{188F4F9A-BD82-402A-9F94-4493C65B2E2E}">
      <dgm:prSet/>
      <dgm:spPr/>
      <dgm:t>
        <a:bodyPr/>
        <a:lstStyle/>
        <a:p>
          <a:endParaRPr lang="sv-SE"/>
        </a:p>
      </dgm:t>
    </dgm:pt>
    <dgm:pt modelId="{367CCD02-0AFC-4138-8938-AC4ADDB62CD9}" type="sibTrans" cxnId="{188F4F9A-BD82-402A-9F94-4493C65B2E2E}">
      <dgm:prSet/>
      <dgm:spPr/>
      <dgm:t>
        <a:bodyPr/>
        <a:lstStyle/>
        <a:p>
          <a:endParaRPr lang="sv-SE"/>
        </a:p>
      </dgm:t>
    </dgm:pt>
    <dgm:pt modelId="{2DF5C8AD-7377-463C-B61F-69AADB4A6B57}" type="pres">
      <dgm:prSet presAssocID="{E044EB87-D7EB-4AAE-9C6B-73B3699EC3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80F9D49F-E9B8-4411-B366-8E20C3B6D7BF}" type="pres">
      <dgm:prSet presAssocID="{F79C91D9-2380-4874-A69A-A35539C2C4FA}" presName="linNode" presStyleCnt="0"/>
      <dgm:spPr/>
    </dgm:pt>
    <dgm:pt modelId="{DF618C1F-8373-4906-A615-B90127BF929E}" type="pres">
      <dgm:prSet presAssocID="{F79C91D9-2380-4874-A69A-A35539C2C4FA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C2D347A-3E4E-4F40-99EB-E15F10994235}" type="pres">
      <dgm:prSet presAssocID="{F79C91D9-2380-4874-A69A-A35539C2C4FA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18C68F4-359E-46B2-85A3-DA4846076FE8}" type="pres">
      <dgm:prSet presAssocID="{7FF4A454-A1CE-44DE-9C49-60580F51872E}" presName="sp" presStyleCnt="0"/>
      <dgm:spPr/>
    </dgm:pt>
    <dgm:pt modelId="{58209961-825C-4145-A164-093E0C85F115}" type="pres">
      <dgm:prSet presAssocID="{91C4C729-C47B-4289-B7BE-62B445DE14B2}" presName="linNode" presStyleCnt="0"/>
      <dgm:spPr/>
    </dgm:pt>
    <dgm:pt modelId="{BAACF1B3-090C-4C20-A02E-05316C36B2C3}" type="pres">
      <dgm:prSet presAssocID="{91C4C729-C47B-4289-B7BE-62B445DE14B2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8F36CAC-A6F0-4C00-A1AD-DD3F7CA2726A}" type="pres">
      <dgm:prSet presAssocID="{91C4C729-C47B-4289-B7BE-62B445DE14B2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4479295-7F85-44F4-985A-B893201E6897}" type="pres">
      <dgm:prSet presAssocID="{8A4D4590-EAF1-4A20-9C2F-8FE1636C5CA0}" presName="sp" presStyleCnt="0"/>
      <dgm:spPr/>
    </dgm:pt>
    <dgm:pt modelId="{CC15EE01-1DA8-4E71-82A2-51587DA64B79}" type="pres">
      <dgm:prSet presAssocID="{4C2963D2-35EC-4154-A4C4-9D4CF5C7487D}" presName="linNode" presStyleCnt="0"/>
      <dgm:spPr/>
    </dgm:pt>
    <dgm:pt modelId="{84CDD20B-57A1-4319-B878-4060093823CD}" type="pres">
      <dgm:prSet presAssocID="{4C2963D2-35EC-4154-A4C4-9D4CF5C7487D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525A3A3-8FFD-4642-B12B-DC2B33DA0180}" type="pres">
      <dgm:prSet presAssocID="{4C2963D2-35EC-4154-A4C4-9D4CF5C7487D}" presName="descendantText" presStyleLbl="alignAccFollowNode1" presStyleIdx="2" presStyleCnt="5" custLinFactNeighborX="4776" custLinFactNeighborY="-1064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9051D96-7C48-4C8C-AB04-9305716C9046}" type="pres">
      <dgm:prSet presAssocID="{858B43C2-95E1-45C4-A55B-BDB26EFDB654}" presName="sp" presStyleCnt="0"/>
      <dgm:spPr/>
    </dgm:pt>
    <dgm:pt modelId="{40F0C497-7AED-429E-BB21-125A6F3116F6}" type="pres">
      <dgm:prSet presAssocID="{A746E1E4-A012-4958-81A6-2640F02798A5}" presName="linNode" presStyleCnt="0"/>
      <dgm:spPr/>
    </dgm:pt>
    <dgm:pt modelId="{1DC5DB00-7175-41AA-BB25-2693B93B352B}" type="pres">
      <dgm:prSet presAssocID="{A746E1E4-A012-4958-81A6-2640F02798A5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2299A96-FAA2-43FE-BA1B-936790E32D59}" type="pres">
      <dgm:prSet presAssocID="{A746E1E4-A012-4958-81A6-2640F02798A5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A33C52C-7864-42C6-B7CA-31812A4D54C1}" type="pres">
      <dgm:prSet presAssocID="{CC309418-E6EA-4AC7-8748-6BA1835B82B6}" presName="sp" presStyleCnt="0"/>
      <dgm:spPr/>
    </dgm:pt>
    <dgm:pt modelId="{19A6A12A-3320-493D-B9AB-334BE5258A86}" type="pres">
      <dgm:prSet presAssocID="{0E25F205-692B-4468-92DA-2D27989F87B2}" presName="linNode" presStyleCnt="0"/>
      <dgm:spPr/>
    </dgm:pt>
    <dgm:pt modelId="{877C337E-01F2-476D-979D-F4F89B9F52A6}" type="pres">
      <dgm:prSet presAssocID="{0E25F205-692B-4468-92DA-2D27989F87B2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4D0818C-9620-4C82-83A4-B1CCBF84009C}" type="pres">
      <dgm:prSet presAssocID="{0E25F205-692B-4468-92DA-2D27989F87B2}" presName="descendantText" presStyleLbl="alignAccFollowNode1" presStyleIdx="4" presStyleCnt="5" custScaleX="5311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F00BC447-3F47-4F13-B679-263D647EF282}" type="presOf" srcId="{13AAFC0A-6115-4A7C-AF47-2B7A357BACAD}" destId="{EC2D347A-3E4E-4F40-99EB-E15F10994235}" srcOrd="0" destOrd="0" presId="urn:microsoft.com/office/officeart/2005/8/layout/vList5"/>
    <dgm:cxn modelId="{631DE789-0AF2-460C-AC87-BE3FDC9CE81A}" type="presOf" srcId="{91C4C729-C47B-4289-B7BE-62B445DE14B2}" destId="{BAACF1B3-090C-4C20-A02E-05316C36B2C3}" srcOrd="0" destOrd="0" presId="urn:microsoft.com/office/officeart/2005/8/layout/vList5"/>
    <dgm:cxn modelId="{B5233931-175D-4B98-830F-F247BA52C258}" type="presOf" srcId="{E044EB87-D7EB-4AAE-9C6B-73B3699EC327}" destId="{2DF5C8AD-7377-463C-B61F-69AADB4A6B57}" srcOrd="0" destOrd="0" presId="urn:microsoft.com/office/officeart/2005/8/layout/vList5"/>
    <dgm:cxn modelId="{3A94B86D-BAC9-463E-A67F-C034CC5CB937}" srcId="{E044EB87-D7EB-4AAE-9C6B-73B3699EC327}" destId="{A746E1E4-A012-4958-81A6-2640F02798A5}" srcOrd="3" destOrd="0" parTransId="{B5B7E3BD-4BC3-46A7-937E-A6313393E9DD}" sibTransId="{CC309418-E6EA-4AC7-8748-6BA1835B82B6}"/>
    <dgm:cxn modelId="{188F4F9A-BD82-402A-9F94-4493C65B2E2E}" srcId="{0E25F205-692B-4468-92DA-2D27989F87B2}" destId="{FD41CF79-5031-479D-98EC-5287A72E5ED4}" srcOrd="0" destOrd="0" parTransId="{9A2CD739-D99B-44C6-A904-F8E320AA1F81}" sibTransId="{367CCD02-0AFC-4138-8938-AC4ADDB62CD9}"/>
    <dgm:cxn modelId="{19008A4A-A425-496D-BE19-3A932C02A090}" type="presOf" srcId="{F79C91D9-2380-4874-A69A-A35539C2C4FA}" destId="{DF618C1F-8373-4906-A615-B90127BF929E}" srcOrd="0" destOrd="0" presId="urn:microsoft.com/office/officeart/2005/8/layout/vList5"/>
    <dgm:cxn modelId="{878DD426-BA88-4ADB-AD46-10F3E3FBD7E1}" srcId="{4C2963D2-35EC-4154-A4C4-9D4CF5C7487D}" destId="{9E2DC018-3307-41CA-BFAE-EBCFB15A9EA4}" srcOrd="0" destOrd="0" parTransId="{6940E37F-4779-46B3-97B0-ACFA5D21F112}" sibTransId="{A1C30BA5-3D9F-4404-A57A-2209BC7BF186}"/>
    <dgm:cxn modelId="{0AAD0DAC-A635-48A9-9891-648690E715CA}" type="presOf" srcId="{FD41CF79-5031-479D-98EC-5287A72E5ED4}" destId="{44D0818C-9620-4C82-83A4-B1CCBF84009C}" srcOrd="0" destOrd="0" presId="urn:microsoft.com/office/officeart/2005/8/layout/vList5"/>
    <dgm:cxn modelId="{E1E5D034-DD72-42EA-A8A4-E35783A3EB01}" type="presOf" srcId="{A746E1E4-A012-4958-81A6-2640F02798A5}" destId="{1DC5DB00-7175-41AA-BB25-2693B93B352B}" srcOrd="0" destOrd="0" presId="urn:microsoft.com/office/officeart/2005/8/layout/vList5"/>
    <dgm:cxn modelId="{5481C808-16E0-47B0-9868-CA6FA87CB440}" srcId="{E044EB87-D7EB-4AAE-9C6B-73B3699EC327}" destId="{0E25F205-692B-4468-92DA-2D27989F87B2}" srcOrd="4" destOrd="0" parTransId="{4B6822FB-E011-4DB1-A867-8F30FBF63195}" sibTransId="{33B2F8C6-4D7C-4DEB-AA4C-721A780A4011}"/>
    <dgm:cxn modelId="{5F632DA0-1A98-40DA-807B-E7C88D601320}" type="presOf" srcId="{4C2963D2-35EC-4154-A4C4-9D4CF5C7487D}" destId="{84CDD20B-57A1-4319-B878-4060093823CD}" srcOrd="0" destOrd="0" presId="urn:microsoft.com/office/officeart/2005/8/layout/vList5"/>
    <dgm:cxn modelId="{64199035-FC1F-4BC2-88C4-5176E18899F7}" srcId="{E044EB87-D7EB-4AAE-9C6B-73B3699EC327}" destId="{F79C91D9-2380-4874-A69A-A35539C2C4FA}" srcOrd="0" destOrd="0" parTransId="{3DB6409A-82EC-426A-A414-C12359C519A7}" sibTransId="{7FF4A454-A1CE-44DE-9C49-60580F51872E}"/>
    <dgm:cxn modelId="{BA45D28A-E6F3-42B1-9CDE-3BB3223DCC02}" srcId="{F79C91D9-2380-4874-A69A-A35539C2C4FA}" destId="{13AAFC0A-6115-4A7C-AF47-2B7A357BACAD}" srcOrd="0" destOrd="0" parTransId="{10AE493A-4DC5-4DA2-8A0F-7DD52688C7F5}" sibTransId="{8CD0855D-0D7E-405D-92A3-BCFED8394FBF}"/>
    <dgm:cxn modelId="{2E38436B-7E1C-42FD-BC1E-5A107073B4F1}" srcId="{E044EB87-D7EB-4AAE-9C6B-73B3699EC327}" destId="{4C2963D2-35EC-4154-A4C4-9D4CF5C7487D}" srcOrd="2" destOrd="0" parTransId="{573FF468-BD16-4A14-A364-D2B3B5D5D03E}" sibTransId="{858B43C2-95E1-45C4-A55B-BDB26EFDB654}"/>
    <dgm:cxn modelId="{82B706CE-C14D-44B2-A38C-E307A9A8D011}" type="presOf" srcId="{2866EA65-CAFB-456E-90F5-0161A89AAC84}" destId="{88F36CAC-A6F0-4C00-A1AD-DD3F7CA2726A}" srcOrd="0" destOrd="0" presId="urn:microsoft.com/office/officeart/2005/8/layout/vList5"/>
    <dgm:cxn modelId="{3162E7D2-BB66-48FA-B081-461DF90ABB1A}" type="presOf" srcId="{0E25F205-692B-4468-92DA-2D27989F87B2}" destId="{877C337E-01F2-476D-979D-F4F89B9F52A6}" srcOrd="0" destOrd="0" presId="urn:microsoft.com/office/officeart/2005/8/layout/vList5"/>
    <dgm:cxn modelId="{B4272CBA-B8DB-41A4-BB4E-CF87BA9741C3}" srcId="{91C4C729-C47B-4289-B7BE-62B445DE14B2}" destId="{2866EA65-CAFB-456E-90F5-0161A89AAC84}" srcOrd="0" destOrd="0" parTransId="{9E437035-62DA-4525-B053-B244009D0B6F}" sibTransId="{74DD4EE4-C0D1-494D-857A-2DDF1BF16B4D}"/>
    <dgm:cxn modelId="{4A1D11F2-7B54-4688-AF91-0F5417A8E382}" type="presOf" srcId="{9E2DC018-3307-41CA-BFAE-EBCFB15A9EA4}" destId="{E525A3A3-8FFD-4642-B12B-DC2B33DA0180}" srcOrd="0" destOrd="0" presId="urn:microsoft.com/office/officeart/2005/8/layout/vList5"/>
    <dgm:cxn modelId="{308087A1-5007-4C88-855D-C197A2D28727}" srcId="{A746E1E4-A012-4958-81A6-2640F02798A5}" destId="{24124C25-5389-49CF-9282-9394C8D40412}" srcOrd="0" destOrd="0" parTransId="{22673280-EB71-436F-936D-3E035F551718}" sibTransId="{916B99A4-A8EC-447B-B9E2-73D5371A3BBC}"/>
    <dgm:cxn modelId="{52062D5A-4C28-4324-AA24-2F55D96C3AED}" srcId="{E044EB87-D7EB-4AAE-9C6B-73B3699EC327}" destId="{91C4C729-C47B-4289-B7BE-62B445DE14B2}" srcOrd="1" destOrd="0" parTransId="{1ADCF647-6796-412B-889C-E6B6D8278020}" sibTransId="{8A4D4590-EAF1-4A20-9C2F-8FE1636C5CA0}"/>
    <dgm:cxn modelId="{AA555E0F-5F3D-4197-A40C-8F9517365A0A}" type="presOf" srcId="{24124C25-5389-49CF-9282-9394C8D40412}" destId="{52299A96-FAA2-43FE-BA1B-936790E32D59}" srcOrd="0" destOrd="0" presId="urn:microsoft.com/office/officeart/2005/8/layout/vList5"/>
    <dgm:cxn modelId="{9E540B8A-94FB-4209-B1CA-7BE61C2E9982}" type="presParOf" srcId="{2DF5C8AD-7377-463C-B61F-69AADB4A6B57}" destId="{80F9D49F-E9B8-4411-B366-8E20C3B6D7BF}" srcOrd="0" destOrd="0" presId="urn:microsoft.com/office/officeart/2005/8/layout/vList5"/>
    <dgm:cxn modelId="{07958F36-C859-4812-B48C-69C41BFAC088}" type="presParOf" srcId="{80F9D49F-E9B8-4411-B366-8E20C3B6D7BF}" destId="{DF618C1F-8373-4906-A615-B90127BF929E}" srcOrd="0" destOrd="0" presId="urn:microsoft.com/office/officeart/2005/8/layout/vList5"/>
    <dgm:cxn modelId="{140121B7-B95E-45E8-ACF7-53F3395EE3A6}" type="presParOf" srcId="{80F9D49F-E9B8-4411-B366-8E20C3B6D7BF}" destId="{EC2D347A-3E4E-4F40-99EB-E15F10994235}" srcOrd="1" destOrd="0" presId="urn:microsoft.com/office/officeart/2005/8/layout/vList5"/>
    <dgm:cxn modelId="{BCC8DCF6-CBDD-4648-935E-5B62B4224011}" type="presParOf" srcId="{2DF5C8AD-7377-463C-B61F-69AADB4A6B57}" destId="{418C68F4-359E-46B2-85A3-DA4846076FE8}" srcOrd="1" destOrd="0" presId="urn:microsoft.com/office/officeart/2005/8/layout/vList5"/>
    <dgm:cxn modelId="{2F8AE66E-2BB2-46F4-A053-A449CA3B282C}" type="presParOf" srcId="{2DF5C8AD-7377-463C-B61F-69AADB4A6B57}" destId="{58209961-825C-4145-A164-093E0C85F115}" srcOrd="2" destOrd="0" presId="urn:microsoft.com/office/officeart/2005/8/layout/vList5"/>
    <dgm:cxn modelId="{187D7A2D-B05C-42EF-87F8-A610AAF0AD2B}" type="presParOf" srcId="{58209961-825C-4145-A164-093E0C85F115}" destId="{BAACF1B3-090C-4C20-A02E-05316C36B2C3}" srcOrd="0" destOrd="0" presId="urn:microsoft.com/office/officeart/2005/8/layout/vList5"/>
    <dgm:cxn modelId="{62162A8C-6921-446D-A100-8A9CDC213CB5}" type="presParOf" srcId="{58209961-825C-4145-A164-093E0C85F115}" destId="{88F36CAC-A6F0-4C00-A1AD-DD3F7CA2726A}" srcOrd="1" destOrd="0" presId="urn:microsoft.com/office/officeart/2005/8/layout/vList5"/>
    <dgm:cxn modelId="{456C5AEE-9BE8-4D01-A4EC-C8013181539A}" type="presParOf" srcId="{2DF5C8AD-7377-463C-B61F-69AADB4A6B57}" destId="{44479295-7F85-44F4-985A-B893201E6897}" srcOrd="3" destOrd="0" presId="urn:microsoft.com/office/officeart/2005/8/layout/vList5"/>
    <dgm:cxn modelId="{D3F4E41C-46F3-4CD9-B4AC-B9AE272C0D2A}" type="presParOf" srcId="{2DF5C8AD-7377-463C-B61F-69AADB4A6B57}" destId="{CC15EE01-1DA8-4E71-82A2-51587DA64B79}" srcOrd="4" destOrd="0" presId="urn:microsoft.com/office/officeart/2005/8/layout/vList5"/>
    <dgm:cxn modelId="{9BA439E8-3B38-447A-A6D3-CA11EC28316F}" type="presParOf" srcId="{CC15EE01-1DA8-4E71-82A2-51587DA64B79}" destId="{84CDD20B-57A1-4319-B878-4060093823CD}" srcOrd="0" destOrd="0" presId="urn:microsoft.com/office/officeart/2005/8/layout/vList5"/>
    <dgm:cxn modelId="{54B8D107-1624-4547-9306-CA021F9291D1}" type="presParOf" srcId="{CC15EE01-1DA8-4E71-82A2-51587DA64B79}" destId="{E525A3A3-8FFD-4642-B12B-DC2B33DA0180}" srcOrd="1" destOrd="0" presId="urn:microsoft.com/office/officeart/2005/8/layout/vList5"/>
    <dgm:cxn modelId="{D089342A-3CEE-482C-A42D-B7DE750359F3}" type="presParOf" srcId="{2DF5C8AD-7377-463C-B61F-69AADB4A6B57}" destId="{09051D96-7C48-4C8C-AB04-9305716C9046}" srcOrd="5" destOrd="0" presId="urn:microsoft.com/office/officeart/2005/8/layout/vList5"/>
    <dgm:cxn modelId="{A92B9F56-28AD-461A-9125-5B63D2301192}" type="presParOf" srcId="{2DF5C8AD-7377-463C-B61F-69AADB4A6B57}" destId="{40F0C497-7AED-429E-BB21-125A6F3116F6}" srcOrd="6" destOrd="0" presId="urn:microsoft.com/office/officeart/2005/8/layout/vList5"/>
    <dgm:cxn modelId="{C200F4D3-8AF8-41B4-8F29-17303B89317A}" type="presParOf" srcId="{40F0C497-7AED-429E-BB21-125A6F3116F6}" destId="{1DC5DB00-7175-41AA-BB25-2693B93B352B}" srcOrd="0" destOrd="0" presId="urn:microsoft.com/office/officeart/2005/8/layout/vList5"/>
    <dgm:cxn modelId="{5156B8FB-1C41-41AA-8E00-3C90C91A646F}" type="presParOf" srcId="{40F0C497-7AED-429E-BB21-125A6F3116F6}" destId="{52299A96-FAA2-43FE-BA1B-936790E32D59}" srcOrd="1" destOrd="0" presId="urn:microsoft.com/office/officeart/2005/8/layout/vList5"/>
    <dgm:cxn modelId="{E8B7D317-C743-49E4-B45D-730A25201B56}" type="presParOf" srcId="{2DF5C8AD-7377-463C-B61F-69AADB4A6B57}" destId="{EA33C52C-7864-42C6-B7CA-31812A4D54C1}" srcOrd="7" destOrd="0" presId="urn:microsoft.com/office/officeart/2005/8/layout/vList5"/>
    <dgm:cxn modelId="{7B545807-431A-4F62-A99B-4EB8FFF20915}" type="presParOf" srcId="{2DF5C8AD-7377-463C-B61F-69AADB4A6B57}" destId="{19A6A12A-3320-493D-B9AB-334BE5258A86}" srcOrd="8" destOrd="0" presId="urn:microsoft.com/office/officeart/2005/8/layout/vList5"/>
    <dgm:cxn modelId="{F588B5E7-34A0-4524-933F-623FAF757113}" type="presParOf" srcId="{19A6A12A-3320-493D-B9AB-334BE5258A86}" destId="{877C337E-01F2-476D-979D-F4F89B9F52A6}" srcOrd="0" destOrd="0" presId="urn:microsoft.com/office/officeart/2005/8/layout/vList5"/>
    <dgm:cxn modelId="{3EDC48AB-1D81-4798-B368-69792C1B9B96}" type="presParOf" srcId="{19A6A12A-3320-493D-B9AB-334BE5258A86}" destId="{44D0818C-9620-4C82-83A4-B1CCBF84009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91885C-F6C9-42E6-A09A-A5819542012E}">
      <dsp:nvSpPr>
        <dsp:cNvPr id="0" name=""/>
        <dsp:cNvSpPr/>
      </dsp:nvSpPr>
      <dsp:spPr>
        <a:xfrm>
          <a:off x="0" y="0"/>
          <a:ext cx="8280920" cy="1465926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600" kern="1200" dirty="0" smtClean="0"/>
            <a:t>Getting value for money</a:t>
          </a:r>
          <a:endParaRPr lang="sv-SE" sz="3600" kern="1200" dirty="0"/>
        </a:p>
      </dsp:txBody>
      <dsp:txXfrm>
        <a:off x="0" y="0"/>
        <a:ext cx="8280920" cy="1465926"/>
      </dsp:txXfrm>
    </dsp:sp>
    <dsp:sp modelId="{E7058BD7-638B-4D29-91BB-2D5C42FFB643}">
      <dsp:nvSpPr>
        <dsp:cNvPr id="0" name=""/>
        <dsp:cNvSpPr/>
      </dsp:nvSpPr>
      <dsp:spPr>
        <a:xfrm>
          <a:off x="0" y="1669073"/>
          <a:ext cx="2757611" cy="3583838"/>
        </a:xfrm>
        <a:prstGeom prst="rect">
          <a:avLst/>
        </a:prstGeom>
        <a:solidFill>
          <a:srgbClr val="3A6C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700" kern="1200" dirty="0" smtClean="0"/>
            <a:t>Medicines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v-SE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700" kern="1200" dirty="0" smtClean="0"/>
            <a:t>Efficacious</a:t>
          </a:r>
          <a:endParaRPr lang="sv-SE" sz="27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800" kern="1200" dirty="0" smtClean="0"/>
            <a:t>Good quality</a:t>
          </a:r>
          <a:endParaRPr lang="sv-SE" sz="28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700" kern="1200" dirty="0" smtClean="0"/>
            <a:t>Safe</a:t>
          </a:r>
          <a:endParaRPr lang="sv-SE" sz="2700" kern="1200" dirty="0"/>
        </a:p>
      </dsp:txBody>
      <dsp:txXfrm>
        <a:off x="0" y="1669073"/>
        <a:ext cx="2757611" cy="3583838"/>
      </dsp:txXfrm>
    </dsp:sp>
    <dsp:sp modelId="{BC88FA0B-0648-4BCC-99EE-C3FFE7B75DCB}">
      <dsp:nvSpPr>
        <dsp:cNvPr id="0" name=""/>
        <dsp:cNvSpPr/>
      </dsp:nvSpPr>
      <dsp:spPr>
        <a:xfrm>
          <a:off x="2761654" y="1646423"/>
          <a:ext cx="2757611" cy="3583838"/>
        </a:xfrm>
        <a:prstGeom prst="rect">
          <a:avLst/>
        </a:prstGeom>
        <a:solidFill>
          <a:srgbClr val="33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kern="1200" dirty="0" smtClean="0"/>
            <a:t>Healthcare professionals</a:t>
          </a:r>
          <a:endParaRPr lang="sv-SE" sz="28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v-SE" sz="2700" kern="1200" dirty="0"/>
        </a:p>
        <a:p>
          <a:pPr marL="228600" lvl="1" indent="-228600" algn="l" defTabSz="1200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700" kern="1200" dirty="0" smtClean="0"/>
            <a:t>Competent</a:t>
          </a:r>
          <a:endParaRPr lang="sv-SE" sz="2700" kern="1200" dirty="0"/>
        </a:p>
        <a:p>
          <a:pPr marL="228600" lvl="1" indent="-228600" algn="l" defTabSz="1200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700" kern="1200" dirty="0" smtClean="0"/>
            <a:t>Dedicated</a:t>
          </a:r>
          <a:endParaRPr lang="sv-SE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700" kern="1200" dirty="0" smtClean="0"/>
            <a:t>Quality conscious</a:t>
          </a:r>
          <a:endParaRPr lang="sv-SE" sz="2700" kern="1200" dirty="0"/>
        </a:p>
      </dsp:txBody>
      <dsp:txXfrm>
        <a:off x="2761654" y="1646423"/>
        <a:ext cx="2757611" cy="3583838"/>
      </dsp:txXfrm>
    </dsp:sp>
    <dsp:sp modelId="{73E2CAFA-3F04-4175-9C79-5AFEB448AEFE}">
      <dsp:nvSpPr>
        <dsp:cNvPr id="0" name=""/>
        <dsp:cNvSpPr/>
      </dsp:nvSpPr>
      <dsp:spPr>
        <a:xfrm>
          <a:off x="5519265" y="1646423"/>
          <a:ext cx="2757611" cy="3583838"/>
        </a:xfrm>
        <a:prstGeom prst="rect">
          <a:avLst/>
        </a:prstGeom>
        <a:solidFill>
          <a:srgbClr val="660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kern="1200" dirty="0" smtClean="0"/>
            <a:t>Healthcare delivery system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v-SE" sz="2300" kern="1200" dirty="0"/>
        </a:p>
        <a:p>
          <a:pPr marL="228600" lvl="1" indent="-228600" algn="l" defTabSz="10223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300" kern="1200" dirty="0" smtClean="0"/>
            <a:t>Well managed</a:t>
          </a:r>
          <a:endParaRPr lang="sv-SE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300" kern="1200" dirty="0" smtClean="0"/>
            <a:t>Effective, safe processes</a:t>
          </a:r>
          <a:endParaRPr lang="sv-SE" sz="2300" kern="1200" dirty="0"/>
        </a:p>
      </dsp:txBody>
      <dsp:txXfrm>
        <a:off x="5519265" y="1646423"/>
        <a:ext cx="2757611" cy="3583838"/>
      </dsp:txXfrm>
    </dsp:sp>
    <dsp:sp modelId="{A5F7CB46-4FF6-4979-8404-F89181EA385B}">
      <dsp:nvSpPr>
        <dsp:cNvPr id="0" name=""/>
        <dsp:cNvSpPr/>
      </dsp:nvSpPr>
      <dsp:spPr>
        <a:xfrm>
          <a:off x="0" y="5230261"/>
          <a:ext cx="8280920" cy="39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912586-71B9-4571-8ABA-181A3B4EBF2C}">
      <dsp:nvSpPr>
        <dsp:cNvPr id="0" name=""/>
        <dsp:cNvSpPr/>
      </dsp:nvSpPr>
      <dsp:spPr>
        <a:xfrm>
          <a:off x="0" y="0"/>
          <a:ext cx="7632848" cy="1418558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4200" kern="1200" dirty="0" smtClean="0"/>
            <a:t>Measuring lack of performance</a:t>
          </a:r>
          <a:endParaRPr lang="sv-SE" sz="4200" kern="1200" dirty="0"/>
        </a:p>
      </dsp:txBody>
      <dsp:txXfrm>
        <a:off x="0" y="0"/>
        <a:ext cx="7632848" cy="1418558"/>
      </dsp:txXfrm>
    </dsp:sp>
    <dsp:sp modelId="{FB3DF482-E83A-41C7-AFDE-AF70F0D3E3FF}">
      <dsp:nvSpPr>
        <dsp:cNvPr id="0" name=""/>
        <dsp:cNvSpPr/>
      </dsp:nvSpPr>
      <dsp:spPr>
        <a:xfrm>
          <a:off x="0" y="1440154"/>
          <a:ext cx="3816423" cy="4080681"/>
        </a:xfrm>
        <a:prstGeom prst="rect">
          <a:avLst/>
        </a:prstGeom>
        <a:solidFill>
          <a:srgbClr val="3A6C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200" kern="1200" dirty="0" smtClean="0"/>
            <a:t>Medicines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32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v-SE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800" kern="1200" dirty="0" smtClean="0"/>
            <a:t>Efficacious</a:t>
          </a:r>
          <a:endParaRPr lang="sv-SE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800" kern="1200" dirty="0" smtClean="0"/>
            <a:t>Good quality </a:t>
          </a:r>
          <a:endParaRPr lang="sv-SE" sz="2800" kern="1200" dirty="0"/>
        </a:p>
        <a:p>
          <a:pPr marL="285750" lvl="1" indent="-285750" algn="l" defTabSz="12446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800" kern="1200" dirty="0" smtClean="0"/>
            <a:t>Safe</a:t>
          </a:r>
          <a:endParaRPr lang="sv-SE" sz="2800" kern="1200" dirty="0"/>
        </a:p>
      </dsp:txBody>
      <dsp:txXfrm>
        <a:off x="0" y="1440154"/>
        <a:ext cx="3816423" cy="4080681"/>
      </dsp:txXfrm>
    </dsp:sp>
    <dsp:sp modelId="{B2950FA4-CE2B-4A98-A4F1-1FF4EBEE94CB}">
      <dsp:nvSpPr>
        <dsp:cNvPr id="0" name=""/>
        <dsp:cNvSpPr/>
      </dsp:nvSpPr>
      <dsp:spPr>
        <a:xfrm>
          <a:off x="3816424" y="1463928"/>
          <a:ext cx="3816423" cy="4080681"/>
        </a:xfrm>
        <a:prstGeom prst="rect">
          <a:avLst/>
        </a:prstGeom>
        <a:solidFill>
          <a:srgbClr val="3A6C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200" kern="1200" dirty="0" smtClean="0"/>
            <a:t>If suboptimal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sv-SE" sz="2800" kern="1200" dirty="0" smtClean="0"/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sv-SE" sz="2800" kern="1200" dirty="0" smtClean="0"/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sv-SE" sz="2800" kern="1200" dirty="0" smtClean="0"/>
        </a:p>
      </dsp:txBody>
      <dsp:txXfrm>
        <a:off x="3816424" y="1463928"/>
        <a:ext cx="3816423" cy="4080681"/>
      </dsp:txXfrm>
    </dsp:sp>
    <dsp:sp modelId="{03B619D7-EEBE-4303-B221-ABCEF4C7DDF5}">
      <dsp:nvSpPr>
        <dsp:cNvPr id="0" name=""/>
        <dsp:cNvSpPr/>
      </dsp:nvSpPr>
      <dsp:spPr>
        <a:xfrm>
          <a:off x="0" y="5341553"/>
          <a:ext cx="7632848" cy="408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021FCB-7F37-4BCF-8B8E-255FF330A03A}">
      <dsp:nvSpPr>
        <dsp:cNvPr id="0" name=""/>
        <dsp:cNvSpPr/>
      </dsp:nvSpPr>
      <dsp:spPr>
        <a:xfrm>
          <a:off x="0" y="360044"/>
          <a:ext cx="6984776" cy="937314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800" kern="1200" dirty="0" smtClean="0"/>
            <a:t>Measuring lack of performance</a:t>
          </a:r>
          <a:endParaRPr lang="sv-SE" sz="3800" kern="1200" dirty="0"/>
        </a:p>
      </dsp:txBody>
      <dsp:txXfrm>
        <a:off x="0" y="360044"/>
        <a:ext cx="6984776" cy="937314"/>
      </dsp:txXfrm>
    </dsp:sp>
    <dsp:sp modelId="{063812F6-EEE1-469F-B6A2-B947A5578AB2}">
      <dsp:nvSpPr>
        <dsp:cNvPr id="0" name=""/>
        <dsp:cNvSpPr/>
      </dsp:nvSpPr>
      <dsp:spPr>
        <a:xfrm>
          <a:off x="568" y="1296142"/>
          <a:ext cx="3363832" cy="4408937"/>
        </a:xfrm>
        <a:prstGeom prst="rect">
          <a:avLst/>
        </a:prstGeom>
        <a:solidFill>
          <a:srgbClr val="33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200" kern="1200" dirty="0" smtClean="0"/>
            <a:t>Healthcare professionals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3200" kern="1200" dirty="0"/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800" kern="1200" dirty="0" smtClean="0"/>
            <a:t>Competent</a:t>
          </a:r>
          <a:endParaRPr lang="sv-SE" sz="2800" kern="1200" dirty="0"/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800" kern="1200" dirty="0" smtClean="0"/>
            <a:t>Dedicated</a:t>
          </a:r>
          <a:endParaRPr lang="sv-SE" sz="2800" kern="1200" dirty="0"/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800" kern="1200" dirty="0" smtClean="0"/>
            <a:t>Quality conscious</a:t>
          </a:r>
          <a:endParaRPr lang="sv-SE" sz="2800" kern="1200" dirty="0"/>
        </a:p>
      </dsp:txBody>
      <dsp:txXfrm>
        <a:off x="568" y="1296142"/>
        <a:ext cx="3363832" cy="4408937"/>
      </dsp:txXfrm>
    </dsp:sp>
    <dsp:sp modelId="{6CDDE1AD-E295-4340-A03B-D4123031B958}">
      <dsp:nvSpPr>
        <dsp:cNvPr id="0" name=""/>
        <dsp:cNvSpPr/>
      </dsp:nvSpPr>
      <dsp:spPr>
        <a:xfrm>
          <a:off x="3366153" y="1296142"/>
          <a:ext cx="3618622" cy="4225644"/>
        </a:xfrm>
        <a:prstGeom prst="rect">
          <a:avLst/>
        </a:prstGeom>
        <a:solidFill>
          <a:srgbClr val="33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v-SE" sz="3200" kern="1200" dirty="0" smtClean="0"/>
            <a:t>If suboptimal</a:t>
          </a:r>
        </a:p>
        <a:p>
          <a:pPr lvl="0" algn="ctr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sv-SE" sz="3200" kern="1200" dirty="0" smtClean="0"/>
        </a:p>
        <a:p>
          <a:pPr lvl="0" algn="ctr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sv-SE" sz="3200" kern="1200" dirty="0" smtClean="0"/>
        </a:p>
        <a:p>
          <a:pPr lvl="0" algn="ctr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sv-SE" sz="3200" kern="1200" dirty="0"/>
        </a:p>
      </dsp:txBody>
      <dsp:txXfrm>
        <a:off x="3366153" y="1296142"/>
        <a:ext cx="3618622" cy="4225644"/>
      </dsp:txXfrm>
    </dsp:sp>
    <dsp:sp modelId="{4107DFE1-151E-402C-A145-0B60473C4CE2}">
      <dsp:nvSpPr>
        <dsp:cNvPr id="0" name=""/>
        <dsp:cNvSpPr/>
      </dsp:nvSpPr>
      <dsp:spPr>
        <a:xfrm>
          <a:off x="0" y="5405943"/>
          <a:ext cx="6984776" cy="423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021FCB-7F37-4BCF-8B8E-255FF330A03A}">
      <dsp:nvSpPr>
        <dsp:cNvPr id="0" name=""/>
        <dsp:cNvSpPr/>
      </dsp:nvSpPr>
      <dsp:spPr>
        <a:xfrm>
          <a:off x="0" y="219321"/>
          <a:ext cx="6984776" cy="937314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800" kern="1200" dirty="0" smtClean="0"/>
            <a:t>Measuring lack of performance</a:t>
          </a:r>
          <a:endParaRPr lang="sv-SE" sz="3800" kern="1200" dirty="0"/>
        </a:p>
      </dsp:txBody>
      <dsp:txXfrm>
        <a:off x="0" y="219321"/>
        <a:ext cx="6984776" cy="937314"/>
      </dsp:txXfrm>
    </dsp:sp>
    <dsp:sp modelId="{063812F6-EEE1-469F-B6A2-B947A5578AB2}">
      <dsp:nvSpPr>
        <dsp:cNvPr id="0" name=""/>
        <dsp:cNvSpPr/>
      </dsp:nvSpPr>
      <dsp:spPr>
        <a:xfrm>
          <a:off x="0" y="1236105"/>
          <a:ext cx="3492388" cy="4529011"/>
        </a:xfrm>
        <a:prstGeom prst="rect">
          <a:avLst/>
        </a:prstGeom>
        <a:solidFill>
          <a:srgbClr val="660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200" kern="1200" dirty="0" smtClean="0"/>
            <a:t>Healthcare delivery system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3200" kern="1200" dirty="0"/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800" kern="1200" dirty="0" smtClean="0"/>
            <a:t>Well managed</a:t>
          </a:r>
          <a:endParaRPr lang="sv-SE" sz="2800" kern="1200" dirty="0"/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800" kern="1200" dirty="0" smtClean="0"/>
            <a:t>Effective, safe processes</a:t>
          </a:r>
          <a:endParaRPr lang="sv-SE" sz="2800" kern="1200" dirty="0"/>
        </a:p>
      </dsp:txBody>
      <dsp:txXfrm>
        <a:off x="0" y="1236105"/>
        <a:ext cx="3492388" cy="4529011"/>
      </dsp:txXfrm>
    </dsp:sp>
    <dsp:sp modelId="{6CDDE1AD-E295-4340-A03B-D4123031B958}">
      <dsp:nvSpPr>
        <dsp:cNvPr id="0" name=""/>
        <dsp:cNvSpPr/>
      </dsp:nvSpPr>
      <dsp:spPr>
        <a:xfrm>
          <a:off x="3492388" y="1234733"/>
          <a:ext cx="3492388" cy="4529011"/>
        </a:xfrm>
        <a:prstGeom prst="rect">
          <a:avLst/>
        </a:prstGeom>
        <a:solidFill>
          <a:srgbClr val="660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200" kern="1200" dirty="0" smtClean="0"/>
            <a:t>If suboptimal</a:t>
          </a:r>
        </a:p>
        <a:p>
          <a:pPr lvl="0" algn="ctr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sv-SE" sz="3200" kern="1200" dirty="0" smtClean="0"/>
        </a:p>
        <a:p>
          <a:pPr lvl="0" algn="ctr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sv-SE" sz="3200" kern="1200" dirty="0" smtClean="0"/>
        </a:p>
        <a:p>
          <a:pPr lvl="0" algn="ctr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sv-SE" sz="3200" kern="1200" dirty="0"/>
        </a:p>
      </dsp:txBody>
      <dsp:txXfrm>
        <a:off x="3492388" y="1234733"/>
        <a:ext cx="3492388" cy="4529011"/>
      </dsp:txXfrm>
    </dsp:sp>
    <dsp:sp modelId="{4107DFE1-151E-402C-A145-0B60473C4CE2}">
      <dsp:nvSpPr>
        <dsp:cNvPr id="0" name=""/>
        <dsp:cNvSpPr/>
      </dsp:nvSpPr>
      <dsp:spPr>
        <a:xfrm>
          <a:off x="0" y="5405943"/>
          <a:ext cx="6984776" cy="423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269B8D-4B67-4DE6-A45F-5B4EC642CF5D}">
      <dsp:nvSpPr>
        <dsp:cNvPr id="0" name=""/>
        <dsp:cNvSpPr/>
      </dsp:nvSpPr>
      <dsp:spPr>
        <a:xfrm>
          <a:off x="68962" y="390356"/>
          <a:ext cx="2263061" cy="715023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kern="1200" dirty="0" smtClean="0"/>
            <a:t>Adverse Reactions</a:t>
          </a:r>
          <a:endParaRPr lang="sv-SE" sz="2000" kern="1200" dirty="0"/>
        </a:p>
      </dsp:txBody>
      <dsp:txXfrm>
        <a:off x="68962" y="390356"/>
        <a:ext cx="2263061" cy="715023"/>
      </dsp:txXfrm>
    </dsp:sp>
    <dsp:sp modelId="{6C44DDD7-E574-4691-860D-1C0B50D93108}">
      <dsp:nvSpPr>
        <dsp:cNvPr id="0" name=""/>
        <dsp:cNvSpPr/>
      </dsp:nvSpPr>
      <dsp:spPr>
        <a:xfrm>
          <a:off x="40" y="1130188"/>
          <a:ext cx="2400904" cy="2860359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900" b="1" kern="1200" dirty="0" smtClean="0"/>
            <a:t>Properties of drug and patient </a:t>
          </a:r>
          <a:endParaRPr lang="sv-SE" sz="1900" b="1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900" b="0" kern="1200" dirty="0" smtClean="0"/>
            <a:t>Pharmacologic</a:t>
          </a:r>
          <a:endParaRPr lang="sv-SE" sz="1900" b="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900" b="0" kern="1200" dirty="0" smtClean="0"/>
            <a:t>Hypersensitivity</a:t>
          </a:r>
          <a:endParaRPr lang="sv-SE" sz="1900" b="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900" b="0" kern="1200" dirty="0" smtClean="0"/>
            <a:t>Other</a:t>
          </a:r>
          <a:endParaRPr lang="sv-SE" sz="1900" b="0" kern="1200" dirty="0"/>
        </a:p>
      </dsp:txBody>
      <dsp:txXfrm>
        <a:off x="40" y="1130188"/>
        <a:ext cx="2400904" cy="2860359"/>
      </dsp:txXfrm>
    </dsp:sp>
    <dsp:sp modelId="{F3A1FF1F-2090-4E53-8E42-1C1BB729DB59}">
      <dsp:nvSpPr>
        <dsp:cNvPr id="0" name=""/>
        <dsp:cNvSpPr/>
      </dsp:nvSpPr>
      <dsp:spPr>
        <a:xfrm>
          <a:off x="2717773" y="377952"/>
          <a:ext cx="2263061" cy="715023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kern="1200" dirty="0" smtClean="0"/>
            <a:t>Unexpected lack of effect</a:t>
          </a:r>
          <a:endParaRPr lang="sv-SE" sz="2000" kern="1200" dirty="0"/>
        </a:p>
      </dsp:txBody>
      <dsp:txXfrm>
        <a:off x="2717773" y="377952"/>
        <a:ext cx="2263061" cy="715023"/>
      </dsp:txXfrm>
    </dsp:sp>
    <dsp:sp modelId="{62EB41F2-765B-40D5-85B4-DB42A2C08870}">
      <dsp:nvSpPr>
        <dsp:cNvPr id="0" name=""/>
        <dsp:cNvSpPr/>
      </dsp:nvSpPr>
      <dsp:spPr>
        <a:xfrm>
          <a:off x="2717773" y="1092976"/>
          <a:ext cx="2263061" cy="2909975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sv-SE" sz="1900" b="1" kern="1200" dirty="0" smtClean="0"/>
            <a:t>Inadequate quality</a:t>
          </a:r>
          <a:endParaRPr lang="sv-SE" sz="1900" b="1" kern="1200" dirty="0"/>
        </a:p>
        <a:p>
          <a:pPr marL="0" marR="0" lvl="2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sv-SE" sz="1900" kern="1200" dirty="0" smtClean="0"/>
            <a:t>Failing GMP, distribution, storage etc.</a:t>
          </a:r>
          <a:endParaRPr lang="sv-SE" sz="1900" kern="1200" dirty="0"/>
        </a:p>
        <a:p>
          <a:pPr marL="0" marR="0" lvl="2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sv-SE" sz="1900" kern="1200" dirty="0" smtClean="0"/>
            <a:t>SSFFC</a:t>
          </a:r>
          <a:endParaRPr lang="sv-SE" sz="1900" kern="1200" dirty="0"/>
        </a:p>
        <a:p>
          <a:pPr marL="0" marR="0" lvl="2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sv-SE" sz="1900" b="1" kern="1200" dirty="0" smtClean="0"/>
            <a:t>Antimicrobial resistance</a:t>
          </a:r>
          <a:endParaRPr lang="sv-SE" sz="1900" b="1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sv-SE" sz="1900" b="1" kern="1200" dirty="0" smtClean="0"/>
            <a:t>Inadequate use</a:t>
          </a:r>
          <a:endParaRPr lang="sv-SE" sz="1900" b="1" kern="1200" dirty="0"/>
        </a:p>
      </dsp:txBody>
      <dsp:txXfrm>
        <a:off x="2717773" y="1092976"/>
        <a:ext cx="2263061" cy="2909975"/>
      </dsp:txXfrm>
    </dsp:sp>
    <dsp:sp modelId="{DFF34A92-5891-4098-B2FB-D159D8C6C407}">
      <dsp:nvSpPr>
        <dsp:cNvPr id="0" name=""/>
        <dsp:cNvSpPr/>
      </dsp:nvSpPr>
      <dsp:spPr>
        <a:xfrm>
          <a:off x="5297663" y="377952"/>
          <a:ext cx="2263061" cy="715023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228600" marR="0" lvl="0" indent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sv-SE" sz="2000" kern="1200" dirty="0" smtClean="0"/>
            <a:t>Medication errors</a:t>
          </a:r>
          <a:endParaRPr lang="sv-SE" sz="2000" kern="1200" dirty="0"/>
        </a:p>
      </dsp:txBody>
      <dsp:txXfrm>
        <a:off x="5297663" y="377952"/>
        <a:ext cx="2263061" cy="715023"/>
      </dsp:txXfrm>
    </dsp:sp>
    <dsp:sp modelId="{F4B847C4-3814-48DF-B2AB-A3790D2810A9}">
      <dsp:nvSpPr>
        <dsp:cNvPr id="0" name=""/>
        <dsp:cNvSpPr/>
      </dsp:nvSpPr>
      <dsp:spPr>
        <a:xfrm>
          <a:off x="5297663" y="1092976"/>
          <a:ext cx="2263061" cy="2909975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228600" marR="0" lvl="1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sv-SE" sz="1900" b="1" kern="1200" dirty="0" smtClean="0"/>
            <a:t>Inadequate use</a:t>
          </a:r>
          <a:endParaRPr lang="sv-SE" sz="1900" b="1" kern="1200" dirty="0"/>
        </a:p>
        <a:p>
          <a:pPr marL="228600" marR="0" lvl="2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sv-SE" sz="1900" kern="1200" dirty="0" smtClean="0"/>
            <a:t>Human factors</a:t>
          </a:r>
          <a:endParaRPr lang="sv-SE" sz="1900" kern="1200" dirty="0"/>
        </a:p>
        <a:p>
          <a:pPr marL="228600" marR="0" lvl="2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sv-SE" sz="1900" kern="1200" dirty="0" smtClean="0"/>
            <a:t>Failing health  systems</a:t>
          </a:r>
          <a:endParaRPr lang="sv-SE" sz="1900" kern="1200" dirty="0"/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v-SE" sz="1900" kern="1200" dirty="0"/>
        </a:p>
      </dsp:txBody>
      <dsp:txXfrm>
        <a:off x="5297663" y="1092976"/>
        <a:ext cx="2263061" cy="290997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093788" y="9429750"/>
            <a:ext cx="27368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37002F-5354-4C0E-B519-7FF7DE9F94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2573D0-0241-4DB2-8288-1DD71440C5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E33403-65C3-4A55-B945-CD76C4D28FC6}" type="slidenum">
              <a:rPr lang="sv-SE">
                <a:solidFill>
                  <a:prstClr val="black"/>
                </a:solidFill>
              </a:rPr>
              <a:pPr/>
              <a:t>7</a:t>
            </a:fld>
            <a:endParaRPr lang="sv-S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7084B-D816-4C4E-9EB8-A99BC5D41B3E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410258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7084B-D816-4C4E-9EB8-A99BC5D41B3E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286273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B2E06D-DD07-4BCE-9B4F-499BC75C657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6818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B2E06D-DD07-4BCE-9B4F-499BC75C657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1116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B2E06D-DD07-4BCE-9B4F-499BC75C657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D495E6-55A2-44A1-8B60-9A773B078CD6}" type="slidenum">
              <a:rPr lang="sv-SE" smtClean="0"/>
              <a:pPr/>
              <a:t>23</a:t>
            </a:fld>
            <a:endParaRPr lang="sv-SE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B6013-184D-4362-820D-D80CD8BA3DAA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512EA-C0B3-4409-9798-2E86B29BFBFE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48F74-33A6-4944-A438-EE9CBF973D9B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5875"/>
            <a:ext cx="4038600" cy="484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038600" cy="484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73628-E4C7-438F-AC7D-F9E5937E3366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04BF0-7D56-4C20-B844-E4E1A07C428A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8453F-8342-483E-984C-862A4F2F6454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35730-B0CF-46E7-B51A-7476C7BD837C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A2263-339C-4533-A426-B1E98B133273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3F4BB-13BD-417B-A094-79AD4901F15E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D454F-79E6-4673-97CD-0CBC32AD6E56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045D4-3524-4316-9892-0E40BDE2E07C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946BE-75CE-4818-AF2D-C9B60561F759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48A16-2151-4E2D-97C4-78A07757C3BC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0534D-02C9-42B9-9A9D-156E3478583E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5875"/>
            <a:ext cx="4038600" cy="484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038600" cy="484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5017D-3F5B-42A6-A084-6F3AD4D82E1F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5905F-6D7C-4D8F-9C96-98BFA6C1E38D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68764-2533-4E4E-973E-28C00B5FEBEB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53E9E-78A5-48E9-BEF1-8136D9E103C1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640AA-3AD5-410D-9F11-EE2B2F75C5A1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6690-D588-428E-A7F4-9C6E0882638E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8BBC4-B51C-43C3-AB83-9F2FAF5593BB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C8854-88AA-402A-B99B-E72F87604B7A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DCF28-D9BE-4E2B-9002-D46D4F073025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2C87F-C9D8-4186-BF5D-731E09F6945A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38AC1-1339-474F-8F2C-F94A2A2AC0E2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35072-D768-4849-9E90-36987558CCE0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5875"/>
            <a:ext cx="4038600" cy="484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038600" cy="484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D885F-8804-4F5A-81F7-CA1EC37E0B78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C7582-5CCC-46CF-B5EE-27BC0C88C9D7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1F5B-5C04-4D05-9897-E6E2F3316843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23A12-127D-40E9-AA49-004FE2419FF0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4A3C0-0986-4F6F-A215-3F01ED51BA43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98B0E-29BE-4B8B-ACC9-2B320F2C9537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94D3-FAB7-421F-8017-9C37F58A2446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5BB0F-B6CB-462A-A71F-B23C4D1176D8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0B3AF-3842-453D-99AA-12C408657DFA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772150"/>
            <a:ext cx="2411412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0400" y="0"/>
            <a:ext cx="3403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0438"/>
            <a:ext cx="6400800" cy="216058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November 2010		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New Delhi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7C3D2-8B4A-428D-9B3E-FCC0CEB36C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November 2010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New Delhi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59A5E-2BC5-4E5B-BC44-393E9300B9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DFE82-939B-4E4B-9471-82FB6E9C15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2060575"/>
            <a:ext cx="3703638" cy="402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2060575"/>
            <a:ext cx="3703637" cy="402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39367-0903-4278-993E-88960311FC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DA7E8-54B1-4EC0-96FE-F316D42B71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4673D-718F-42CE-B8FE-71AC5F7C8D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018EB-DFDD-4ABB-B1A7-0202CE0834E5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39C48-9380-4CCF-BF2E-8707E1D44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451CC-2DC0-4CA5-ABD0-903FC62D07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A0BDA-2552-4F97-A5FA-91A2310FC7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7F05F-C08C-4933-8651-586E81D201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6200" y="765175"/>
            <a:ext cx="1889125" cy="5316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765175"/>
            <a:ext cx="5518150" cy="5316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A41A6-3B9A-485C-B270-0D299862AE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DEF40-37BF-4C12-9131-8CFE8BE9AC13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CBF26-3DBB-4781-AE59-2FFF8A483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ACDB4-BFEC-42C8-967B-7D69E1ACB2C3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BC184-E754-4DAA-B38C-735DD6A87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CF6B2-AAAC-4056-BAC4-89AF6A8CD149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53B88-FD5F-4864-A84C-7A9578C18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E7548-408B-405D-BF3D-7FF9CB6A08BB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E70EF-6CCC-4176-99F8-73D0FE045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96CE3-68AD-4225-9D04-B804E35F6A56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C824B-61E2-4870-A1E7-AB21DB64F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5875"/>
            <a:ext cx="4038600" cy="484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038600" cy="484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4353-64A8-411F-B1A4-D41EE229EAE8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065F6-7F20-46E4-84BA-BB3338D9E1E5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2D591-F3B5-49B3-93CC-F9B0DE9FF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0E387-1701-497D-8830-151B4487C300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32248-B17F-40C5-BF18-8507B7A65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D9879-ECA1-4F7C-99CA-BAFA817673E1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C24AE-5E33-4982-A273-CABF623EF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B62BA-F551-42AD-ABB4-9C5FFC295D49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D6C9-CA7F-4F1F-BD32-D0C592313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1757E-D1C2-4148-AA72-18EB3B9AC058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5244D-389F-40BE-B3C8-031EDC42E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4E1E7-6559-490F-A90A-181DBFB05174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BEFF4-1841-45AC-849C-E78982307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13C79-C0AB-4B82-BD7A-D6583CD4B81E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FEC67-0222-4384-8009-D9FD28625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1C112-8528-4ACF-826D-16C03BCC15AA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B91D2-3947-4C72-A87D-FCE9A46BA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817C3-2CAF-4F25-9C54-462E90958D94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5EFEF-563C-4AD9-85D8-72CD52991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1F5C4-FF96-4D9B-BA91-0BC01A19973E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BCC-0BAB-4041-AE38-C4EF1D222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043F2-2A97-4318-9E09-2843C841C462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87D4D-E5EF-48CC-8B25-DB2F9B7774CE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F59F-FCCE-4C29-9498-C972FE491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9DE13-3601-42C1-833B-774C45A239B5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8AA4B-069D-4AA6-A3D8-98B858585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B9559-FFF2-46DE-9F2A-40D9C1C5D6AA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34DA6-D77C-4D5F-B929-E9DC3CEBE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E42CC-2CAE-4E52-BE69-86B9112D1774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8F097-A8EE-4A5D-9B5B-BD5628684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9727A-45F8-432D-8F04-5929E0C24870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4439E-D348-4F89-9629-036391587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8C00E-7C2D-4127-884F-061FEC4D6E4F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CEE5E-68C9-4CDD-96A1-EA6F1FF3C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BC9BB-DAEB-44D8-ABB7-90018B2B37AE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415F0-053A-44D3-A2DD-C98F6E778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7D29-6C31-4FE7-9FC7-802CC245441D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75E1B-D745-40C9-82AF-579724698CCD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8290C-8466-4941-9903-17E81ED3CC12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118F9-2198-4806-96B7-5A2362447FEC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4461-67E6-4110-B6FA-3FC40A6C004D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689E7-C27A-49AD-822B-C28FEBB6A883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23B64-547C-4958-9C68-320E5935E0CD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91-FF5C-439A-B391-7037AC05D5E1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53FFE-B4CF-43EC-A428-CBE5F63432FC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5875"/>
            <a:ext cx="4038600" cy="484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038600" cy="484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D375B-F5E1-4BB7-BCE1-46EE87DC2FD3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99FE3-A4BA-4CAA-9D38-22E7037E345C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22BBC-D09F-4178-93F2-D36EAF8328DA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A8003-CACB-4AB4-A261-1414BA49659F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59276-9E6C-4214-A35B-860908CDDCA6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6FBA7-0D5D-4A61-AA5B-2766536E3C44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BFBB-A284-47DF-BA3A-F87C80A85AC4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43DB4-60A3-48BC-B854-D89244395E22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7D959-9024-448B-B112-B28ED657EA98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55992-504B-48F4-A5DD-280A2B1DC82D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F3139-3344-44B8-BE98-BE18E6914796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5875"/>
            <a:ext cx="4038600" cy="484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038600" cy="484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B4DD6-924F-4A32-AB9D-831B66310A01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6D0EB-7DDA-45A5-A25B-F541BEC7C4B1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D0066-2EE4-4007-8A52-B3D3D3901B4A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5875"/>
            <a:ext cx="4038600" cy="484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038600" cy="484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85ABC-315E-447B-A6B6-B76E416F9337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485B3-6BA0-4401-B8F2-FE642A208CB7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C37C-42AB-469B-8C5F-6A38502B1375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A02D0-2299-4742-A5F7-16A2DD9F613E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B79AD-0FA4-4AEE-97CA-38B40A16BA0C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39769-9E54-451C-8C9A-02D54B71AE2E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732B3-660F-4242-AC60-EC0D83DA8461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EAF24-1A9A-497C-89FC-E0443E713BAE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5875"/>
            <a:ext cx="4038600" cy="484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038600" cy="484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64FA7-B7D7-49D0-83C8-ADFCEE484533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C9FC2-8236-4194-BDA5-9ED388CBA6D9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944A2-BAD9-4459-AC7F-44A0B445B03B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CB4F2-F135-4406-8578-942DB488869E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0E6AF-5280-4490-9B76-CCCFC2ECB1E1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B2D9-DB19-4E3B-92B4-39DF6C8B0573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72073-574E-48FD-A7E4-8BF86C1AEDBA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E68E4-EE99-457E-91A6-6B6769EA7A5A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C55EB-CEAD-40DE-92CC-0E738657832D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1112F-7F86-4472-8D19-54128A8A6A65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F9CE6-D80D-4262-95D4-1510FFA13185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5875"/>
            <a:ext cx="4038600" cy="484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038600" cy="484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AD0F7-7A31-42B2-B6B7-FAFF05E03BAD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1F93B-D6EF-4BDA-9081-96C715D57FA0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E05EC-A0DD-4B3B-ACB7-B112B8A33EA0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FB58B-FF21-438A-A6E4-834EEDF94ABB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C645F-564D-423B-B7E0-0497F90916F5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5249A-ECD4-424E-8AE0-D3A7D4BF8EAF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6AF60-8F68-4846-AD66-8B990E916C2B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CC566-C9C1-4A4F-8424-D26656366DE9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16A13-89E1-442C-B91F-3974BE8E1CBC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4995-5398-416F-9E31-7BD2D2A397FA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E0D4D-0AFE-4887-8837-DBF490F57AE3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5875"/>
            <a:ext cx="4038600" cy="484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038600" cy="484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39FE1-7F46-470E-A4A3-0F4A28BE4CB4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69CC9-7DD5-4E76-B42F-35C231D55237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F4D64-6994-48F4-877C-A779295053C0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DF88B-85EE-45C5-A7AC-0008DC869C20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90F15-A90C-4969-8164-571C6C7A3E16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07A8D-EBC7-4AD7-A848-E5AC5E1863F0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5E1E-AEB5-4F76-AB6F-8311B467F9CD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9F99-6AEB-4BBA-8B90-DD49BF5C7685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0FE3E-BE95-4B1A-8830-101A418D8F4E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48A42-7101-4753-9F38-947F722C9E71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18AB2-A71E-440D-8D87-2C54C86B97AB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5875"/>
            <a:ext cx="4038600" cy="484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038600" cy="484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CF002-A807-406A-9FFB-FC15B33851DB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EBF01-3A55-4993-B533-F5E9A6A29A4C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89D29-19BF-4C25-8F3F-E792DDF5F79E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D56FF-DF51-4778-A1B1-BBA0747F6090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E135-EE18-4A46-9596-01CB080E58E0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AFBE2-BB4D-43B6-B25B-7D1932B46F74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38920-9064-44FC-807F-0D575F5A16F6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702F1-8751-4B53-95D8-EA03EFC0F4CB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A8A4B-94CF-4F6C-A8CF-8314C5964124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20E18-0D30-403A-B31C-511594FF826D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0035D-8E49-48BE-AF61-3C20A12FA5D1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5875"/>
            <a:ext cx="4038600" cy="484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038600" cy="484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70C97-A4A1-4298-9D4E-ED1FA5509F95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685EA-1B05-49BE-A6BB-C5645A7542FC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79663-9600-45A3-A816-87E7669CBE17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AC41C-D6D0-4F15-AE9D-343437FA09CB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F4CCC-325F-481C-AA67-A93A1F15777D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5594B-97A6-4469-8DC6-9F57301CE4F1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6EF57-BD73-438B-82E1-075DE60602F3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5803A-2CD9-41C9-8F61-62B1DC936D49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5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7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umccolour_transp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00375" y="642938"/>
            <a:ext cx="256222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C:\Users\hsa-hozanna\Documents\Hozanna\Academy\HPRGWHO_PVTrgCourse\WHO-EN-C-V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7250" y="241300"/>
            <a:ext cx="142875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2875" y="1785938"/>
            <a:ext cx="885825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SG" sz="3600" b="1" dirty="0">
                <a:latin typeface="Bernard MT Condensed" pitchFamily="18" charset="0"/>
              </a:rPr>
              <a:t>WHO-UMC-HSA </a:t>
            </a:r>
          </a:p>
          <a:p>
            <a:pPr algn="ctr">
              <a:defRPr/>
            </a:pPr>
            <a:r>
              <a:rPr lang="en-SG" sz="3600" b="1" dirty="0">
                <a:latin typeface="Bernard MT Condensed" pitchFamily="18" charset="0"/>
              </a:rPr>
              <a:t>Basic Pharmacovigilance Training Course</a:t>
            </a:r>
            <a:endParaRPr lang="en-SG" sz="3600" dirty="0">
              <a:latin typeface="Bernard MT Condensed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00125" y="2947988"/>
            <a:ext cx="7143750" cy="158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10" descr="logo.ti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00750" y="500063"/>
            <a:ext cx="241776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 txBox="1">
            <a:spLocks/>
          </p:cNvSpPr>
          <p:nvPr/>
        </p:nvSpPr>
        <p:spPr>
          <a:xfrm>
            <a:off x="8572500" y="6492875"/>
            <a:ext cx="571500" cy="365125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2E36C25F-D2D5-4371-9B53-9081080BB3FF}" type="slidenum">
              <a:rPr lang="en-SG" sz="1200">
                <a:solidFill>
                  <a:srgbClr val="898989"/>
                </a:solidFill>
              </a:rPr>
              <a:pPr algn="r">
                <a:defRPr/>
              </a:pPr>
              <a:t>‹#›</a:t>
            </a:fld>
            <a:endParaRPr lang="en-SG" sz="1200">
              <a:solidFill>
                <a:srgbClr val="89898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SG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SG" smtClean="0"/>
          </a:p>
        </p:txBody>
      </p:sp>
      <p:sp>
        <p:nvSpPr>
          <p:cNvPr id="20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85875"/>
            <a:ext cx="822960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7" r:id="rId1"/>
    <p:sldLayoutId id="2147484988" r:id="rId2"/>
    <p:sldLayoutId id="2147484989" r:id="rId3"/>
    <p:sldLayoutId id="2147484990" r:id="rId4"/>
    <p:sldLayoutId id="2147484991" r:id="rId5"/>
    <p:sldLayoutId id="2147484992" r:id="rId6"/>
    <p:sldLayoutId id="2147484993" r:id="rId7"/>
    <p:sldLayoutId id="2147484994" r:id="rId8"/>
    <p:sldLayoutId id="2147484995" r:id="rId9"/>
    <p:sldLayoutId id="2147484996" r:id="rId10"/>
    <p:sldLayoutId id="214748499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7"/>
          <p:cNvGrpSpPr>
            <a:grpSpLocks/>
          </p:cNvGrpSpPr>
          <p:nvPr/>
        </p:nvGrpSpPr>
        <p:grpSpPr bwMode="auto">
          <a:xfrm>
            <a:off x="98425" y="6264275"/>
            <a:ext cx="8474075" cy="587375"/>
            <a:chOff x="98837" y="6264087"/>
            <a:chExt cx="8473691" cy="587012"/>
          </a:xfrm>
        </p:grpSpPr>
        <p:sp>
          <p:nvSpPr>
            <p:cNvPr id="8" name="Footer Placeholder 12"/>
            <p:cNvSpPr txBox="1">
              <a:spLocks/>
            </p:cNvSpPr>
            <p:nvPr userDrawn="1"/>
          </p:nvSpPr>
          <p:spPr>
            <a:xfrm>
              <a:off x="3214959" y="6557593"/>
              <a:ext cx="5357569" cy="293506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SG" sz="1000" b="1">
                  <a:solidFill>
                    <a:srgbClr val="5283BE"/>
                  </a:solidFill>
                </a:rPr>
                <a:t>WHO-UMC-HSA Basic Pharmacovigilance Training Course | 31</a:t>
              </a:r>
              <a:r>
                <a:rPr lang="en-SG" sz="1000" b="1" baseline="30000">
                  <a:solidFill>
                    <a:srgbClr val="5283BE"/>
                  </a:solidFill>
                </a:rPr>
                <a:t>st</a:t>
              </a:r>
              <a:r>
                <a:rPr lang="en-SG" sz="1000" b="1">
                  <a:solidFill>
                    <a:srgbClr val="5283BE"/>
                  </a:solidFill>
                </a:rPr>
                <a:t> May – 4</a:t>
              </a:r>
              <a:r>
                <a:rPr lang="en-SG" sz="1000" b="1" baseline="30000">
                  <a:solidFill>
                    <a:srgbClr val="5283BE"/>
                  </a:solidFill>
                </a:rPr>
                <a:t>th</a:t>
              </a:r>
              <a:r>
                <a:rPr lang="en-SG" sz="1000" b="1">
                  <a:solidFill>
                    <a:srgbClr val="5283BE"/>
                  </a:solidFill>
                </a:rPr>
                <a:t> June 2010</a:t>
              </a:r>
              <a:endParaRPr lang="en-SG" sz="1000">
                <a:solidFill>
                  <a:srgbClr val="5283BE"/>
                </a:solidFill>
              </a:endParaRPr>
            </a:p>
          </p:txBody>
        </p:sp>
        <p:pic>
          <p:nvPicPr>
            <p:cNvPr id="11271" name="Picture 8" descr="umccolour_transp.gif"/>
            <p:cNvPicPr>
              <a:picLocks noChangeAspect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57705" y="6455993"/>
              <a:ext cx="1096164" cy="357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Picture 9" descr="logo.tif"/>
            <p:cNvPicPr>
              <a:picLocks noChangeAspect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971494" y="6400527"/>
              <a:ext cx="1171746" cy="412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Picture 10" descr="WHO-EN-C-V.jpg"/>
            <p:cNvPicPr>
              <a:picLocks noChangeAspect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8837" y="6264087"/>
              <a:ext cx="541243" cy="549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SG" smtClean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85875"/>
            <a:ext cx="822960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572500" y="6492875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038E66-F513-4668-9CF4-660E03B196F5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6" r:id="rId1"/>
    <p:sldLayoutId id="2147485087" r:id="rId2"/>
    <p:sldLayoutId id="2147485088" r:id="rId3"/>
    <p:sldLayoutId id="2147485089" r:id="rId4"/>
    <p:sldLayoutId id="2147485090" r:id="rId5"/>
    <p:sldLayoutId id="2147485091" r:id="rId6"/>
    <p:sldLayoutId id="2147485092" r:id="rId7"/>
    <p:sldLayoutId id="2147485093" r:id="rId8"/>
    <p:sldLayoutId id="2147485094" r:id="rId9"/>
    <p:sldLayoutId id="2147485095" r:id="rId10"/>
    <p:sldLayoutId id="21474850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71563"/>
            <a:ext cx="9144000" cy="1587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91" name="Group 7"/>
          <p:cNvGrpSpPr>
            <a:grpSpLocks/>
          </p:cNvGrpSpPr>
          <p:nvPr/>
        </p:nvGrpSpPr>
        <p:grpSpPr bwMode="auto">
          <a:xfrm>
            <a:off x="98425" y="6264275"/>
            <a:ext cx="8474075" cy="587375"/>
            <a:chOff x="98837" y="6264087"/>
            <a:chExt cx="8473691" cy="587012"/>
          </a:xfrm>
        </p:grpSpPr>
        <p:sp>
          <p:nvSpPr>
            <p:cNvPr id="9" name="Footer Placeholder 12"/>
            <p:cNvSpPr txBox="1">
              <a:spLocks/>
            </p:cNvSpPr>
            <p:nvPr userDrawn="1"/>
          </p:nvSpPr>
          <p:spPr>
            <a:xfrm>
              <a:off x="3214959" y="6557593"/>
              <a:ext cx="5357569" cy="293506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SG" sz="1000" b="1">
                  <a:solidFill>
                    <a:srgbClr val="5283BE"/>
                  </a:solidFill>
                </a:rPr>
                <a:t>WHO-UMC-HSA Basic Pharmacovigilance Training Course | 31</a:t>
              </a:r>
              <a:r>
                <a:rPr lang="en-SG" sz="1000" b="1" baseline="30000">
                  <a:solidFill>
                    <a:srgbClr val="5283BE"/>
                  </a:solidFill>
                </a:rPr>
                <a:t>st</a:t>
              </a:r>
              <a:r>
                <a:rPr lang="en-SG" sz="1000" b="1">
                  <a:solidFill>
                    <a:srgbClr val="5283BE"/>
                  </a:solidFill>
                </a:rPr>
                <a:t> May – 4</a:t>
              </a:r>
              <a:r>
                <a:rPr lang="en-SG" sz="1000" b="1" baseline="30000">
                  <a:solidFill>
                    <a:srgbClr val="5283BE"/>
                  </a:solidFill>
                </a:rPr>
                <a:t>th</a:t>
              </a:r>
              <a:r>
                <a:rPr lang="en-SG" sz="1000" b="1">
                  <a:solidFill>
                    <a:srgbClr val="5283BE"/>
                  </a:solidFill>
                </a:rPr>
                <a:t> June 2010</a:t>
              </a:r>
              <a:endParaRPr lang="en-SG" sz="1000">
                <a:solidFill>
                  <a:srgbClr val="5283BE"/>
                </a:solidFill>
              </a:endParaRPr>
            </a:p>
          </p:txBody>
        </p:sp>
        <p:pic>
          <p:nvPicPr>
            <p:cNvPr id="12296" name="Picture 9" descr="umccolour_transp.gif"/>
            <p:cNvPicPr>
              <a:picLocks noChangeAspect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57705" y="6455993"/>
              <a:ext cx="1096164" cy="357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7" name="Picture 10" descr="logo.tif"/>
            <p:cNvPicPr>
              <a:picLocks noChangeAspect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971494" y="6400527"/>
              <a:ext cx="1171746" cy="412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8" name="Picture 11" descr="WHO-EN-C-V.jpg"/>
            <p:cNvPicPr>
              <a:picLocks noChangeAspect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8837" y="6264087"/>
              <a:ext cx="541243" cy="549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SG" smtClean="0"/>
          </a:p>
        </p:txBody>
      </p:sp>
      <p:sp>
        <p:nvSpPr>
          <p:cNvPr id="1229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85875"/>
            <a:ext cx="822960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  <p:sp>
        <p:nvSpPr>
          <p:cNvPr id="13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572500" y="6492875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72891D1-9C31-40E1-8B78-8D39AA9F4F1A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7" r:id="rId1"/>
    <p:sldLayoutId id="2147485098" r:id="rId2"/>
    <p:sldLayoutId id="2147485099" r:id="rId3"/>
    <p:sldLayoutId id="2147485100" r:id="rId4"/>
    <p:sldLayoutId id="2147485101" r:id="rId5"/>
    <p:sldLayoutId id="2147485102" r:id="rId6"/>
    <p:sldLayoutId id="2147485103" r:id="rId7"/>
    <p:sldLayoutId id="2147485104" r:id="rId8"/>
    <p:sldLayoutId id="2147485105" r:id="rId9"/>
    <p:sldLayoutId id="2147485106" r:id="rId10"/>
    <p:sldLayoutId id="21474851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6"/>
          <p:cNvGrpSpPr>
            <a:grpSpLocks/>
          </p:cNvGrpSpPr>
          <p:nvPr/>
        </p:nvGrpSpPr>
        <p:grpSpPr bwMode="auto">
          <a:xfrm>
            <a:off x="98425" y="6264275"/>
            <a:ext cx="8474075" cy="587375"/>
            <a:chOff x="98837" y="6264087"/>
            <a:chExt cx="8473691" cy="587012"/>
          </a:xfrm>
        </p:grpSpPr>
        <p:sp>
          <p:nvSpPr>
            <p:cNvPr id="8" name="Footer Placeholder 12"/>
            <p:cNvSpPr txBox="1">
              <a:spLocks/>
            </p:cNvSpPr>
            <p:nvPr userDrawn="1"/>
          </p:nvSpPr>
          <p:spPr>
            <a:xfrm>
              <a:off x="3214959" y="6557593"/>
              <a:ext cx="5357569" cy="293506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SG" sz="1000" b="1">
                  <a:solidFill>
                    <a:srgbClr val="5283BE"/>
                  </a:solidFill>
                </a:rPr>
                <a:t>WHO-UMC-HSA Basic Pharmacovigilance Training Course | 31</a:t>
              </a:r>
              <a:r>
                <a:rPr lang="en-SG" sz="1000" b="1" baseline="30000">
                  <a:solidFill>
                    <a:srgbClr val="5283BE"/>
                  </a:solidFill>
                </a:rPr>
                <a:t>st</a:t>
              </a:r>
              <a:r>
                <a:rPr lang="en-SG" sz="1000" b="1">
                  <a:solidFill>
                    <a:srgbClr val="5283BE"/>
                  </a:solidFill>
                </a:rPr>
                <a:t> May – 4</a:t>
              </a:r>
              <a:r>
                <a:rPr lang="en-SG" sz="1000" b="1" baseline="30000">
                  <a:solidFill>
                    <a:srgbClr val="5283BE"/>
                  </a:solidFill>
                </a:rPr>
                <a:t>th</a:t>
              </a:r>
              <a:r>
                <a:rPr lang="en-SG" sz="1000" b="1">
                  <a:solidFill>
                    <a:srgbClr val="5283BE"/>
                  </a:solidFill>
                </a:rPr>
                <a:t> June 2010</a:t>
              </a:r>
              <a:endParaRPr lang="en-SG" sz="1000">
                <a:solidFill>
                  <a:srgbClr val="5283BE"/>
                </a:solidFill>
              </a:endParaRPr>
            </a:p>
          </p:txBody>
        </p:sp>
        <p:pic>
          <p:nvPicPr>
            <p:cNvPr id="13319" name="Picture 9" descr="umccolour_transp.gif"/>
            <p:cNvPicPr>
              <a:picLocks noChangeAspect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57705" y="6455993"/>
              <a:ext cx="1096164" cy="357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10" descr="logo.tif"/>
            <p:cNvPicPr>
              <a:picLocks noChangeAspect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971494" y="6400527"/>
              <a:ext cx="1171746" cy="412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Picture 10" descr="WHO-EN-C-V.jpg"/>
            <p:cNvPicPr>
              <a:picLocks noChangeAspect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8837" y="6264087"/>
              <a:ext cx="541243" cy="549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SG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85875"/>
            <a:ext cx="822960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572500" y="6492875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DD1358F-B99B-4A0D-8071-71B459FC2FD1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8" r:id="rId1"/>
    <p:sldLayoutId id="2147485109" r:id="rId2"/>
    <p:sldLayoutId id="2147485110" r:id="rId3"/>
    <p:sldLayoutId id="2147485111" r:id="rId4"/>
    <p:sldLayoutId id="2147485112" r:id="rId5"/>
    <p:sldLayoutId id="2147485113" r:id="rId6"/>
    <p:sldLayoutId id="2147485114" r:id="rId7"/>
    <p:sldLayoutId id="2147485115" r:id="rId8"/>
    <p:sldLayoutId id="2147485116" r:id="rId9"/>
    <p:sldLayoutId id="2147485117" r:id="rId10"/>
    <p:sldLayoutId id="214748511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32588" y="5772150"/>
            <a:ext cx="2411412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40400" y="0"/>
            <a:ext cx="3403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765175"/>
            <a:ext cx="741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2060575"/>
            <a:ext cx="7559675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46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4ADCAE1-FE8B-4E84-A0C3-148E295BE3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1" r:id="rId1"/>
    <p:sldLayoutId id="2147485152" r:id="rId2"/>
    <p:sldLayoutId id="2147485119" r:id="rId3"/>
    <p:sldLayoutId id="2147485120" r:id="rId4"/>
    <p:sldLayoutId id="2147485121" r:id="rId5"/>
    <p:sldLayoutId id="2147485122" r:id="rId6"/>
    <p:sldLayoutId id="2147485123" r:id="rId7"/>
    <p:sldLayoutId id="2147485124" r:id="rId8"/>
    <p:sldLayoutId id="2147485125" r:id="rId9"/>
    <p:sldLayoutId id="2147485126" r:id="rId10"/>
    <p:sldLayoutId id="2147485127" r:id="rId11"/>
    <p:sldLayoutId id="214748512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C4A4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C4A4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C4A4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C4A4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2C4A4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2C4A4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2C4A4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2C4A4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2C4A4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78D69F-2DD3-45D6-9290-45E7EBBA5226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646D0C-9668-4021-9AC6-9135A52F8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9" r:id="rId1"/>
    <p:sldLayoutId id="2147485130" r:id="rId2"/>
    <p:sldLayoutId id="2147485131" r:id="rId3"/>
    <p:sldLayoutId id="2147485132" r:id="rId4"/>
    <p:sldLayoutId id="2147485133" r:id="rId5"/>
    <p:sldLayoutId id="2147485134" r:id="rId6"/>
    <p:sldLayoutId id="2147485135" r:id="rId7"/>
    <p:sldLayoutId id="2147485136" r:id="rId8"/>
    <p:sldLayoutId id="2147485137" r:id="rId9"/>
    <p:sldLayoutId id="2147485138" r:id="rId10"/>
    <p:sldLayoutId id="21474851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71DDCC5-BEEE-4A10-9CFC-6107FA037719}" type="datetimeFigureOut">
              <a:rPr lang="en-US"/>
              <a:pPr>
                <a:defRPr/>
              </a:pPr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4DD1B7-64CD-49F6-9658-2AD989C57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0" r:id="rId1"/>
    <p:sldLayoutId id="2147485141" r:id="rId2"/>
    <p:sldLayoutId id="2147485142" r:id="rId3"/>
    <p:sldLayoutId id="2147485143" r:id="rId4"/>
    <p:sldLayoutId id="2147485144" r:id="rId5"/>
    <p:sldLayoutId id="2147485145" r:id="rId6"/>
    <p:sldLayoutId id="2147485146" r:id="rId7"/>
    <p:sldLayoutId id="2147485147" r:id="rId8"/>
    <p:sldLayoutId id="2147485148" r:id="rId9"/>
    <p:sldLayoutId id="2147485149" r:id="rId10"/>
    <p:sldLayoutId id="21474851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SG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85875"/>
            <a:ext cx="822960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AB9AF5A-CA43-47E8-9892-45A39FBC7545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8" r:id="rId1"/>
    <p:sldLayoutId id="2147484999" r:id="rId2"/>
    <p:sldLayoutId id="2147485000" r:id="rId3"/>
    <p:sldLayoutId id="2147485001" r:id="rId4"/>
    <p:sldLayoutId id="2147485002" r:id="rId5"/>
    <p:sldLayoutId id="2147485003" r:id="rId6"/>
    <p:sldLayoutId id="2147485004" r:id="rId7"/>
    <p:sldLayoutId id="2147485005" r:id="rId8"/>
    <p:sldLayoutId id="2147485006" r:id="rId9"/>
    <p:sldLayoutId id="2147485007" r:id="rId10"/>
    <p:sldLayoutId id="214748500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71563"/>
            <a:ext cx="9144000" cy="1587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9" name="Group 13"/>
          <p:cNvGrpSpPr>
            <a:grpSpLocks/>
          </p:cNvGrpSpPr>
          <p:nvPr/>
        </p:nvGrpSpPr>
        <p:grpSpPr bwMode="auto">
          <a:xfrm>
            <a:off x="98425" y="6264275"/>
            <a:ext cx="8474075" cy="587375"/>
            <a:chOff x="98837" y="6264087"/>
            <a:chExt cx="8473691" cy="587012"/>
          </a:xfrm>
        </p:grpSpPr>
        <p:sp>
          <p:nvSpPr>
            <p:cNvPr id="9" name="Footer Placeholder 12"/>
            <p:cNvSpPr txBox="1">
              <a:spLocks/>
            </p:cNvSpPr>
            <p:nvPr userDrawn="1"/>
          </p:nvSpPr>
          <p:spPr>
            <a:xfrm>
              <a:off x="3214959" y="6557593"/>
              <a:ext cx="5357569" cy="293506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SG" sz="1000" b="1">
                  <a:solidFill>
                    <a:srgbClr val="5283BE"/>
                  </a:solidFill>
                </a:rPr>
                <a:t>WHO-UMC-HSA Basic Pharmacovigilance Training Course | 31</a:t>
              </a:r>
              <a:r>
                <a:rPr lang="en-SG" sz="1000" b="1" baseline="30000">
                  <a:solidFill>
                    <a:srgbClr val="5283BE"/>
                  </a:solidFill>
                </a:rPr>
                <a:t>st</a:t>
              </a:r>
              <a:r>
                <a:rPr lang="en-SG" sz="1000" b="1">
                  <a:solidFill>
                    <a:srgbClr val="5283BE"/>
                  </a:solidFill>
                </a:rPr>
                <a:t> May – 4</a:t>
              </a:r>
              <a:r>
                <a:rPr lang="en-SG" sz="1000" b="1" baseline="30000">
                  <a:solidFill>
                    <a:srgbClr val="5283BE"/>
                  </a:solidFill>
                </a:rPr>
                <a:t>th</a:t>
              </a:r>
              <a:r>
                <a:rPr lang="en-SG" sz="1000" b="1">
                  <a:solidFill>
                    <a:srgbClr val="5283BE"/>
                  </a:solidFill>
                </a:rPr>
                <a:t> June 2010</a:t>
              </a:r>
              <a:endParaRPr lang="en-SG" sz="1000">
                <a:solidFill>
                  <a:srgbClr val="5283BE"/>
                </a:solidFill>
              </a:endParaRPr>
            </a:p>
          </p:txBody>
        </p:sp>
        <p:pic>
          <p:nvPicPr>
            <p:cNvPr id="4104" name="Picture 9" descr="umccolour_transp.gif"/>
            <p:cNvPicPr>
              <a:picLocks noChangeAspect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57705" y="6455993"/>
              <a:ext cx="1096164" cy="357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10" descr="logo.tif"/>
            <p:cNvPicPr>
              <a:picLocks noChangeAspect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971494" y="6400527"/>
              <a:ext cx="1171746" cy="412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11" descr="WHO-EN-C-V.jpg"/>
            <p:cNvPicPr>
              <a:picLocks noChangeAspect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8837" y="6264087"/>
              <a:ext cx="541243" cy="549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SG" smtClean="0"/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85875"/>
            <a:ext cx="822960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  <p:sp>
        <p:nvSpPr>
          <p:cNvPr id="13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572500" y="6492875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30C16B3-6AF5-4EF7-A34E-D23B66278BB0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9" r:id="rId1"/>
    <p:sldLayoutId id="2147485010" r:id="rId2"/>
    <p:sldLayoutId id="2147485011" r:id="rId3"/>
    <p:sldLayoutId id="2147485012" r:id="rId4"/>
    <p:sldLayoutId id="2147485013" r:id="rId5"/>
    <p:sldLayoutId id="2147485014" r:id="rId6"/>
    <p:sldLayoutId id="2147485015" r:id="rId7"/>
    <p:sldLayoutId id="2147485016" r:id="rId8"/>
    <p:sldLayoutId id="2147485017" r:id="rId9"/>
    <p:sldLayoutId id="2147485018" r:id="rId10"/>
    <p:sldLayoutId id="21474850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1"/>
          <p:cNvGrpSpPr>
            <a:grpSpLocks/>
          </p:cNvGrpSpPr>
          <p:nvPr/>
        </p:nvGrpSpPr>
        <p:grpSpPr bwMode="auto">
          <a:xfrm>
            <a:off x="98425" y="6264275"/>
            <a:ext cx="8474075" cy="587375"/>
            <a:chOff x="98837" y="6264087"/>
            <a:chExt cx="8473691" cy="587012"/>
          </a:xfrm>
        </p:grpSpPr>
        <p:sp>
          <p:nvSpPr>
            <p:cNvPr id="8" name="Footer Placeholder 12"/>
            <p:cNvSpPr txBox="1">
              <a:spLocks/>
            </p:cNvSpPr>
            <p:nvPr userDrawn="1"/>
          </p:nvSpPr>
          <p:spPr>
            <a:xfrm>
              <a:off x="3214959" y="6557593"/>
              <a:ext cx="5357569" cy="293506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SG" sz="1000" b="1">
                  <a:solidFill>
                    <a:srgbClr val="5283BE"/>
                  </a:solidFill>
                </a:rPr>
                <a:t>WHO-UMC-HSA Basic Pharmacovigilance Training Course | 31</a:t>
              </a:r>
              <a:r>
                <a:rPr lang="en-SG" sz="1000" b="1" baseline="30000">
                  <a:solidFill>
                    <a:srgbClr val="5283BE"/>
                  </a:solidFill>
                </a:rPr>
                <a:t>st</a:t>
              </a:r>
              <a:r>
                <a:rPr lang="en-SG" sz="1000" b="1">
                  <a:solidFill>
                    <a:srgbClr val="5283BE"/>
                  </a:solidFill>
                </a:rPr>
                <a:t> May – 4</a:t>
              </a:r>
              <a:r>
                <a:rPr lang="en-SG" sz="1000" b="1" baseline="30000">
                  <a:solidFill>
                    <a:srgbClr val="5283BE"/>
                  </a:solidFill>
                </a:rPr>
                <a:t>th</a:t>
              </a:r>
              <a:r>
                <a:rPr lang="en-SG" sz="1000" b="1">
                  <a:solidFill>
                    <a:srgbClr val="5283BE"/>
                  </a:solidFill>
                </a:rPr>
                <a:t> June 2010</a:t>
              </a:r>
              <a:endParaRPr lang="en-SG" sz="1000">
                <a:solidFill>
                  <a:srgbClr val="5283BE"/>
                </a:solidFill>
              </a:endParaRPr>
            </a:p>
          </p:txBody>
        </p:sp>
        <p:pic>
          <p:nvPicPr>
            <p:cNvPr id="5127" name="Picture 9" descr="umccolour_transp.gif"/>
            <p:cNvPicPr>
              <a:picLocks noChangeAspect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57705" y="6455993"/>
              <a:ext cx="1096164" cy="357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10" descr="logo.tif"/>
            <p:cNvPicPr>
              <a:picLocks noChangeAspect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971494" y="6400527"/>
              <a:ext cx="1171746" cy="412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10" descr="WHO-EN-C-V.jpg"/>
            <p:cNvPicPr>
              <a:picLocks noChangeAspect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8837" y="6264087"/>
              <a:ext cx="541243" cy="549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SG" smtClean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85875"/>
            <a:ext cx="822960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572500" y="6492875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CD6DCFF-017A-490E-ABCD-3EE97A4291EB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0" r:id="rId1"/>
    <p:sldLayoutId id="2147485021" r:id="rId2"/>
    <p:sldLayoutId id="2147485022" r:id="rId3"/>
    <p:sldLayoutId id="2147485023" r:id="rId4"/>
    <p:sldLayoutId id="2147485024" r:id="rId5"/>
    <p:sldLayoutId id="2147485025" r:id="rId6"/>
    <p:sldLayoutId id="2147485026" r:id="rId7"/>
    <p:sldLayoutId id="2147485027" r:id="rId8"/>
    <p:sldLayoutId id="2147485028" r:id="rId9"/>
    <p:sldLayoutId id="2147485029" r:id="rId10"/>
    <p:sldLayoutId id="214748503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71563"/>
            <a:ext cx="9144000" cy="1587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47" name="Group 8"/>
          <p:cNvGrpSpPr>
            <a:grpSpLocks/>
          </p:cNvGrpSpPr>
          <p:nvPr/>
        </p:nvGrpSpPr>
        <p:grpSpPr bwMode="auto">
          <a:xfrm>
            <a:off x="98425" y="6264275"/>
            <a:ext cx="8474075" cy="587375"/>
            <a:chOff x="98837" y="6264087"/>
            <a:chExt cx="8473691" cy="587012"/>
          </a:xfrm>
        </p:grpSpPr>
        <p:sp>
          <p:nvSpPr>
            <p:cNvPr id="9" name="Footer Placeholder 12"/>
            <p:cNvSpPr txBox="1">
              <a:spLocks/>
            </p:cNvSpPr>
            <p:nvPr userDrawn="1"/>
          </p:nvSpPr>
          <p:spPr>
            <a:xfrm>
              <a:off x="3214959" y="6557593"/>
              <a:ext cx="5357569" cy="293506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SG" sz="1000" b="1">
                  <a:solidFill>
                    <a:srgbClr val="5283BE"/>
                  </a:solidFill>
                </a:rPr>
                <a:t>WHO-UMC-HSA Basic Pharmacovigilance Training Course | 31</a:t>
              </a:r>
              <a:r>
                <a:rPr lang="en-SG" sz="1000" b="1" baseline="30000">
                  <a:solidFill>
                    <a:srgbClr val="5283BE"/>
                  </a:solidFill>
                </a:rPr>
                <a:t>st</a:t>
              </a:r>
              <a:r>
                <a:rPr lang="en-SG" sz="1000" b="1">
                  <a:solidFill>
                    <a:srgbClr val="5283BE"/>
                  </a:solidFill>
                </a:rPr>
                <a:t> May – 4</a:t>
              </a:r>
              <a:r>
                <a:rPr lang="en-SG" sz="1000" b="1" baseline="30000">
                  <a:solidFill>
                    <a:srgbClr val="5283BE"/>
                  </a:solidFill>
                </a:rPr>
                <a:t>th</a:t>
              </a:r>
              <a:r>
                <a:rPr lang="en-SG" sz="1000" b="1">
                  <a:solidFill>
                    <a:srgbClr val="5283BE"/>
                  </a:solidFill>
                </a:rPr>
                <a:t> June 2010</a:t>
              </a:r>
              <a:endParaRPr lang="en-SG" sz="1000">
                <a:solidFill>
                  <a:srgbClr val="5283BE"/>
                </a:solidFill>
              </a:endParaRPr>
            </a:p>
          </p:txBody>
        </p:sp>
        <p:pic>
          <p:nvPicPr>
            <p:cNvPr id="6152" name="Picture 9" descr="umccolour_transp.gif"/>
            <p:cNvPicPr>
              <a:picLocks noChangeAspect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57705" y="6455993"/>
              <a:ext cx="1096164" cy="357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10" descr="logo.tif"/>
            <p:cNvPicPr>
              <a:picLocks noChangeAspect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971494" y="6400527"/>
              <a:ext cx="1171746" cy="412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1" descr="WHO-EN-C-V.jpg"/>
            <p:cNvPicPr>
              <a:picLocks noChangeAspect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8837" y="6264087"/>
              <a:ext cx="541243" cy="549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SG" smtClean="0"/>
          </a:p>
        </p:txBody>
      </p:sp>
      <p:sp>
        <p:nvSpPr>
          <p:cNvPr id="614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85875"/>
            <a:ext cx="822960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  <p:sp>
        <p:nvSpPr>
          <p:cNvPr id="13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572500" y="6492875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7223F29-28A8-41EA-B235-D07476219596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1" r:id="rId1"/>
    <p:sldLayoutId id="2147485032" r:id="rId2"/>
    <p:sldLayoutId id="2147485033" r:id="rId3"/>
    <p:sldLayoutId id="2147485034" r:id="rId4"/>
    <p:sldLayoutId id="2147485035" r:id="rId5"/>
    <p:sldLayoutId id="2147485036" r:id="rId6"/>
    <p:sldLayoutId id="2147485037" r:id="rId7"/>
    <p:sldLayoutId id="2147485038" r:id="rId8"/>
    <p:sldLayoutId id="2147485039" r:id="rId9"/>
    <p:sldLayoutId id="2147485040" r:id="rId10"/>
    <p:sldLayoutId id="214748504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71563"/>
            <a:ext cx="9144000" cy="1587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71" name="Group 10"/>
          <p:cNvGrpSpPr>
            <a:grpSpLocks/>
          </p:cNvGrpSpPr>
          <p:nvPr/>
        </p:nvGrpSpPr>
        <p:grpSpPr bwMode="auto">
          <a:xfrm>
            <a:off x="98425" y="6264275"/>
            <a:ext cx="8474075" cy="587375"/>
            <a:chOff x="98837" y="6264087"/>
            <a:chExt cx="8473691" cy="587012"/>
          </a:xfrm>
        </p:grpSpPr>
        <p:sp>
          <p:nvSpPr>
            <p:cNvPr id="9" name="Footer Placeholder 12"/>
            <p:cNvSpPr txBox="1">
              <a:spLocks/>
            </p:cNvSpPr>
            <p:nvPr userDrawn="1"/>
          </p:nvSpPr>
          <p:spPr>
            <a:xfrm>
              <a:off x="3214959" y="6557593"/>
              <a:ext cx="5357569" cy="293506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SG" sz="1000" b="1">
                  <a:solidFill>
                    <a:srgbClr val="5283BE"/>
                  </a:solidFill>
                </a:rPr>
                <a:t>WHO-UMC-HSA Basic Pharmacovigilance Training Course | 31</a:t>
              </a:r>
              <a:r>
                <a:rPr lang="en-SG" sz="1000" b="1" baseline="30000">
                  <a:solidFill>
                    <a:srgbClr val="5283BE"/>
                  </a:solidFill>
                </a:rPr>
                <a:t>st</a:t>
              </a:r>
              <a:r>
                <a:rPr lang="en-SG" sz="1000" b="1">
                  <a:solidFill>
                    <a:srgbClr val="5283BE"/>
                  </a:solidFill>
                </a:rPr>
                <a:t> May – 4</a:t>
              </a:r>
              <a:r>
                <a:rPr lang="en-SG" sz="1000" b="1" baseline="30000">
                  <a:solidFill>
                    <a:srgbClr val="5283BE"/>
                  </a:solidFill>
                </a:rPr>
                <a:t>th</a:t>
              </a:r>
              <a:r>
                <a:rPr lang="en-SG" sz="1000" b="1">
                  <a:solidFill>
                    <a:srgbClr val="5283BE"/>
                  </a:solidFill>
                </a:rPr>
                <a:t> June 2010</a:t>
              </a:r>
              <a:endParaRPr lang="en-SG" sz="1000">
                <a:solidFill>
                  <a:srgbClr val="5283BE"/>
                </a:solidFill>
              </a:endParaRPr>
            </a:p>
          </p:txBody>
        </p:sp>
        <p:pic>
          <p:nvPicPr>
            <p:cNvPr id="7176" name="Picture 9" descr="umccolour_transp.gif"/>
            <p:cNvPicPr>
              <a:picLocks noChangeAspect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57705" y="6455993"/>
              <a:ext cx="1096164" cy="357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10" descr="logo.tif"/>
            <p:cNvPicPr>
              <a:picLocks noChangeAspect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971494" y="6400527"/>
              <a:ext cx="1171746" cy="412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11" descr="WHO-EN-C-V.jpg"/>
            <p:cNvPicPr>
              <a:picLocks noChangeAspect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8837" y="6264087"/>
              <a:ext cx="541243" cy="549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SG" smtClean="0"/>
          </a:p>
        </p:txBody>
      </p:sp>
      <p:sp>
        <p:nvSpPr>
          <p:cNvPr id="717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85875"/>
            <a:ext cx="822960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  <p:sp>
        <p:nvSpPr>
          <p:cNvPr id="13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572500" y="6492875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61D77F3-223A-4C32-BCC3-8815CCBE51C9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2" r:id="rId1"/>
    <p:sldLayoutId id="2147485043" r:id="rId2"/>
    <p:sldLayoutId id="2147485044" r:id="rId3"/>
    <p:sldLayoutId id="2147485045" r:id="rId4"/>
    <p:sldLayoutId id="2147485046" r:id="rId5"/>
    <p:sldLayoutId id="2147485047" r:id="rId6"/>
    <p:sldLayoutId id="2147485048" r:id="rId7"/>
    <p:sldLayoutId id="2147485049" r:id="rId8"/>
    <p:sldLayoutId id="2147485050" r:id="rId9"/>
    <p:sldLayoutId id="2147485051" r:id="rId10"/>
    <p:sldLayoutId id="21474850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71563"/>
            <a:ext cx="9144000" cy="1587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95" name="Group 6"/>
          <p:cNvGrpSpPr>
            <a:grpSpLocks/>
          </p:cNvGrpSpPr>
          <p:nvPr/>
        </p:nvGrpSpPr>
        <p:grpSpPr bwMode="auto">
          <a:xfrm>
            <a:off x="98425" y="6264275"/>
            <a:ext cx="8474075" cy="587375"/>
            <a:chOff x="98837" y="6264087"/>
            <a:chExt cx="8473691" cy="587012"/>
          </a:xfrm>
        </p:grpSpPr>
        <p:sp>
          <p:nvSpPr>
            <p:cNvPr id="9" name="Footer Placeholder 12"/>
            <p:cNvSpPr txBox="1">
              <a:spLocks/>
            </p:cNvSpPr>
            <p:nvPr userDrawn="1"/>
          </p:nvSpPr>
          <p:spPr>
            <a:xfrm>
              <a:off x="3214959" y="6557593"/>
              <a:ext cx="5357569" cy="293506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SG" sz="1000" b="1">
                  <a:solidFill>
                    <a:srgbClr val="5283BE"/>
                  </a:solidFill>
                </a:rPr>
                <a:t>WHO-UMC-HSA Basic Pharmacovigilance Training Course | 31</a:t>
              </a:r>
              <a:r>
                <a:rPr lang="en-SG" sz="1000" b="1" baseline="30000">
                  <a:solidFill>
                    <a:srgbClr val="5283BE"/>
                  </a:solidFill>
                </a:rPr>
                <a:t>st</a:t>
              </a:r>
              <a:r>
                <a:rPr lang="en-SG" sz="1000" b="1">
                  <a:solidFill>
                    <a:srgbClr val="5283BE"/>
                  </a:solidFill>
                </a:rPr>
                <a:t> May – 4</a:t>
              </a:r>
              <a:r>
                <a:rPr lang="en-SG" sz="1000" b="1" baseline="30000">
                  <a:solidFill>
                    <a:srgbClr val="5283BE"/>
                  </a:solidFill>
                </a:rPr>
                <a:t>th</a:t>
              </a:r>
              <a:r>
                <a:rPr lang="en-SG" sz="1000" b="1">
                  <a:solidFill>
                    <a:srgbClr val="5283BE"/>
                  </a:solidFill>
                </a:rPr>
                <a:t> June 2010</a:t>
              </a:r>
              <a:endParaRPr lang="en-SG" sz="1000">
                <a:solidFill>
                  <a:srgbClr val="5283BE"/>
                </a:solidFill>
              </a:endParaRPr>
            </a:p>
          </p:txBody>
        </p:sp>
        <p:pic>
          <p:nvPicPr>
            <p:cNvPr id="8200" name="Picture 9" descr="umccolour_transp.gif"/>
            <p:cNvPicPr>
              <a:picLocks noChangeAspect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57705" y="6455993"/>
              <a:ext cx="1096164" cy="357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10" descr="logo.tif"/>
            <p:cNvPicPr>
              <a:picLocks noChangeAspect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971494" y="6400527"/>
              <a:ext cx="1171746" cy="412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11" descr="WHO-EN-C-V.jpg"/>
            <p:cNvPicPr>
              <a:picLocks noChangeAspect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8837" y="6264087"/>
              <a:ext cx="541243" cy="549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SG" smtClean="0"/>
          </a:p>
        </p:txBody>
      </p:sp>
      <p:sp>
        <p:nvSpPr>
          <p:cNvPr id="819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85875"/>
            <a:ext cx="822960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  <p:sp>
        <p:nvSpPr>
          <p:cNvPr id="13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572500" y="6492875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941D44A-CBA1-469E-82CE-8BA970A4C17E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3" r:id="rId1"/>
    <p:sldLayoutId id="2147485054" r:id="rId2"/>
    <p:sldLayoutId id="2147485055" r:id="rId3"/>
    <p:sldLayoutId id="2147485056" r:id="rId4"/>
    <p:sldLayoutId id="2147485057" r:id="rId5"/>
    <p:sldLayoutId id="2147485058" r:id="rId6"/>
    <p:sldLayoutId id="2147485059" r:id="rId7"/>
    <p:sldLayoutId id="2147485060" r:id="rId8"/>
    <p:sldLayoutId id="2147485061" r:id="rId9"/>
    <p:sldLayoutId id="2147485062" r:id="rId10"/>
    <p:sldLayoutId id="21474850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SG" smtClean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85875"/>
            <a:ext cx="822960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572500" y="6492875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BCA734B-C2B3-4E53-A4B7-A228BD0C9620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4" r:id="rId1"/>
    <p:sldLayoutId id="2147485065" r:id="rId2"/>
    <p:sldLayoutId id="2147485066" r:id="rId3"/>
    <p:sldLayoutId id="2147485067" r:id="rId4"/>
    <p:sldLayoutId id="2147485068" r:id="rId5"/>
    <p:sldLayoutId id="2147485069" r:id="rId6"/>
    <p:sldLayoutId id="2147485070" r:id="rId7"/>
    <p:sldLayoutId id="2147485071" r:id="rId8"/>
    <p:sldLayoutId id="2147485072" r:id="rId9"/>
    <p:sldLayoutId id="2147485073" r:id="rId10"/>
    <p:sldLayoutId id="21474850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7"/>
          <p:cNvGrpSpPr>
            <a:grpSpLocks/>
          </p:cNvGrpSpPr>
          <p:nvPr/>
        </p:nvGrpSpPr>
        <p:grpSpPr bwMode="auto">
          <a:xfrm>
            <a:off x="98425" y="6264275"/>
            <a:ext cx="8474075" cy="587375"/>
            <a:chOff x="98837" y="6264087"/>
            <a:chExt cx="8473691" cy="587012"/>
          </a:xfrm>
        </p:grpSpPr>
        <p:sp>
          <p:nvSpPr>
            <p:cNvPr id="8" name="Footer Placeholder 12"/>
            <p:cNvSpPr txBox="1">
              <a:spLocks/>
            </p:cNvSpPr>
            <p:nvPr userDrawn="1"/>
          </p:nvSpPr>
          <p:spPr>
            <a:xfrm>
              <a:off x="3214959" y="6557593"/>
              <a:ext cx="5357569" cy="293506"/>
            </a:xfrm>
            <a:prstGeom prst="rect">
              <a:avLst/>
            </a:prstGeom>
          </p:spPr>
          <p:txBody>
            <a:bodyPr anchor="ctr"/>
            <a:lstStyle/>
            <a:p>
              <a:pPr>
                <a:defRPr/>
              </a:pPr>
              <a:r>
                <a:rPr lang="en-SG" sz="1000" b="1">
                  <a:solidFill>
                    <a:srgbClr val="5283BE"/>
                  </a:solidFill>
                </a:rPr>
                <a:t>WHO-UMC-HSA Basic Pharmacovigilance Training Course | 31</a:t>
              </a:r>
              <a:r>
                <a:rPr lang="en-SG" sz="1000" b="1" baseline="30000">
                  <a:solidFill>
                    <a:srgbClr val="5283BE"/>
                  </a:solidFill>
                </a:rPr>
                <a:t>st</a:t>
              </a:r>
              <a:r>
                <a:rPr lang="en-SG" sz="1000" b="1">
                  <a:solidFill>
                    <a:srgbClr val="5283BE"/>
                  </a:solidFill>
                </a:rPr>
                <a:t> May – 4</a:t>
              </a:r>
              <a:r>
                <a:rPr lang="en-SG" sz="1000" b="1" baseline="30000">
                  <a:solidFill>
                    <a:srgbClr val="5283BE"/>
                  </a:solidFill>
                </a:rPr>
                <a:t>th</a:t>
              </a:r>
              <a:r>
                <a:rPr lang="en-SG" sz="1000" b="1">
                  <a:solidFill>
                    <a:srgbClr val="5283BE"/>
                  </a:solidFill>
                </a:rPr>
                <a:t> June 2010</a:t>
              </a:r>
              <a:endParaRPr lang="en-SG" sz="1000">
                <a:solidFill>
                  <a:srgbClr val="5283BE"/>
                </a:solidFill>
              </a:endParaRPr>
            </a:p>
          </p:txBody>
        </p:sp>
        <p:pic>
          <p:nvPicPr>
            <p:cNvPr id="10247" name="Picture 8" descr="umccolour_transp.gif"/>
            <p:cNvPicPr>
              <a:picLocks noChangeAspect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57705" y="6455993"/>
              <a:ext cx="1096164" cy="357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8" name="Picture 9" descr="logo.tif"/>
            <p:cNvPicPr>
              <a:picLocks noChangeAspect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971494" y="6400527"/>
              <a:ext cx="1171746" cy="412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10" descr="WHO-EN-C-V.jpg"/>
            <p:cNvPicPr>
              <a:picLocks noChangeAspect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8837" y="6264087"/>
              <a:ext cx="541243" cy="549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SG" smtClean="0"/>
          </a:p>
        </p:txBody>
      </p:sp>
      <p:sp>
        <p:nvSpPr>
          <p:cNvPr id="102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85875"/>
            <a:ext cx="822960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572500" y="6492875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BB40468-8F4E-4858-9A1F-FB82DB4DAE50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76" r:id="rId2"/>
    <p:sldLayoutId id="2147485077" r:id="rId3"/>
    <p:sldLayoutId id="2147485078" r:id="rId4"/>
    <p:sldLayoutId id="2147485079" r:id="rId5"/>
    <p:sldLayoutId id="2147485080" r:id="rId6"/>
    <p:sldLayoutId id="2147485081" r:id="rId7"/>
    <p:sldLayoutId id="2147485082" r:id="rId8"/>
    <p:sldLayoutId id="2147485083" r:id="rId9"/>
    <p:sldLayoutId id="2147485084" r:id="rId10"/>
    <p:sldLayoutId id="21474850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5.xml"/><Relationship Id="rId4" Type="http://schemas.openxmlformats.org/officeDocument/2006/relationships/hyperlink" Target="mailto:info@who-umc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694013"/>
          </a:xfrm>
        </p:spPr>
        <p:txBody>
          <a:bodyPr/>
          <a:lstStyle/>
          <a:p>
            <a:pPr algn="ctr"/>
            <a:r>
              <a:rPr lang="sv-SE" sz="3200" dirty="0" smtClean="0"/>
              <a:t>Pharmacovigilance – quality assurance of pharmaceutical management in healthcare</a:t>
            </a:r>
            <a:endParaRPr lang="en-US" sz="3200" dirty="0" smtClean="0"/>
          </a:p>
        </p:txBody>
      </p:sp>
      <p:sp>
        <p:nvSpPr>
          <p:cNvPr id="19459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Sten Olsson</a:t>
            </a:r>
          </a:p>
          <a:p>
            <a:r>
              <a:rPr lang="sv-SE" sz="2000" i="1" dirty="0" smtClean="0"/>
              <a:t>WHO Programme Expert</a:t>
            </a:r>
          </a:p>
          <a:p>
            <a:r>
              <a:rPr lang="sv-SE" dirty="0" smtClean="0"/>
              <a:t>Uppsala Monitoring Centre</a:t>
            </a:r>
          </a:p>
          <a:p>
            <a:r>
              <a:rPr lang="sv-SE" dirty="0" smtClean="0"/>
              <a:t>Sweden</a:t>
            </a:r>
            <a:endParaRPr lang="en-US" dirty="0" smtClean="0"/>
          </a:p>
        </p:txBody>
      </p:sp>
      <p:pic>
        <p:nvPicPr>
          <p:cNvPr id="19460" name="Picture 4" descr="J:\Graphics\2011 Logos\WHO logos\WHO 2008\WHO-EN-C-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188" y="5732463"/>
            <a:ext cx="2514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60649"/>
            <a:ext cx="7416800" cy="1296144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European Union</a:t>
            </a:r>
            <a:endParaRPr lang="sv-SE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552" y="1484784"/>
          <a:ext cx="820891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621166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/>
              <a:t>Ref. Report to European Commission Sept 2008</a:t>
            </a:r>
          </a:p>
          <a:p>
            <a:endParaRPr lang="sv-S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08919"/>
            <a:ext cx="7847781" cy="3372793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endParaRPr lang="sv-SE" dirty="0" smtClean="0"/>
          </a:p>
          <a:p>
            <a:r>
              <a:rPr lang="sv-SE" dirty="0" smtClean="0"/>
              <a:t>2% of </a:t>
            </a:r>
            <a:r>
              <a:rPr lang="sv-SE" b="1" dirty="0" smtClean="0"/>
              <a:t>outpatients</a:t>
            </a:r>
            <a:r>
              <a:rPr lang="sv-SE" dirty="0" smtClean="0"/>
              <a:t> had preventable ADRs</a:t>
            </a:r>
          </a:p>
          <a:p>
            <a:r>
              <a:rPr lang="sv-SE" dirty="0" smtClean="0"/>
              <a:t>52% of ADRs were preventable</a:t>
            </a:r>
          </a:p>
          <a:p>
            <a:pPr>
              <a:buNone/>
            </a:pP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1.6% of </a:t>
            </a:r>
            <a:r>
              <a:rPr lang="sv-SE" b="1" dirty="0" smtClean="0"/>
              <a:t>inpatients</a:t>
            </a:r>
            <a:r>
              <a:rPr lang="sv-SE" dirty="0" smtClean="0"/>
              <a:t> had preventable ADRs</a:t>
            </a:r>
          </a:p>
          <a:p>
            <a:r>
              <a:rPr lang="sv-SE" dirty="0" smtClean="0"/>
              <a:t>45% of ADRs were preventable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7920880" cy="247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67944" y="11663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2012</a:t>
            </a:r>
            <a:endParaRPr lang="sv-S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416800" cy="215111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If we don’t find adverse reactions, medication errors or unexpected lack of effect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420888"/>
            <a:ext cx="7559675" cy="4021138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sv-SE" dirty="0" smtClean="0"/>
          </a:p>
          <a:p>
            <a:endParaRPr lang="sv-SE" dirty="0" smtClean="0"/>
          </a:p>
          <a:p>
            <a:pPr>
              <a:buNone/>
            </a:pPr>
            <a:r>
              <a:rPr lang="sv-SE" dirty="0" smtClean="0"/>
              <a:t>It just means that we are not looking well enough</a:t>
            </a:r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r>
              <a:rPr lang="sv-SE" dirty="0" smtClean="0"/>
              <a:t>We are not vigilant</a:t>
            </a:r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r>
              <a:rPr lang="sv-SE" dirty="0" smtClean="0"/>
              <a:t>Our pharmacovigilance system is not working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sv-SE" sz="3200" dirty="0" smtClean="0">
                <a:solidFill>
                  <a:schemeClr val="bg1"/>
                </a:solidFill>
              </a:rPr>
              <a:t>High-quality healthcare delivery systems</a:t>
            </a:r>
            <a:endParaRPr lang="sv-SE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sv-SE" dirty="0" smtClean="0"/>
              <a:t>Encourage reporting of ADRs, errors and unexpected lack of effect</a:t>
            </a:r>
          </a:p>
          <a:p>
            <a:r>
              <a:rPr lang="sv-SE" dirty="0" smtClean="0"/>
              <a:t>Is non-punitive</a:t>
            </a:r>
          </a:p>
          <a:p>
            <a:r>
              <a:rPr lang="sv-SE" dirty="0" smtClean="0"/>
              <a:t>Analyse underlying reasons (root-cause)</a:t>
            </a:r>
          </a:p>
          <a:p>
            <a:r>
              <a:rPr lang="sv-SE" dirty="0" smtClean="0"/>
              <a:t>Learn from mistakes</a:t>
            </a:r>
          </a:p>
          <a:p>
            <a:r>
              <a:rPr lang="sv-SE" dirty="0" smtClean="0"/>
              <a:t>Provides feed-back for continous improvement of practices</a:t>
            </a:r>
          </a:p>
          <a:p>
            <a:r>
              <a:rPr lang="sv-SE" b="1" dirty="0" smtClean="0"/>
              <a:t>Prevent harm to future patients </a:t>
            </a:r>
            <a:endParaRPr lang="sv-SE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16800" cy="1224136"/>
          </a:xfrm>
        </p:spPr>
        <p:txBody>
          <a:bodyPr/>
          <a:lstStyle/>
          <a:p>
            <a:r>
              <a:rPr lang="sv-SE" dirty="0" smtClean="0"/>
              <a:t>Good models exist</a:t>
            </a:r>
            <a:endParaRPr lang="sv-SE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5361517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K:\USB svart\Oman mission 2012\Pictures\SQUH.JPG"/>
          <p:cNvPicPr>
            <a:picLocks noChangeAspect="1" noChangeArrowheads="1"/>
          </p:cNvPicPr>
          <p:nvPr/>
        </p:nvPicPr>
        <p:blipFill>
          <a:blip r:embed="rId4" cstate="print"/>
          <a:srcRect r="5354" b="1664"/>
          <a:stretch>
            <a:fillRect/>
          </a:stretch>
        </p:blipFill>
        <p:spPr bwMode="auto">
          <a:xfrm>
            <a:off x="5148064" y="1268760"/>
            <a:ext cx="38195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652120" y="3501008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Aqeela Taqi Lawati &amp; Nibu Nair</a:t>
            </a:r>
            <a:endParaRPr lang="sv-SE" dirty="0"/>
          </a:p>
        </p:txBody>
      </p:sp>
      <p:pic>
        <p:nvPicPr>
          <p:cNvPr id="3074" name="Picture 2" descr="C:\Users\StenO.UMC\AppData\Local\Microsoft\Windows\Temporary Internet Files\Content.Outlook\U47N2ZMI\20121001190824750_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385555" y="4423085"/>
            <a:ext cx="2852935" cy="20168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1628800"/>
            <a:ext cx="382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Sultan Qaboos University Hospital</a:t>
            </a:r>
            <a:br>
              <a:rPr lang="sv-SE" dirty="0" smtClean="0">
                <a:solidFill>
                  <a:srgbClr val="002060"/>
                </a:solidFill>
              </a:rPr>
            </a:br>
            <a:r>
              <a:rPr lang="sv-SE" i="1" dirty="0" smtClean="0">
                <a:solidFill>
                  <a:srgbClr val="002060"/>
                </a:solidFill>
              </a:rPr>
              <a:t>Muscat, Oman</a:t>
            </a:r>
            <a:endParaRPr lang="sv-SE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3"/>
            <a:ext cx="8568952" cy="792088"/>
          </a:xfrm>
        </p:spPr>
        <p:txBody>
          <a:bodyPr/>
          <a:lstStyle/>
          <a:p>
            <a:r>
              <a:rPr lang="sv-SE" dirty="0" smtClean="0"/>
              <a:t>Examples from Sultanate of Oman</a:t>
            </a: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052736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Number of ADR reports/million inhab/year  2007 – 2012 </a:t>
            </a:r>
          </a:p>
          <a:p>
            <a:r>
              <a:rPr lang="sv-SE" dirty="0" smtClean="0"/>
              <a:t>as reported to WHO/VigiBase™</a:t>
            </a:r>
            <a:endParaRPr lang="sv-SE" dirty="0"/>
          </a:p>
        </p:txBody>
      </p:sp>
      <p:pic>
        <p:nvPicPr>
          <p:cNvPr id="4" name="Content Placeholder 3" descr="11iT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8960"/>
          <a:stretch>
            <a:fillRect/>
          </a:stretch>
        </p:blipFill>
        <p:spPr>
          <a:xfrm>
            <a:off x="611560" y="1772816"/>
            <a:ext cx="8100743" cy="4632198"/>
          </a:xfrm>
        </p:spPr>
      </p:pic>
      <p:sp>
        <p:nvSpPr>
          <p:cNvPr id="6" name="Rectangle 5"/>
          <p:cNvSpPr/>
          <p:nvPr/>
        </p:nvSpPr>
        <p:spPr bwMode="auto">
          <a:xfrm>
            <a:off x="1259632" y="3284984"/>
            <a:ext cx="792088" cy="25202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smtClean="0">
              <a:ln w="57150">
                <a:solidFill>
                  <a:srgbClr val="FF0000"/>
                </a:solidFill>
              </a:ln>
              <a:noFill/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3645024"/>
            <a:ext cx="5426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Contribution from Sultan Qaboos University Hospital</a:t>
            </a:r>
            <a:endParaRPr lang="sv-SE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2267744" y="4005064"/>
            <a:ext cx="1080120" cy="7200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Support from WHO 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09154">
            <a:off x="168760" y="2464539"/>
            <a:ext cx="5171712" cy="40211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8215">
            <a:off x="4185854" y="2221091"/>
            <a:ext cx="4939245" cy="526620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Why pharmacovigilance indicators?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060575"/>
            <a:ext cx="7560840" cy="4021138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r>
              <a:rPr lang="sv-SE" sz="3200" dirty="0" smtClean="0"/>
              <a:t>Measure status of pharmacovigilance system</a:t>
            </a:r>
          </a:p>
          <a:p>
            <a:r>
              <a:rPr lang="sv-SE" sz="3200" dirty="0" smtClean="0"/>
              <a:t>Able to identify strengths, weaknesses, achievments, growth, impact</a:t>
            </a:r>
          </a:p>
          <a:p>
            <a:r>
              <a:rPr lang="sv-SE" sz="3200" dirty="0" smtClean="0"/>
              <a:t>Return on investments in PV</a:t>
            </a:r>
            <a:endParaRPr lang="sv-SE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Classification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sv-SE" dirty="0" smtClean="0"/>
              <a:t>Structure </a:t>
            </a:r>
          </a:p>
          <a:p>
            <a:pPr lvl="1"/>
            <a:r>
              <a:rPr lang="sv-SE" dirty="0" smtClean="0"/>
              <a:t>qualitative - yes/no</a:t>
            </a:r>
          </a:p>
          <a:p>
            <a:r>
              <a:rPr lang="sv-SE" dirty="0" smtClean="0"/>
              <a:t>Process</a:t>
            </a:r>
          </a:p>
          <a:p>
            <a:r>
              <a:rPr lang="sv-SE" dirty="0" smtClean="0"/>
              <a:t>Output/impact</a:t>
            </a:r>
          </a:p>
          <a:p>
            <a:endParaRPr lang="sv-SE" dirty="0" smtClean="0"/>
          </a:p>
          <a:p>
            <a:r>
              <a:rPr lang="sv-SE" dirty="0" smtClean="0"/>
              <a:t>Specific indicators for Public Health Programmes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8352928" cy="100811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Core </a:t>
            </a:r>
            <a:r>
              <a:rPr lang="sv-SE" dirty="0" smtClean="0">
                <a:solidFill>
                  <a:srgbClr val="FF0000"/>
                </a:solidFill>
              </a:rPr>
              <a:t>structural</a:t>
            </a:r>
            <a:r>
              <a:rPr lang="sv-SE" dirty="0" smtClean="0"/>
              <a:t> </a:t>
            </a:r>
            <a:r>
              <a:rPr lang="sv-SE" dirty="0" smtClean="0">
                <a:solidFill>
                  <a:schemeClr val="bg1"/>
                </a:solidFill>
              </a:rPr>
              <a:t>indicators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496944" cy="4452913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marL="457200" indent="-457200">
              <a:buNone/>
            </a:pPr>
            <a:r>
              <a:rPr lang="sv-SE" sz="1800" dirty="0" smtClean="0"/>
              <a:t>Existance of :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 smtClean="0"/>
              <a:t>A PV centre with a standard accommodation?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 smtClean="0"/>
              <a:t>A statutory provision for PV? (legislation, policy)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 smtClean="0"/>
              <a:t>A Drug Regulatory Authority/Agency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 smtClean="0"/>
              <a:t>A regular financial provision for the PV centre?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 smtClean="0"/>
              <a:t>Human resources to carry out its functions properly?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 smtClean="0"/>
              <a:t>A standard ADR reporting form?</a:t>
            </a:r>
          </a:p>
          <a:p>
            <a:pPr marL="857250" lvl="1" indent="-457200"/>
            <a:r>
              <a:rPr lang="sv-SE" sz="1400" dirty="0" smtClean="0"/>
              <a:t>4 subset  indicators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 smtClean="0"/>
              <a:t>A process in place for collection, recording and analysis of ADRs?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 smtClean="0"/>
              <a:t>Is PV included in national curriculum of schools for health care professionals?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 smtClean="0"/>
              <a:t>A newsletter/information bulletin/website for PV information dissemination?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 smtClean="0"/>
              <a:t>A national ADR or PV advisory committee or expert committee in the setting?</a:t>
            </a:r>
          </a:p>
          <a:p>
            <a:pPr marL="457200" indent="-457200">
              <a:buNone/>
            </a:pPr>
            <a:endParaRPr lang="sv-SE" sz="1800" dirty="0" smtClean="0"/>
          </a:p>
          <a:p>
            <a:pPr marL="457200" indent="-457200">
              <a:buNone/>
            </a:pPr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16800" cy="792088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/>
            </a:r>
            <a:br>
              <a:rPr lang="sv-SE" dirty="0" smtClean="0">
                <a:solidFill>
                  <a:schemeClr val="bg1"/>
                </a:solidFill>
              </a:rPr>
            </a:br>
            <a:r>
              <a:rPr lang="sv-SE" dirty="0" smtClean="0">
                <a:solidFill>
                  <a:schemeClr val="bg1"/>
                </a:solidFill>
              </a:rPr>
              <a:t>Pharmaceuticals</a:t>
            </a:r>
            <a:br>
              <a:rPr lang="sv-SE" dirty="0" smtClean="0">
                <a:solidFill>
                  <a:schemeClr val="bg1"/>
                </a:solidFill>
              </a:rPr>
            </a:br>
            <a:endParaRPr lang="sv-SE" sz="320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87624" y="1484784"/>
            <a:ext cx="6696744" cy="11304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smtClean="0"/>
              <a:t>Among the most important health interventions in any healthcare system</a:t>
            </a:r>
            <a:endParaRPr lang="sv-SE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8724550" cy="364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355976" y="3645024"/>
            <a:ext cx="720080" cy="2088232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1259632" y="5301208"/>
            <a:ext cx="134644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60649"/>
            <a:ext cx="7416800" cy="108012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Core</a:t>
            </a:r>
            <a:r>
              <a:rPr lang="sv-SE" dirty="0" smtClean="0"/>
              <a:t> </a:t>
            </a:r>
            <a:r>
              <a:rPr lang="sv-SE" dirty="0" smtClean="0">
                <a:solidFill>
                  <a:srgbClr val="FF0000"/>
                </a:solidFill>
              </a:rPr>
              <a:t>process</a:t>
            </a:r>
            <a:r>
              <a:rPr lang="sv-SE" dirty="0" smtClean="0"/>
              <a:t> </a:t>
            </a:r>
            <a:r>
              <a:rPr lang="sv-SE" dirty="0" smtClean="0">
                <a:solidFill>
                  <a:schemeClr val="bg1"/>
                </a:solidFill>
              </a:rPr>
              <a:t>indicators </a:t>
            </a:r>
            <a:r>
              <a:rPr lang="sv-SE" sz="2400" dirty="0" smtClean="0">
                <a:solidFill>
                  <a:schemeClr val="bg1"/>
                </a:solidFill>
              </a:rPr>
              <a:t>(Tot 9)</a:t>
            </a:r>
            <a:endParaRPr lang="sv-SE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340768"/>
            <a:ext cx="7559675" cy="474094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sz="1800" dirty="0" smtClean="0"/>
              <a:t>Total number of ADR reports received last calender year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 smtClean="0"/>
              <a:t>Total number of reports in national/local database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 smtClean="0"/>
              <a:t>Percentage of total annual reports acknowledged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 smtClean="0"/>
              <a:t>Percentage of reports subjected to causality assessment in the year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 smtClean="0"/>
              <a:t>Percentage of national reports satisfactorily completed and submitted to NC last year</a:t>
            </a:r>
          </a:p>
          <a:p>
            <a:pPr marL="857250" lvl="1" indent="-457200">
              <a:buFont typeface="+mj-lt"/>
              <a:buAutoNum type="alphaLcParenR"/>
            </a:pPr>
            <a:r>
              <a:rPr lang="sv-SE" sz="1800" dirty="0" smtClean="0"/>
              <a:t>Submitted to WHO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 smtClean="0"/>
              <a:t>Percentage of reports on therapeutic ineffectiveness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 smtClean="0"/>
              <a:t>Percentage of reports on medication errors</a:t>
            </a:r>
          </a:p>
          <a:p>
            <a:pPr marL="457200" indent="-457200">
              <a:buAutoNum type="arabicPlain" startAt="8"/>
            </a:pPr>
            <a:r>
              <a:rPr lang="sv-SE" sz="1800" dirty="0" smtClean="0"/>
              <a:t>Percentage of registered MAH having functional PV system</a:t>
            </a:r>
          </a:p>
          <a:p>
            <a:pPr marL="457200" indent="-457200">
              <a:buAutoNum type="arabicPlain" startAt="8"/>
            </a:pPr>
            <a:r>
              <a:rPr lang="sv-SE" sz="1800" dirty="0" smtClean="0"/>
              <a:t>No of active surveillance activities initiated, ongoing or completed the last 5 years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60649"/>
            <a:ext cx="7992814" cy="108012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Core </a:t>
            </a:r>
            <a:r>
              <a:rPr lang="sv-SE" dirty="0" smtClean="0">
                <a:solidFill>
                  <a:srgbClr val="FF0000"/>
                </a:solidFill>
              </a:rPr>
              <a:t>outcome/impact</a:t>
            </a:r>
            <a:r>
              <a:rPr lang="sv-SE" dirty="0" smtClean="0">
                <a:solidFill>
                  <a:schemeClr val="bg1"/>
                </a:solidFill>
              </a:rPr>
              <a:t> indicators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556792"/>
            <a:ext cx="7559675" cy="4524921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sz="1800" dirty="0" smtClean="0"/>
              <a:t>No of signals identified by PV centre the last 5 years</a:t>
            </a:r>
          </a:p>
          <a:p>
            <a:pPr>
              <a:buFont typeface="+mj-lt"/>
              <a:buAutoNum type="arabicPeriod"/>
            </a:pPr>
            <a:r>
              <a:rPr lang="sv-SE" sz="1800" dirty="0" smtClean="0"/>
              <a:t>  No of regulatory actions taken last year based on national data</a:t>
            </a:r>
          </a:p>
          <a:p>
            <a:pPr lvl="1"/>
            <a:r>
              <a:rPr lang="sv-SE" sz="1800" dirty="0" smtClean="0"/>
              <a:t>Label change</a:t>
            </a:r>
          </a:p>
          <a:p>
            <a:pPr lvl="1"/>
            <a:r>
              <a:rPr lang="sv-SE" sz="1800" dirty="0" smtClean="0"/>
              <a:t>Safety warning</a:t>
            </a:r>
          </a:p>
          <a:p>
            <a:pPr lvl="1"/>
            <a:r>
              <a:rPr lang="sv-SE" sz="1800" dirty="0" smtClean="0"/>
              <a:t>Medicine suspension/withdrawal/other restrictions</a:t>
            </a:r>
          </a:p>
          <a:p>
            <a:pPr>
              <a:buFont typeface="+mj-lt"/>
              <a:buAutoNum type="arabicPeriod"/>
            </a:pPr>
            <a:r>
              <a:rPr lang="sv-SE" sz="1800" dirty="0" smtClean="0"/>
              <a:t>Number of medicine related hospital admissions/1000 admissions</a:t>
            </a:r>
          </a:p>
          <a:p>
            <a:pPr>
              <a:buFont typeface="+mj-lt"/>
              <a:buAutoNum type="arabicPeriod"/>
            </a:pPr>
            <a:r>
              <a:rPr lang="sv-SE" sz="1800" dirty="0" smtClean="0"/>
              <a:t>No of medicine related deaths/1000 persons served by hospital</a:t>
            </a:r>
          </a:p>
          <a:p>
            <a:pPr>
              <a:buFont typeface="+mj-lt"/>
              <a:buAutoNum type="arabicPeriod"/>
            </a:pPr>
            <a:r>
              <a:rPr lang="sv-SE" sz="1800" dirty="0" smtClean="0"/>
              <a:t>No of medicine related deaths/ 100 000 in the population</a:t>
            </a:r>
          </a:p>
          <a:p>
            <a:pPr>
              <a:buFont typeface="+mj-lt"/>
              <a:buAutoNum type="arabicPeriod"/>
            </a:pPr>
            <a:r>
              <a:rPr lang="sv-SE" sz="1800" dirty="0" smtClean="0"/>
              <a:t>Average cost of treatment of medicine-related illness</a:t>
            </a:r>
          </a:p>
          <a:p>
            <a:pPr>
              <a:buFont typeface="+mj-lt"/>
              <a:buAutoNum type="arabicPeriod"/>
            </a:pPr>
            <a:r>
              <a:rPr lang="sv-SE" sz="1800" dirty="0" smtClean="0"/>
              <a:t>Average duration of extension of medicine-related hospital stay</a:t>
            </a:r>
          </a:p>
          <a:p>
            <a:pPr>
              <a:buFont typeface="+mj-lt"/>
              <a:buAutoNum type="arabicPeriod"/>
            </a:pPr>
            <a:r>
              <a:rPr lang="sv-SE" sz="1800" dirty="0" smtClean="0"/>
              <a:t>Average cost of medicine related hospitalization</a:t>
            </a:r>
          </a:p>
          <a:p>
            <a:pPr>
              <a:buNone/>
            </a:pPr>
            <a:endParaRPr lang="sv-SE" sz="1800" dirty="0" smtClean="0"/>
          </a:p>
          <a:p>
            <a:pPr>
              <a:buFont typeface="+mj-lt"/>
              <a:buAutoNum type="arabicPeriod"/>
            </a:pPr>
            <a:endParaRPr lang="sv-SE" sz="1800" dirty="0"/>
          </a:p>
        </p:txBody>
      </p:sp>
      <p:sp>
        <p:nvSpPr>
          <p:cNvPr id="4" name="Rectangle 3"/>
          <p:cNvSpPr/>
          <p:nvPr/>
        </p:nvSpPr>
        <p:spPr>
          <a:xfrm>
            <a:off x="1115616" y="3284984"/>
            <a:ext cx="6840760" cy="1944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Conclusion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sv-SE" dirty="0" smtClean="0"/>
              <a:t>	Pharmacovigilance is the system by which the pharmaceutical management in any healthcare setting is being quality assured</a:t>
            </a:r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r>
              <a:rPr lang="sv-SE" dirty="0" smtClean="0"/>
              <a:t>	Through pharmacovigilance indicators the appropriateness of the pharmacovigilance system can be measured</a:t>
            </a:r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r>
              <a:rPr lang="sv-SE" dirty="0" smtClean="0"/>
              <a:t>	The ultimate goal is to minimize the occurrence of preventable medicine-related harm to patients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BotaniskaTrädgården3"/>
          <p:cNvPicPr>
            <a:picLocks noGrp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7848600" cy="1368425"/>
          </a:xfrm>
          <a:noFill/>
        </p:spPr>
        <p:txBody>
          <a:bodyPr/>
          <a:lstStyle/>
          <a:p>
            <a:pPr eaLnBrk="1" hangingPunct="1"/>
            <a:r>
              <a:rPr lang="en-GB" sz="4000" smtClean="0"/>
              <a:t>Thank you for your attention!</a:t>
            </a:r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755650" y="5949950"/>
            <a:ext cx="2447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solidFill>
                  <a:schemeClr val="bg1"/>
                </a:solidFill>
                <a:hlinkClick r:id="rId4"/>
              </a:rPr>
              <a:t>info@who-umc.org</a:t>
            </a:r>
            <a:endParaRPr lang="sv-SE">
              <a:solidFill>
                <a:schemeClr val="bg1"/>
              </a:solidFill>
            </a:endParaRPr>
          </a:p>
          <a:p>
            <a:r>
              <a:rPr lang="sv-SE">
                <a:solidFill>
                  <a:schemeClr val="bg1"/>
                </a:solidFill>
              </a:rPr>
              <a:t>www.who-umc.org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4" name="Diagram 3"/>
          <p:cNvGraphicFramePr/>
          <p:nvPr/>
        </p:nvGraphicFramePr>
        <p:xfrm>
          <a:off x="323528" y="476672"/>
          <a:ext cx="828092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F7CB46-4FF6-4979-8404-F89181EA3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A5F7CB46-4FF6-4979-8404-F89181EA38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91885C-F6C9-42E6-A09A-A58195420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DE91885C-F6C9-42E6-A09A-A58195420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058BD7-638B-4D29-91BB-2D5C42FFB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E7058BD7-638B-4D29-91BB-2D5C42FFB6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88FA0B-0648-4BCC-99EE-C3FFE7B75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BC88FA0B-0648-4BCC-99EE-C3FFE7B75D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E2CAFA-3F04-4175-9C79-5AFEB448A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73E2CAFA-3F04-4175-9C79-5AFEB448A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3" name="Diagram 2"/>
          <p:cNvGraphicFramePr/>
          <p:nvPr/>
        </p:nvGraphicFramePr>
        <p:xfrm>
          <a:off x="899592" y="548680"/>
          <a:ext cx="763284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>
            <a:off x="3635896" y="3861048"/>
            <a:ext cx="1368152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ight Arrow 4"/>
          <p:cNvSpPr/>
          <p:nvPr/>
        </p:nvSpPr>
        <p:spPr>
          <a:xfrm>
            <a:off x="3635896" y="4365104"/>
            <a:ext cx="1368152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ight Arrow 5"/>
          <p:cNvSpPr/>
          <p:nvPr/>
        </p:nvSpPr>
        <p:spPr>
          <a:xfrm>
            <a:off x="3635896" y="5157192"/>
            <a:ext cx="129614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Box 6"/>
          <p:cNvSpPr txBox="1"/>
          <p:nvPr/>
        </p:nvSpPr>
        <p:spPr>
          <a:xfrm>
            <a:off x="5004048" y="3717032"/>
            <a:ext cx="27363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v-SE" sz="2800" dirty="0" smtClean="0">
                <a:solidFill>
                  <a:schemeClr val="bg1"/>
                </a:solidFill>
              </a:rPr>
              <a:t>Lack of effect</a:t>
            </a:r>
          </a:p>
          <a:p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4221088"/>
            <a:ext cx="3600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v-SE" sz="2800" dirty="0" smtClean="0">
                <a:solidFill>
                  <a:schemeClr val="bg1"/>
                </a:solidFill>
              </a:rPr>
              <a:t>Lack of effect or toxicity</a:t>
            </a:r>
          </a:p>
          <a:p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508518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solidFill>
                  <a:schemeClr val="bg1"/>
                </a:solidFill>
              </a:rPr>
              <a:t>Adverse reactions</a:t>
            </a:r>
            <a:endParaRPr lang="sv-SE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B619D7-EEBE-4303-B221-ABCEF4C7D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03B619D7-EEBE-4303-B221-ABCEF4C7D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912586-71B9-4571-8ABA-181A3B4EB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graphicEl>
                                              <a:dgm id="{C7912586-71B9-4571-8ABA-181A3B4EBF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3DF482-E83A-41C7-AFDE-AF70F0D3E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graphicEl>
                                              <a:dgm id="{FB3DF482-E83A-41C7-AFDE-AF70F0D3E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950FA4-CE2B-4A98-A4F1-1FF4EBEE9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graphicEl>
                                              <a:dgm id="{B2950FA4-CE2B-4A98-A4F1-1FF4EBEE9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  <p:bldP spid="5" grpId="0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3" name="Diagram 2"/>
          <p:cNvGraphicFramePr/>
          <p:nvPr/>
        </p:nvGraphicFramePr>
        <p:xfrm>
          <a:off x="1115616" y="476672"/>
          <a:ext cx="698477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32040" y="350100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solidFill>
                  <a:schemeClr val="bg1"/>
                </a:solidFill>
              </a:rPr>
              <a:t>Lack of effect 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4149080"/>
            <a:ext cx="327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solidFill>
                  <a:schemeClr val="bg1"/>
                </a:solidFill>
              </a:rPr>
              <a:t>Adverse reactions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4725144"/>
            <a:ext cx="332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solidFill>
                  <a:schemeClr val="bg1"/>
                </a:solidFill>
              </a:rPr>
              <a:t>Medication errors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4211960" y="3645024"/>
            <a:ext cx="432048" cy="1656184"/>
          </a:xfrm>
          <a:prstGeom prst="rightBrace">
            <a:avLst/>
          </a:pr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07DFE1-151E-402C-A145-0B60473C4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4107DFE1-151E-402C-A145-0B60473C4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021FCB-7F37-4BCF-8B8E-255FF330A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graphicEl>
                                              <a:dgm id="{F1021FCB-7F37-4BCF-8B8E-255FF330A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3812F6-EEE1-469F-B6A2-B947A5578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graphicEl>
                                              <a:dgm id="{063812F6-EEE1-469F-B6A2-B947A5578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DDE1AD-E295-4340-A03B-D4123031B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graphicEl>
                                              <a:dgm id="{6CDDE1AD-E295-4340-A03B-D4123031B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3" name="Diagram 2"/>
          <p:cNvGraphicFramePr/>
          <p:nvPr/>
        </p:nvGraphicFramePr>
        <p:xfrm>
          <a:off x="1187624" y="476672"/>
          <a:ext cx="698477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32040" y="3501008"/>
            <a:ext cx="241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solidFill>
                  <a:schemeClr val="bg1"/>
                </a:solidFill>
              </a:rPr>
              <a:t>Lack of effect 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4005064"/>
            <a:ext cx="3135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solidFill>
                  <a:schemeClr val="bg1"/>
                </a:solidFill>
              </a:rPr>
              <a:t>Adverse reactions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4581128"/>
            <a:ext cx="3109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solidFill>
                  <a:schemeClr val="bg1"/>
                </a:solidFill>
              </a:rPr>
              <a:t>Medication errors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4427984" y="3573016"/>
            <a:ext cx="216024" cy="144016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07DFE1-151E-402C-A145-0B60473C4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4107DFE1-151E-402C-A145-0B60473C4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021FCB-7F37-4BCF-8B8E-255FF330A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graphicEl>
                                              <a:dgm id="{F1021FCB-7F37-4BCF-8B8E-255FF330A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3812F6-EEE1-469F-B6A2-B947A5578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graphicEl>
                                              <a:dgm id="{063812F6-EEE1-469F-B6A2-B947A5578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DDE1AD-E295-4340-A03B-D4123031B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graphicEl>
                                              <a:dgm id="{6CDDE1AD-E295-4340-A03B-D4123031B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5" grpId="0"/>
      <p:bldP spid="6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08962" cy="1152525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sv-SE" sz="3200" dirty="0" smtClean="0">
                <a:solidFill>
                  <a:schemeClr val="bg1"/>
                </a:solidFill>
              </a:rPr>
              <a:t/>
            </a:r>
            <a:br>
              <a:rPr lang="sv-SE" sz="3200" dirty="0" smtClean="0">
                <a:solidFill>
                  <a:schemeClr val="bg1"/>
                </a:solidFill>
              </a:rPr>
            </a:br>
            <a:r>
              <a:rPr lang="sv-SE" sz="3200" dirty="0" smtClean="0">
                <a:solidFill>
                  <a:schemeClr val="bg1"/>
                </a:solidFill>
              </a:rPr>
              <a:t>Pharmacovigilance </a:t>
            </a:r>
            <a:br>
              <a:rPr lang="sv-SE" sz="3200" dirty="0" smtClean="0">
                <a:solidFill>
                  <a:schemeClr val="bg1"/>
                </a:solidFill>
              </a:rPr>
            </a:br>
            <a:r>
              <a:rPr lang="sv-SE" sz="3200" i="1" dirty="0" smtClean="0">
                <a:solidFill>
                  <a:schemeClr val="bg1"/>
                </a:solidFill>
              </a:rPr>
              <a:t>WHO definition</a:t>
            </a:r>
            <a:r>
              <a:rPr lang="sv-SE" sz="3200" dirty="0" smtClean="0"/>
              <a:t/>
            </a:r>
            <a:br>
              <a:rPr lang="sv-SE" sz="3200" dirty="0" smtClean="0"/>
            </a:br>
            <a:endParaRPr lang="sv-SE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484784"/>
            <a:ext cx="7559675" cy="4596929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latin typeface="+mj-lt"/>
            </a:endParaRPr>
          </a:p>
          <a:p>
            <a:pPr>
              <a:buFontTx/>
              <a:buNone/>
              <a:defRPr/>
            </a:pPr>
            <a:r>
              <a:rPr lang="en-US" dirty="0" smtClean="0">
                <a:latin typeface="+mj-lt"/>
              </a:rPr>
              <a:t>The science and activities relating to the</a:t>
            </a:r>
          </a:p>
          <a:p>
            <a:pPr>
              <a:buFontTx/>
              <a:buNone/>
              <a:defRPr/>
            </a:pPr>
            <a:r>
              <a:rPr lang="en-US" dirty="0" smtClean="0">
                <a:latin typeface="+mj-lt"/>
              </a:rPr>
              <a:t>detection, assessment, understanding</a:t>
            </a:r>
          </a:p>
          <a:p>
            <a:pPr>
              <a:buFontTx/>
              <a:buNone/>
              <a:defRPr/>
            </a:pPr>
            <a:r>
              <a:rPr lang="en-US" dirty="0" smtClean="0">
                <a:latin typeface="+mj-lt"/>
              </a:rPr>
              <a:t>and prevention of adverse effects or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any</a:t>
            </a:r>
            <a:r>
              <a:rPr lang="en-US" dirty="0" smtClean="0">
                <a:latin typeface="+mj-lt"/>
              </a:rPr>
              <a:t> </a:t>
            </a:r>
          </a:p>
          <a:p>
            <a:pPr>
              <a:buFontTx/>
              <a:buNone/>
              <a:defRPr/>
            </a:pPr>
            <a:r>
              <a:rPr lang="en-US" dirty="0" smtClean="0">
                <a:latin typeface="+mj-lt"/>
              </a:rPr>
              <a:t>other possible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drug-related problems</a:t>
            </a:r>
          </a:p>
          <a:p>
            <a:pPr>
              <a:buFontTx/>
              <a:buNone/>
              <a:defRPr/>
            </a:pPr>
            <a:endParaRPr lang="sv-SE" i="1" dirty="0" smtClean="0"/>
          </a:p>
          <a:p>
            <a:pPr>
              <a:buFontTx/>
              <a:buNone/>
              <a:defRPr/>
            </a:pPr>
            <a:endParaRPr lang="sv-SE" i="1" dirty="0" smtClean="0"/>
          </a:p>
          <a:p>
            <a:pPr>
              <a:buFontTx/>
              <a:buNone/>
              <a:defRPr/>
            </a:pPr>
            <a:r>
              <a:rPr lang="sv-SE" sz="1600" i="1" dirty="0" smtClean="0"/>
              <a:t>The importance of pharmacovigilance, WHO, 2002</a:t>
            </a:r>
            <a:endParaRPr lang="en-US" sz="1600" i="1" dirty="0" smtClean="0"/>
          </a:p>
          <a:p>
            <a:pPr>
              <a:defRPr/>
            </a:pPr>
            <a:endParaRPr lang="sv-SE" dirty="0"/>
          </a:p>
        </p:txBody>
      </p:sp>
      <p:pic>
        <p:nvPicPr>
          <p:cNvPr id="49156" name="Picture 2" descr="C:\Users\StenO.UMC\AppData\Local\Microsoft\Windows\Temporary Internet Files\Content.Outlook\U47N2ZMI\20121002120305783_0001.jpg"/>
          <p:cNvPicPr>
            <a:picLocks noChangeAspect="1" noChangeArrowheads="1"/>
          </p:cNvPicPr>
          <p:nvPr/>
        </p:nvPicPr>
        <p:blipFill>
          <a:blip r:embed="rId3" cstate="print"/>
          <a:srcRect l="1083" r="19289" b="24380"/>
          <a:stretch>
            <a:fillRect/>
          </a:stretch>
        </p:blipFill>
        <p:spPr bwMode="auto">
          <a:xfrm rot="5894154">
            <a:off x="5828463" y="3541614"/>
            <a:ext cx="3668713" cy="2462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sv-SE" sz="4400" dirty="0" smtClean="0">
                <a:solidFill>
                  <a:schemeClr val="bg1"/>
                </a:solidFill>
              </a:rPr>
              <a:t>Pharmacovigilance</a:t>
            </a:r>
            <a:endParaRPr lang="sv-SE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55650" y="1700808"/>
          <a:ext cx="7560766" cy="4380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sv-SE" dirty="0" smtClean="0"/>
              <a:t>No, not necessarily</a:t>
            </a:r>
          </a:p>
          <a:p>
            <a:pPr>
              <a:buNone/>
            </a:pPr>
            <a:endParaRPr lang="sv-SE" dirty="0" smtClean="0"/>
          </a:p>
          <a:p>
            <a:r>
              <a:rPr lang="sv-SE" dirty="0" smtClean="0"/>
              <a:t>All medicines have adverse reactions</a:t>
            </a:r>
          </a:p>
          <a:p>
            <a:r>
              <a:rPr lang="sv-SE" dirty="0" smtClean="0"/>
              <a:t>All human beings make mistakes</a:t>
            </a:r>
          </a:p>
          <a:p>
            <a:r>
              <a:rPr lang="sv-SE" dirty="0" smtClean="0"/>
              <a:t>All systems fail occasionally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3008313" cy="5793507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sv-SE" sz="2400" dirty="0" smtClean="0">
                <a:solidFill>
                  <a:schemeClr val="bg1"/>
                </a:solidFill>
              </a:rPr>
              <a:t>We get very few reports of medicine related harm from healthcare – </a:t>
            </a:r>
          </a:p>
          <a:p>
            <a:endParaRPr lang="sv-SE" sz="2400" dirty="0" smtClean="0"/>
          </a:p>
          <a:p>
            <a:r>
              <a:rPr lang="sv-SE" sz="2400" dirty="0" smtClean="0">
                <a:solidFill>
                  <a:schemeClr val="bg1"/>
                </a:solidFill>
              </a:rPr>
              <a:t>does it show that we have a high-quality healthcare system?</a:t>
            </a:r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ffice Theme">
  <a:themeElements>
    <a:clrScheme name="9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Office Theme">
  <a:themeElements>
    <a:clrScheme name="10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Office Theme">
  <a:themeElements>
    <a:clrScheme name="1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ppt_template_umc">
  <a:themeElements>
    <a:clrScheme name="ppt_template_um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template_um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ppt_template_um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um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um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um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um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um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um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um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um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um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um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um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 Theme">
  <a:themeElements>
    <a:clrScheme name="6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ffice Theme">
  <a:themeElements>
    <a:clrScheme name="7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ffice Theme">
  <a:themeElements>
    <a:clrScheme name="8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PV_Slide_Template[1]</Template>
  <TotalTime>1400</TotalTime>
  <Words>735</Words>
  <Application>Microsoft Office PowerPoint</Application>
  <PresentationFormat>Экран (4:3)</PresentationFormat>
  <Paragraphs>187</Paragraphs>
  <Slides>23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23</vt:i4>
      </vt:variant>
    </vt:vector>
  </HeadingPairs>
  <TitlesOfParts>
    <vt:vector size="38" baseType="lpstr">
      <vt:lpstr>1_Office Theme</vt:lpstr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ppt_template_umc</vt:lpstr>
      <vt:lpstr>1_Custom Design</vt:lpstr>
      <vt:lpstr>Custom Design</vt:lpstr>
      <vt:lpstr>Pharmacovigilance – quality assurance of pharmaceutical management in healthcare</vt:lpstr>
      <vt:lpstr> Pharmaceuticals </vt:lpstr>
      <vt:lpstr>Слайд 3</vt:lpstr>
      <vt:lpstr>Слайд 4</vt:lpstr>
      <vt:lpstr>Слайд 5</vt:lpstr>
      <vt:lpstr>Слайд 6</vt:lpstr>
      <vt:lpstr> Pharmacovigilance  WHO definition </vt:lpstr>
      <vt:lpstr>Pharmacovigilance</vt:lpstr>
      <vt:lpstr>Слайд 9</vt:lpstr>
      <vt:lpstr>European Union</vt:lpstr>
      <vt:lpstr>Слайд 11</vt:lpstr>
      <vt:lpstr>If we don’t find adverse reactions, medication errors or unexpected lack of effect</vt:lpstr>
      <vt:lpstr>High-quality healthcare delivery systems</vt:lpstr>
      <vt:lpstr>Good models exist</vt:lpstr>
      <vt:lpstr>Examples from Sultanate of Oman</vt:lpstr>
      <vt:lpstr>Support from WHO </vt:lpstr>
      <vt:lpstr>Why pharmacovigilance indicators?</vt:lpstr>
      <vt:lpstr>Classification</vt:lpstr>
      <vt:lpstr>Core structural indicators</vt:lpstr>
      <vt:lpstr>Core process indicators (Tot 9)</vt:lpstr>
      <vt:lpstr>Core outcome/impact indicators</vt:lpstr>
      <vt:lpstr>Conclusion</vt:lpstr>
      <vt:lpstr>Thank you for your attention!</vt:lpstr>
    </vt:vector>
  </TitlesOfParts>
  <Company>UMC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TO STUDY DRUG SAFETY PROBLEMS</dc:title>
  <dc:creator>Sten Olsson</dc:creator>
  <cp:lastModifiedBy>Masters Trade</cp:lastModifiedBy>
  <cp:revision>60</cp:revision>
  <dcterms:created xsi:type="dcterms:W3CDTF">2004-08-10T13:16:25Z</dcterms:created>
  <dcterms:modified xsi:type="dcterms:W3CDTF">2014-04-16T14:06:50Z</dcterms:modified>
</cp:coreProperties>
</file>