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31"/>
  </p:notesMasterIdLst>
  <p:sldIdLst>
    <p:sldId id="286" r:id="rId6"/>
    <p:sldId id="257" r:id="rId7"/>
    <p:sldId id="270" r:id="rId8"/>
    <p:sldId id="258" r:id="rId9"/>
    <p:sldId id="292" r:id="rId10"/>
    <p:sldId id="281" r:id="rId11"/>
    <p:sldId id="282" r:id="rId12"/>
    <p:sldId id="284" r:id="rId13"/>
    <p:sldId id="287" r:id="rId14"/>
    <p:sldId id="285" r:id="rId15"/>
    <p:sldId id="293" r:id="rId16"/>
    <p:sldId id="260" r:id="rId17"/>
    <p:sldId id="262" r:id="rId18"/>
    <p:sldId id="263" r:id="rId19"/>
    <p:sldId id="264" r:id="rId20"/>
    <p:sldId id="261" r:id="rId21"/>
    <p:sldId id="265" r:id="rId22"/>
    <p:sldId id="278" r:id="rId23"/>
    <p:sldId id="280" r:id="rId24"/>
    <p:sldId id="294" r:id="rId25"/>
    <p:sldId id="268" r:id="rId26"/>
    <p:sldId id="271" r:id="rId27"/>
    <p:sldId id="267" r:id="rId28"/>
    <p:sldId id="276" r:id="rId29"/>
    <p:sldId id="291" r:id="rId30"/>
  </p:sldIdLst>
  <p:sldSz cx="9144000" cy="6858000" type="screen4x3"/>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a:srgbClr val="660066"/>
    <a:srgbClr val="3366FF"/>
    <a:srgbClr val="66FF33"/>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84" autoAdjust="0"/>
    <p:restoredTop sz="62734" autoAdjust="0"/>
  </p:normalViewPr>
  <p:slideViewPr>
    <p:cSldViewPr>
      <p:cViewPr varScale="1">
        <p:scale>
          <a:sx n="52" d="100"/>
          <a:sy n="52" d="100"/>
        </p:scale>
        <p:origin x="-240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078" cy="495891"/>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idx="1"/>
          </p:nvPr>
        </p:nvSpPr>
        <p:spPr>
          <a:xfrm>
            <a:off x="3848882" y="0"/>
            <a:ext cx="2944078" cy="495891"/>
          </a:xfrm>
          <a:prstGeom prst="rect">
            <a:avLst/>
          </a:prstGeom>
        </p:spPr>
        <p:txBody>
          <a:bodyPr vert="horz" lIns="91440" tIns="45720" rIns="91440" bIns="45720" rtlCol="0"/>
          <a:lstStyle>
            <a:lvl1pPr algn="r">
              <a:defRPr sz="1200"/>
            </a:lvl1pPr>
          </a:lstStyle>
          <a:p>
            <a:fld id="{4C152674-82E3-44FF-B2B7-F6C102A9B707}" type="datetimeFigureOut">
              <a:rPr lang="ru-RU" smtClean="0"/>
              <a:t>17.04.2014</a:t>
            </a:fld>
            <a:endParaRPr lang="ru-RU"/>
          </a:p>
        </p:txBody>
      </p:sp>
      <p:sp>
        <p:nvSpPr>
          <p:cNvPr id="4" name="Slide Image Placeholder 3"/>
          <p:cNvSpPr>
            <a:spLocks noGrp="1" noRot="1" noChangeAspect="1"/>
          </p:cNvSpPr>
          <p:nvPr>
            <p:ph type="sldImg" idx="2"/>
          </p:nvPr>
        </p:nvSpPr>
        <p:spPr>
          <a:xfrm>
            <a:off x="914400" y="746125"/>
            <a:ext cx="4965700" cy="3724275"/>
          </a:xfrm>
          <a:prstGeom prst="rect">
            <a:avLst/>
          </a:prstGeom>
          <a:noFill/>
          <a:ln w="12700">
            <a:solidFill>
              <a:prstClr val="black"/>
            </a:solidFill>
          </a:ln>
        </p:spPr>
        <p:txBody>
          <a:bodyPr vert="horz" lIns="91440" tIns="45720" rIns="91440" bIns="45720" rtlCol="0" anchor="ctr"/>
          <a:lstStyle/>
          <a:p>
            <a:endParaRPr lang="ru-RU"/>
          </a:p>
        </p:txBody>
      </p:sp>
      <p:sp>
        <p:nvSpPr>
          <p:cNvPr id="5" name="Notes Placeholder 4"/>
          <p:cNvSpPr>
            <a:spLocks noGrp="1"/>
          </p:cNvSpPr>
          <p:nvPr>
            <p:ph type="body" sz="quarter" idx="3"/>
          </p:nvPr>
        </p:nvSpPr>
        <p:spPr>
          <a:xfrm>
            <a:off x="679759" y="4717755"/>
            <a:ext cx="5434983" cy="446811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6" name="Footer Placeholder 5"/>
          <p:cNvSpPr>
            <a:spLocks noGrp="1"/>
          </p:cNvSpPr>
          <p:nvPr>
            <p:ph type="ftr" sz="quarter" idx="4"/>
          </p:nvPr>
        </p:nvSpPr>
        <p:spPr>
          <a:xfrm>
            <a:off x="0" y="9433811"/>
            <a:ext cx="2944078" cy="495891"/>
          </a:xfrm>
          <a:prstGeom prst="rect">
            <a:avLst/>
          </a:prstGeom>
        </p:spPr>
        <p:txBody>
          <a:bodyPr vert="horz" lIns="91440" tIns="45720" rIns="91440" bIns="45720" rtlCol="0" anchor="b"/>
          <a:lstStyle>
            <a:lvl1pPr algn="l">
              <a:defRPr sz="1200"/>
            </a:lvl1pPr>
          </a:lstStyle>
          <a:p>
            <a:endParaRPr lang="ru-RU"/>
          </a:p>
        </p:txBody>
      </p:sp>
      <p:sp>
        <p:nvSpPr>
          <p:cNvPr id="7" name="Slide Number Placeholder 6"/>
          <p:cNvSpPr>
            <a:spLocks noGrp="1"/>
          </p:cNvSpPr>
          <p:nvPr>
            <p:ph type="sldNum" sz="quarter" idx="5"/>
          </p:nvPr>
        </p:nvSpPr>
        <p:spPr>
          <a:xfrm>
            <a:off x="3848882" y="9433811"/>
            <a:ext cx="2944078" cy="495891"/>
          </a:xfrm>
          <a:prstGeom prst="rect">
            <a:avLst/>
          </a:prstGeom>
        </p:spPr>
        <p:txBody>
          <a:bodyPr vert="horz" lIns="91440" tIns="45720" rIns="91440" bIns="45720" rtlCol="0" anchor="b"/>
          <a:lstStyle>
            <a:lvl1pPr algn="r">
              <a:defRPr sz="1200"/>
            </a:lvl1pPr>
          </a:lstStyle>
          <a:p>
            <a:fld id="{D19E7BF1-2E98-4D26-842E-317A4209B8EA}" type="slidenum">
              <a:rPr lang="ru-RU" smtClean="0"/>
              <a:t>‹#›</a:t>
            </a:fld>
            <a:endParaRPr lang="ru-RU"/>
          </a:p>
        </p:txBody>
      </p:sp>
    </p:spTree>
    <p:extLst>
      <p:ext uri="{BB962C8B-B14F-4D97-AF65-F5344CB8AC3E}">
        <p14:creationId xmlns:p14="http://schemas.microsoft.com/office/powerpoint/2010/main" val="4161105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dirty="0" smtClean="0"/>
              <a:t>Самое длинное и увлекательное путешествие начинается со слов: «Я знаю короткую дорогу!..» Это особенно правдиво в ситуации, когда желанная цель уже видна</a:t>
            </a:r>
            <a:r>
              <a:rPr lang="ru-RU" sz="1200" baseline="0" dirty="0" smtClean="0"/>
              <a:t> на горизонте. Фундаментально, у нас одна хорошо известная цель – обеспечение безопасности пациента. Но к ней, как показывает практика, можно идти разными маршрутами. Я предлагаю изучить уже существующие в мире маршруты и сформулировать основные подходы к их построению, чтобы, однажды сделав выбор, вдруг не оказаться на той самой – короткой дороге. Ведь предостережение «Не навреди», на котором основывается система ФН, равноценно применимо и к самой этой системе. </a:t>
            </a:r>
          </a:p>
        </p:txBody>
      </p:sp>
      <p:sp>
        <p:nvSpPr>
          <p:cNvPr id="4" name="Slide Number Placeholder 3"/>
          <p:cNvSpPr>
            <a:spLocks noGrp="1"/>
          </p:cNvSpPr>
          <p:nvPr>
            <p:ph type="sldNum" sz="quarter" idx="10"/>
          </p:nvPr>
        </p:nvSpPr>
        <p:spPr/>
        <p:txBody>
          <a:bodyPr/>
          <a:lstStyle/>
          <a:p>
            <a:fld id="{D19E7BF1-2E98-4D26-842E-317A4209B8EA}" type="slidenum">
              <a:rPr lang="ru-RU" smtClean="0"/>
              <a:t>1</a:t>
            </a:fld>
            <a:endParaRPr lang="ru-RU"/>
          </a:p>
        </p:txBody>
      </p:sp>
    </p:spTree>
    <p:extLst>
      <p:ext uri="{BB962C8B-B14F-4D97-AF65-F5344CB8AC3E}">
        <p14:creationId xmlns:p14="http://schemas.microsoft.com/office/powerpoint/2010/main" val="30824731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effectLst/>
                <a:latin typeface="+mn-lt"/>
                <a:ea typeface="+mn-ea"/>
                <a:cs typeface="+mn-cs"/>
              </a:rPr>
              <a:t>Это - самое молодое из рассматриваемых объединений, которое также привержено целям гармонизации и находится на раннем этапе решения этой задачи.</a:t>
            </a:r>
          </a:p>
          <a:p>
            <a:r>
              <a:rPr lang="ru-RU" sz="1200" kern="1200" dirty="0" smtClean="0">
                <a:solidFill>
                  <a:schemeClr val="tx1"/>
                </a:solidFill>
                <a:effectLst/>
                <a:latin typeface="+mn-lt"/>
                <a:ea typeface="+mn-ea"/>
                <a:cs typeface="+mn-cs"/>
              </a:rPr>
              <a:t> </a:t>
            </a:r>
          </a:p>
          <a:p>
            <a:r>
              <a:rPr lang="ru-RU" sz="1200" kern="1200" dirty="0" smtClean="0">
                <a:solidFill>
                  <a:schemeClr val="tx1"/>
                </a:solidFill>
                <a:effectLst/>
                <a:latin typeface="+mn-lt"/>
                <a:ea typeface="+mn-ea"/>
                <a:cs typeface="+mn-cs"/>
              </a:rPr>
              <a:t>Смотрите, </a:t>
            </a:r>
            <a:r>
              <a:rPr lang="ru-RU" sz="1200" kern="1200" dirty="0" err="1" smtClean="0">
                <a:solidFill>
                  <a:schemeClr val="tx1"/>
                </a:solidFill>
                <a:effectLst/>
                <a:latin typeface="+mn-lt"/>
                <a:ea typeface="+mn-ea"/>
                <a:cs typeface="+mn-cs"/>
              </a:rPr>
              <a:t>незакрашенной</a:t>
            </a:r>
            <a:r>
              <a:rPr lang="ru-RU" sz="1200" kern="1200" dirty="0" smtClean="0">
                <a:solidFill>
                  <a:schemeClr val="tx1"/>
                </a:solidFill>
                <a:effectLst/>
                <a:latin typeface="+mn-lt"/>
                <a:ea typeface="+mn-ea"/>
                <a:cs typeface="+mn-cs"/>
              </a:rPr>
              <a:t> у меня осталась значительная часть Африки. Однако это не значит, что там не протекает сходных процессов. Напротив, при поддержке ВОЗ и Нового партнерства в интересах развития Африки (NEPAD), была начата Африканская программа по гармонизации. Этой программе предстоит еще долгий путь, т.к. страны Африки являются едва ли не самым разнородными, что даже внутри этого блока выделяются отдельные группы, как центры</a:t>
            </a:r>
            <a:r>
              <a:rPr lang="ru-RU" sz="1200" kern="1200" baseline="0" dirty="0" smtClean="0">
                <a:solidFill>
                  <a:schemeClr val="tx1"/>
                </a:solidFill>
                <a:effectLst/>
                <a:latin typeface="+mn-lt"/>
                <a:ea typeface="+mn-ea"/>
                <a:cs typeface="+mn-cs"/>
              </a:rPr>
              <a:t> конденсации</a:t>
            </a:r>
            <a:r>
              <a:rPr lang="ru-RU" sz="1200" kern="1200" dirty="0" smtClean="0">
                <a:solidFill>
                  <a:schemeClr val="tx1"/>
                </a:solidFill>
                <a:effectLst/>
                <a:latin typeface="+mn-lt"/>
                <a:ea typeface="+mn-ea"/>
                <a:cs typeface="+mn-cs"/>
              </a:rPr>
              <a:t>, достигшие сближения лишь с некоторыми</a:t>
            </a:r>
            <a:r>
              <a:rPr lang="ru-RU" sz="1200" kern="1200" baseline="0" dirty="0" smtClean="0">
                <a:solidFill>
                  <a:schemeClr val="tx1"/>
                </a:solidFill>
                <a:effectLst/>
                <a:latin typeface="+mn-lt"/>
                <a:ea typeface="+mn-ea"/>
                <a:cs typeface="+mn-cs"/>
              </a:rPr>
              <a:t> собственными </a:t>
            </a:r>
            <a:r>
              <a:rPr lang="ru-RU" sz="1200" kern="1200" dirty="0" smtClean="0">
                <a:solidFill>
                  <a:schemeClr val="tx1"/>
                </a:solidFill>
                <a:effectLst/>
                <a:latin typeface="+mn-lt"/>
                <a:ea typeface="+mn-ea"/>
                <a:cs typeface="+mn-cs"/>
              </a:rPr>
              <a:t>географическими соседями.</a:t>
            </a:r>
          </a:p>
          <a:p>
            <a:endParaRPr lang="ru-R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Подводя итог. С помощью получившейся карты можно наглядно оценить, что практически все страны и регионы выстраивают отношения по соседскому принципу и на основе общности интересов, часто - в первую очередь экономических. И, местами не смотря на декларируемое стремление к гармонизации, в первую очередь работают над конвергенцией. Как наиболее эффективным вариантом развития. </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Единственным регионом, добившимся значительного прогресса в гармонизации  требований, остается ICH</a:t>
            </a:r>
            <a:endParaRPr lang="ru-R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9E7BF1-2E98-4D26-842E-317A4209B8EA}" type="slidenum">
              <a:rPr lang="ru-RU" smtClean="0"/>
              <a:t>10</a:t>
            </a:fld>
            <a:endParaRPr lang="ru-RU"/>
          </a:p>
        </p:txBody>
      </p:sp>
    </p:spTree>
    <p:extLst>
      <p:ext uri="{BB962C8B-B14F-4D97-AF65-F5344CB8AC3E}">
        <p14:creationId xmlns:p14="http://schemas.microsoft.com/office/powerpoint/2010/main" val="3884836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effectLst/>
                <a:latin typeface="+mn-lt"/>
                <a:ea typeface="+mn-ea"/>
                <a:cs typeface="+mn-cs"/>
              </a:rPr>
              <a:t>…возвращаясь</a:t>
            </a:r>
            <a:r>
              <a:rPr lang="ru-RU" sz="1200" kern="1200" baseline="0" dirty="0" smtClean="0">
                <a:solidFill>
                  <a:schemeClr val="tx1"/>
                </a:solidFill>
                <a:effectLst/>
                <a:latin typeface="+mn-lt"/>
                <a:ea typeface="+mn-ea"/>
                <a:cs typeface="+mn-cs"/>
              </a:rPr>
              <a:t> к которому, </a:t>
            </a:r>
            <a:r>
              <a:rPr lang="ru-RU" sz="1200" kern="1200" dirty="0" smtClean="0">
                <a:solidFill>
                  <a:schemeClr val="tx1"/>
                </a:solidFill>
                <a:effectLst/>
                <a:latin typeface="+mn-lt"/>
                <a:ea typeface="+mn-ea"/>
                <a:cs typeface="+mn-cs"/>
              </a:rPr>
              <a:t>перейдем к</a:t>
            </a:r>
            <a:r>
              <a:rPr lang="ru-RU" sz="1200" kern="1200" baseline="0" dirty="0" smtClean="0">
                <a:solidFill>
                  <a:schemeClr val="tx1"/>
                </a:solidFill>
                <a:effectLst/>
                <a:latin typeface="+mn-lt"/>
                <a:ea typeface="+mn-ea"/>
                <a:cs typeface="+mn-cs"/>
              </a:rPr>
              <a:t> более детальному изучению регуляторных подходов.</a:t>
            </a:r>
            <a:endParaRPr lang="ru-RU" baseline="0" dirty="0" smtClean="0"/>
          </a:p>
        </p:txBody>
      </p:sp>
      <p:sp>
        <p:nvSpPr>
          <p:cNvPr id="4" name="Slide Number Placeholder 3"/>
          <p:cNvSpPr>
            <a:spLocks noGrp="1"/>
          </p:cNvSpPr>
          <p:nvPr>
            <p:ph type="sldNum" sz="quarter" idx="10"/>
          </p:nvPr>
        </p:nvSpPr>
        <p:spPr/>
        <p:txBody>
          <a:bodyPr/>
          <a:lstStyle/>
          <a:p>
            <a:fld id="{D19E7BF1-2E98-4D26-842E-317A4209B8EA}" type="slidenum">
              <a:rPr lang="ru-RU" smtClean="0"/>
              <a:t>11</a:t>
            </a:fld>
            <a:endParaRPr lang="ru-RU"/>
          </a:p>
        </p:txBody>
      </p:sp>
    </p:spTree>
    <p:extLst>
      <p:ext uri="{BB962C8B-B14F-4D97-AF65-F5344CB8AC3E}">
        <p14:creationId xmlns:p14="http://schemas.microsoft.com/office/powerpoint/2010/main" val="2751512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И начнем</a:t>
            </a:r>
            <a:r>
              <a:rPr lang="ru-RU" baseline="0" dirty="0" smtClean="0"/>
              <a:t> с Европы, установившей своего </a:t>
            </a:r>
            <a:r>
              <a:rPr lang="ru-RU" dirty="0" smtClean="0"/>
              <a:t>рода вешку на одном из маршрутов - </a:t>
            </a:r>
            <a:r>
              <a:rPr lang="ru-RU" baseline="0" dirty="0" smtClean="0"/>
              <a:t>с помощью Надлежащей практики </a:t>
            </a:r>
            <a:r>
              <a:rPr lang="ru-RU" baseline="0" dirty="0" err="1" smtClean="0"/>
              <a:t>фармаконадзора</a:t>
            </a:r>
            <a:r>
              <a:rPr lang="ru-RU" baseline="0" dirty="0" smtClean="0"/>
              <a:t>. </a:t>
            </a:r>
            <a:endParaRPr lang="ru-RU" dirty="0"/>
          </a:p>
        </p:txBody>
      </p:sp>
      <p:sp>
        <p:nvSpPr>
          <p:cNvPr id="4" name="Slide Number Placeholder 3"/>
          <p:cNvSpPr>
            <a:spLocks noGrp="1"/>
          </p:cNvSpPr>
          <p:nvPr>
            <p:ph type="sldNum" sz="quarter" idx="10"/>
          </p:nvPr>
        </p:nvSpPr>
        <p:spPr/>
        <p:txBody>
          <a:bodyPr/>
          <a:lstStyle/>
          <a:p>
            <a:fld id="{D19E7BF1-2E98-4D26-842E-317A4209B8EA}" type="slidenum">
              <a:rPr lang="ru-RU" smtClean="0"/>
              <a:t>12</a:t>
            </a:fld>
            <a:endParaRPr lang="ru-RU"/>
          </a:p>
        </p:txBody>
      </p:sp>
    </p:spTree>
    <p:extLst>
      <p:ext uri="{BB962C8B-B14F-4D97-AF65-F5344CB8AC3E}">
        <p14:creationId xmlns:p14="http://schemas.microsoft.com/office/powerpoint/2010/main" val="30441827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Поскольку подход,</a:t>
            </a:r>
            <a:r>
              <a:rPr lang="ru-RU" baseline="0" dirty="0" smtClean="0"/>
              <a:t> используемый в ЕС, можно коротко сформулировать девизом «анализ прежде всего». При организации ФН в первую очередь фокусируются </a:t>
            </a:r>
            <a:r>
              <a:rPr lang="ru-RU" sz="1200" dirty="0" smtClean="0"/>
              <a:t>на создании систем и  процессов, в </a:t>
            </a:r>
            <a:r>
              <a:rPr lang="ru-RU" sz="1200" dirty="0" err="1" smtClean="0"/>
              <a:t>т.ч</a:t>
            </a:r>
            <a:r>
              <a:rPr lang="ru-RU" sz="1200" dirty="0" smtClean="0"/>
              <a:t>. по контролю качества, обеспечивающих должный уровень анализа исходных данных силами производителя. Регуляторы хотят видеть уже</a:t>
            </a:r>
            <a:r>
              <a:rPr lang="ru-RU" sz="1200" baseline="0" dirty="0" smtClean="0"/>
              <a:t> </a:t>
            </a:r>
            <a:r>
              <a:rPr lang="ru-RU" sz="1200" dirty="0" smtClean="0"/>
              <a:t>результаты оценки, выводы и предлагаемые меры. Поэтому</a:t>
            </a:r>
            <a:r>
              <a:rPr lang="ru-RU" sz="1200" baseline="0" dirty="0" smtClean="0"/>
              <a:t> очень подробно прописаны все необходимые элементы. Для сравнения я выбрал 6 из них.</a:t>
            </a:r>
            <a:r>
              <a:rPr lang="ru-RU" baseline="0" dirty="0" smtClean="0"/>
              <a:t> Некоторые существовали и ранее, но сейчас получили расширенные функции и более четкое оформление, как, например, СМК применительно к ФН. Почему именно СМК? Потому что, снова обращаю Ваше внимание, – фокус на анализ.</a:t>
            </a:r>
            <a:endParaRPr lang="ru-RU" dirty="0"/>
          </a:p>
        </p:txBody>
      </p:sp>
      <p:sp>
        <p:nvSpPr>
          <p:cNvPr id="4" name="Slide Number Placeholder 3"/>
          <p:cNvSpPr>
            <a:spLocks noGrp="1"/>
          </p:cNvSpPr>
          <p:nvPr>
            <p:ph type="sldNum" sz="quarter" idx="10"/>
          </p:nvPr>
        </p:nvSpPr>
        <p:spPr/>
        <p:txBody>
          <a:bodyPr/>
          <a:lstStyle/>
          <a:p>
            <a:fld id="{D19E7BF1-2E98-4D26-842E-317A4209B8EA}" type="slidenum">
              <a:rPr lang="ru-RU" smtClean="0"/>
              <a:t>13</a:t>
            </a:fld>
            <a:endParaRPr lang="ru-RU"/>
          </a:p>
        </p:txBody>
      </p:sp>
    </p:spTree>
    <p:extLst>
      <p:ext uri="{BB962C8B-B14F-4D97-AF65-F5344CB8AC3E}">
        <p14:creationId xmlns:p14="http://schemas.microsoft.com/office/powerpoint/2010/main" val="26592574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effectLst/>
                <a:latin typeface="+mn-lt"/>
                <a:ea typeface="+mn-ea"/>
                <a:cs typeface="+mn-cs"/>
              </a:rPr>
              <a:t>Концептуально иная картина в США. Организационный подход можно выразить</a:t>
            </a:r>
            <a:r>
              <a:rPr lang="ru-RU" sz="1200" kern="1200" baseline="0" dirty="0" smtClean="0">
                <a:solidFill>
                  <a:schemeClr val="tx1"/>
                </a:solidFill>
                <a:effectLst/>
                <a:latin typeface="+mn-lt"/>
                <a:ea typeface="+mn-ea"/>
                <a:cs typeface="+mn-cs"/>
              </a:rPr>
              <a:t> фразой</a:t>
            </a:r>
            <a:r>
              <a:rPr lang="ru-RU" sz="1200" kern="1200" dirty="0" smtClean="0">
                <a:solidFill>
                  <a:schemeClr val="tx1"/>
                </a:solidFill>
                <a:effectLst/>
                <a:latin typeface="+mn-lt"/>
                <a:ea typeface="+mn-ea"/>
                <a:cs typeface="+mn-cs"/>
              </a:rPr>
              <a:t> “мы хотим видеть исходные данные и провести анализ сами”. США имеют достаточные ресурсы для этого. Поэтому отсутствуют требования к пунктам, отмеченным серым. Не похоже на 100% гармонизацию. А одной</a:t>
            </a:r>
            <a:r>
              <a:rPr lang="ru-RU" sz="1200" kern="1200" baseline="0" dirty="0" smtClean="0">
                <a:solidFill>
                  <a:schemeClr val="tx1"/>
                </a:solidFill>
                <a:effectLst/>
                <a:latin typeface="+mn-lt"/>
                <a:ea typeface="+mn-ea"/>
                <a:cs typeface="+mn-cs"/>
              </a:rPr>
              <a:t> из главных причин является сама ц</a:t>
            </a:r>
            <a:r>
              <a:rPr lang="ru-RU" sz="1200" kern="1200" dirty="0" smtClean="0">
                <a:solidFill>
                  <a:schemeClr val="tx1"/>
                </a:solidFill>
                <a:effectLst/>
                <a:latin typeface="+mn-lt"/>
                <a:ea typeface="+mn-ea"/>
                <a:cs typeface="+mn-cs"/>
              </a:rPr>
              <a:t>ель деятельности</a:t>
            </a:r>
            <a:r>
              <a:rPr lang="ru-RU" sz="1200" kern="1200" baseline="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ICH, которая звучит как «</a:t>
            </a:r>
            <a:r>
              <a:rPr lang="ru-RU" sz="1200" b="0" i="0" kern="1200" dirty="0" smtClean="0">
                <a:solidFill>
                  <a:schemeClr val="tx1"/>
                </a:solidFill>
                <a:effectLst/>
                <a:latin typeface="+mn-lt"/>
                <a:ea typeface="+mn-ea"/>
                <a:cs typeface="+mn-cs"/>
              </a:rPr>
              <a:t>расширение международной гармонизации</a:t>
            </a:r>
            <a:r>
              <a:rPr lang="ru-RU" sz="1200" b="0" i="0" kern="1200" baseline="0" dirty="0" smtClean="0">
                <a:solidFill>
                  <a:schemeClr val="tx1"/>
                </a:solidFill>
                <a:effectLst/>
                <a:latin typeface="+mn-lt"/>
                <a:ea typeface="+mn-ea"/>
                <a:cs typeface="+mn-cs"/>
              </a:rPr>
              <a:t> ТЕХНИЧЕСКИХ требований для обеспечения разработки и регистрации препаратов наиболее эффективным и рентабельным способом»</a:t>
            </a:r>
            <a:r>
              <a:rPr lang="en-US" sz="1200" b="0" i="0" kern="1200" dirty="0" smtClean="0">
                <a:solidFill>
                  <a:schemeClr val="tx1"/>
                </a:solidFill>
                <a:effectLst/>
                <a:latin typeface="+mn-lt"/>
                <a:ea typeface="+mn-ea"/>
                <a:cs typeface="+mn-cs"/>
              </a:rPr>
              <a:t>.</a:t>
            </a:r>
            <a:r>
              <a:rPr lang="ru-RU" sz="1200" kern="1200" dirty="0" smtClean="0">
                <a:solidFill>
                  <a:schemeClr val="tx1"/>
                </a:solidFill>
                <a:effectLst/>
                <a:latin typeface="+mn-lt"/>
                <a:ea typeface="+mn-ea"/>
                <a:cs typeface="+mn-cs"/>
              </a:rPr>
              <a:t> И никто не отменял индивидуальных положен</a:t>
            </a:r>
            <a:r>
              <a:rPr lang="ru-RU" sz="1200" kern="1200" baseline="0" dirty="0" smtClean="0">
                <a:solidFill>
                  <a:schemeClr val="tx1"/>
                </a:solidFill>
                <a:effectLst/>
                <a:latin typeface="+mn-lt"/>
                <a:ea typeface="+mn-ea"/>
                <a:cs typeface="+mn-cs"/>
              </a:rPr>
              <a:t>ий вне технических требований</a:t>
            </a:r>
            <a:r>
              <a:rPr lang="ru-RU" sz="1200" kern="1200" dirty="0" smtClean="0">
                <a:solidFill>
                  <a:schemeClr val="tx1"/>
                </a:solidFill>
                <a:effectLst/>
                <a:latin typeface="+mn-lt"/>
                <a:ea typeface="+mn-ea"/>
                <a:cs typeface="+mn-cs"/>
              </a:rPr>
              <a:t>. Взять хотя бы ПУР, место которого</a:t>
            </a:r>
            <a:r>
              <a:rPr lang="ru-RU" sz="1200" kern="1200" baseline="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в США  занимает СОМР. Имеют одну цель, но подходы и формат по-прежнему не унифицированы.</a:t>
            </a:r>
            <a:endParaRPr lang="ru-R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9E7BF1-2E98-4D26-842E-317A4209B8EA}" type="slidenum">
              <a:rPr lang="ru-RU" smtClean="0"/>
              <a:t>14</a:t>
            </a:fld>
            <a:endParaRPr lang="ru-RU"/>
          </a:p>
        </p:txBody>
      </p:sp>
    </p:spTree>
    <p:extLst>
      <p:ext uri="{BB962C8B-B14F-4D97-AF65-F5344CB8AC3E}">
        <p14:creationId xmlns:p14="http://schemas.microsoft.com/office/powerpoint/2010/main" val="23607898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effectLst/>
                <a:latin typeface="+mn-lt"/>
                <a:ea typeface="+mn-ea"/>
                <a:cs typeface="+mn-cs"/>
              </a:rPr>
              <a:t>Помимо стран ICH, есть и другие с весьма продвинутой системой здравоохранения. Рассмотрим Австралию, которая, по выражению моей австралийской коллеги, “переняла все лучше части европейского законодательства”. Дело в том, что пока страны ICH работали над объединением, Австралия стремилась отразить в законодательстве местные особенности и реалии. Ведь она была Британской колонией и поэтому имела 100% британское законодательство - как раз до </a:t>
            </a:r>
            <a:r>
              <a:rPr lang="ru-RU" sz="1200" kern="1200" dirty="0" err="1" smtClean="0">
                <a:solidFill>
                  <a:schemeClr val="tx1"/>
                </a:solidFill>
                <a:effectLst/>
                <a:latin typeface="+mn-lt"/>
                <a:ea typeface="+mn-ea"/>
                <a:cs typeface="+mn-cs"/>
              </a:rPr>
              <a:t>талидомидовой</a:t>
            </a:r>
            <a:r>
              <a:rPr lang="ru-RU" sz="1200" kern="1200" dirty="0" smtClean="0">
                <a:solidFill>
                  <a:schemeClr val="tx1"/>
                </a:solidFill>
                <a:effectLst/>
                <a:latin typeface="+mn-lt"/>
                <a:ea typeface="+mn-ea"/>
                <a:cs typeface="+mn-cs"/>
              </a:rPr>
              <a:t> трагедии. 20 лет работали над дивергенцией и сейчас используют сбалансированный подход, основанный на оценке риска.</a:t>
            </a:r>
          </a:p>
          <a:p>
            <a:r>
              <a:rPr lang="ru-RU" sz="1200" kern="1200" dirty="0" smtClean="0">
                <a:solidFill>
                  <a:schemeClr val="tx1"/>
                </a:solidFill>
                <a:effectLst/>
                <a:latin typeface="+mn-lt"/>
                <a:ea typeface="+mn-ea"/>
                <a:cs typeface="+mn-cs"/>
              </a:rPr>
              <a:t>Поэтому,</a:t>
            </a:r>
            <a:r>
              <a:rPr lang="ru-RU" sz="1200" kern="1200" baseline="0" dirty="0" smtClean="0">
                <a:solidFill>
                  <a:schemeClr val="tx1"/>
                </a:solidFill>
                <a:effectLst/>
                <a:latin typeface="+mn-lt"/>
                <a:ea typeface="+mn-ea"/>
                <a:cs typeface="+mn-cs"/>
              </a:rPr>
              <a:t> если и внедряют у себя зарубежные стандарты, то предварительно их адаптируют. Все адаптированное отмечено звездочкой. Функции УПФ фактически заключаются в выполнении роли контактного лица, канал Е2В не является обязательным, ПРИБ проводятся по инициативе производителя, а ПУР требуется для </a:t>
            </a:r>
            <a:r>
              <a:rPr lang="ru-RU" sz="1200" b="0" kern="1200" baseline="0" dirty="0" smtClean="0">
                <a:solidFill>
                  <a:schemeClr val="tx1"/>
                </a:solidFill>
                <a:effectLst/>
                <a:latin typeface="+mn-lt"/>
                <a:ea typeface="+mn-ea"/>
                <a:cs typeface="+mn-cs"/>
              </a:rPr>
              <a:t>некоторых рецептурных </a:t>
            </a:r>
            <a:r>
              <a:rPr lang="ru-RU" sz="1200" kern="1200" baseline="0" dirty="0" smtClean="0">
                <a:solidFill>
                  <a:schemeClr val="tx1"/>
                </a:solidFill>
                <a:effectLst/>
                <a:latin typeface="+mn-lt"/>
                <a:ea typeface="+mn-ea"/>
                <a:cs typeface="+mn-cs"/>
              </a:rPr>
              <a:t>препаратов</a:t>
            </a:r>
            <a:r>
              <a:rPr lang="en-US" sz="1200" kern="1200" baseline="0" dirty="0" smtClean="0">
                <a:solidFill>
                  <a:schemeClr val="tx1"/>
                </a:solidFill>
                <a:effectLst/>
                <a:latin typeface="+mn-lt"/>
                <a:ea typeface="+mn-ea"/>
                <a:cs typeface="+mn-cs"/>
              </a:rPr>
              <a:t> </a:t>
            </a:r>
            <a:r>
              <a:rPr lang="ru-RU" sz="1200" kern="1200" baseline="0" dirty="0" smtClean="0">
                <a:solidFill>
                  <a:schemeClr val="tx1"/>
                </a:solidFill>
                <a:effectLst/>
                <a:latin typeface="+mn-lt"/>
                <a:ea typeface="+mn-ea"/>
                <a:cs typeface="+mn-cs"/>
              </a:rPr>
              <a:t>и должен сопровождаться Приложением для Австралии. </a:t>
            </a:r>
            <a:r>
              <a:rPr lang="ru-RU" sz="1200" kern="1200" dirty="0" smtClean="0">
                <a:solidFill>
                  <a:schemeClr val="tx1"/>
                </a:solidFill>
                <a:effectLst/>
                <a:latin typeface="+mn-lt"/>
                <a:ea typeface="+mn-ea"/>
                <a:cs typeface="+mn-cs"/>
              </a:rPr>
              <a:t>Это что касается общесистемных организационных вопросов, а как дело обстоит со сбором данных?</a:t>
            </a:r>
            <a:endParaRPr lang="ru-R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9E7BF1-2E98-4D26-842E-317A4209B8EA}" type="slidenum">
              <a:rPr lang="ru-RU" smtClean="0"/>
              <a:t>15</a:t>
            </a:fld>
            <a:endParaRPr lang="ru-RU"/>
          </a:p>
        </p:txBody>
      </p:sp>
    </p:spTree>
    <p:extLst>
      <p:ext uri="{BB962C8B-B14F-4D97-AF65-F5344CB8AC3E}">
        <p14:creationId xmlns:p14="http://schemas.microsoft.com/office/powerpoint/2010/main" val="14727565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effectLst/>
                <a:latin typeface="+mn-lt"/>
                <a:ea typeface="+mn-ea"/>
                <a:cs typeface="+mn-cs"/>
              </a:rPr>
              <a:t>Как показано, в срочном порядке в этих юрисдикциях фокусируются исключительно на серьезных случаях. Причем обратите внимание, что в США еще более узкую категорию определили - только серьезные непредвиденные. К слову только за 1ю половину 2012 года в FDA таких поступило около 700 тыс. На мой взгляд очень здравый подход: при желании видеть исходные данные в срочном порядке, ресурсы сконцентрированы на, действительно, важной и неизвестной ранее информации, требующей немедленного внимания. Тем самым повышается эффективность и ценность выполняемой работы.</a:t>
            </a:r>
          </a:p>
          <a:p>
            <a:r>
              <a:rPr lang="ru-RU" sz="1200" kern="1200" dirty="0" smtClean="0">
                <a:solidFill>
                  <a:schemeClr val="tx1"/>
                </a:solidFill>
                <a:effectLst/>
                <a:latin typeface="+mn-lt"/>
                <a:ea typeface="+mn-ea"/>
                <a:cs typeface="+mn-cs"/>
              </a:rPr>
              <a:t>Подходы к гармонизации можно просмотреть еще через организацию периодической отчетности. В США, если локальные требования определяют более короткий отчетный период, замещение локального отчета европейским PBRER возможно только в дату, когда американский и европейский графики совпадают; в остальных случаях подается еще и американский.</a:t>
            </a:r>
          </a:p>
          <a:p>
            <a:r>
              <a:rPr lang="ru-RU" sz="1200" kern="1200" dirty="0" smtClean="0">
                <a:solidFill>
                  <a:schemeClr val="tx1"/>
                </a:solidFill>
                <a:effectLst/>
                <a:latin typeface="+mn-lt"/>
                <a:ea typeface="+mn-ea"/>
                <a:cs typeface="+mn-cs"/>
              </a:rPr>
              <a:t>Австралийцы же, следуя идее взвешенного регулирования, в 2010 году решили не требовать именно подачи PSUR для низко-рисковых препаратов - некоторых </a:t>
            </a:r>
            <a:r>
              <a:rPr lang="ru-RU" sz="1200" kern="1200" dirty="0" err="1" smtClean="0">
                <a:solidFill>
                  <a:schemeClr val="tx1"/>
                </a:solidFill>
                <a:effectLst/>
                <a:latin typeface="+mn-lt"/>
                <a:ea typeface="+mn-ea"/>
                <a:cs typeface="+mn-cs"/>
              </a:rPr>
              <a:t>дженериков</a:t>
            </a:r>
            <a:r>
              <a:rPr lang="ru-RU" sz="1200" kern="1200" dirty="0" smtClean="0">
                <a:solidFill>
                  <a:schemeClr val="tx1"/>
                </a:solidFill>
                <a:effectLst/>
                <a:latin typeface="+mn-lt"/>
                <a:ea typeface="+mn-ea"/>
                <a:cs typeface="+mn-cs"/>
              </a:rPr>
              <a:t> н</a:t>
            </a:r>
            <a:r>
              <a:rPr lang="ru-RU" sz="1200" kern="1200" baseline="0" dirty="0" smtClean="0">
                <a:solidFill>
                  <a:schemeClr val="tx1"/>
                </a:solidFill>
                <a:effectLst/>
                <a:latin typeface="+mn-lt"/>
                <a:ea typeface="+mn-ea"/>
                <a:cs typeface="+mn-cs"/>
              </a:rPr>
              <a:t>а индивидуальной основе</a:t>
            </a:r>
            <a:r>
              <a:rPr lang="ru-RU" sz="1200" kern="1200" dirty="0" smtClean="0">
                <a:solidFill>
                  <a:schemeClr val="tx1"/>
                </a:solidFill>
                <a:effectLst/>
                <a:latin typeface="+mn-lt"/>
                <a:ea typeface="+mn-ea"/>
                <a:cs typeface="+mn-cs"/>
              </a:rPr>
              <a:t>. Хотя производители по-прежнему обязаны подготавливать эти отчеты. Фундамент таких решений заложили еще в середине 70 годов, определив, что по экономическим и практическим соображениям австралийские требования не должны разительно отличаться о западных. А также, что больше внимания следует уделять устранению недостатков и рационализации зарубежных стандартов. Вот и PSUR они совершенно</a:t>
            </a:r>
            <a:r>
              <a:rPr lang="ru-RU" sz="1200" kern="1200" baseline="0" dirty="0" smtClean="0">
                <a:solidFill>
                  <a:schemeClr val="tx1"/>
                </a:solidFill>
                <a:effectLst/>
                <a:latin typeface="+mn-lt"/>
                <a:ea typeface="+mn-ea"/>
                <a:cs typeface="+mn-cs"/>
              </a:rPr>
              <a:t> официально принимают европейский, а официальная позиция по </a:t>
            </a:r>
            <a:r>
              <a:rPr lang="en-US" sz="1200" kern="1200" baseline="0" dirty="0" smtClean="0">
                <a:solidFill>
                  <a:schemeClr val="tx1"/>
                </a:solidFill>
                <a:effectLst/>
                <a:latin typeface="+mn-lt"/>
                <a:ea typeface="+mn-ea"/>
                <a:cs typeface="+mn-cs"/>
              </a:rPr>
              <a:t>PBRER</a:t>
            </a:r>
            <a:r>
              <a:rPr lang="ru-RU" sz="1200" kern="1200" baseline="0" dirty="0" smtClean="0">
                <a:solidFill>
                  <a:schemeClr val="tx1"/>
                </a:solidFill>
                <a:effectLst/>
                <a:latin typeface="+mn-lt"/>
                <a:ea typeface="+mn-ea"/>
                <a:cs typeface="+mn-cs"/>
              </a:rPr>
              <a:t> пока не готова. Теперь посмотрим на ситуацию в других странах, в том числе Казахстане и России.</a:t>
            </a:r>
            <a:endParaRPr lang="ru-R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9E7BF1-2E98-4D26-842E-317A4209B8EA}" type="slidenum">
              <a:rPr lang="ru-RU" smtClean="0"/>
              <a:t>16</a:t>
            </a:fld>
            <a:endParaRPr lang="ru-RU"/>
          </a:p>
        </p:txBody>
      </p:sp>
    </p:spTree>
    <p:extLst>
      <p:ext uri="{BB962C8B-B14F-4D97-AF65-F5344CB8AC3E}">
        <p14:creationId xmlns:p14="http://schemas.microsoft.com/office/powerpoint/2010/main" val="28675733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effectLst/>
                <a:latin typeface="+mn-lt"/>
                <a:ea typeface="+mn-ea"/>
                <a:cs typeface="+mn-cs"/>
              </a:rPr>
              <a:t>С организационной точки зрения бросается в глаза отсутствие стандартизованного электронного канала обмена сообщениями, остальные элементы присутствуют в том или ином виде, хотя, разумеется, не имеют стольких функций и ответственности, как в ЕС. Очень самобытны Китай и РФ. Я сейчас имею в виду обязательные локальные пред-регистрационные исследования как условие допуска к регистрации. Такое всего в двух странах мира - и обе на слайде.</a:t>
            </a:r>
            <a:endParaRPr lang="ru-R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9E7BF1-2E98-4D26-842E-317A4209B8EA}" type="slidenum">
              <a:rPr lang="ru-RU" smtClean="0"/>
              <a:t>17</a:t>
            </a:fld>
            <a:endParaRPr lang="ru-RU"/>
          </a:p>
        </p:txBody>
      </p:sp>
    </p:spTree>
    <p:extLst>
      <p:ext uri="{BB962C8B-B14F-4D97-AF65-F5344CB8AC3E}">
        <p14:creationId xmlns:p14="http://schemas.microsoft.com/office/powerpoint/2010/main" val="24624446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effectLst/>
                <a:latin typeface="+mn-lt"/>
                <a:ea typeface="+mn-ea"/>
                <a:cs typeface="+mn-cs"/>
              </a:rPr>
              <a:t>Что же касается сбора случаев, о единообразии говорить не приходится - вы сами видите. Комбинации</a:t>
            </a:r>
            <a:r>
              <a:rPr lang="ru-RU" sz="1200" kern="1200" baseline="0" dirty="0" smtClean="0">
                <a:solidFill>
                  <a:schemeClr val="tx1"/>
                </a:solidFill>
                <a:effectLst/>
                <a:latin typeface="+mn-lt"/>
                <a:ea typeface="+mn-ea"/>
                <a:cs typeface="+mn-cs"/>
              </a:rPr>
              <a:t> с</a:t>
            </a:r>
            <a:r>
              <a:rPr lang="ru-RU" sz="1200" kern="1200" dirty="0" smtClean="0">
                <a:solidFill>
                  <a:schemeClr val="tx1"/>
                </a:solidFill>
                <a:effectLst/>
                <a:latin typeface="+mn-lt"/>
                <a:ea typeface="+mn-ea"/>
                <a:cs typeface="+mn-cs"/>
              </a:rPr>
              <a:t>роков и категорий вообще не повторяются.</a:t>
            </a:r>
            <a:endParaRPr lang="ru-R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9E7BF1-2E98-4D26-842E-317A4209B8EA}" type="slidenum">
              <a:rPr lang="ru-RU" smtClean="0"/>
              <a:t>18</a:t>
            </a:fld>
            <a:endParaRPr lang="ru-RU"/>
          </a:p>
        </p:txBody>
      </p:sp>
    </p:spTree>
    <p:extLst>
      <p:ext uri="{BB962C8B-B14F-4D97-AF65-F5344CB8AC3E}">
        <p14:creationId xmlns:p14="http://schemas.microsoft.com/office/powerpoint/2010/main" val="24624446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effectLst/>
                <a:latin typeface="+mn-lt"/>
                <a:ea typeface="+mn-ea"/>
                <a:cs typeface="+mn-cs"/>
              </a:rPr>
              <a:t>Сближение, безусловно, наблюдается, но есть</a:t>
            </a:r>
            <a:r>
              <a:rPr lang="ru-RU" sz="1200" kern="1200" baseline="0" dirty="0" smtClean="0">
                <a:solidFill>
                  <a:schemeClr val="tx1"/>
                </a:solidFill>
                <a:effectLst/>
                <a:latin typeface="+mn-lt"/>
                <a:ea typeface="+mn-ea"/>
                <a:cs typeface="+mn-cs"/>
              </a:rPr>
              <a:t> много нерешенных вопросов</a:t>
            </a:r>
            <a:r>
              <a:rPr lang="ru-RU" sz="1200" kern="1200" dirty="0" smtClean="0">
                <a:solidFill>
                  <a:schemeClr val="tx1"/>
                </a:solidFill>
                <a:effectLst/>
                <a:latin typeface="+mn-lt"/>
                <a:ea typeface="+mn-ea"/>
                <a:cs typeface="+mn-cs"/>
              </a:rPr>
              <a:t>. </a:t>
            </a:r>
            <a:endParaRPr lang="ru-R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9E7BF1-2E98-4D26-842E-317A4209B8EA}" type="slidenum">
              <a:rPr lang="ru-RU" smtClean="0"/>
              <a:t>19</a:t>
            </a:fld>
            <a:endParaRPr lang="ru-RU"/>
          </a:p>
        </p:txBody>
      </p:sp>
    </p:spTree>
    <p:extLst>
      <p:ext uri="{BB962C8B-B14F-4D97-AF65-F5344CB8AC3E}">
        <p14:creationId xmlns:p14="http://schemas.microsoft.com/office/powerpoint/2010/main" val="2462444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Здравствуйте! Меня зовут Чудаков Евгений, я – менеджер</a:t>
            </a:r>
            <a:r>
              <a:rPr lang="ru-RU" baseline="0" dirty="0" smtClean="0"/>
              <a:t> по безопасности ЛС в американской компании Амджен и в связи с этим у меня сразу есть короткое заявление</a:t>
            </a:r>
            <a:endParaRPr lang="ru-RU" dirty="0"/>
          </a:p>
        </p:txBody>
      </p:sp>
      <p:sp>
        <p:nvSpPr>
          <p:cNvPr id="4" name="Slide Number Placeholder 3"/>
          <p:cNvSpPr>
            <a:spLocks noGrp="1"/>
          </p:cNvSpPr>
          <p:nvPr>
            <p:ph type="sldNum" sz="quarter" idx="10"/>
          </p:nvPr>
        </p:nvSpPr>
        <p:spPr/>
        <p:txBody>
          <a:bodyPr/>
          <a:lstStyle/>
          <a:p>
            <a:fld id="{D19E7BF1-2E98-4D26-842E-317A4209B8EA}" type="slidenum">
              <a:rPr lang="ru-RU" smtClean="0"/>
              <a:t>2</a:t>
            </a:fld>
            <a:endParaRPr lang="ru-RU"/>
          </a:p>
        </p:txBody>
      </p:sp>
    </p:spTree>
    <p:extLst>
      <p:ext uri="{BB962C8B-B14F-4D97-AF65-F5344CB8AC3E}">
        <p14:creationId xmlns:p14="http://schemas.microsoft.com/office/powerpoint/2010/main" val="22354649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baseline="0" dirty="0" smtClean="0"/>
              <a:t>В поисках ответов я обобщил опыт рассмотренных организаций и сформулировал некоторые принципы построения маршрута к в виде заметок о надлежащей практике развития ФН.</a:t>
            </a:r>
          </a:p>
        </p:txBody>
      </p:sp>
      <p:sp>
        <p:nvSpPr>
          <p:cNvPr id="4" name="Slide Number Placeholder 3"/>
          <p:cNvSpPr>
            <a:spLocks noGrp="1"/>
          </p:cNvSpPr>
          <p:nvPr>
            <p:ph type="sldNum" sz="quarter" idx="10"/>
          </p:nvPr>
        </p:nvSpPr>
        <p:spPr/>
        <p:txBody>
          <a:bodyPr/>
          <a:lstStyle/>
          <a:p>
            <a:fld id="{D19E7BF1-2E98-4D26-842E-317A4209B8EA}" type="slidenum">
              <a:rPr lang="ru-RU" smtClean="0"/>
              <a:t>20</a:t>
            </a:fld>
            <a:endParaRPr lang="ru-RU"/>
          </a:p>
        </p:txBody>
      </p:sp>
    </p:spTree>
    <p:extLst>
      <p:ext uri="{BB962C8B-B14F-4D97-AF65-F5344CB8AC3E}">
        <p14:creationId xmlns:p14="http://schemas.microsoft.com/office/powerpoint/2010/main" val="2751512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Так, при создании или</a:t>
            </a:r>
            <a:r>
              <a:rPr lang="ru-RU" baseline="0" dirty="0" smtClean="0"/>
              <a:t> модернизации регуляторных требований обязательно берут в расчет роли всех субъектов обращения и на текущей основе проводят консультации.  Естественно, поддерживают и укрепляют информированность и вовлеченность общества в целом, как конечного выгодоприобретателя. Хотя, например, в США и ЕС на специалистов здравоохранения не возложено в законодательном порядке обязательства по сообщению нежелательных реакций, это не мешает</a:t>
            </a:r>
            <a:r>
              <a:rPr lang="en-US" baseline="0" dirty="0" smtClean="0"/>
              <a:t> FDA</a:t>
            </a:r>
            <a:r>
              <a:rPr lang="ru-RU" baseline="0" dirty="0" smtClean="0"/>
              <a:t> регистрировать, как я говорил в начале, свыше 700 тыс. срочных сообщений за полгода, в половине из которых источником информации указан специалист здравоохранения. Однако это не значит, что все они поступают напрямую. Отнюдь, подавляющее количество приходит через производителей.</a:t>
            </a:r>
          </a:p>
          <a:p>
            <a:r>
              <a:rPr lang="ru-RU" baseline="0" dirty="0" smtClean="0"/>
              <a:t>Кроме того, действенная система ФН не может быть копией уже существующей, т.к. в этом случае не учитываются особенности государства, которые являются барьером для гармонизации и не представляют собой существенных препятствий для конвергенции. А дополнительное эффективное и мощное ускорение конвергенции способны придать информатизация вкупе с автоматизацией.</a:t>
            </a:r>
          </a:p>
        </p:txBody>
      </p:sp>
      <p:sp>
        <p:nvSpPr>
          <p:cNvPr id="4" name="Slide Number Placeholder 3"/>
          <p:cNvSpPr>
            <a:spLocks noGrp="1"/>
          </p:cNvSpPr>
          <p:nvPr>
            <p:ph type="sldNum" sz="quarter" idx="10"/>
          </p:nvPr>
        </p:nvSpPr>
        <p:spPr/>
        <p:txBody>
          <a:bodyPr/>
          <a:lstStyle/>
          <a:p>
            <a:fld id="{D19E7BF1-2E98-4D26-842E-317A4209B8EA}" type="slidenum">
              <a:rPr lang="ru-RU" smtClean="0"/>
              <a:t>21</a:t>
            </a:fld>
            <a:endParaRPr lang="ru-RU"/>
          </a:p>
        </p:txBody>
      </p:sp>
    </p:spTree>
    <p:extLst>
      <p:ext uri="{BB962C8B-B14F-4D97-AF65-F5344CB8AC3E}">
        <p14:creationId xmlns:p14="http://schemas.microsoft.com/office/powerpoint/2010/main" val="41198527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aseline="0" dirty="0" smtClean="0"/>
              <a:t>Получается, для успешного решения такой комплексной задачи, целесообразно разработать план, в котором определить ключевые приоритеты как с учетом уже изложенных соображений, так и, вероятно, имеет смысл учитывать риски в зависимости от типа продукта. При определении приоритетов дополнительно можно обратиться к идее дорожной карты, разрабатываемой странами АТЭС.</a:t>
            </a:r>
          </a:p>
          <a:p>
            <a:endParaRPr lang="ru-RU" dirty="0"/>
          </a:p>
        </p:txBody>
      </p:sp>
      <p:sp>
        <p:nvSpPr>
          <p:cNvPr id="4" name="Slide Number Placeholder 3"/>
          <p:cNvSpPr>
            <a:spLocks noGrp="1"/>
          </p:cNvSpPr>
          <p:nvPr>
            <p:ph type="sldNum" sz="quarter" idx="10"/>
          </p:nvPr>
        </p:nvSpPr>
        <p:spPr/>
        <p:txBody>
          <a:bodyPr/>
          <a:lstStyle/>
          <a:p>
            <a:fld id="{D19E7BF1-2E98-4D26-842E-317A4209B8EA}" type="slidenum">
              <a:rPr lang="ru-RU" smtClean="0"/>
              <a:t>22</a:t>
            </a:fld>
            <a:endParaRPr lang="ru-RU"/>
          </a:p>
        </p:txBody>
      </p:sp>
    </p:spTree>
    <p:extLst>
      <p:ext uri="{BB962C8B-B14F-4D97-AF65-F5344CB8AC3E}">
        <p14:creationId xmlns:p14="http://schemas.microsoft.com/office/powerpoint/2010/main" val="42602133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Далее, помня о курсе на обеспечение</a:t>
            </a:r>
            <a:r>
              <a:rPr lang="ru-RU" baseline="0" dirty="0" smtClean="0"/>
              <a:t> безопасности пациента и зная приоритеты, время принимать решение о маршруте. Будет ли он больше похож, например, на американский или же австралийский. На этом этапе подсказки и указатели можно найти, оценив ресурсы – персонал и бюджет - и спрогнозировав их изменение. Время как ресурс я хочу вынести отдельно, т.к. в отношении системы здравоохранения в целом, и системы </a:t>
            </a:r>
            <a:r>
              <a:rPr lang="ru-RU" baseline="0" dirty="0" err="1" smtClean="0"/>
              <a:t>фармаконадзора</a:t>
            </a:r>
            <a:r>
              <a:rPr lang="ru-RU" baseline="0" dirty="0" smtClean="0"/>
              <a:t> в частности, поговорки «поспешишь – людей насмешишь» и «со здоровьем шутки плохи» работают в одной тесной связке. Следовательно, как при разработке плана, так и при его реализации крайне желательно иметь ровно необходимый запас времени. </a:t>
            </a:r>
            <a:endParaRPr lang="ru-RU" dirty="0"/>
          </a:p>
        </p:txBody>
      </p:sp>
      <p:sp>
        <p:nvSpPr>
          <p:cNvPr id="4" name="Slide Number Placeholder 3"/>
          <p:cNvSpPr>
            <a:spLocks noGrp="1"/>
          </p:cNvSpPr>
          <p:nvPr>
            <p:ph type="sldNum" sz="quarter" idx="10"/>
          </p:nvPr>
        </p:nvSpPr>
        <p:spPr/>
        <p:txBody>
          <a:bodyPr/>
          <a:lstStyle/>
          <a:p>
            <a:fld id="{D19E7BF1-2E98-4D26-842E-317A4209B8EA}" type="slidenum">
              <a:rPr lang="ru-RU" smtClean="0"/>
              <a:t>23</a:t>
            </a:fld>
            <a:endParaRPr lang="ru-RU"/>
          </a:p>
        </p:txBody>
      </p:sp>
    </p:spTree>
    <p:extLst>
      <p:ext uri="{BB962C8B-B14F-4D97-AF65-F5344CB8AC3E}">
        <p14:creationId xmlns:p14="http://schemas.microsoft.com/office/powerpoint/2010/main" val="417738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Ведь в конечном счете от наших решений и действий зависят</a:t>
            </a:r>
            <a:r>
              <a:rPr lang="ru-RU" baseline="0" dirty="0" smtClean="0"/>
              <a:t> такие незыблемые ценности</a:t>
            </a:r>
            <a:r>
              <a:rPr lang="ru-RU" dirty="0" smtClean="0"/>
              <a:t> как жизнь и здоровье человека.</a:t>
            </a:r>
            <a:r>
              <a:rPr lang="ru-RU" baseline="0" dirty="0" smtClean="0"/>
              <a:t> Навредить которым никак нельзя.</a:t>
            </a:r>
            <a:endParaRPr lang="ru-RU" dirty="0" smtClean="0"/>
          </a:p>
          <a:p>
            <a:r>
              <a:rPr lang="ru-RU" dirty="0" smtClean="0"/>
              <a:t>Спасибо за</a:t>
            </a:r>
            <a:r>
              <a:rPr lang="ru-RU" baseline="0" dirty="0" smtClean="0"/>
              <a:t> внимание!</a:t>
            </a:r>
            <a:endParaRPr lang="ru-RU" dirty="0"/>
          </a:p>
        </p:txBody>
      </p:sp>
      <p:sp>
        <p:nvSpPr>
          <p:cNvPr id="4" name="Slide Number Placeholder 3"/>
          <p:cNvSpPr>
            <a:spLocks noGrp="1"/>
          </p:cNvSpPr>
          <p:nvPr>
            <p:ph type="sldNum" sz="quarter" idx="10"/>
          </p:nvPr>
        </p:nvSpPr>
        <p:spPr/>
        <p:txBody>
          <a:bodyPr/>
          <a:lstStyle/>
          <a:p>
            <a:fld id="{D19E7BF1-2E98-4D26-842E-317A4209B8EA}" type="slidenum">
              <a:rPr lang="ru-RU" smtClean="0"/>
              <a:t>24</a:t>
            </a:fld>
            <a:endParaRPr lang="ru-RU"/>
          </a:p>
        </p:txBody>
      </p:sp>
    </p:spTree>
    <p:extLst>
      <p:ext uri="{BB962C8B-B14F-4D97-AF65-F5344CB8AC3E}">
        <p14:creationId xmlns:p14="http://schemas.microsoft.com/office/powerpoint/2010/main" val="1683448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b="0" baseline="0" dirty="0" smtClean="0"/>
              <a:t>Все, что я сейчас расскажу, является моим личным мнением, с которым тем не менее согласны мои коллеги и руководитель.</a:t>
            </a:r>
          </a:p>
        </p:txBody>
      </p:sp>
      <p:sp>
        <p:nvSpPr>
          <p:cNvPr id="4" name="Slide Number Placeholder 3"/>
          <p:cNvSpPr>
            <a:spLocks noGrp="1"/>
          </p:cNvSpPr>
          <p:nvPr>
            <p:ph type="sldNum" sz="quarter" idx="10"/>
          </p:nvPr>
        </p:nvSpPr>
        <p:spPr/>
        <p:txBody>
          <a:bodyPr/>
          <a:lstStyle/>
          <a:p>
            <a:fld id="{D19E7BF1-2E98-4D26-842E-317A4209B8EA}" type="slidenum">
              <a:rPr lang="ru-RU" smtClean="0"/>
              <a:t>3</a:t>
            </a:fld>
            <a:endParaRPr lang="ru-RU"/>
          </a:p>
        </p:txBody>
      </p:sp>
    </p:spTree>
    <p:extLst>
      <p:ext uri="{BB962C8B-B14F-4D97-AF65-F5344CB8AC3E}">
        <p14:creationId xmlns:p14="http://schemas.microsoft.com/office/powerpoint/2010/main" val="3082473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И, возвращаясь</a:t>
            </a:r>
            <a:r>
              <a:rPr lang="ru-RU" baseline="0" dirty="0" smtClean="0"/>
              <a:t> к теме,</a:t>
            </a:r>
            <a:r>
              <a:rPr lang="ru-RU" dirty="0" smtClean="0"/>
              <a:t> постараюсь</a:t>
            </a:r>
            <a:r>
              <a:rPr lang="ru-RU" baseline="0" dirty="0" smtClean="0"/>
              <a:t> вместить свой рассказ в оставшиеся в распоряжении 25 мин, изложив подходы-маршруты к развитию регуляторных требований и сформулировав на их основе, так сказать, заметки о надлежащей практике РАЗВИТИЯ </a:t>
            </a:r>
            <a:r>
              <a:rPr lang="ru-RU" baseline="0" dirty="0" err="1" smtClean="0"/>
              <a:t>фармаконадзора</a:t>
            </a:r>
            <a:r>
              <a:rPr lang="ru-RU" baseline="0" dirty="0" smtClean="0"/>
              <a:t>. </a:t>
            </a:r>
          </a:p>
        </p:txBody>
      </p:sp>
      <p:sp>
        <p:nvSpPr>
          <p:cNvPr id="4" name="Slide Number Placeholder 3"/>
          <p:cNvSpPr>
            <a:spLocks noGrp="1"/>
          </p:cNvSpPr>
          <p:nvPr>
            <p:ph type="sldNum" sz="quarter" idx="10"/>
          </p:nvPr>
        </p:nvSpPr>
        <p:spPr/>
        <p:txBody>
          <a:bodyPr/>
          <a:lstStyle/>
          <a:p>
            <a:fld id="{D19E7BF1-2E98-4D26-842E-317A4209B8EA}" type="slidenum">
              <a:rPr lang="ru-RU" smtClean="0"/>
              <a:t>4</a:t>
            </a:fld>
            <a:endParaRPr lang="ru-RU"/>
          </a:p>
        </p:txBody>
      </p:sp>
    </p:spTree>
    <p:extLst>
      <p:ext uri="{BB962C8B-B14F-4D97-AF65-F5344CB8AC3E}">
        <p14:creationId xmlns:p14="http://schemas.microsoft.com/office/powerpoint/2010/main" val="2751512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Начнем</a:t>
            </a:r>
            <a:r>
              <a:rPr lang="ru-RU" baseline="0" dirty="0" smtClean="0"/>
              <a:t> по порядку</a:t>
            </a:r>
          </a:p>
        </p:txBody>
      </p:sp>
      <p:sp>
        <p:nvSpPr>
          <p:cNvPr id="4" name="Slide Number Placeholder 3"/>
          <p:cNvSpPr>
            <a:spLocks noGrp="1"/>
          </p:cNvSpPr>
          <p:nvPr>
            <p:ph type="sldNum" sz="quarter" idx="10"/>
          </p:nvPr>
        </p:nvSpPr>
        <p:spPr/>
        <p:txBody>
          <a:bodyPr/>
          <a:lstStyle/>
          <a:p>
            <a:fld id="{D19E7BF1-2E98-4D26-842E-317A4209B8EA}" type="slidenum">
              <a:rPr lang="ru-RU" smtClean="0"/>
              <a:t>5</a:t>
            </a:fld>
            <a:endParaRPr lang="ru-RU"/>
          </a:p>
        </p:txBody>
      </p:sp>
    </p:spTree>
    <p:extLst>
      <p:ext uri="{BB962C8B-B14F-4D97-AF65-F5344CB8AC3E}">
        <p14:creationId xmlns:p14="http://schemas.microsoft.com/office/powerpoint/2010/main" val="2751512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Итак, 24 года назад,</a:t>
            </a:r>
            <a:r>
              <a:rPr lang="ru-RU" baseline="0" dirty="0" smtClean="0"/>
              <a:t> в апреле 90, было положено начало Международной конференции по гармонизации, </a:t>
            </a:r>
            <a:r>
              <a:rPr lang="en-US" baseline="0" dirty="0" smtClean="0"/>
              <a:t>ICH. </a:t>
            </a:r>
            <a:r>
              <a:rPr lang="ru-RU" baseline="0" dirty="0" smtClean="0"/>
              <a:t>Она о</a:t>
            </a:r>
            <a:r>
              <a:rPr lang="ru-RU" dirty="0" smtClean="0"/>
              <a:t>бъединила</a:t>
            </a:r>
            <a:r>
              <a:rPr lang="ru-RU" baseline="0" dirty="0" smtClean="0"/>
              <a:t> представителей трех крупнейших фармацевтических рынков - США, Японии и ЕС, которые на тот момент уже вели двусторонние переговоры с целью повысить эффективность регулирования </a:t>
            </a:r>
            <a:r>
              <a:rPr lang="ru-RU" baseline="0" dirty="0" err="1" smtClean="0"/>
              <a:t>фарм</a:t>
            </a:r>
            <a:r>
              <a:rPr lang="ru-RU" baseline="0" dirty="0" smtClean="0"/>
              <a:t> рынка. Ключевым фактором для создания общей платформы стала необходимость представления практически одних и тех же данных для регистрации нового лекарственного средства, но в разных форматах. Это косвенно свидетельствует о приблизительно равной степени зрелости национальных систем регулирования. Далее углубляться я не буду - чуть позже более подробно остановимся на этом регионе.</a:t>
            </a:r>
          </a:p>
          <a:p>
            <a:endParaRPr lang="ru-RU" baseline="0" dirty="0" smtClean="0"/>
          </a:p>
        </p:txBody>
      </p:sp>
      <p:sp>
        <p:nvSpPr>
          <p:cNvPr id="4" name="Slide Number Placeholder 3"/>
          <p:cNvSpPr>
            <a:spLocks noGrp="1"/>
          </p:cNvSpPr>
          <p:nvPr>
            <p:ph type="sldNum" sz="quarter" idx="10"/>
          </p:nvPr>
        </p:nvSpPr>
        <p:spPr/>
        <p:txBody>
          <a:bodyPr/>
          <a:lstStyle/>
          <a:p>
            <a:fld id="{D19E7BF1-2E98-4D26-842E-317A4209B8EA}" type="slidenum">
              <a:rPr lang="ru-RU" smtClean="0"/>
              <a:t>6</a:t>
            </a:fld>
            <a:endParaRPr lang="ru-RU"/>
          </a:p>
        </p:txBody>
      </p:sp>
    </p:spTree>
    <p:extLst>
      <p:ext uri="{BB962C8B-B14F-4D97-AF65-F5344CB8AC3E}">
        <p14:creationId xmlns:p14="http://schemas.microsoft.com/office/powerpoint/2010/main" val="2345661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В случае, когда </a:t>
            </a:r>
            <a:r>
              <a:rPr lang="ru-RU" baseline="0" dirty="0" smtClean="0"/>
              <a:t>системы регулирования, экономика и ресурсы в странах различаются существенно, добиваться гармонизации становится весьма проблематично, поэтому, например, страны Латинской Америки и Панамериканской организации здравоохранения отказались от этой идеи. В среднесрочной перспективе они ставят целью добровольную конвергенцию регуляторных требований. Намерение развиваться в одном направлении оформлено в виде меморандума, а на деле страны движутся с разным ритмом, часто с помощью двусторонних однонаправленных соглашений, как, например, Мексика имеет соглашения с Канадой и США о признании регистрации лекарственных средств. К слову, это позволило сократить срок регистрации с 21 до 3 месяцев.</a:t>
            </a:r>
          </a:p>
        </p:txBody>
      </p:sp>
      <p:sp>
        <p:nvSpPr>
          <p:cNvPr id="4" name="Slide Number Placeholder 3"/>
          <p:cNvSpPr>
            <a:spLocks noGrp="1"/>
          </p:cNvSpPr>
          <p:nvPr>
            <p:ph type="sldNum" sz="quarter" idx="10"/>
          </p:nvPr>
        </p:nvSpPr>
        <p:spPr/>
        <p:txBody>
          <a:bodyPr/>
          <a:lstStyle/>
          <a:p>
            <a:fld id="{D19E7BF1-2E98-4D26-842E-317A4209B8EA}" type="slidenum">
              <a:rPr lang="ru-RU" smtClean="0"/>
              <a:t>7</a:t>
            </a:fld>
            <a:endParaRPr lang="ru-RU"/>
          </a:p>
        </p:txBody>
      </p:sp>
    </p:spTree>
    <p:extLst>
      <p:ext uri="{BB962C8B-B14F-4D97-AF65-F5344CB8AC3E}">
        <p14:creationId xmlns:p14="http://schemas.microsoft.com/office/powerpoint/2010/main" val="683192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Идею конвергенции</a:t>
            </a:r>
            <a:r>
              <a:rPr lang="ru-RU" baseline="0" dirty="0" smtClean="0"/>
              <a:t> латиноамериканский регион почерпнул у не менее разнородного объединения, которое начало зарождаться одновременно с </a:t>
            </a:r>
            <a:r>
              <a:rPr lang="en-US" baseline="0" dirty="0" smtClean="0"/>
              <a:t>ICH, - </a:t>
            </a:r>
            <a:r>
              <a:rPr lang="ru-RU" baseline="0" dirty="0" smtClean="0"/>
              <a:t>Форума Азиатско-Тихоокеанское экономическое сотрудничество. Однако одной экономикой дело не ограничилось и в рамках АТЭС был создан (Инновационный) форум в области наук о жизнедеятельности, который сейчас является постоянным членом одной из групп </a:t>
            </a:r>
            <a:r>
              <a:rPr lang="en-US" baseline="0" dirty="0" smtClean="0"/>
              <a:t>ICH</a:t>
            </a:r>
            <a:r>
              <a:rPr lang="ru-RU" baseline="0" dirty="0" smtClean="0"/>
              <a:t> и отвечает в том числе за </a:t>
            </a:r>
            <a:r>
              <a:rPr lang="ru-RU" baseline="0" dirty="0" err="1" smtClean="0"/>
              <a:t>внутрирегиональные</a:t>
            </a:r>
            <a:r>
              <a:rPr lang="ru-RU" baseline="0" dirty="0" smtClean="0"/>
              <a:t> гармонизацию и конвергенцию с учетом общемировых тенденций. По состоянию на конец прошлого года упомянутый форум обсуждал третью версию дорожной карты, рассчитанной до 2020 года, по оценке расхождений между системами ФН стран-членов форума.</a:t>
            </a:r>
            <a:endParaRPr lang="ru-RU" dirty="0"/>
          </a:p>
        </p:txBody>
      </p:sp>
      <p:sp>
        <p:nvSpPr>
          <p:cNvPr id="4" name="Slide Number Placeholder 3"/>
          <p:cNvSpPr>
            <a:spLocks noGrp="1"/>
          </p:cNvSpPr>
          <p:nvPr>
            <p:ph type="sldNum" sz="quarter" idx="10"/>
          </p:nvPr>
        </p:nvSpPr>
        <p:spPr/>
        <p:txBody>
          <a:bodyPr/>
          <a:lstStyle/>
          <a:p>
            <a:fld id="{D19E7BF1-2E98-4D26-842E-317A4209B8EA}" type="slidenum">
              <a:rPr lang="ru-RU" smtClean="0"/>
              <a:t>8</a:t>
            </a:fld>
            <a:endParaRPr lang="ru-RU"/>
          </a:p>
        </p:txBody>
      </p:sp>
    </p:spTree>
    <p:extLst>
      <p:ext uri="{BB962C8B-B14F-4D97-AF65-F5344CB8AC3E}">
        <p14:creationId xmlns:p14="http://schemas.microsoft.com/office/powerpoint/2010/main" val="3884836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Следующее</a:t>
            </a:r>
            <a:r>
              <a:rPr lang="ru-RU" baseline="0" dirty="0" smtClean="0"/>
              <a:t> объединение – Лига арабских государств – аналогичным образом ищет пути сближения и в марте этого года выпустило Руководство по надлежащей практике ФН для арабских стран. Это руководство является адаптированной версией европейского и содержит одно интересное указание-напоминание для производителей, что каждая страна региона вправе на свое усмотрение устанавливать требования, которые могут отличаться от изложенных в Руководстве, но которые обязательно должны исполняться.</a:t>
            </a:r>
          </a:p>
          <a:p>
            <a:r>
              <a:rPr lang="ru-RU" dirty="0" smtClean="0"/>
              <a:t>Разумеется, нельзя не упомянуть</a:t>
            </a:r>
            <a:r>
              <a:rPr lang="ru-RU" baseline="0" dirty="0" smtClean="0"/>
              <a:t> о рубашке, которая ближе к телу, - о Таможенном союзе. </a:t>
            </a:r>
            <a:endParaRPr lang="ru-RU" dirty="0"/>
          </a:p>
        </p:txBody>
      </p:sp>
      <p:sp>
        <p:nvSpPr>
          <p:cNvPr id="4" name="Slide Number Placeholder 3"/>
          <p:cNvSpPr>
            <a:spLocks noGrp="1"/>
          </p:cNvSpPr>
          <p:nvPr>
            <p:ph type="sldNum" sz="quarter" idx="10"/>
          </p:nvPr>
        </p:nvSpPr>
        <p:spPr/>
        <p:txBody>
          <a:bodyPr/>
          <a:lstStyle/>
          <a:p>
            <a:fld id="{D19E7BF1-2E98-4D26-842E-317A4209B8EA}" type="slidenum">
              <a:rPr lang="ru-RU" smtClean="0"/>
              <a:t>9</a:t>
            </a:fld>
            <a:endParaRPr lang="ru-RU"/>
          </a:p>
        </p:txBody>
      </p:sp>
    </p:spTree>
    <p:extLst>
      <p:ext uri="{BB962C8B-B14F-4D97-AF65-F5344CB8AC3E}">
        <p14:creationId xmlns:p14="http://schemas.microsoft.com/office/powerpoint/2010/main" val="38848365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1613" name="Rectangle 13"/>
          <p:cNvSpPr>
            <a:spLocks noGrp="1" noChangeArrowheads="1"/>
          </p:cNvSpPr>
          <p:nvPr>
            <p:ph type="ctrTitle"/>
          </p:nvPr>
        </p:nvSpPr>
        <p:spPr>
          <a:xfrm>
            <a:off x="514350" y="2241549"/>
            <a:ext cx="8116888" cy="1709739"/>
          </a:xfrm>
        </p:spPr>
        <p:txBody>
          <a:bodyPr anchor="ctr"/>
          <a:lstStyle>
            <a:lvl1pPr>
              <a:spcBef>
                <a:spcPct val="20000"/>
              </a:spcBef>
              <a:defRPr sz="3800">
                <a:solidFill>
                  <a:srgbClr val="007CC2"/>
                </a:solidFill>
              </a:defRPr>
            </a:lvl1pPr>
          </a:lstStyle>
          <a:p>
            <a:r>
              <a:rPr lang="en-US" smtClean="0"/>
              <a:t>Click to edit Master title style</a:t>
            </a:r>
            <a:endParaRPr lang="en-US"/>
          </a:p>
        </p:txBody>
      </p:sp>
      <p:sp>
        <p:nvSpPr>
          <p:cNvPr id="281614" name="Rectangle 14"/>
          <p:cNvSpPr>
            <a:spLocks noGrp="1" noChangeArrowheads="1"/>
          </p:cNvSpPr>
          <p:nvPr>
            <p:ph type="subTitle" idx="1"/>
          </p:nvPr>
        </p:nvSpPr>
        <p:spPr>
          <a:xfrm>
            <a:off x="514350" y="4570415"/>
            <a:ext cx="8116888" cy="1054100"/>
          </a:xfrm>
          <a:ln/>
        </p:spPr>
        <p:txBody>
          <a:bodyPr/>
          <a:lstStyle>
            <a:lvl1pPr marL="0" indent="0">
              <a:lnSpc>
                <a:spcPct val="115000"/>
              </a:lnSpc>
              <a:spcBef>
                <a:spcPct val="35000"/>
              </a:spcBef>
              <a:buFontTx/>
              <a:buNone/>
              <a:defRPr sz="2000"/>
            </a:lvl1pPr>
          </a:lstStyle>
          <a:p>
            <a:r>
              <a:rPr lang="en-US" smtClean="0"/>
              <a:t>Click to edit Master subtitle style</a:t>
            </a:r>
            <a:endParaRPr lang="en-US"/>
          </a:p>
        </p:txBody>
      </p:sp>
      <p:sp>
        <p:nvSpPr>
          <p:cNvPr id="281619" name="Line 19"/>
          <p:cNvSpPr>
            <a:spLocks noChangeShapeType="1"/>
          </p:cNvSpPr>
          <p:nvPr/>
        </p:nvSpPr>
        <p:spPr bwMode="auto">
          <a:xfrm>
            <a:off x="514350" y="1927225"/>
            <a:ext cx="8116888" cy="0"/>
          </a:xfrm>
          <a:prstGeom prst="line">
            <a:avLst/>
          </a:prstGeom>
          <a:noFill/>
          <a:ln w="12700">
            <a:solidFill>
              <a:srgbClr val="007CC2"/>
            </a:solidFill>
            <a:miter lim="800000"/>
            <a:headEnd/>
            <a:tailEnd/>
          </a:ln>
        </p:spPr>
        <p:txBody>
          <a:bodyPr lIns="0" tIns="0" rIns="0" bIns="0"/>
          <a:lstStyle/>
          <a:p>
            <a:pPr algn="ctr" fontAlgn="base">
              <a:spcBef>
                <a:spcPct val="0"/>
              </a:spcBef>
              <a:spcAft>
                <a:spcPct val="0"/>
              </a:spcAft>
            </a:pPr>
            <a:endParaRPr lang="en-US" sz="2400" b="1" dirty="0">
              <a:solidFill>
                <a:srgbClr val="000000"/>
              </a:solidFill>
            </a:endParaRPr>
          </a:p>
        </p:txBody>
      </p:sp>
      <p:sp>
        <p:nvSpPr>
          <p:cNvPr id="281631" name="Line 31"/>
          <p:cNvSpPr>
            <a:spLocks noChangeShapeType="1"/>
          </p:cNvSpPr>
          <p:nvPr/>
        </p:nvSpPr>
        <p:spPr bwMode="auto">
          <a:xfrm>
            <a:off x="514350" y="4265613"/>
            <a:ext cx="8116888" cy="0"/>
          </a:xfrm>
          <a:prstGeom prst="line">
            <a:avLst/>
          </a:prstGeom>
          <a:noFill/>
          <a:ln w="12700">
            <a:solidFill>
              <a:srgbClr val="007CC2"/>
            </a:solidFill>
            <a:miter lim="800000"/>
            <a:headEnd/>
            <a:tailEnd/>
          </a:ln>
        </p:spPr>
        <p:txBody>
          <a:bodyPr lIns="0" tIns="0" rIns="0" bIns="0"/>
          <a:lstStyle/>
          <a:p>
            <a:pPr algn="ctr" fontAlgn="base">
              <a:spcBef>
                <a:spcPct val="0"/>
              </a:spcBef>
              <a:spcAft>
                <a:spcPct val="0"/>
              </a:spcAft>
            </a:pPr>
            <a:endParaRPr lang="en-US" sz="2400" b="1" dirty="0">
              <a:solidFill>
                <a:srgbClr val="000000"/>
              </a:solidFill>
            </a:endParaRPr>
          </a:p>
        </p:txBody>
      </p:sp>
      <p:pic>
        <p:nvPicPr>
          <p:cNvPr id="281634" name="Picture 34" descr="AmgenTaglineBlue CMYK"/>
          <p:cNvPicPr>
            <a:picLocks noChangeAspect="1" noChangeArrowheads="1"/>
          </p:cNvPicPr>
          <p:nvPr/>
        </p:nvPicPr>
        <p:blipFill>
          <a:blip r:embed="rId2" cstate="print"/>
          <a:srcRect/>
          <a:stretch>
            <a:fillRect/>
          </a:stretch>
        </p:blipFill>
        <p:spPr bwMode="auto">
          <a:xfrm>
            <a:off x="6318250" y="1042989"/>
            <a:ext cx="2312988" cy="425451"/>
          </a:xfrm>
          <a:prstGeom prst="rect">
            <a:avLst/>
          </a:prstGeom>
          <a:noFill/>
        </p:spPr>
      </p:pic>
    </p:spTree>
    <p:extLst>
      <p:ext uri="{BB962C8B-B14F-4D97-AF65-F5344CB8AC3E}">
        <p14:creationId xmlns:p14="http://schemas.microsoft.com/office/powerpoint/2010/main" val="1508651759"/>
      </p:ext>
    </p:extLst>
  </p:cSld>
  <p:clrMapOvr>
    <a:masterClrMapping/>
  </p:clrMapOvr>
  <p:transition spd="slow">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dirty="0">
                <a:solidFill>
                  <a:srgbClr val="777777"/>
                </a:solidFill>
              </a:rPr>
              <a:t>For Internal Use Only. Amgen Confidential.</a:t>
            </a:r>
          </a:p>
        </p:txBody>
      </p:sp>
      <p:sp>
        <p:nvSpPr>
          <p:cNvPr id="5" name="Slide Number Placeholder 4"/>
          <p:cNvSpPr>
            <a:spLocks noGrp="1"/>
          </p:cNvSpPr>
          <p:nvPr>
            <p:ph type="sldNum" sz="quarter" idx="11"/>
          </p:nvPr>
        </p:nvSpPr>
        <p:spPr/>
        <p:txBody>
          <a:bodyPr/>
          <a:lstStyle>
            <a:lvl1pPr>
              <a:defRPr/>
            </a:lvl1pPr>
          </a:lstStyle>
          <a:p>
            <a:fld id="{FEDA23CC-008E-4FD5-8A29-97045372F78D}" type="slidenum">
              <a:rPr lang="en-US">
                <a:solidFill>
                  <a:srgbClr val="777777"/>
                </a:solidFill>
              </a:rPr>
              <a:pPr/>
              <a:t>‹#›</a:t>
            </a:fld>
            <a:endParaRPr lang="en-US" dirty="0">
              <a:solidFill>
                <a:srgbClr val="777777"/>
              </a:solidFill>
            </a:endParaRPr>
          </a:p>
        </p:txBody>
      </p:sp>
      <p:sp>
        <p:nvSpPr>
          <p:cNvPr id="6" name="Date Placeholder 5"/>
          <p:cNvSpPr>
            <a:spLocks noGrp="1"/>
          </p:cNvSpPr>
          <p:nvPr>
            <p:ph type="dt" sz="half" idx="12"/>
          </p:nvPr>
        </p:nvSpPr>
        <p:spPr/>
        <p:txBody>
          <a:bodyPr/>
          <a:lstStyle>
            <a:lvl1pPr>
              <a:defRPr/>
            </a:lvl1pPr>
          </a:lstStyle>
          <a:p>
            <a:endParaRPr lang="en-US" dirty="0">
              <a:solidFill>
                <a:srgbClr val="777777"/>
              </a:solidFill>
            </a:endParaRPr>
          </a:p>
        </p:txBody>
      </p:sp>
    </p:spTree>
    <p:extLst>
      <p:ext uri="{BB962C8B-B14F-4D97-AF65-F5344CB8AC3E}">
        <p14:creationId xmlns:p14="http://schemas.microsoft.com/office/powerpoint/2010/main" val="3988116856"/>
      </p:ext>
    </p:extLst>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2416" y="0"/>
            <a:ext cx="2028825"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2763" y="0"/>
            <a:ext cx="593725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dirty="0">
                <a:solidFill>
                  <a:srgbClr val="777777"/>
                </a:solidFill>
              </a:rPr>
              <a:t>For Internal Use Only. Amgen Confidential.</a:t>
            </a:r>
          </a:p>
        </p:txBody>
      </p:sp>
      <p:sp>
        <p:nvSpPr>
          <p:cNvPr id="5" name="Slide Number Placeholder 4"/>
          <p:cNvSpPr>
            <a:spLocks noGrp="1"/>
          </p:cNvSpPr>
          <p:nvPr>
            <p:ph type="sldNum" sz="quarter" idx="11"/>
          </p:nvPr>
        </p:nvSpPr>
        <p:spPr/>
        <p:txBody>
          <a:bodyPr/>
          <a:lstStyle>
            <a:lvl1pPr>
              <a:defRPr/>
            </a:lvl1pPr>
          </a:lstStyle>
          <a:p>
            <a:fld id="{B3121950-8B08-4CD8-B389-865BB5F2CE57}" type="slidenum">
              <a:rPr lang="en-US">
                <a:solidFill>
                  <a:srgbClr val="777777"/>
                </a:solidFill>
              </a:rPr>
              <a:pPr/>
              <a:t>‹#›</a:t>
            </a:fld>
            <a:endParaRPr lang="en-US" dirty="0">
              <a:solidFill>
                <a:srgbClr val="777777"/>
              </a:solidFill>
            </a:endParaRPr>
          </a:p>
        </p:txBody>
      </p:sp>
      <p:sp>
        <p:nvSpPr>
          <p:cNvPr id="6" name="Date Placeholder 5"/>
          <p:cNvSpPr>
            <a:spLocks noGrp="1"/>
          </p:cNvSpPr>
          <p:nvPr>
            <p:ph type="dt" sz="half" idx="12"/>
          </p:nvPr>
        </p:nvSpPr>
        <p:spPr/>
        <p:txBody>
          <a:bodyPr/>
          <a:lstStyle>
            <a:lvl1pPr>
              <a:defRPr/>
            </a:lvl1pPr>
          </a:lstStyle>
          <a:p>
            <a:endParaRPr lang="en-US" dirty="0">
              <a:solidFill>
                <a:srgbClr val="777777"/>
              </a:solidFill>
            </a:endParaRPr>
          </a:p>
        </p:txBody>
      </p:sp>
    </p:spTree>
    <p:extLst>
      <p:ext uri="{BB962C8B-B14F-4D97-AF65-F5344CB8AC3E}">
        <p14:creationId xmlns:p14="http://schemas.microsoft.com/office/powerpoint/2010/main" val="2386218182"/>
      </p:ext>
    </p:extLst>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12763" y="0"/>
            <a:ext cx="8116887" cy="1109663"/>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512764" y="1462088"/>
            <a:ext cx="8118475" cy="4481512"/>
          </a:xfrm>
        </p:spPr>
        <p:txBody>
          <a:bodyPr/>
          <a:lstStyle/>
          <a:p>
            <a:r>
              <a:rPr lang="en-US" dirty="0" smtClean="0"/>
              <a:t>Click icon to add chart</a:t>
            </a:r>
            <a:endParaRPr lang="en-US" dirty="0"/>
          </a:p>
        </p:txBody>
      </p:sp>
      <p:sp>
        <p:nvSpPr>
          <p:cNvPr id="4" name="Footer Placeholder 3"/>
          <p:cNvSpPr>
            <a:spLocks noGrp="1"/>
          </p:cNvSpPr>
          <p:nvPr>
            <p:ph type="ftr" sz="quarter" idx="10"/>
          </p:nvPr>
        </p:nvSpPr>
        <p:spPr>
          <a:xfrm>
            <a:off x="512763" y="6397628"/>
            <a:ext cx="2794000" cy="365125"/>
          </a:xfrm>
        </p:spPr>
        <p:txBody>
          <a:bodyPr/>
          <a:lstStyle>
            <a:lvl1pPr>
              <a:defRPr/>
            </a:lvl1pPr>
          </a:lstStyle>
          <a:p>
            <a:r>
              <a:rPr lang="en-US" dirty="0">
                <a:solidFill>
                  <a:srgbClr val="777777"/>
                </a:solidFill>
              </a:rPr>
              <a:t>For Internal Use Only. Amgen Confidential.</a:t>
            </a:r>
          </a:p>
        </p:txBody>
      </p:sp>
      <p:sp>
        <p:nvSpPr>
          <p:cNvPr id="5" name="Slide Number Placeholder 4"/>
          <p:cNvSpPr>
            <a:spLocks noGrp="1"/>
          </p:cNvSpPr>
          <p:nvPr>
            <p:ph type="sldNum" sz="quarter" idx="11"/>
          </p:nvPr>
        </p:nvSpPr>
        <p:spPr>
          <a:xfrm>
            <a:off x="3617913" y="6397628"/>
            <a:ext cx="1905000" cy="365125"/>
          </a:xfrm>
        </p:spPr>
        <p:txBody>
          <a:bodyPr/>
          <a:lstStyle>
            <a:lvl1pPr>
              <a:defRPr/>
            </a:lvl1pPr>
          </a:lstStyle>
          <a:p>
            <a:fld id="{AA89B51C-0426-4399-95B4-3FD15B6F638F}" type="slidenum">
              <a:rPr lang="en-US">
                <a:solidFill>
                  <a:srgbClr val="777777"/>
                </a:solidFill>
              </a:rPr>
              <a:pPr/>
              <a:t>‹#›</a:t>
            </a:fld>
            <a:endParaRPr lang="en-US" dirty="0">
              <a:solidFill>
                <a:srgbClr val="777777"/>
              </a:solidFill>
            </a:endParaRPr>
          </a:p>
        </p:txBody>
      </p:sp>
      <p:sp>
        <p:nvSpPr>
          <p:cNvPr id="6" name="Date Placeholder 5"/>
          <p:cNvSpPr>
            <a:spLocks noGrp="1"/>
          </p:cNvSpPr>
          <p:nvPr>
            <p:ph type="dt" sz="half" idx="12"/>
          </p:nvPr>
        </p:nvSpPr>
        <p:spPr>
          <a:xfrm>
            <a:off x="5834063" y="6397628"/>
            <a:ext cx="1905000" cy="365125"/>
          </a:xfrm>
        </p:spPr>
        <p:txBody>
          <a:bodyPr/>
          <a:lstStyle>
            <a:lvl1pPr>
              <a:defRPr/>
            </a:lvl1pPr>
          </a:lstStyle>
          <a:p>
            <a:endParaRPr lang="en-US" dirty="0">
              <a:solidFill>
                <a:srgbClr val="777777"/>
              </a:solidFill>
            </a:endParaRPr>
          </a:p>
        </p:txBody>
      </p:sp>
    </p:spTree>
    <p:extLst>
      <p:ext uri="{BB962C8B-B14F-4D97-AF65-F5344CB8AC3E}">
        <p14:creationId xmlns:p14="http://schemas.microsoft.com/office/powerpoint/2010/main" val="3413406544"/>
      </p:ext>
    </p:extLst>
  </p:cSld>
  <p:clrMapOvr>
    <a:masterClrMapping/>
  </p:clrMapOvr>
  <p:transition spd="slow">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512764" y="0"/>
            <a:ext cx="8116887" cy="1109663"/>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512766" y="1462089"/>
            <a:ext cx="3983037" cy="2163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9" y="1462089"/>
            <a:ext cx="3983039" cy="2163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2766" y="3778254"/>
            <a:ext cx="3983037" cy="21653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9" y="3778254"/>
            <a:ext cx="3983039" cy="21653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86799881"/>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dirty="0">
                <a:solidFill>
                  <a:srgbClr val="777777"/>
                </a:solidFill>
              </a:rPr>
              <a:t>For Internal Use Only. Amgen Confidential.</a:t>
            </a:r>
          </a:p>
        </p:txBody>
      </p:sp>
      <p:sp>
        <p:nvSpPr>
          <p:cNvPr id="5" name="Slide Number Placeholder 4"/>
          <p:cNvSpPr>
            <a:spLocks noGrp="1"/>
          </p:cNvSpPr>
          <p:nvPr>
            <p:ph type="sldNum" sz="quarter" idx="11"/>
          </p:nvPr>
        </p:nvSpPr>
        <p:spPr/>
        <p:txBody>
          <a:bodyPr/>
          <a:lstStyle>
            <a:lvl1pPr>
              <a:defRPr/>
            </a:lvl1pPr>
          </a:lstStyle>
          <a:p>
            <a:fld id="{489C6225-DE79-4FA2-8DDA-C85CD065BC6C}" type="slidenum">
              <a:rPr lang="en-US">
                <a:solidFill>
                  <a:srgbClr val="777777"/>
                </a:solidFill>
              </a:rPr>
              <a:pPr/>
              <a:t>‹#›</a:t>
            </a:fld>
            <a:endParaRPr lang="en-US" dirty="0">
              <a:solidFill>
                <a:srgbClr val="777777"/>
              </a:solidFill>
            </a:endParaRPr>
          </a:p>
        </p:txBody>
      </p:sp>
      <p:sp>
        <p:nvSpPr>
          <p:cNvPr id="6" name="Date Placeholder 5"/>
          <p:cNvSpPr>
            <a:spLocks noGrp="1"/>
          </p:cNvSpPr>
          <p:nvPr>
            <p:ph type="dt" sz="half" idx="12"/>
          </p:nvPr>
        </p:nvSpPr>
        <p:spPr/>
        <p:txBody>
          <a:bodyPr/>
          <a:lstStyle>
            <a:lvl1pPr>
              <a:defRPr/>
            </a:lvl1pPr>
          </a:lstStyle>
          <a:p>
            <a:endParaRPr lang="en-US" dirty="0">
              <a:solidFill>
                <a:srgbClr val="777777"/>
              </a:solidFill>
            </a:endParaRPr>
          </a:p>
        </p:txBody>
      </p:sp>
    </p:spTree>
    <p:extLst>
      <p:ext uri="{BB962C8B-B14F-4D97-AF65-F5344CB8AC3E}">
        <p14:creationId xmlns:p14="http://schemas.microsoft.com/office/powerpoint/2010/main" val="4084983390"/>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lvl1pPr>
              <a:defRPr/>
            </a:lvl1pPr>
          </a:lstStyle>
          <a:p>
            <a:r>
              <a:rPr lang="en-US" dirty="0">
                <a:solidFill>
                  <a:srgbClr val="777777"/>
                </a:solidFill>
              </a:rPr>
              <a:t>For Internal Use Only. Amgen Confidential.</a:t>
            </a:r>
          </a:p>
        </p:txBody>
      </p:sp>
      <p:sp>
        <p:nvSpPr>
          <p:cNvPr id="7" name="Rectangle 6"/>
          <p:cNvSpPr/>
          <p:nvPr userDrawn="1"/>
        </p:nvSpPr>
        <p:spPr bwMode="auto">
          <a:xfrm>
            <a:off x="389965" y="1008534"/>
            <a:ext cx="8337176" cy="24204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fontAlgn="base">
              <a:spcBef>
                <a:spcPct val="0"/>
              </a:spcBef>
              <a:spcAft>
                <a:spcPct val="0"/>
              </a:spcAft>
            </a:pPr>
            <a:endParaRPr lang="en-US" sz="2400" b="1" dirty="0">
              <a:solidFill>
                <a:srgbClr val="000000"/>
              </a:solidFill>
            </a:endParaRPr>
          </a:p>
        </p:txBody>
      </p:sp>
      <p:sp>
        <p:nvSpPr>
          <p:cNvPr id="8" name="Line 38"/>
          <p:cNvSpPr>
            <a:spLocks noChangeShapeType="1"/>
          </p:cNvSpPr>
          <p:nvPr userDrawn="1"/>
        </p:nvSpPr>
        <p:spPr bwMode="auto">
          <a:xfrm>
            <a:off x="514350" y="3429000"/>
            <a:ext cx="8116888" cy="0"/>
          </a:xfrm>
          <a:prstGeom prst="line">
            <a:avLst/>
          </a:prstGeom>
          <a:noFill/>
          <a:ln w="12700">
            <a:solidFill>
              <a:srgbClr val="007CC2"/>
            </a:solidFill>
            <a:miter lim="800000"/>
            <a:headEnd/>
            <a:tailEnd/>
          </a:ln>
        </p:spPr>
        <p:txBody>
          <a:bodyPr lIns="0" tIns="0" rIns="0" bIns="0"/>
          <a:lstStyle/>
          <a:p>
            <a:pPr algn="ctr" fontAlgn="base">
              <a:spcBef>
                <a:spcPct val="0"/>
              </a:spcBef>
              <a:spcAft>
                <a:spcPct val="0"/>
              </a:spcAft>
            </a:pPr>
            <a:endParaRPr lang="en-US" sz="2400" b="1" dirty="0">
              <a:solidFill>
                <a:srgbClr val="000000"/>
              </a:solidFill>
            </a:endParaRPr>
          </a:p>
        </p:txBody>
      </p:sp>
      <p:sp>
        <p:nvSpPr>
          <p:cNvPr id="10" name="Text Placeholder 9"/>
          <p:cNvSpPr>
            <a:spLocks noGrp="1"/>
          </p:cNvSpPr>
          <p:nvPr>
            <p:ph type="body" sz="quarter" idx="11" hasCustomPrompt="1"/>
          </p:nvPr>
        </p:nvSpPr>
        <p:spPr>
          <a:xfrm>
            <a:off x="3207544" y="3180465"/>
            <a:ext cx="2730500" cy="497075"/>
          </a:xfrm>
          <a:solidFill>
            <a:schemeClr val="bg1"/>
          </a:solidFill>
        </p:spPr>
        <p:txBody>
          <a:bodyPr/>
          <a:lstStyle>
            <a:lvl1pPr marL="0" indent="0" algn="ctr">
              <a:buNone/>
              <a:defRPr sz="3200" baseline="0"/>
            </a:lvl1pPr>
          </a:lstStyle>
          <a:p>
            <a:pPr lvl="0"/>
            <a:r>
              <a:rPr lang="en-US" dirty="0" smtClean="0"/>
              <a:t>Section Break</a:t>
            </a:r>
            <a:endParaRPr lang="en-US" dirty="0"/>
          </a:p>
        </p:txBody>
      </p:sp>
    </p:spTree>
    <p:extLst>
      <p:ext uri="{BB962C8B-B14F-4D97-AF65-F5344CB8AC3E}">
        <p14:creationId xmlns:p14="http://schemas.microsoft.com/office/powerpoint/2010/main" val="1431624201"/>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2766" y="1462088"/>
            <a:ext cx="3983037" cy="4481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62088"/>
            <a:ext cx="3983038" cy="4481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dirty="0">
                <a:solidFill>
                  <a:srgbClr val="777777"/>
                </a:solidFill>
              </a:rPr>
              <a:t>For Internal Use Only. Amgen Confidential.</a:t>
            </a:r>
          </a:p>
        </p:txBody>
      </p:sp>
      <p:sp>
        <p:nvSpPr>
          <p:cNvPr id="6" name="Slide Number Placeholder 5"/>
          <p:cNvSpPr>
            <a:spLocks noGrp="1"/>
          </p:cNvSpPr>
          <p:nvPr>
            <p:ph type="sldNum" sz="quarter" idx="11"/>
          </p:nvPr>
        </p:nvSpPr>
        <p:spPr/>
        <p:txBody>
          <a:bodyPr/>
          <a:lstStyle>
            <a:lvl1pPr>
              <a:defRPr/>
            </a:lvl1pPr>
          </a:lstStyle>
          <a:p>
            <a:fld id="{C95A7B20-31CD-4130-979B-B7A647946A41}" type="slidenum">
              <a:rPr lang="en-US">
                <a:solidFill>
                  <a:srgbClr val="777777"/>
                </a:solidFill>
              </a:rPr>
              <a:pPr/>
              <a:t>‹#›</a:t>
            </a:fld>
            <a:endParaRPr lang="en-US" dirty="0">
              <a:solidFill>
                <a:srgbClr val="777777"/>
              </a:solidFill>
            </a:endParaRPr>
          </a:p>
        </p:txBody>
      </p:sp>
      <p:sp>
        <p:nvSpPr>
          <p:cNvPr id="7" name="Date Placeholder 6"/>
          <p:cNvSpPr>
            <a:spLocks noGrp="1"/>
          </p:cNvSpPr>
          <p:nvPr>
            <p:ph type="dt" sz="half" idx="12"/>
          </p:nvPr>
        </p:nvSpPr>
        <p:spPr/>
        <p:txBody>
          <a:bodyPr/>
          <a:lstStyle>
            <a:lvl1pPr>
              <a:defRPr/>
            </a:lvl1pPr>
          </a:lstStyle>
          <a:p>
            <a:endParaRPr lang="en-US" dirty="0">
              <a:solidFill>
                <a:srgbClr val="777777"/>
              </a:solidFill>
            </a:endParaRPr>
          </a:p>
        </p:txBody>
      </p:sp>
    </p:spTree>
    <p:extLst>
      <p:ext uri="{BB962C8B-B14F-4D97-AF65-F5344CB8AC3E}">
        <p14:creationId xmlns:p14="http://schemas.microsoft.com/office/powerpoint/2010/main" val="2859762614"/>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dirty="0">
                <a:solidFill>
                  <a:srgbClr val="777777"/>
                </a:solidFill>
              </a:rPr>
              <a:t>For Internal Use Only. Amgen Confidential.</a:t>
            </a:r>
          </a:p>
        </p:txBody>
      </p:sp>
      <p:sp>
        <p:nvSpPr>
          <p:cNvPr id="8" name="Slide Number Placeholder 7"/>
          <p:cNvSpPr>
            <a:spLocks noGrp="1"/>
          </p:cNvSpPr>
          <p:nvPr>
            <p:ph type="sldNum" sz="quarter" idx="11"/>
          </p:nvPr>
        </p:nvSpPr>
        <p:spPr/>
        <p:txBody>
          <a:bodyPr/>
          <a:lstStyle>
            <a:lvl1pPr>
              <a:defRPr/>
            </a:lvl1pPr>
          </a:lstStyle>
          <a:p>
            <a:fld id="{64C92989-8906-4636-9212-53810595ECB1}" type="slidenum">
              <a:rPr lang="en-US">
                <a:solidFill>
                  <a:srgbClr val="777777"/>
                </a:solidFill>
              </a:rPr>
              <a:pPr/>
              <a:t>‹#›</a:t>
            </a:fld>
            <a:endParaRPr lang="en-US" dirty="0">
              <a:solidFill>
                <a:srgbClr val="777777"/>
              </a:solidFill>
            </a:endParaRPr>
          </a:p>
        </p:txBody>
      </p:sp>
      <p:sp>
        <p:nvSpPr>
          <p:cNvPr id="9" name="Date Placeholder 8"/>
          <p:cNvSpPr>
            <a:spLocks noGrp="1"/>
          </p:cNvSpPr>
          <p:nvPr>
            <p:ph type="dt" sz="half" idx="12"/>
          </p:nvPr>
        </p:nvSpPr>
        <p:spPr/>
        <p:txBody>
          <a:bodyPr/>
          <a:lstStyle>
            <a:lvl1pPr>
              <a:defRPr/>
            </a:lvl1pPr>
          </a:lstStyle>
          <a:p>
            <a:endParaRPr lang="en-US" dirty="0">
              <a:solidFill>
                <a:srgbClr val="777777"/>
              </a:solidFill>
            </a:endParaRPr>
          </a:p>
        </p:txBody>
      </p:sp>
    </p:spTree>
    <p:extLst>
      <p:ext uri="{BB962C8B-B14F-4D97-AF65-F5344CB8AC3E}">
        <p14:creationId xmlns:p14="http://schemas.microsoft.com/office/powerpoint/2010/main" val="2275624105"/>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dirty="0">
                <a:solidFill>
                  <a:srgbClr val="777777"/>
                </a:solidFill>
              </a:rPr>
              <a:t>For Internal Use Only. Amgen Confidential.</a:t>
            </a:r>
          </a:p>
        </p:txBody>
      </p:sp>
      <p:sp>
        <p:nvSpPr>
          <p:cNvPr id="4" name="Slide Number Placeholder 3"/>
          <p:cNvSpPr>
            <a:spLocks noGrp="1"/>
          </p:cNvSpPr>
          <p:nvPr>
            <p:ph type="sldNum" sz="quarter" idx="11"/>
          </p:nvPr>
        </p:nvSpPr>
        <p:spPr/>
        <p:txBody>
          <a:bodyPr/>
          <a:lstStyle>
            <a:lvl1pPr>
              <a:defRPr/>
            </a:lvl1pPr>
          </a:lstStyle>
          <a:p>
            <a:fld id="{C5A520E2-DEC2-4850-B224-01B56AE6220F}" type="slidenum">
              <a:rPr lang="en-US">
                <a:solidFill>
                  <a:srgbClr val="777777"/>
                </a:solidFill>
              </a:rPr>
              <a:pPr/>
              <a:t>‹#›</a:t>
            </a:fld>
            <a:endParaRPr lang="en-US" dirty="0">
              <a:solidFill>
                <a:srgbClr val="777777"/>
              </a:solidFill>
            </a:endParaRPr>
          </a:p>
        </p:txBody>
      </p:sp>
      <p:sp>
        <p:nvSpPr>
          <p:cNvPr id="5" name="Date Placeholder 4"/>
          <p:cNvSpPr>
            <a:spLocks noGrp="1"/>
          </p:cNvSpPr>
          <p:nvPr>
            <p:ph type="dt" sz="half" idx="12"/>
          </p:nvPr>
        </p:nvSpPr>
        <p:spPr/>
        <p:txBody>
          <a:bodyPr/>
          <a:lstStyle>
            <a:lvl1pPr>
              <a:defRPr/>
            </a:lvl1pPr>
          </a:lstStyle>
          <a:p>
            <a:endParaRPr lang="en-US" dirty="0">
              <a:solidFill>
                <a:srgbClr val="777777"/>
              </a:solidFill>
            </a:endParaRPr>
          </a:p>
        </p:txBody>
      </p:sp>
    </p:spTree>
    <p:extLst>
      <p:ext uri="{BB962C8B-B14F-4D97-AF65-F5344CB8AC3E}">
        <p14:creationId xmlns:p14="http://schemas.microsoft.com/office/powerpoint/2010/main" val="4168207232"/>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dirty="0">
                <a:solidFill>
                  <a:srgbClr val="777777"/>
                </a:solidFill>
              </a:rPr>
              <a:t>For Internal Use Only. Amgen Confidential.</a:t>
            </a:r>
          </a:p>
        </p:txBody>
      </p:sp>
      <p:sp>
        <p:nvSpPr>
          <p:cNvPr id="3" name="Slide Number Placeholder 2"/>
          <p:cNvSpPr>
            <a:spLocks noGrp="1"/>
          </p:cNvSpPr>
          <p:nvPr>
            <p:ph type="sldNum" sz="quarter" idx="11"/>
          </p:nvPr>
        </p:nvSpPr>
        <p:spPr/>
        <p:txBody>
          <a:bodyPr/>
          <a:lstStyle>
            <a:lvl1pPr>
              <a:defRPr/>
            </a:lvl1pPr>
          </a:lstStyle>
          <a:p>
            <a:fld id="{1BDFD3C2-BBFB-4092-8AA9-517E7E59AD99}" type="slidenum">
              <a:rPr lang="en-US">
                <a:solidFill>
                  <a:srgbClr val="777777"/>
                </a:solidFill>
              </a:rPr>
              <a:pPr/>
              <a:t>‹#›</a:t>
            </a:fld>
            <a:endParaRPr lang="en-US" dirty="0">
              <a:solidFill>
                <a:srgbClr val="777777"/>
              </a:solidFill>
            </a:endParaRPr>
          </a:p>
        </p:txBody>
      </p:sp>
      <p:sp>
        <p:nvSpPr>
          <p:cNvPr id="4" name="Date Placeholder 3"/>
          <p:cNvSpPr>
            <a:spLocks noGrp="1"/>
          </p:cNvSpPr>
          <p:nvPr>
            <p:ph type="dt" sz="half" idx="12"/>
          </p:nvPr>
        </p:nvSpPr>
        <p:spPr/>
        <p:txBody>
          <a:bodyPr/>
          <a:lstStyle>
            <a:lvl1pPr>
              <a:defRPr/>
            </a:lvl1pPr>
          </a:lstStyle>
          <a:p>
            <a:endParaRPr lang="en-US" dirty="0">
              <a:solidFill>
                <a:srgbClr val="777777"/>
              </a:solidFill>
            </a:endParaRPr>
          </a:p>
        </p:txBody>
      </p:sp>
    </p:spTree>
    <p:extLst>
      <p:ext uri="{BB962C8B-B14F-4D97-AF65-F5344CB8AC3E}">
        <p14:creationId xmlns:p14="http://schemas.microsoft.com/office/powerpoint/2010/main" val="101088207"/>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dirty="0">
                <a:solidFill>
                  <a:srgbClr val="777777"/>
                </a:solidFill>
              </a:rPr>
              <a:t>For Internal Use Only. Amgen Confidential.</a:t>
            </a:r>
          </a:p>
        </p:txBody>
      </p:sp>
      <p:sp>
        <p:nvSpPr>
          <p:cNvPr id="6" name="Slide Number Placeholder 5"/>
          <p:cNvSpPr>
            <a:spLocks noGrp="1"/>
          </p:cNvSpPr>
          <p:nvPr>
            <p:ph type="sldNum" sz="quarter" idx="11"/>
          </p:nvPr>
        </p:nvSpPr>
        <p:spPr/>
        <p:txBody>
          <a:bodyPr/>
          <a:lstStyle>
            <a:lvl1pPr>
              <a:defRPr/>
            </a:lvl1pPr>
          </a:lstStyle>
          <a:p>
            <a:fld id="{9EE99FC2-0A73-4298-955C-1E6353E0D80D}" type="slidenum">
              <a:rPr lang="en-US">
                <a:solidFill>
                  <a:srgbClr val="777777"/>
                </a:solidFill>
              </a:rPr>
              <a:pPr/>
              <a:t>‹#›</a:t>
            </a:fld>
            <a:endParaRPr lang="en-US" dirty="0">
              <a:solidFill>
                <a:srgbClr val="777777"/>
              </a:solidFill>
            </a:endParaRPr>
          </a:p>
        </p:txBody>
      </p:sp>
      <p:sp>
        <p:nvSpPr>
          <p:cNvPr id="7" name="Date Placeholder 6"/>
          <p:cNvSpPr>
            <a:spLocks noGrp="1"/>
          </p:cNvSpPr>
          <p:nvPr>
            <p:ph type="dt" sz="half" idx="12"/>
          </p:nvPr>
        </p:nvSpPr>
        <p:spPr/>
        <p:txBody>
          <a:bodyPr/>
          <a:lstStyle>
            <a:lvl1pPr>
              <a:defRPr/>
            </a:lvl1pPr>
          </a:lstStyle>
          <a:p>
            <a:endParaRPr lang="en-US" dirty="0">
              <a:solidFill>
                <a:srgbClr val="777777"/>
              </a:solidFill>
            </a:endParaRPr>
          </a:p>
        </p:txBody>
      </p:sp>
    </p:spTree>
    <p:extLst>
      <p:ext uri="{BB962C8B-B14F-4D97-AF65-F5344CB8AC3E}">
        <p14:creationId xmlns:p14="http://schemas.microsoft.com/office/powerpoint/2010/main" val="3595879116"/>
      </p:ext>
    </p:extLst>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42"/>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dirty="0">
                <a:solidFill>
                  <a:srgbClr val="777777"/>
                </a:solidFill>
              </a:rPr>
              <a:t>For Internal Use Only. Amgen Confidential.</a:t>
            </a:r>
          </a:p>
        </p:txBody>
      </p:sp>
      <p:sp>
        <p:nvSpPr>
          <p:cNvPr id="6" name="Slide Number Placeholder 5"/>
          <p:cNvSpPr>
            <a:spLocks noGrp="1"/>
          </p:cNvSpPr>
          <p:nvPr>
            <p:ph type="sldNum" sz="quarter" idx="11"/>
          </p:nvPr>
        </p:nvSpPr>
        <p:spPr/>
        <p:txBody>
          <a:bodyPr/>
          <a:lstStyle>
            <a:lvl1pPr>
              <a:defRPr/>
            </a:lvl1pPr>
          </a:lstStyle>
          <a:p>
            <a:fld id="{5208770B-5E4C-4012-B3D1-F601DB6475EE}" type="slidenum">
              <a:rPr lang="en-US">
                <a:solidFill>
                  <a:srgbClr val="777777"/>
                </a:solidFill>
              </a:rPr>
              <a:pPr/>
              <a:t>‹#›</a:t>
            </a:fld>
            <a:endParaRPr lang="en-US" dirty="0">
              <a:solidFill>
                <a:srgbClr val="777777"/>
              </a:solidFill>
            </a:endParaRPr>
          </a:p>
        </p:txBody>
      </p:sp>
      <p:sp>
        <p:nvSpPr>
          <p:cNvPr id="7" name="Date Placeholder 6"/>
          <p:cNvSpPr>
            <a:spLocks noGrp="1"/>
          </p:cNvSpPr>
          <p:nvPr>
            <p:ph type="dt" sz="half" idx="12"/>
          </p:nvPr>
        </p:nvSpPr>
        <p:spPr/>
        <p:txBody>
          <a:bodyPr/>
          <a:lstStyle>
            <a:lvl1pPr>
              <a:defRPr/>
            </a:lvl1pPr>
          </a:lstStyle>
          <a:p>
            <a:endParaRPr lang="en-US" dirty="0">
              <a:solidFill>
                <a:srgbClr val="777777"/>
              </a:solidFill>
            </a:endParaRPr>
          </a:p>
        </p:txBody>
      </p:sp>
    </p:spTree>
    <p:extLst>
      <p:ext uri="{BB962C8B-B14F-4D97-AF65-F5344CB8AC3E}">
        <p14:creationId xmlns:p14="http://schemas.microsoft.com/office/powerpoint/2010/main" val="2898074535"/>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280599" name="Rectangle 23"/>
          <p:cNvSpPr>
            <a:spLocks noGrp="1" noChangeArrowheads="1"/>
          </p:cNvSpPr>
          <p:nvPr>
            <p:ph type="title"/>
          </p:nvPr>
        </p:nvSpPr>
        <p:spPr bwMode="gray">
          <a:xfrm>
            <a:off x="512763" y="0"/>
            <a:ext cx="8116887" cy="1109663"/>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80600" name="Rectangle 24"/>
          <p:cNvSpPr>
            <a:spLocks noGrp="1" noChangeArrowheads="1"/>
          </p:cNvSpPr>
          <p:nvPr>
            <p:ph type="body" idx="1"/>
          </p:nvPr>
        </p:nvSpPr>
        <p:spPr bwMode="gray">
          <a:xfrm>
            <a:off x="512764" y="1462088"/>
            <a:ext cx="8118475" cy="4481512"/>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0601" name="Rectangle 25"/>
          <p:cNvSpPr>
            <a:spLocks noGrp="1" noChangeArrowheads="1"/>
          </p:cNvSpPr>
          <p:nvPr>
            <p:ph type="ftr" sz="quarter" idx="3"/>
          </p:nvPr>
        </p:nvSpPr>
        <p:spPr bwMode="gray">
          <a:xfrm>
            <a:off x="512763" y="6397628"/>
            <a:ext cx="2794000" cy="365125"/>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lgn="l">
              <a:defRPr sz="1000">
                <a:solidFill>
                  <a:schemeClr val="bg2"/>
                </a:solidFill>
              </a:defRPr>
            </a:lvl1pPr>
          </a:lstStyle>
          <a:p>
            <a:pPr fontAlgn="base">
              <a:spcBef>
                <a:spcPct val="0"/>
              </a:spcBef>
              <a:spcAft>
                <a:spcPct val="0"/>
              </a:spcAft>
            </a:pPr>
            <a:r>
              <a:rPr lang="en-US" b="1" dirty="0">
                <a:solidFill>
                  <a:srgbClr val="777777"/>
                </a:solidFill>
              </a:rPr>
              <a:t>For Internal Use Only. Amgen Confidential.</a:t>
            </a:r>
          </a:p>
        </p:txBody>
      </p:sp>
      <p:sp>
        <p:nvSpPr>
          <p:cNvPr id="280602" name="Rectangle 26"/>
          <p:cNvSpPr>
            <a:spLocks noGrp="1" noChangeArrowheads="1"/>
          </p:cNvSpPr>
          <p:nvPr>
            <p:ph type="sldNum" sz="quarter" idx="4"/>
          </p:nvPr>
        </p:nvSpPr>
        <p:spPr bwMode="gray">
          <a:xfrm>
            <a:off x="3617913" y="6397628"/>
            <a:ext cx="1905000" cy="365125"/>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defRPr sz="1000">
                <a:solidFill>
                  <a:schemeClr val="bg2"/>
                </a:solidFill>
              </a:defRPr>
            </a:lvl1pPr>
          </a:lstStyle>
          <a:p>
            <a:pPr algn="ctr" fontAlgn="base">
              <a:spcBef>
                <a:spcPct val="0"/>
              </a:spcBef>
              <a:spcAft>
                <a:spcPct val="0"/>
              </a:spcAft>
            </a:pPr>
            <a:fld id="{78308DF0-8803-47DA-9A24-0B476092D56F}" type="slidenum">
              <a:rPr lang="en-US" b="1">
                <a:solidFill>
                  <a:srgbClr val="777777"/>
                </a:solidFill>
              </a:rPr>
              <a:pPr algn="ctr" fontAlgn="base">
                <a:spcBef>
                  <a:spcPct val="0"/>
                </a:spcBef>
                <a:spcAft>
                  <a:spcPct val="0"/>
                </a:spcAft>
              </a:pPr>
              <a:t>‹#›</a:t>
            </a:fld>
            <a:endParaRPr lang="en-US" b="1" dirty="0">
              <a:solidFill>
                <a:srgbClr val="777777"/>
              </a:solidFill>
            </a:endParaRPr>
          </a:p>
        </p:txBody>
      </p:sp>
      <p:sp>
        <p:nvSpPr>
          <p:cNvPr id="280603" name="Rectangle 27"/>
          <p:cNvSpPr>
            <a:spLocks noGrp="1" noChangeArrowheads="1"/>
          </p:cNvSpPr>
          <p:nvPr>
            <p:ph type="dt" sz="half" idx="2"/>
          </p:nvPr>
        </p:nvSpPr>
        <p:spPr bwMode="gray">
          <a:xfrm>
            <a:off x="5834063" y="6397628"/>
            <a:ext cx="1905000" cy="365125"/>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defRPr sz="1000">
                <a:solidFill>
                  <a:schemeClr val="bg2"/>
                </a:solidFill>
              </a:defRPr>
            </a:lvl1pPr>
          </a:lstStyle>
          <a:p>
            <a:pPr algn="ctr" fontAlgn="base">
              <a:spcBef>
                <a:spcPct val="0"/>
              </a:spcBef>
              <a:spcAft>
                <a:spcPct val="0"/>
              </a:spcAft>
            </a:pPr>
            <a:endParaRPr lang="en-US" b="1" dirty="0">
              <a:solidFill>
                <a:srgbClr val="777777"/>
              </a:solidFill>
            </a:endParaRPr>
          </a:p>
        </p:txBody>
      </p:sp>
      <p:sp>
        <p:nvSpPr>
          <p:cNvPr id="280614" name="Line 38"/>
          <p:cNvSpPr>
            <a:spLocks noChangeShapeType="1"/>
          </p:cNvSpPr>
          <p:nvPr/>
        </p:nvSpPr>
        <p:spPr bwMode="auto">
          <a:xfrm>
            <a:off x="514350" y="1150939"/>
            <a:ext cx="8116888" cy="0"/>
          </a:xfrm>
          <a:prstGeom prst="line">
            <a:avLst/>
          </a:prstGeom>
          <a:noFill/>
          <a:ln w="12700">
            <a:solidFill>
              <a:srgbClr val="007CC2"/>
            </a:solidFill>
            <a:miter lim="800000"/>
            <a:headEnd/>
            <a:tailEnd/>
          </a:ln>
        </p:spPr>
        <p:txBody>
          <a:bodyPr lIns="0" tIns="0" rIns="0" bIns="0"/>
          <a:lstStyle/>
          <a:p>
            <a:pPr algn="ctr" fontAlgn="base">
              <a:spcBef>
                <a:spcPct val="0"/>
              </a:spcBef>
              <a:spcAft>
                <a:spcPct val="0"/>
              </a:spcAft>
            </a:pPr>
            <a:endParaRPr lang="en-US" sz="2400" b="1" dirty="0">
              <a:solidFill>
                <a:srgbClr val="000000"/>
              </a:solidFill>
            </a:endParaRPr>
          </a:p>
        </p:txBody>
      </p:sp>
      <p:pic>
        <p:nvPicPr>
          <p:cNvPr id="280619" name="Picture 43" descr="Amgen_Blue_CMYK [Converted]"/>
          <p:cNvPicPr>
            <a:picLocks noChangeAspect="1" noChangeArrowheads="1"/>
          </p:cNvPicPr>
          <p:nvPr/>
        </p:nvPicPr>
        <p:blipFill>
          <a:blip r:embed="rId15" cstate="print"/>
          <a:srcRect/>
          <a:stretch>
            <a:fillRect/>
          </a:stretch>
        </p:blipFill>
        <p:spPr bwMode="auto">
          <a:xfrm>
            <a:off x="7845433" y="6492875"/>
            <a:ext cx="785813" cy="192088"/>
          </a:xfrm>
          <a:prstGeom prst="rect">
            <a:avLst/>
          </a:prstGeom>
          <a:noFill/>
        </p:spPr>
      </p:pic>
    </p:spTree>
    <p:extLst>
      <p:ext uri="{BB962C8B-B14F-4D97-AF65-F5344CB8AC3E}">
        <p14:creationId xmlns:p14="http://schemas.microsoft.com/office/powerpoint/2010/main" val="36050262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spd="slow">
    <p:wipe dir="r"/>
  </p:transition>
  <p:timing>
    <p:tnLst>
      <p:par>
        <p:cTn id="1" dur="indefinite" restart="never" nodeType="tmRoot"/>
      </p:par>
    </p:tnLst>
  </p:timing>
  <p:hf hdr="0" dt="0"/>
  <p:txStyles>
    <p:titleStyle>
      <a:lvl1pPr algn="l" rtl="0" eaLnBrk="1" fontAlgn="base" hangingPunct="1">
        <a:lnSpc>
          <a:spcPct val="90000"/>
        </a:lnSpc>
        <a:spcBef>
          <a:spcPct val="0"/>
        </a:spcBef>
        <a:spcAft>
          <a:spcPct val="0"/>
        </a:spcAft>
        <a:defRPr sz="3200" b="1">
          <a:solidFill>
            <a:schemeClr val="tx1"/>
          </a:solidFill>
          <a:latin typeface="+mj-lt"/>
          <a:ea typeface="+mj-ea"/>
          <a:cs typeface="+mj-cs"/>
        </a:defRPr>
      </a:lvl1pPr>
      <a:lvl2pPr algn="l" rtl="0" eaLnBrk="1" fontAlgn="base" hangingPunct="1">
        <a:lnSpc>
          <a:spcPct val="90000"/>
        </a:lnSpc>
        <a:spcBef>
          <a:spcPct val="0"/>
        </a:spcBef>
        <a:spcAft>
          <a:spcPct val="0"/>
        </a:spcAft>
        <a:defRPr sz="3200" b="1">
          <a:solidFill>
            <a:schemeClr val="tx1"/>
          </a:solidFill>
          <a:latin typeface="Arial" charset="0"/>
        </a:defRPr>
      </a:lvl2pPr>
      <a:lvl3pPr algn="l" rtl="0" eaLnBrk="1" fontAlgn="base" hangingPunct="1">
        <a:lnSpc>
          <a:spcPct val="90000"/>
        </a:lnSpc>
        <a:spcBef>
          <a:spcPct val="0"/>
        </a:spcBef>
        <a:spcAft>
          <a:spcPct val="0"/>
        </a:spcAft>
        <a:defRPr sz="3200" b="1">
          <a:solidFill>
            <a:schemeClr val="tx1"/>
          </a:solidFill>
          <a:latin typeface="Arial" charset="0"/>
        </a:defRPr>
      </a:lvl3pPr>
      <a:lvl4pPr algn="l" rtl="0" eaLnBrk="1" fontAlgn="base" hangingPunct="1">
        <a:lnSpc>
          <a:spcPct val="90000"/>
        </a:lnSpc>
        <a:spcBef>
          <a:spcPct val="0"/>
        </a:spcBef>
        <a:spcAft>
          <a:spcPct val="0"/>
        </a:spcAft>
        <a:defRPr sz="3200" b="1">
          <a:solidFill>
            <a:schemeClr val="tx1"/>
          </a:solidFill>
          <a:latin typeface="Arial" charset="0"/>
        </a:defRPr>
      </a:lvl4pPr>
      <a:lvl5pPr algn="l" rtl="0" eaLnBrk="1" fontAlgn="base" hangingPunct="1">
        <a:lnSpc>
          <a:spcPct val="90000"/>
        </a:lnSpc>
        <a:spcBef>
          <a:spcPct val="0"/>
        </a:spcBef>
        <a:spcAft>
          <a:spcPct val="0"/>
        </a:spcAft>
        <a:defRPr sz="3200" b="1">
          <a:solidFill>
            <a:schemeClr val="tx1"/>
          </a:solidFill>
          <a:latin typeface="Arial" charset="0"/>
        </a:defRPr>
      </a:lvl5pPr>
      <a:lvl6pPr marL="457200" algn="l" rtl="0" eaLnBrk="1" fontAlgn="base" hangingPunct="1">
        <a:lnSpc>
          <a:spcPct val="90000"/>
        </a:lnSpc>
        <a:spcBef>
          <a:spcPct val="0"/>
        </a:spcBef>
        <a:spcAft>
          <a:spcPct val="0"/>
        </a:spcAft>
        <a:defRPr sz="3200" b="1">
          <a:solidFill>
            <a:schemeClr val="tx1"/>
          </a:solidFill>
          <a:latin typeface="Arial" charset="0"/>
        </a:defRPr>
      </a:lvl6pPr>
      <a:lvl7pPr marL="914400" algn="l" rtl="0" eaLnBrk="1" fontAlgn="base" hangingPunct="1">
        <a:lnSpc>
          <a:spcPct val="90000"/>
        </a:lnSpc>
        <a:spcBef>
          <a:spcPct val="0"/>
        </a:spcBef>
        <a:spcAft>
          <a:spcPct val="0"/>
        </a:spcAft>
        <a:defRPr sz="3200" b="1">
          <a:solidFill>
            <a:schemeClr val="tx1"/>
          </a:solidFill>
          <a:latin typeface="Arial" charset="0"/>
        </a:defRPr>
      </a:lvl7pPr>
      <a:lvl8pPr marL="1371600" algn="l" rtl="0" eaLnBrk="1" fontAlgn="base" hangingPunct="1">
        <a:lnSpc>
          <a:spcPct val="90000"/>
        </a:lnSpc>
        <a:spcBef>
          <a:spcPct val="0"/>
        </a:spcBef>
        <a:spcAft>
          <a:spcPct val="0"/>
        </a:spcAft>
        <a:defRPr sz="3200" b="1">
          <a:solidFill>
            <a:schemeClr val="tx1"/>
          </a:solidFill>
          <a:latin typeface="Arial" charset="0"/>
        </a:defRPr>
      </a:lvl8pPr>
      <a:lvl9pPr marL="1828800" algn="l" rtl="0" eaLnBrk="1" fontAlgn="base" hangingPunct="1">
        <a:lnSpc>
          <a:spcPct val="90000"/>
        </a:lnSpc>
        <a:spcBef>
          <a:spcPct val="0"/>
        </a:spcBef>
        <a:spcAft>
          <a:spcPct val="0"/>
        </a:spcAft>
        <a:defRPr sz="3200" b="1">
          <a:solidFill>
            <a:schemeClr val="tx1"/>
          </a:solidFill>
          <a:latin typeface="Arial" charset="0"/>
        </a:defRPr>
      </a:lvl9pPr>
    </p:titleStyle>
    <p:bodyStyle>
      <a:lvl1pPr marL="342900" indent="-342900" algn="l" rtl="0" eaLnBrk="1" fontAlgn="base" hangingPunct="1">
        <a:lnSpc>
          <a:spcPct val="95000"/>
        </a:lnSpc>
        <a:spcBef>
          <a:spcPct val="50000"/>
        </a:spcBef>
        <a:spcAft>
          <a:spcPct val="0"/>
        </a:spcAft>
        <a:buClr>
          <a:schemeClr val="accent1"/>
        </a:buClr>
        <a:buChar char="•"/>
        <a:defRPr sz="2400">
          <a:solidFill>
            <a:schemeClr val="tx1"/>
          </a:solidFill>
          <a:latin typeface="+mn-lt"/>
          <a:ea typeface="+mn-ea"/>
          <a:cs typeface="+mn-cs"/>
        </a:defRPr>
      </a:lvl1pPr>
      <a:lvl2pPr marL="742950" indent="-285750" algn="l" rtl="0" eaLnBrk="1" fontAlgn="base" hangingPunct="1">
        <a:lnSpc>
          <a:spcPct val="95000"/>
        </a:lnSpc>
        <a:spcBef>
          <a:spcPct val="20000"/>
        </a:spcBef>
        <a:spcAft>
          <a:spcPct val="0"/>
        </a:spcAft>
        <a:buClr>
          <a:schemeClr val="accent1"/>
        </a:buClr>
        <a:buChar char="•"/>
        <a:defRPr sz="2000">
          <a:solidFill>
            <a:schemeClr val="tx1"/>
          </a:solidFill>
          <a:latin typeface="+mn-lt"/>
        </a:defRPr>
      </a:lvl2pPr>
      <a:lvl3pPr marL="1143000" indent="-228600" algn="l" rtl="0" eaLnBrk="1" fontAlgn="base" hangingPunct="1">
        <a:lnSpc>
          <a:spcPct val="95000"/>
        </a:lnSpc>
        <a:spcBef>
          <a:spcPct val="20000"/>
        </a:spcBef>
        <a:spcAft>
          <a:spcPct val="0"/>
        </a:spcAft>
        <a:buClr>
          <a:schemeClr val="accent1"/>
        </a:buClr>
        <a:buChar char="•"/>
        <a:defRPr>
          <a:solidFill>
            <a:schemeClr val="tx1"/>
          </a:solidFill>
          <a:latin typeface="+mn-lt"/>
        </a:defRPr>
      </a:lvl3pPr>
      <a:lvl4pPr marL="16002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4pPr>
      <a:lvl5pPr marL="20574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5pPr>
      <a:lvl6pPr marL="25146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6pPr>
      <a:lvl7pPr marL="29718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7pPr>
      <a:lvl8pPr marL="34290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8pPr>
      <a:lvl9pPr marL="38862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a:t>
            </a:r>
            <a:r>
              <a:rPr lang="ru-RU" dirty="0" smtClean="0"/>
              <a:t>Я знаю короткую дорогу</a:t>
            </a:r>
            <a:r>
              <a:rPr lang="en-US" sz="2800" dirty="0" smtClean="0"/>
              <a:t>!..”</a:t>
            </a:r>
            <a:endParaRPr lang="ru-RU" sz="3600" dirty="0"/>
          </a:p>
        </p:txBody>
      </p:sp>
      <p:pic>
        <p:nvPicPr>
          <p:cNvPr id="6" name="Content Placeholder 5"/>
          <p:cNvPicPr>
            <a:picLocks noGrp="1" noChangeAspect="1"/>
          </p:cNvPicPr>
          <p:nvPr>
            <p:ph idx="1"/>
          </p:nvPr>
        </p:nvPicPr>
        <p:blipFill rotWithShape="1">
          <a:blip r:embed="rId3">
            <a:extLst>
              <a:ext uri="{28A0092B-C50C-407E-A947-70E740481C1C}">
                <a14:useLocalDpi xmlns:a14="http://schemas.microsoft.com/office/drawing/2010/main" val="0"/>
              </a:ext>
            </a:extLst>
          </a:blip>
          <a:srcRect t="628" b="11374"/>
          <a:stretch/>
        </p:blipFill>
        <p:spPr>
          <a:xfrm>
            <a:off x="2332466" y="1560366"/>
            <a:ext cx="4296934" cy="4230834"/>
          </a:xfrm>
          <a:ln>
            <a:solidFill>
              <a:schemeClr val="tx1"/>
            </a:solidFill>
          </a:ln>
        </p:spPr>
      </p:pic>
      <p:sp>
        <p:nvSpPr>
          <p:cNvPr id="5" name="Slide Number Placeholder 4"/>
          <p:cNvSpPr>
            <a:spLocks noGrp="1"/>
          </p:cNvSpPr>
          <p:nvPr>
            <p:ph type="sldNum" sz="quarter" idx="11"/>
          </p:nvPr>
        </p:nvSpPr>
        <p:spPr/>
        <p:txBody>
          <a:bodyPr/>
          <a:lstStyle/>
          <a:p>
            <a:fld id="{489C6225-DE79-4FA2-8DDA-C85CD065BC6C}" type="slidenum">
              <a:rPr lang="en-US" smtClean="0">
                <a:solidFill>
                  <a:srgbClr val="777777"/>
                </a:solidFill>
              </a:rPr>
              <a:pPr/>
              <a:t>1</a:t>
            </a:fld>
            <a:endParaRPr lang="en-US" dirty="0">
              <a:solidFill>
                <a:srgbClr val="777777"/>
              </a:solidFill>
            </a:endParaRPr>
          </a:p>
        </p:txBody>
      </p:sp>
    </p:spTree>
    <p:extLst>
      <p:ext uri="{BB962C8B-B14F-4D97-AF65-F5344CB8AC3E}">
        <p14:creationId xmlns:p14="http://schemas.microsoft.com/office/powerpoint/2010/main" val="39819778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Конвергенция или Гармонизация</a:t>
            </a:r>
          </a:p>
        </p:txBody>
      </p:sp>
      <p:sp>
        <p:nvSpPr>
          <p:cNvPr id="5" name="Slide Number Placeholder 4"/>
          <p:cNvSpPr>
            <a:spLocks noGrp="1"/>
          </p:cNvSpPr>
          <p:nvPr>
            <p:ph type="sldNum" sz="quarter" idx="11"/>
          </p:nvPr>
        </p:nvSpPr>
        <p:spPr/>
        <p:txBody>
          <a:bodyPr/>
          <a:lstStyle/>
          <a:p>
            <a:fld id="{489C6225-DE79-4FA2-8DDA-C85CD065BC6C}" type="slidenum">
              <a:rPr lang="en-US" smtClean="0">
                <a:solidFill>
                  <a:srgbClr val="777777"/>
                </a:solidFill>
              </a:rPr>
              <a:pPr/>
              <a:t>10</a:t>
            </a:fld>
            <a:endParaRPr lang="en-US" dirty="0">
              <a:solidFill>
                <a:srgbClr val="777777"/>
              </a:solidFill>
            </a:endParaRPr>
          </a:p>
        </p:txBody>
      </p:sp>
      <p:grpSp>
        <p:nvGrpSpPr>
          <p:cNvPr id="293" name="Группа 316"/>
          <p:cNvGrpSpPr>
            <a:grpSpLocks noChangeAspect="1"/>
          </p:cNvGrpSpPr>
          <p:nvPr/>
        </p:nvGrpSpPr>
        <p:grpSpPr>
          <a:xfrm>
            <a:off x="1115559" y="1512000"/>
            <a:ext cx="7632000" cy="4519307"/>
            <a:chOff x="331029" y="1366528"/>
            <a:chExt cx="8698274" cy="5150695"/>
          </a:xfrm>
        </p:grpSpPr>
        <p:pic>
          <p:nvPicPr>
            <p:cNvPr id="294" name="Рисунок 317" descr="Рисунок3.png"/>
            <p:cNvPicPr>
              <a:picLocks noChangeAspect="1"/>
            </p:cNvPicPr>
            <p:nvPr/>
          </p:nvPicPr>
          <p:blipFill>
            <a:blip r:embed="rId3" cstate="print"/>
            <a:stretch>
              <a:fillRect/>
            </a:stretch>
          </p:blipFill>
          <p:spPr>
            <a:xfrm>
              <a:off x="331029" y="1366528"/>
              <a:ext cx="8698274" cy="5150695"/>
            </a:xfrm>
            <a:prstGeom prst="rect">
              <a:avLst/>
            </a:prstGeom>
            <a:effectLst>
              <a:outerShdw blurRad="40005" dist="22860" dir="5400000" algn="tl" rotWithShape="0">
                <a:prstClr val="black">
                  <a:alpha val="35000"/>
                </a:prstClr>
              </a:outerShdw>
            </a:effectLst>
          </p:spPr>
        </p:pic>
        <p:grpSp>
          <p:nvGrpSpPr>
            <p:cNvPr id="295" name="Группа 292"/>
            <p:cNvGrpSpPr/>
            <p:nvPr/>
          </p:nvGrpSpPr>
          <p:grpSpPr>
            <a:xfrm>
              <a:off x="341483" y="1378138"/>
              <a:ext cx="8676934" cy="5030225"/>
              <a:chOff x="341483" y="1378138"/>
              <a:chExt cx="8676934" cy="5030225"/>
            </a:xfrm>
            <a:solidFill>
              <a:srgbClr val="61789D">
                <a:lumMod val="60000"/>
                <a:lumOff val="40000"/>
              </a:srgbClr>
            </a:solidFill>
          </p:grpSpPr>
          <p:grpSp>
            <p:nvGrpSpPr>
              <p:cNvPr id="296" name="Group 5"/>
              <p:cNvGrpSpPr>
                <a:grpSpLocks/>
              </p:cNvGrpSpPr>
              <p:nvPr/>
            </p:nvGrpSpPr>
            <p:grpSpPr bwMode="auto">
              <a:xfrm>
                <a:off x="341483" y="1378138"/>
                <a:ext cx="8676934" cy="5030225"/>
                <a:chOff x="296" y="989"/>
                <a:chExt cx="4935" cy="2834"/>
              </a:xfrm>
              <a:grpFill/>
            </p:grpSpPr>
            <p:sp>
              <p:nvSpPr>
                <p:cNvPr id="380" name="Freeform 6"/>
                <p:cNvSpPr>
                  <a:spLocks/>
                </p:cNvSpPr>
                <p:nvPr/>
              </p:nvSpPr>
              <p:spPr bwMode="auto">
                <a:xfrm>
                  <a:off x="2362" y="2276"/>
                  <a:ext cx="120" cy="132"/>
                </a:xfrm>
                <a:custGeom>
                  <a:avLst/>
                  <a:gdLst/>
                  <a:ahLst/>
                  <a:cxnLst>
                    <a:cxn ang="0">
                      <a:pos x="357" y="22"/>
                    </a:cxn>
                    <a:cxn ang="0">
                      <a:pos x="359" y="0"/>
                    </a:cxn>
                    <a:cxn ang="0">
                      <a:pos x="328" y="0"/>
                    </a:cxn>
                    <a:cxn ang="0">
                      <a:pos x="210" y="0"/>
                    </a:cxn>
                    <a:cxn ang="0">
                      <a:pos x="193" y="27"/>
                    </a:cxn>
                    <a:cxn ang="0">
                      <a:pos x="138" y="20"/>
                    </a:cxn>
                    <a:cxn ang="0">
                      <a:pos x="131" y="79"/>
                    </a:cxn>
                    <a:cxn ang="0">
                      <a:pos x="111" y="110"/>
                    </a:cxn>
                    <a:cxn ang="0">
                      <a:pos x="70" y="127"/>
                    </a:cxn>
                    <a:cxn ang="0">
                      <a:pos x="52" y="145"/>
                    </a:cxn>
                    <a:cxn ang="0">
                      <a:pos x="55" y="213"/>
                    </a:cxn>
                    <a:cxn ang="0">
                      <a:pos x="28" y="221"/>
                    </a:cxn>
                    <a:cxn ang="0">
                      <a:pos x="35" y="252"/>
                    </a:cxn>
                    <a:cxn ang="0">
                      <a:pos x="15" y="268"/>
                    </a:cxn>
                    <a:cxn ang="0">
                      <a:pos x="0" y="316"/>
                    </a:cxn>
                    <a:cxn ang="0">
                      <a:pos x="4" y="379"/>
                    </a:cxn>
                    <a:cxn ang="0">
                      <a:pos x="20" y="386"/>
                    </a:cxn>
                    <a:cxn ang="0">
                      <a:pos x="87" y="395"/>
                    </a:cxn>
                    <a:cxn ang="0">
                      <a:pos x="127" y="395"/>
                    </a:cxn>
                    <a:cxn ang="0">
                      <a:pos x="131" y="327"/>
                    </a:cxn>
                    <a:cxn ang="0">
                      <a:pos x="142" y="289"/>
                    </a:cxn>
                    <a:cxn ang="0">
                      <a:pos x="170" y="265"/>
                    </a:cxn>
                    <a:cxn ang="0">
                      <a:pos x="210" y="276"/>
                    </a:cxn>
                    <a:cxn ang="0">
                      <a:pos x="210" y="123"/>
                    </a:cxn>
                    <a:cxn ang="0">
                      <a:pos x="320" y="114"/>
                    </a:cxn>
                    <a:cxn ang="0">
                      <a:pos x="339" y="86"/>
                    </a:cxn>
                    <a:cxn ang="0">
                      <a:pos x="357" y="22"/>
                    </a:cxn>
                  </a:cxnLst>
                  <a:rect l="0" t="0" r="r" b="b"/>
                  <a:pathLst>
                    <a:path w="359" h="395">
                      <a:moveTo>
                        <a:pt x="357" y="22"/>
                      </a:moveTo>
                      <a:lnTo>
                        <a:pt x="359" y="0"/>
                      </a:lnTo>
                      <a:lnTo>
                        <a:pt x="328" y="0"/>
                      </a:lnTo>
                      <a:lnTo>
                        <a:pt x="210" y="0"/>
                      </a:lnTo>
                      <a:lnTo>
                        <a:pt x="193" y="27"/>
                      </a:lnTo>
                      <a:lnTo>
                        <a:pt x="138" y="20"/>
                      </a:lnTo>
                      <a:lnTo>
                        <a:pt x="131" y="79"/>
                      </a:lnTo>
                      <a:lnTo>
                        <a:pt x="111" y="110"/>
                      </a:lnTo>
                      <a:lnTo>
                        <a:pt x="70" y="127"/>
                      </a:lnTo>
                      <a:lnTo>
                        <a:pt x="52" y="145"/>
                      </a:lnTo>
                      <a:lnTo>
                        <a:pt x="55" y="213"/>
                      </a:lnTo>
                      <a:lnTo>
                        <a:pt x="28" y="221"/>
                      </a:lnTo>
                      <a:lnTo>
                        <a:pt x="35" y="252"/>
                      </a:lnTo>
                      <a:lnTo>
                        <a:pt x="15" y="268"/>
                      </a:lnTo>
                      <a:lnTo>
                        <a:pt x="0" y="316"/>
                      </a:lnTo>
                      <a:lnTo>
                        <a:pt x="4" y="379"/>
                      </a:lnTo>
                      <a:lnTo>
                        <a:pt x="20" y="386"/>
                      </a:lnTo>
                      <a:lnTo>
                        <a:pt x="87" y="395"/>
                      </a:lnTo>
                      <a:lnTo>
                        <a:pt x="127" y="395"/>
                      </a:lnTo>
                      <a:lnTo>
                        <a:pt x="131" y="327"/>
                      </a:lnTo>
                      <a:lnTo>
                        <a:pt x="142" y="289"/>
                      </a:lnTo>
                      <a:lnTo>
                        <a:pt x="170" y="265"/>
                      </a:lnTo>
                      <a:lnTo>
                        <a:pt x="210" y="276"/>
                      </a:lnTo>
                      <a:lnTo>
                        <a:pt x="210" y="123"/>
                      </a:lnTo>
                      <a:lnTo>
                        <a:pt x="320" y="114"/>
                      </a:lnTo>
                      <a:lnTo>
                        <a:pt x="339" y="86"/>
                      </a:lnTo>
                      <a:lnTo>
                        <a:pt x="357" y="22"/>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81" name="Freeform 7"/>
                <p:cNvSpPr>
                  <a:spLocks/>
                </p:cNvSpPr>
                <p:nvPr/>
              </p:nvSpPr>
              <p:spPr bwMode="auto">
                <a:xfrm>
                  <a:off x="1264" y="2536"/>
                  <a:ext cx="29" cy="21"/>
                </a:xfrm>
                <a:custGeom>
                  <a:avLst/>
                  <a:gdLst/>
                  <a:ahLst/>
                  <a:cxnLst>
                    <a:cxn ang="0">
                      <a:pos x="88" y="62"/>
                    </a:cxn>
                    <a:cxn ang="0">
                      <a:pos x="85" y="3"/>
                    </a:cxn>
                    <a:cxn ang="0">
                      <a:pos x="33" y="0"/>
                    </a:cxn>
                    <a:cxn ang="0">
                      <a:pos x="0" y="15"/>
                    </a:cxn>
                    <a:cxn ang="0">
                      <a:pos x="88" y="62"/>
                    </a:cxn>
                  </a:cxnLst>
                  <a:rect l="0" t="0" r="r" b="b"/>
                  <a:pathLst>
                    <a:path w="88" h="62">
                      <a:moveTo>
                        <a:pt x="88" y="62"/>
                      </a:moveTo>
                      <a:lnTo>
                        <a:pt x="85" y="3"/>
                      </a:lnTo>
                      <a:lnTo>
                        <a:pt x="33" y="0"/>
                      </a:lnTo>
                      <a:lnTo>
                        <a:pt x="0" y="15"/>
                      </a:lnTo>
                      <a:lnTo>
                        <a:pt x="88" y="62"/>
                      </a:lnTo>
                      <a:close/>
                    </a:path>
                  </a:pathLst>
                </a:custGeom>
                <a:solidFill>
                  <a:srgbClr val="00B05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82" name="Freeform 8"/>
                <p:cNvSpPr>
                  <a:spLocks/>
                </p:cNvSpPr>
                <p:nvPr/>
              </p:nvSpPr>
              <p:spPr bwMode="auto">
                <a:xfrm>
                  <a:off x="1500" y="2430"/>
                  <a:ext cx="44" cy="42"/>
                </a:xfrm>
                <a:custGeom>
                  <a:avLst/>
                  <a:gdLst/>
                  <a:ahLst/>
                  <a:cxnLst>
                    <a:cxn ang="0">
                      <a:pos x="98" y="4"/>
                    </a:cxn>
                    <a:cxn ang="0">
                      <a:pos x="79" y="43"/>
                    </a:cxn>
                    <a:cxn ang="0">
                      <a:pos x="98" y="66"/>
                    </a:cxn>
                    <a:cxn ang="0">
                      <a:pos x="71" y="83"/>
                    </a:cxn>
                    <a:cxn ang="0">
                      <a:pos x="0" y="83"/>
                    </a:cxn>
                    <a:cxn ang="0">
                      <a:pos x="11" y="118"/>
                    </a:cxn>
                    <a:cxn ang="0">
                      <a:pos x="63" y="122"/>
                    </a:cxn>
                    <a:cxn ang="0">
                      <a:pos x="114" y="125"/>
                    </a:cxn>
                    <a:cxn ang="0">
                      <a:pos x="130" y="90"/>
                    </a:cxn>
                    <a:cxn ang="0">
                      <a:pos x="130" y="24"/>
                    </a:cxn>
                    <a:cxn ang="0">
                      <a:pos x="130" y="0"/>
                    </a:cxn>
                    <a:cxn ang="0">
                      <a:pos x="98" y="4"/>
                    </a:cxn>
                  </a:cxnLst>
                  <a:rect l="0" t="0" r="r" b="b"/>
                  <a:pathLst>
                    <a:path w="130" h="125">
                      <a:moveTo>
                        <a:pt x="98" y="4"/>
                      </a:moveTo>
                      <a:lnTo>
                        <a:pt x="79" y="43"/>
                      </a:lnTo>
                      <a:lnTo>
                        <a:pt x="98" y="66"/>
                      </a:lnTo>
                      <a:lnTo>
                        <a:pt x="71" y="83"/>
                      </a:lnTo>
                      <a:lnTo>
                        <a:pt x="0" y="83"/>
                      </a:lnTo>
                      <a:lnTo>
                        <a:pt x="11" y="118"/>
                      </a:lnTo>
                      <a:lnTo>
                        <a:pt x="63" y="122"/>
                      </a:lnTo>
                      <a:lnTo>
                        <a:pt x="114" y="125"/>
                      </a:lnTo>
                      <a:lnTo>
                        <a:pt x="130" y="90"/>
                      </a:lnTo>
                      <a:lnTo>
                        <a:pt x="130" y="24"/>
                      </a:lnTo>
                      <a:lnTo>
                        <a:pt x="130" y="0"/>
                      </a:lnTo>
                      <a:lnTo>
                        <a:pt x="98" y="4"/>
                      </a:lnTo>
                      <a:close/>
                    </a:path>
                  </a:pathLst>
                </a:custGeom>
                <a:no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83" name="Freeform 9"/>
                <p:cNvSpPr>
                  <a:spLocks/>
                </p:cNvSpPr>
                <p:nvPr/>
              </p:nvSpPr>
              <p:spPr bwMode="auto">
                <a:xfrm>
                  <a:off x="2608" y="2561"/>
                  <a:ext cx="50" cy="110"/>
                </a:xfrm>
                <a:custGeom>
                  <a:avLst/>
                  <a:gdLst/>
                  <a:ahLst/>
                  <a:cxnLst>
                    <a:cxn ang="0">
                      <a:pos x="0" y="116"/>
                    </a:cxn>
                    <a:cxn ang="0">
                      <a:pos x="20" y="147"/>
                    </a:cxn>
                    <a:cxn ang="0">
                      <a:pos x="31" y="210"/>
                    </a:cxn>
                    <a:cxn ang="0">
                      <a:pos x="36" y="269"/>
                    </a:cxn>
                    <a:cxn ang="0">
                      <a:pos x="51" y="328"/>
                    </a:cxn>
                    <a:cxn ang="0">
                      <a:pos x="110" y="300"/>
                    </a:cxn>
                    <a:cxn ang="0">
                      <a:pos x="99" y="197"/>
                    </a:cxn>
                    <a:cxn ang="0">
                      <a:pos x="127" y="162"/>
                    </a:cxn>
                    <a:cxn ang="0">
                      <a:pos x="150" y="59"/>
                    </a:cxn>
                    <a:cxn ang="0">
                      <a:pos x="143" y="0"/>
                    </a:cxn>
                    <a:cxn ang="0">
                      <a:pos x="99" y="4"/>
                    </a:cxn>
                    <a:cxn ang="0">
                      <a:pos x="86" y="52"/>
                    </a:cxn>
                    <a:cxn ang="0">
                      <a:pos x="36" y="68"/>
                    </a:cxn>
                    <a:cxn ang="0">
                      <a:pos x="0" y="116"/>
                    </a:cxn>
                  </a:cxnLst>
                  <a:rect l="0" t="0" r="r" b="b"/>
                  <a:pathLst>
                    <a:path w="150" h="328">
                      <a:moveTo>
                        <a:pt x="0" y="116"/>
                      </a:moveTo>
                      <a:lnTo>
                        <a:pt x="20" y="147"/>
                      </a:lnTo>
                      <a:lnTo>
                        <a:pt x="31" y="210"/>
                      </a:lnTo>
                      <a:lnTo>
                        <a:pt x="36" y="269"/>
                      </a:lnTo>
                      <a:lnTo>
                        <a:pt x="51" y="328"/>
                      </a:lnTo>
                      <a:lnTo>
                        <a:pt x="110" y="300"/>
                      </a:lnTo>
                      <a:lnTo>
                        <a:pt x="99" y="197"/>
                      </a:lnTo>
                      <a:lnTo>
                        <a:pt x="127" y="162"/>
                      </a:lnTo>
                      <a:lnTo>
                        <a:pt x="150" y="59"/>
                      </a:lnTo>
                      <a:lnTo>
                        <a:pt x="143" y="0"/>
                      </a:lnTo>
                      <a:lnTo>
                        <a:pt x="99" y="4"/>
                      </a:lnTo>
                      <a:lnTo>
                        <a:pt x="86" y="52"/>
                      </a:lnTo>
                      <a:lnTo>
                        <a:pt x="36" y="68"/>
                      </a:lnTo>
                      <a:lnTo>
                        <a:pt x="0" y="116"/>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84" name="Freeform 10"/>
                <p:cNvSpPr>
                  <a:spLocks/>
                </p:cNvSpPr>
                <p:nvPr/>
              </p:nvSpPr>
              <p:spPr bwMode="auto">
                <a:xfrm>
                  <a:off x="2779" y="3068"/>
                  <a:ext cx="148" cy="223"/>
                </a:xfrm>
                <a:custGeom>
                  <a:avLst/>
                  <a:gdLst/>
                  <a:ahLst/>
                  <a:cxnLst>
                    <a:cxn ang="0">
                      <a:pos x="3" y="18"/>
                    </a:cxn>
                    <a:cxn ang="0">
                      <a:pos x="48" y="0"/>
                    </a:cxn>
                    <a:cxn ang="0">
                      <a:pos x="96" y="23"/>
                    </a:cxn>
                    <a:cxn ang="0">
                      <a:pos x="176" y="31"/>
                    </a:cxn>
                    <a:cxn ang="0">
                      <a:pos x="293" y="27"/>
                    </a:cxn>
                    <a:cxn ang="0">
                      <a:pos x="309" y="52"/>
                    </a:cxn>
                    <a:cxn ang="0">
                      <a:pos x="406" y="65"/>
                    </a:cxn>
                    <a:cxn ang="0">
                      <a:pos x="444" y="71"/>
                    </a:cxn>
                    <a:cxn ang="0">
                      <a:pos x="420" y="113"/>
                    </a:cxn>
                    <a:cxn ang="0">
                      <a:pos x="417" y="275"/>
                    </a:cxn>
                    <a:cxn ang="0">
                      <a:pos x="395" y="292"/>
                    </a:cxn>
                    <a:cxn ang="0">
                      <a:pos x="371" y="301"/>
                    </a:cxn>
                    <a:cxn ang="0">
                      <a:pos x="374" y="465"/>
                    </a:cxn>
                    <a:cxn ang="0">
                      <a:pos x="362" y="643"/>
                    </a:cxn>
                    <a:cxn ang="0">
                      <a:pos x="334" y="671"/>
                    </a:cxn>
                    <a:cxn ang="0">
                      <a:pos x="275" y="665"/>
                    </a:cxn>
                    <a:cxn ang="0">
                      <a:pos x="254" y="627"/>
                    </a:cxn>
                    <a:cxn ang="0">
                      <a:pos x="244" y="641"/>
                    </a:cxn>
                    <a:cxn ang="0">
                      <a:pos x="210" y="645"/>
                    </a:cxn>
                    <a:cxn ang="0">
                      <a:pos x="197" y="604"/>
                    </a:cxn>
                    <a:cxn ang="0">
                      <a:pos x="174" y="577"/>
                    </a:cxn>
                    <a:cxn ang="0">
                      <a:pos x="142" y="571"/>
                    </a:cxn>
                    <a:cxn ang="0">
                      <a:pos x="145" y="508"/>
                    </a:cxn>
                    <a:cxn ang="0">
                      <a:pos x="131" y="440"/>
                    </a:cxn>
                    <a:cxn ang="0">
                      <a:pos x="128" y="391"/>
                    </a:cxn>
                    <a:cxn ang="0">
                      <a:pos x="125" y="328"/>
                    </a:cxn>
                    <a:cxn ang="0">
                      <a:pos x="108" y="282"/>
                    </a:cxn>
                    <a:cxn ang="0">
                      <a:pos x="93" y="249"/>
                    </a:cxn>
                    <a:cxn ang="0">
                      <a:pos x="79" y="215"/>
                    </a:cxn>
                    <a:cxn ang="0">
                      <a:pos x="49" y="157"/>
                    </a:cxn>
                    <a:cxn ang="0">
                      <a:pos x="35" y="129"/>
                    </a:cxn>
                    <a:cxn ang="0">
                      <a:pos x="0" y="81"/>
                    </a:cxn>
                    <a:cxn ang="0">
                      <a:pos x="3" y="18"/>
                    </a:cxn>
                  </a:cxnLst>
                  <a:rect l="0" t="0" r="r" b="b"/>
                  <a:pathLst>
                    <a:path w="444" h="671">
                      <a:moveTo>
                        <a:pt x="3" y="18"/>
                      </a:moveTo>
                      <a:lnTo>
                        <a:pt x="48" y="0"/>
                      </a:lnTo>
                      <a:lnTo>
                        <a:pt x="96" y="23"/>
                      </a:lnTo>
                      <a:lnTo>
                        <a:pt x="176" y="31"/>
                      </a:lnTo>
                      <a:lnTo>
                        <a:pt x="293" y="27"/>
                      </a:lnTo>
                      <a:lnTo>
                        <a:pt x="309" y="52"/>
                      </a:lnTo>
                      <a:lnTo>
                        <a:pt x="406" y="65"/>
                      </a:lnTo>
                      <a:lnTo>
                        <a:pt x="444" y="71"/>
                      </a:lnTo>
                      <a:lnTo>
                        <a:pt x="420" y="113"/>
                      </a:lnTo>
                      <a:lnTo>
                        <a:pt x="417" y="275"/>
                      </a:lnTo>
                      <a:lnTo>
                        <a:pt x="395" y="292"/>
                      </a:lnTo>
                      <a:lnTo>
                        <a:pt x="371" y="301"/>
                      </a:lnTo>
                      <a:lnTo>
                        <a:pt x="374" y="465"/>
                      </a:lnTo>
                      <a:lnTo>
                        <a:pt x="362" y="643"/>
                      </a:lnTo>
                      <a:lnTo>
                        <a:pt x="334" y="671"/>
                      </a:lnTo>
                      <a:lnTo>
                        <a:pt x="275" y="665"/>
                      </a:lnTo>
                      <a:lnTo>
                        <a:pt x="254" y="627"/>
                      </a:lnTo>
                      <a:lnTo>
                        <a:pt x="244" y="641"/>
                      </a:lnTo>
                      <a:lnTo>
                        <a:pt x="210" y="645"/>
                      </a:lnTo>
                      <a:lnTo>
                        <a:pt x="197" y="604"/>
                      </a:lnTo>
                      <a:lnTo>
                        <a:pt x="174" y="577"/>
                      </a:lnTo>
                      <a:lnTo>
                        <a:pt x="142" y="571"/>
                      </a:lnTo>
                      <a:lnTo>
                        <a:pt x="145" y="508"/>
                      </a:lnTo>
                      <a:lnTo>
                        <a:pt x="131" y="440"/>
                      </a:lnTo>
                      <a:lnTo>
                        <a:pt x="128" y="391"/>
                      </a:lnTo>
                      <a:lnTo>
                        <a:pt x="125" y="328"/>
                      </a:lnTo>
                      <a:lnTo>
                        <a:pt x="108" y="282"/>
                      </a:lnTo>
                      <a:lnTo>
                        <a:pt x="93" y="249"/>
                      </a:lnTo>
                      <a:lnTo>
                        <a:pt x="79" y="215"/>
                      </a:lnTo>
                      <a:lnTo>
                        <a:pt x="49" y="157"/>
                      </a:lnTo>
                      <a:lnTo>
                        <a:pt x="35" y="129"/>
                      </a:lnTo>
                      <a:lnTo>
                        <a:pt x="0" y="81"/>
                      </a:lnTo>
                      <a:lnTo>
                        <a:pt x="3" y="18"/>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85" name="Freeform 11"/>
                <p:cNvSpPr>
                  <a:spLocks/>
                </p:cNvSpPr>
                <p:nvPr/>
              </p:nvSpPr>
              <p:spPr bwMode="auto">
                <a:xfrm>
                  <a:off x="4904" y="2797"/>
                  <a:ext cx="30" cy="43"/>
                </a:xfrm>
                <a:custGeom>
                  <a:avLst/>
                  <a:gdLst/>
                  <a:ahLst/>
                  <a:cxnLst>
                    <a:cxn ang="0">
                      <a:pos x="0" y="0"/>
                    </a:cxn>
                    <a:cxn ang="0">
                      <a:pos x="33" y="64"/>
                    </a:cxn>
                    <a:cxn ang="0">
                      <a:pos x="72" y="127"/>
                    </a:cxn>
                    <a:cxn ang="0">
                      <a:pos x="88" y="48"/>
                    </a:cxn>
                    <a:cxn ang="0">
                      <a:pos x="0" y="0"/>
                    </a:cxn>
                  </a:cxnLst>
                  <a:rect l="0" t="0" r="r" b="b"/>
                  <a:pathLst>
                    <a:path w="88" h="127">
                      <a:moveTo>
                        <a:pt x="0" y="0"/>
                      </a:moveTo>
                      <a:lnTo>
                        <a:pt x="33" y="64"/>
                      </a:lnTo>
                      <a:lnTo>
                        <a:pt x="72" y="127"/>
                      </a:lnTo>
                      <a:lnTo>
                        <a:pt x="88" y="48"/>
                      </a:lnTo>
                      <a:lnTo>
                        <a:pt x="0" y="0"/>
                      </a:lnTo>
                      <a:close/>
                    </a:path>
                  </a:pathLst>
                </a:custGeom>
                <a:solidFill>
                  <a:srgbClr val="00B0F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86" name="Freeform 12"/>
                <p:cNvSpPr>
                  <a:spLocks/>
                </p:cNvSpPr>
                <p:nvPr/>
              </p:nvSpPr>
              <p:spPr bwMode="auto">
                <a:xfrm>
                  <a:off x="883" y="2201"/>
                  <a:ext cx="433" cy="327"/>
                </a:xfrm>
                <a:custGeom>
                  <a:avLst/>
                  <a:gdLst/>
                  <a:ahLst/>
                  <a:cxnLst>
                    <a:cxn ang="0">
                      <a:pos x="774" y="375"/>
                    </a:cxn>
                    <a:cxn ang="0">
                      <a:pos x="723" y="292"/>
                    </a:cxn>
                    <a:cxn ang="0">
                      <a:pos x="683" y="189"/>
                    </a:cxn>
                    <a:cxn ang="0">
                      <a:pos x="620" y="217"/>
                    </a:cxn>
                    <a:cxn ang="0">
                      <a:pos x="548" y="142"/>
                    </a:cxn>
                    <a:cxn ang="0">
                      <a:pos x="517" y="90"/>
                    </a:cxn>
                    <a:cxn ang="0">
                      <a:pos x="465" y="35"/>
                    </a:cxn>
                    <a:cxn ang="0">
                      <a:pos x="394" y="62"/>
                    </a:cxn>
                    <a:cxn ang="0">
                      <a:pos x="320" y="90"/>
                    </a:cxn>
                    <a:cxn ang="0">
                      <a:pos x="197" y="95"/>
                    </a:cxn>
                    <a:cxn ang="0">
                      <a:pos x="110" y="31"/>
                    </a:cxn>
                    <a:cxn ang="0">
                      <a:pos x="0" y="0"/>
                    </a:cxn>
                    <a:cxn ang="0">
                      <a:pos x="51" y="165"/>
                    </a:cxn>
                    <a:cxn ang="0">
                      <a:pos x="79" y="272"/>
                    </a:cxn>
                    <a:cxn ang="0">
                      <a:pos x="129" y="348"/>
                    </a:cxn>
                    <a:cxn ang="0">
                      <a:pos x="189" y="462"/>
                    </a:cxn>
                    <a:cxn ang="0">
                      <a:pos x="311" y="557"/>
                    </a:cxn>
                    <a:cxn ang="0">
                      <a:pos x="248" y="407"/>
                    </a:cxn>
                    <a:cxn ang="0">
                      <a:pos x="162" y="261"/>
                    </a:cxn>
                    <a:cxn ang="0">
                      <a:pos x="98" y="142"/>
                    </a:cxn>
                    <a:cxn ang="0">
                      <a:pos x="129" y="86"/>
                    </a:cxn>
                    <a:cxn ang="0">
                      <a:pos x="201" y="154"/>
                    </a:cxn>
                    <a:cxn ang="0">
                      <a:pos x="245" y="276"/>
                    </a:cxn>
                    <a:cxn ang="0">
                      <a:pos x="307" y="351"/>
                    </a:cxn>
                    <a:cxn ang="0">
                      <a:pos x="347" y="415"/>
                    </a:cxn>
                    <a:cxn ang="0">
                      <a:pos x="406" y="498"/>
                    </a:cxn>
                    <a:cxn ang="0">
                      <a:pos x="442" y="541"/>
                    </a:cxn>
                    <a:cxn ang="0">
                      <a:pos x="465" y="651"/>
                    </a:cxn>
                    <a:cxn ang="0">
                      <a:pos x="493" y="727"/>
                    </a:cxn>
                    <a:cxn ang="0">
                      <a:pos x="869" y="929"/>
                    </a:cxn>
                    <a:cxn ang="0">
                      <a:pos x="948" y="916"/>
                    </a:cxn>
                    <a:cxn ang="0">
                      <a:pos x="1033" y="982"/>
                    </a:cxn>
                    <a:cxn ang="0">
                      <a:pos x="1093" y="914"/>
                    </a:cxn>
                    <a:cxn ang="0">
                      <a:pos x="1171" y="827"/>
                    </a:cxn>
                    <a:cxn ang="0">
                      <a:pos x="1250" y="787"/>
                    </a:cxn>
                    <a:cxn ang="0">
                      <a:pos x="1279" y="688"/>
                    </a:cxn>
                    <a:cxn ang="0">
                      <a:pos x="1288" y="629"/>
                    </a:cxn>
                    <a:cxn ang="0">
                      <a:pos x="1145" y="656"/>
                    </a:cxn>
                    <a:cxn ang="0">
                      <a:pos x="1027" y="771"/>
                    </a:cxn>
                    <a:cxn ang="0">
                      <a:pos x="852" y="723"/>
                    </a:cxn>
                    <a:cxn ang="0">
                      <a:pos x="806" y="502"/>
                    </a:cxn>
                    <a:cxn ang="0">
                      <a:pos x="837" y="375"/>
                    </a:cxn>
                  </a:cxnLst>
                  <a:rect l="0" t="0" r="r" b="b"/>
                  <a:pathLst>
                    <a:path w="1299" h="982">
                      <a:moveTo>
                        <a:pt x="837" y="375"/>
                      </a:moveTo>
                      <a:lnTo>
                        <a:pt x="774" y="375"/>
                      </a:lnTo>
                      <a:lnTo>
                        <a:pt x="762" y="312"/>
                      </a:lnTo>
                      <a:lnTo>
                        <a:pt x="723" y="292"/>
                      </a:lnTo>
                      <a:lnTo>
                        <a:pt x="710" y="224"/>
                      </a:lnTo>
                      <a:lnTo>
                        <a:pt x="683" y="189"/>
                      </a:lnTo>
                      <a:lnTo>
                        <a:pt x="635" y="154"/>
                      </a:lnTo>
                      <a:lnTo>
                        <a:pt x="620" y="217"/>
                      </a:lnTo>
                      <a:lnTo>
                        <a:pt x="572" y="217"/>
                      </a:lnTo>
                      <a:lnTo>
                        <a:pt x="548" y="142"/>
                      </a:lnTo>
                      <a:lnTo>
                        <a:pt x="521" y="134"/>
                      </a:lnTo>
                      <a:lnTo>
                        <a:pt x="517" y="90"/>
                      </a:lnTo>
                      <a:lnTo>
                        <a:pt x="482" y="83"/>
                      </a:lnTo>
                      <a:lnTo>
                        <a:pt x="465" y="35"/>
                      </a:lnTo>
                      <a:lnTo>
                        <a:pt x="434" y="59"/>
                      </a:lnTo>
                      <a:lnTo>
                        <a:pt x="394" y="62"/>
                      </a:lnTo>
                      <a:lnTo>
                        <a:pt x="386" y="90"/>
                      </a:lnTo>
                      <a:lnTo>
                        <a:pt x="320" y="90"/>
                      </a:lnTo>
                      <a:lnTo>
                        <a:pt x="268" y="110"/>
                      </a:lnTo>
                      <a:lnTo>
                        <a:pt x="197" y="95"/>
                      </a:lnTo>
                      <a:lnTo>
                        <a:pt x="149" y="47"/>
                      </a:lnTo>
                      <a:lnTo>
                        <a:pt x="110" y="31"/>
                      </a:lnTo>
                      <a:lnTo>
                        <a:pt x="98" y="3"/>
                      </a:lnTo>
                      <a:lnTo>
                        <a:pt x="0" y="0"/>
                      </a:lnTo>
                      <a:lnTo>
                        <a:pt x="7" y="114"/>
                      </a:lnTo>
                      <a:lnTo>
                        <a:pt x="51" y="165"/>
                      </a:lnTo>
                      <a:lnTo>
                        <a:pt x="90" y="229"/>
                      </a:lnTo>
                      <a:lnTo>
                        <a:pt x="79" y="272"/>
                      </a:lnTo>
                      <a:lnTo>
                        <a:pt x="55" y="289"/>
                      </a:lnTo>
                      <a:lnTo>
                        <a:pt x="129" y="348"/>
                      </a:lnTo>
                      <a:lnTo>
                        <a:pt x="180" y="388"/>
                      </a:lnTo>
                      <a:lnTo>
                        <a:pt x="189" y="462"/>
                      </a:lnTo>
                      <a:lnTo>
                        <a:pt x="276" y="557"/>
                      </a:lnTo>
                      <a:lnTo>
                        <a:pt x="311" y="557"/>
                      </a:lnTo>
                      <a:lnTo>
                        <a:pt x="287" y="486"/>
                      </a:lnTo>
                      <a:lnTo>
                        <a:pt x="248" y="407"/>
                      </a:lnTo>
                      <a:lnTo>
                        <a:pt x="217" y="327"/>
                      </a:lnTo>
                      <a:lnTo>
                        <a:pt x="162" y="261"/>
                      </a:lnTo>
                      <a:lnTo>
                        <a:pt x="125" y="197"/>
                      </a:lnTo>
                      <a:lnTo>
                        <a:pt x="98" y="142"/>
                      </a:lnTo>
                      <a:lnTo>
                        <a:pt x="98" y="68"/>
                      </a:lnTo>
                      <a:lnTo>
                        <a:pt x="129" y="86"/>
                      </a:lnTo>
                      <a:lnTo>
                        <a:pt x="165" y="127"/>
                      </a:lnTo>
                      <a:lnTo>
                        <a:pt x="201" y="154"/>
                      </a:lnTo>
                      <a:lnTo>
                        <a:pt x="208" y="241"/>
                      </a:lnTo>
                      <a:lnTo>
                        <a:pt x="245" y="276"/>
                      </a:lnTo>
                      <a:lnTo>
                        <a:pt x="280" y="336"/>
                      </a:lnTo>
                      <a:lnTo>
                        <a:pt x="307" y="351"/>
                      </a:lnTo>
                      <a:lnTo>
                        <a:pt x="304" y="399"/>
                      </a:lnTo>
                      <a:lnTo>
                        <a:pt x="347" y="415"/>
                      </a:lnTo>
                      <a:lnTo>
                        <a:pt x="351" y="471"/>
                      </a:lnTo>
                      <a:lnTo>
                        <a:pt x="406" y="498"/>
                      </a:lnTo>
                      <a:lnTo>
                        <a:pt x="406" y="537"/>
                      </a:lnTo>
                      <a:lnTo>
                        <a:pt x="442" y="541"/>
                      </a:lnTo>
                      <a:lnTo>
                        <a:pt x="445" y="600"/>
                      </a:lnTo>
                      <a:lnTo>
                        <a:pt x="465" y="651"/>
                      </a:lnTo>
                      <a:lnTo>
                        <a:pt x="449" y="699"/>
                      </a:lnTo>
                      <a:lnTo>
                        <a:pt x="493" y="727"/>
                      </a:lnTo>
                      <a:lnTo>
                        <a:pt x="742" y="889"/>
                      </a:lnTo>
                      <a:lnTo>
                        <a:pt x="869" y="929"/>
                      </a:lnTo>
                      <a:lnTo>
                        <a:pt x="912" y="901"/>
                      </a:lnTo>
                      <a:lnTo>
                        <a:pt x="948" y="916"/>
                      </a:lnTo>
                      <a:lnTo>
                        <a:pt x="999" y="936"/>
                      </a:lnTo>
                      <a:lnTo>
                        <a:pt x="1033" y="982"/>
                      </a:lnTo>
                      <a:lnTo>
                        <a:pt x="1053" y="926"/>
                      </a:lnTo>
                      <a:lnTo>
                        <a:pt x="1093" y="914"/>
                      </a:lnTo>
                      <a:lnTo>
                        <a:pt x="1101" y="859"/>
                      </a:lnTo>
                      <a:lnTo>
                        <a:pt x="1171" y="827"/>
                      </a:lnTo>
                      <a:lnTo>
                        <a:pt x="1195" y="820"/>
                      </a:lnTo>
                      <a:lnTo>
                        <a:pt x="1250" y="787"/>
                      </a:lnTo>
                      <a:lnTo>
                        <a:pt x="1284" y="747"/>
                      </a:lnTo>
                      <a:lnTo>
                        <a:pt x="1279" y="688"/>
                      </a:lnTo>
                      <a:lnTo>
                        <a:pt x="1299" y="675"/>
                      </a:lnTo>
                      <a:lnTo>
                        <a:pt x="1288" y="629"/>
                      </a:lnTo>
                      <a:lnTo>
                        <a:pt x="1189" y="620"/>
                      </a:lnTo>
                      <a:lnTo>
                        <a:pt x="1145" y="656"/>
                      </a:lnTo>
                      <a:lnTo>
                        <a:pt x="1098" y="751"/>
                      </a:lnTo>
                      <a:lnTo>
                        <a:pt x="1027" y="771"/>
                      </a:lnTo>
                      <a:lnTo>
                        <a:pt x="928" y="774"/>
                      </a:lnTo>
                      <a:lnTo>
                        <a:pt x="852" y="723"/>
                      </a:lnTo>
                      <a:lnTo>
                        <a:pt x="830" y="592"/>
                      </a:lnTo>
                      <a:lnTo>
                        <a:pt x="806" y="502"/>
                      </a:lnTo>
                      <a:lnTo>
                        <a:pt x="825" y="434"/>
                      </a:lnTo>
                      <a:lnTo>
                        <a:pt x="837" y="375"/>
                      </a:lnTo>
                      <a:close/>
                    </a:path>
                  </a:pathLst>
                </a:custGeom>
                <a:gradFill>
                  <a:gsLst>
                    <a:gs pos="62000">
                      <a:srgbClr val="00B050"/>
                    </a:gs>
                    <a:gs pos="34000">
                      <a:srgbClr val="00B0F0"/>
                    </a:gs>
                  </a:gsLst>
                  <a:lin ang="0" scaled="1"/>
                </a:gra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87" name="Freeform 13"/>
                <p:cNvSpPr>
                  <a:spLocks/>
                </p:cNvSpPr>
                <p:nvPr/>
              </p:nvSpPr>
              <p:spPr bwMode="auto">
                <a:xfrm>
                  <a:off x="1264" y="2505"/>
                  <a:ext cx="102" cy="52"/>
                </a:xfrm>
                <a:custGeom>
                  <a:avLst/>
                  <a:gdLst/>
                  <a:ahLst/>
                  <a:cxnLst>
                    <a:cxn ang="0">
                      <a:pos x="48" y="24"/>
                    </a:cxn>
                    <a:cxn ang="0">
                      <a:pos x="41" y="63"/>
                    </a:cxn>
                    <a:cxn ang="0">
                      <a:pos x="9" y="63"/>
                    </a:cxn>
                    <a:cxn ang="0">
                      <a:pos x="0" y="107"/>
                    </a:cxn>
                    <a:cxn ang="0">
                      <a:pos x="33" y="92"/>
                    </a:cxn>
                    <a:cxn ang="0">
                      <a:pos x="85" y="95"/>
                    </a:cxn>
                    <a:cxn ang="0">
                      <a:pos x="88" y="154"/>
                    </a:cxn>
                    <a:cxn ang="0">
                      <a:pos x="132" y="129"/>
                    </a:cxn>
                    <a:cxn ang="0">
                      <a:pos x="191" y="125"/>
                    </a:cxn>
                    <a:cxn ang="0">
                      <a:pos x="208" y="78"/>
                    </a:cxn>
                    <a:cxn ang="0">
                      <a:pos x="279" y="81"/>
                    </a:cxn>
                    <a:cxn ang="0">
                      <a:pos x="307" y="46"/>
                    </a:cxn>
                    <a:cxn ang="0">
                      <a:pos x="259" y="30"/>
                    </a:cxn>
                    <a:cxn ang="0">
                      <a:pos x="231" y="2"/>
                    </a:cxn>
                    <a:cxn ang="0">
                      <a:pos x="156" y="2"/>
                    </a:cxn>
                    <a:cxn ang="0">
                      <a:pos x="129" y="26"/>
                    </a:cxn>
                    <a:cxn ang="0">
                      <a:pos x="107" y="0"/>
                    </a:cxn>
                    <a:cxn ang="0">
                      <a:pos x="76" y="20"/>
                    </a:cxn>
                    <a:cxn ang="0">
                      <a:pos x="48" y="24"/>
                    </a:cxn>
                  </a:cxnLst>
                  <a:rect l="0" t="0" r="r" b="b"/>
                  <a:pathLst>
                    <a:path w="307" h="154">
                      <a:moveTo>
                        <a:pt x="48" y="24"/>
                      </a:moveTo>
                      <a:lnTo>
                        <a:pt x="41" y="63"/>
                      </a:lnTo>
                      <a:lnTo>
                        <a:pt x="9" y="63"/>
                      </a:lnTo>
                      <a:lnTo>
                        <a:pt x="0" y="107"/>
                      </a:lnTo>
                      <a:lnTo>
                        <a:pt x="33" y="92"/>
                      </a:lnTo>
                      <a:lnTo>
                        <a:pt x="85" y="95"/>
                      </a:lnTo>
                      <a:lnTo>
                        <a:pt x="88" y="154"/>
                      </a:lnTo>
                      <a:lnTo>
                        <a:pt x="132" y="129"/>
                      </a:lnTo>
                      <a:lnTo>
                        <a:pt x="191" y="125"/>
                      </a:lnTo>
                      <a:lnTo>
                        <a:pt x="208" y="78"/>
                      </a:lnTo>
                      <a:lnTo>
                        <a:pt x="279" y="81"/>
                      </a:lnTo>
                      <a:lnTo>
                        <a:pt x="307" y="46"/>
                      </a:lnTo>
                      <a:lnTo>
                        <a:pt x="259" y="30"/>
                      </a:lnTo>
                      <a:lnTo>
                        <a:pt x="231" y="2"/>
                      </a:lnTo>
                      <a:lnTo>
                        <a:pt x="156" y="2"/>
                      </a:lnTo>
                      <a:lnTo>
                        <a:pt x="129" y="26"/>
                      </a:lnTo>
                      <a:lnTo>
                        <a:pt x="107" y="0"/>
                      </a:lnTo>
                      <a:lnTo>
                        <a:pt x="76" y="20"/>
                      </a:lnTo>
                      <a:lnTo>
                        <a:pt x="48" y="24"/>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88" name="Freeform 14"/>
                <p:cNvSpPr>
                  <a:spLocks/>
                </p:cNvSpPr>
                <p:nvPr/>
              </p:nvSpPr>
              <p:spPr bwMode="auto">
                <a:xfrm>
                  <a:off x="1264" y="2505"/>
                  <a:ext cx="102" cy="52"/>
                </a:xfrm>
                <a:custGeom>
                  <a:avLst/>
                  <a:gdLst/>
                  <a:ahLst/>
                  <a:cxnLst>
                    <a:cxn ang="0">
                      <a:pos x="48" y="24"/>
                    </a:cxn>
                    <a:cxn ang="0">
                      <a:pos x="41" y="63"/>
                    </a:cxn>
                    <a:cxn ang="0">
                      <a:pos x="9" y="63"/>
                    </a:cxn>
                    <a:cxn ang="0">
                      <a:pos x="0" y="107"/>
                    </a:cxn>
                    <a:cxn ang="0">
                      <a:pos x="33" y="92"/>
                    </a:cxn>
                    <a:cxn ang="0">
                      <a:pos x="85" y="95"/>
                    </a:cxn>
                    <a:cxn ang="0">
                      <a:pos x="88" y="154"/>
                    </a:cxn>
                    <a:cxn ang="0">
                      <a:pos x="132" y="129"/>
                    </a:cxn>
                    <a:cxn ang="0">
                      <a:pos x="191" y="125"/>
                    </a:cxn>
                    <a:cxn ang="0">
                      <a:pos x="208" y="78"/>
                    </a:cxn>
                    <a:cxn ang="0">
                      <a:pos x="279" y="81"/>
                    </a:cxn>
                    <a:cxn ang="0">
                      <a:pos x="307" y="46"/>
                    </a:cxn>
                    <a:cxn ang="0">
                      <a:pos x="259" y="30"/>
                    </a:cxn>
                    <a:cxn ang="0">
                      <a:pos x="231" y="2"/>
                    </a:cxn>
                    <a:cxn ang="0">
                      <a:pos x="156" y="2"/>
                    </a:cxn>
                    <a:cxn ang="0">
                      <a:pos x="129" y="26"/>
                    </a:cxn>
                    <a:cxn ang="0">
                      <a:pos x="107" y="0"/>
                    </a:cxn>
                    <a:cxn ang="0">
                      <a:pos x="76" y="20"/>
                    </a:cxn>
                    <a:cxn ang="0">
                      <a:pos x="48" y="24"/>
                    </a:cxn>
                  </a:cxnLst>
                  <a:rect l="0" t="0" r="r" b="b"/>
                  <a:pathLst>
                    <a:path w="307" h="154">
                      <a:moveTo>
                        <a:pt x="48" y="24"/>
                      </a:moveTo>
                      <a:lnTo>
                        <a:pt x="41" y="63"/>
                      </a:lnTo>
                      <a:lnTo>
                        <a:pt x="9" y="63"/>
                      </a:lnTo>
                      <a:lnTo>
                        <a:pt x="0" y="107"/>
                      </a:lnTo>
                      <a:lnTo>
                        <a:pt x="33" y="92"/>
                      </a:lnTo>
                      <a:lnTo>
                        <a:pt x="85" y="95"/>
                      </a:lnTo>
                      <a:lnTo>
                        <a:pt x="88" y="154"/>
                      </a:lnTo>
                      <a:lnTo>
                        <a:pt x="132" y="129"/>
                      </a:lnTo>
                      <a:lnTo>
                        <a:pt x="191" y="125"/>
                      </a:lnTo>
                      <a:lnTo>
                        <a:pt x="208" y="78"/>
                      </a:lnTo>
                      <a:lnTo>
                        <a:pt x="279" y="81"/>
                      </a:lnTo>
                      <a:lnTo>
                        <a:pt x="307" y="46"/>
                      </a:lnTo>
                      <a:lnTo>
                        <a:pt x="259" y="30"/>
                      </a:lnTo>
                      <a:lnTo>
                        <a:pt x="231" y="2"/>
                      </a:lnTo>
                      <a:lnTo>
                        <a:pt x="156" y="2"/>
                      </a:lnTo>
                      <a:lnTo>
                        <a:pt x="129" y="26"/>
                      </a:lnTo>
                      <a:lnTo>
                        <a:pt x="107" y="0"/>
                      </a:lnTo>
                      <a:lnTo>
                        <a:pt x="76" y="20"/>
                      </a:lnTo>
                      <a:lnTo>
                        <a:pt x="48" y="24"/>
                      </a:lnTo>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89" name="Freeform 15"/>
                <p:cNvSpPr>
                  <a:spLocks/>
                </p:cNvSpPr>
                <p:nvPr/>
              </p:nvSpPr>
              <p:spPr bwMode="auto">
                <a:xfrm>
                  <a:off x="1293" y="2531"/>
                  <a:ext cx="69" cy="66"/>
                </a:xfrm>
                <a:custGeom>
                  <a:avLst/>
                  <a:gdLst/>
                  <a:ahLst/>
                  <a:cxnLst>
                    <a:cxn ang="0">
                      <a:pos x="191" y="3"/>
                    </a:cxn>
                    <a:cxn ang="0">
                      <a:pos x="120" y="0"/>
                    </a:cxn>
                    <a:cxn ang="0">
                      <a:pos x="103" y="47"/>
                    </a:cxn>
                    <a:cxn ang="0">
                      <a:pos x="44" y="51"/>
                    </a:cxn>
                    <a:cxn ang="0">
                      <a:pos x="0" y="76"/>
                    </a:cxn>
                    <a:cxn ang="0">
                      <a:pos x="25" y="99"/>
                    </a:cxn>
                    <a:cxn ang="0">
                      <a:pos x="48" y="158"/>
                    </a:cxn>
                    <a:cxn ang="0">
                      <a:pos x="81" y="193"/>
                    </a:cxn>
                    <a:cxn ang="0">
                      <a:pos x="179" y="197"/>
                    </a:cxn>
                    <a:cxn ang="0">
                      <a:pos x="191" y="59"/>
                    </a:cxn>
                    <a:cxn ang="0">
                      <a:pos x="206" y="24"/>
                    </a:cxn>
                    <a:cxn ang="0">
                      <a:pos x="191" y="3"/>
                    </a:cxn>
                  </a:cxnLst>
                  <a:rect l="0" t="0" r="r" b="b"/>
                  <a:pathLst>
                    <a:path w="206" h="197">
                      <a:moveTo>
                        <a:pt x="191" y="3"/>
                      </a:moveTo>
                      <a:lnTo>
                        <a:pt x="120" y="0"/>
                      </a:lnTo>
                      <a:lnTo>
                        <a:pt x="103" y="47"/>
                      </a:lnTo>
                      <a:lnTo>
                        <a:pt x="44" y="51"/>
                      </a:lnTo>
                      <a:lnTo>
                        <a:pt x="0" y="76"/>
                      </a:lnTo>
                      <a:lnTo>
                        <a:pt x="25" y="99"/>
                      </a:lnTo>
                      <a:lnTo>
                        <a:pt x="48" y="158"/>
                      </a:lnTo>
                      <a:lnTo>
                        <a:pt x="81" y="193"/>
                      </a:lnTo>
                      <a:lnTo>
                        <a:pt x="179" y="197"/>
                      </a:lnTo>
                      <a:lnTo>
                        <a:pt x="191" y="59"/>
                      </a:lnTo>
                      <a:lnTo>
                        <a:pt x="206" y="24"/>
                      </a:lnTo>
                      <a:lnTo>
                        <a:pt x="191" y="3"/>
                      </a:lnTo>
                      <a:close/>
                    </a:path>
                  </a:pathLst>
                </a:custGeom>
                <a:no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90" name="Freeform 16"/>
                <p:cNvSpPr>
                  <a:spLocks/>
                </p:cNvSpPr>
                <p:nvPr/>
              </p:nvSpPr>
              <p:spPr bwMode="auto">
                <a:xfrm>
                  <a:off x="1662" y="3783"/>
                  <a:ext cx="43" cy="40"/>
                </a:xfrm>
                <a:custGeom>
                  <a:avLst/>
                  <a:gdLst/>
                  <a:ahLst/>
                  <a:cxnLst>
                    <a:cxn ang="0">
                      <a:pos x="0" y="101"/>
                    </a:cxn>
                    <a:cxn ang="0">
                      <a:pos x="31" y="0"/>
                    </a:cxn>
                    <a:cxn ang="0">
                      <a:pos x="39" y="2"/>
                    </a:cxn>
                    <a:cxn ang="0">
                      <a:pos x="71" y="38"/>
                    </a:cxn>
                    <a:cxn ang="0">
                      <a:pos x="130" y="85"/>
                    </a:cxn>
                    <a:cxn ang="0">
                      <a:pos x="63" y="81"/>
                    </a:cxn>
                    <a:cxn ang="0">
                      <a:pos x="47" y="121"/>
                    </a:cxn>
                    <a:cxn ang="0">
                      <a:pos x="0" y="101"/>
                    </a:cxn>
                  </a:cxnLst>
                  <a:rect l="0" t="0" r="r" b="b"/>
                  <a:pathLst>
                    <a:path w="130" h="121">
                      <a:moveTo>
                        <a:pt x="0" y="101"/>
                      </a:moveTo>
                      <a:lnTo>
                        <a:pt x="31" y="0"/>
                      </a:lnTo>
                      <a:lnTo>
                        <a:pt x="39" y="2"/>
                      </a:lnTo>
                      <a:lnTo>
                        <a:pt x="71" y="38"/>
                      </a:lnTo>
                      <a:lnTo>
                        <a:pt x="130" y="85"/>
                      </a:lnTo>
                      <a:lnTo>
                        <a:pt x="63" y="81"/>
                      </a:lnTo>
                      <a:lnTo>
                        <a:pt x="47" y="121"/>
                      </a:lnTo>
                      <a:lnTo>
                        <a:pt x="0" y="101"/>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91" name="Freeform 17"/>
                <p:cNvSpPr>
                  <a:spLocks/>
                </p:cNvSpPr>
                <p:nvPr/>
              </p:nvSpPr>
              <p:spPr bwMode="auto">
                <a:xfrm>
                  <a:off x="1567" y="3170"/>
                  <a:ext cx="255" cy="581"/>
                </a:xfrm>
                <a:custGeom>
                  <a:avLst/>
                  <a:gdLst/>
                  <a:ahLst/>
                  <a:cxnLst>
                    <a:cxn ang="0">
                      <a:pos x="169" y="0"/>
                    </a:cxn>
                    <a:cxn ang="0">
                      <a:pos x="267" y="55"/>
                    </a:cxn>
                    <a:cxn ang="0">
                      <a:pos x="349" y="43"/>
                    </a:cxn>
                    <a:cxn ang="0">
                      <a:pos x="406" y="83"/>
                    </a:cxn>
                    <a:cxn ang="0">
                      <a:pos x="460" y="119"/>
                    </a:cxn>
                    <a:cxn ang="0">
                      <a:pos x="539" y="157"/>
                    </a:cxn>
                    <a:cxn ang="0">
                      <a:pos x="567" y="182"/>
                    </a:cxn>
                    <a:cxn ang="0">
                      <a:pos x="539" y="291"/>
                    </a:cxn>
                    <a:cxn ang="0">
                      <a:pos x="686" y="270"/>
                    </a:cxn>
                    <a:cxn ang="0">
                      <a:pos x="735" y="214"/>
                    </a:cxn>
                    <a:cxn ang="0">
                      <a:pos x="765" y="263"/>
                    </a:cxn>
                    <a:cxn ang="0">
                      <a:pos x="734" y="304"/>
                    </a:cxn>
                    <a:cxn ang="0">
                      <a:pos x="687" y="345"/>
                    </a:cxn>
                    <a:cxn ang="0">
                      <a:pos x="638" y="407"/>
                    </a:cxn>
                    <a:cxn ang="0">
                      <a:pos x="594" y="474"/>
                    </a:cxn>
                    <a:cxn ang="0">
                      <a:pos x="562" y="566"/>
                    </a:cxn>
                    <a:cxn ang="0">
                      <a:pos x="580" y="693"/>
                    </a:cxn>
                    <a:cxn ang="0">
                      <a:pos x="597" y="710"/>
                    </a:cxn>
                    <a:cxn ang="0">
                      <a:pos x="646" y="725"/>
                    </a:cxn>
                    <a:cxn ang="0">
                      <a:pos x="672" y="800"/>
                    </a:cxn>
                    <a:cxn ang="0">
                      <a:pos x="638" y="879"/>
                    </a:cxn>
                    <a:cxn ang="0">
                      <a:pos x="589" y="914"/>
                    </a:cxn>
                    <a:cxn ang="0">
                      <a:pos x="479" y="934"/>
                    </a:cxn>
                    <a:cxn ang="0">
                      <a:pos x="437" y="954"/>
                    </a:cxn>
                    <a:cxn ang="0">
                      <a:pos x="449" y="1062"/>
                    </a:cxn>
                    <a:cxn ang="0">
                      <a:pos x="331" y="1041"/>
                    </a:cxn>
                    <a:cxn ang="0">
                      <a:pos x="356" y="1116"/>
                    </a:cxn>
                    <a:cxn ang="0">
                      <a:pos x="377" y="1183"/>
                    </a:cxn>
                    <a:cxn ang="0">
                      <a:pos x="339" y="1231"/>
                    </a:cxn>
                    <a:cxn ang="0">
                      <a:pos x="294" y="1302"/>
                    </a:cxn>
                    <a:cxn ang="0">
                      <a:pos x="259" y="1336"/>
                    </a:cxn>
                    <a:cxn ang="0">
                      <a:pos x="318" y="1430"/>
                    </a:cxn>
                    <a:cxn ang="0">
                      <a:pos x="321" y="1488"/>
                    </a:cxn>
                    <a:cxn ang="0">
                      <a:pos x="277" y="1535"/>
                    </a:cxn>
                    <a:cxn ang="0">
                      <a:pos x="245" y="1619"/>
                    </a:cxn>
                    <a:cxn ang="0">
                      <a:pos x="224" y="1678"/>
                    </a:cxn>
                    <a:cxn ang="0">
                      <a:pos x="81" y="1743"/>
                    </a:cxn>
                    <a:cxn ang="0">
                      <a:pos x="32" y="1655"/>
                    </a:cxn>
                    <a:cxn ang="0">
                      <a:pos x="49" y="1507"/>
                    </a:cxn>
                    <a:cxn ang="0">
                      <a:pos x="59" y="1278"/>
                    </a:cxn>
                    <a:cxn ang="0">
                      <a:pos x="38" y="1148"/>
                    </a:cxn>
                    <a:cxn ang="0">
                      <a:pos x="5" y="1021"/>
                    </a:cxn>
                    <a:cxn ang="0">
                      <a:pos x="43" y="941"/>
                    </a:cxn>
                    <a:cxn ang="0">
                      <a:pos x="34" y="796"/>
                    </a:cxn>
                    <a:cxn ang="0">
                      <a:pos x="34" y="741"/>
                    </a:cxn>
                    <a:cxn ang="0">
                      <a:pos x="59" y="666"/>
                    </a:cxn>
                    <a:cxn ang="0">
                      <a:pos x="34" y="603"/>
                    </a:cxn>
                    <a:cxn ang="0">
                      <a:pos x="52" y="507"/>
                    </a:cxn>
                    <a:cxn ang="0">
                      <a:pos x="36" y="391"/>
                    </a:cxn>
                    <a:cxn ang="0">
                      <a:pos x="59" y="318"/>
                    </a:cxn>
                    <a:cxn ang="0">
                      <a:pos x="103" y="255"/>
                    </a:cxn>
                    <a:cxn ang="0">
                      <a:pos x="105" y="187"/>
                    </a:cxn>
                    <a:cxn ang="0">
                      <a:pos x="136" y="118"/>
                    </a:cxn>
                  </a:cxnLst>
                  <a:rect l="0" t="0" r="r" b="b"/>
                  <a:pathLst>
                    <a:path w="766" h="1743">
                      <a:moveTo>
                        <a:pt x="140" y="59"/>
                      </a:moveTo>
                      <a:lnTo>
                        <a:pt x="169" y="0"/>
                      </a:lnTo>
                      <a:lnTo>
                        <a:pt x="211" y="35"/>
                      </a:lnTo>
                      <a:lnTo>
                        <a:pt x="267" y="55"/>
                      </a:lnTo>
                      <a:lnTo>
                        <a:pt x="322" y="11"/>
                      </a:lnTo>
                      <a:lnTo>
                        <a:pt x="349" y="43"/>
                      </a:lnTo>
                      <a:lnTo>
                        <a:pt x="393" y="63"/>
                      </a:lnTo>
                      <a:lnTo>
                        <a:pt x="406" y="83"/>
                      </a:lnTo>
                      <a:lnTo>
                        <a:pt x="435" y="94"/>
                      </a:lnTo>
                      <a:lnTo>
                        <a:pt x="460" y="119"/>
                      </a:lnTo>
                      <a:lnTo>
                        <a:pt x="474" y="148"/>
                      </a:lnTo>
                      <a:lnTo>
                        <a:pt x="539" y="157"/>
                      </a:lnTo>
                      <a:lnTo>
                        <a:pt x="552" y="167"/>
                      </a:lnTo>
                      <a:lnTo>
                        <a:pt x="567" y="182"/>
                      </a:lnTo>
                      <a:lnTo>
                        <a:pt x="549" y="249"/>
                      </a:lnTo>
                      <a:lnTo>
                        <a:pt x="539" y="291"/>
                      </a:lnTo>
                      <a:lnTo>
                        <a:pt x="682" y="294"/>
                      </a:lnTo>
                      <a:lnTo>
                        <a:pt x="686" y="270"/>
                      </a:lnTo>
                      <a:lnTo>
                        <a:pt x="714" y="251"/>
                      </a:lnTo>
                      <a:lnTo>
                        <a:pt x="735" y="214"/>
                      </a:lnTo>
                      <a:lnTo>
                        <a:pt x="741" y="263"/>
                      </a:lnTo>
                      <a:lnTo>
                        <a:pt x="765" y="263"/>
                      </a:lnTo>
                      <a:lnTo>
                        <a:pt x="766" y="300"/>
                      </a:lnTo>
                      <a:lnTo>
                        <a:pt x="734" y="304"/>
                      </a:lnTo>
                      <a:lnTo>
                        <a:pt x="710" y="335"/>
                      </a:lnTo>
                      <a:lnTo>
                        <a:pt x="687" y="345"/>
                      </a:lnTo>
                      <a:lnTo>
                        <a:pt x="665" y="379"/>
                      </a:lnTo>
                      <a:lnTo>
                        <a:pt x="638" y="407"/>
                      </a:lnTo>
                      <a:lnTo>
                        <a:pt x="618" y="441"/>
                      </a:lnTo>
                      <a:lnTo>
                        <a:pt x="594" y="474"/>
                      </a:lnTo>
                      <a:lnTo>
                        <a:pt x="569" y="517"/>
                      </a:lnTo>
                      <a:lnTo>
                        <a:pt x="562" y="566"/>
                      </a:lnTo>
                      <a:lnTo>
                        <a:pt x="567" y="641"/>
                      </a:lnTo>
                      <a:lnTo>
                        <a:pt x="580" y="693"/>
                      </a:lnTo>
                      <a:lnTo>
                        <a:pt x="601" y="687"/>
                      </a:lnTo>
                      <a:lnTo>
                        <a:pt x="597" y="710"/>
                      </a:lnTo>
                      <a:lnTo>
                        <a:pt x="621" y="718"/>
                      </a:lnTo>
                      <a:lnTo>
                        <a:pt x="646" y="725"/>
                      </a:lnTo>
                      <a:lnTo>
                        <a:pt x="648" y="790"/>
                      </a:lnTo>
                      <a:lnTo>
                        <a:pt x="672" y="800"/>
                      </a:lnTo>
                      <a:lnTo>
                        <a:pt x="666" y="862"/>
                      </a:lnTo>
                      <a:lnTo>
                        <a:pt x="638" y="879"/>
                      </a:lnTo>
                      <a:lnTo>
                        <a:pt x="601" y="883"/>
                      </a:lnTo>
                      <a:lnTo>
                        <a:pt x="589" y="914"/>
                      </a:lnTo>
                      <a:lnTo>
                        <a:pt x="563" y="918"/>
                      </a:lnTo>
                      <a:lnTo>
                        <a:pt x="479" y="934"/>
                      </a:lnTo>
                      <a:lnTo>
                        <a:pt x="451" y="938"/>
                      </a:lnTo>
                      <a:lnTo>
                        <a:pt x="437" y="954"/>
                      </a:lnTo>
                      <a:lnTo>
                        <a:pt x="446" y="1003"/>
                      </a:lnTo>
                      <a:lnTo>
                        <a:pt x="449" y="1062"/>
                      </a:lnTo>
                      <a:lnTo>
                        <a:pt x="401" y="1080"/>
                      </a:lnTo>
                      <a:lnTo>
                        <a:pt x="331" y="1041"/>
                      </a:lnTo>
                      <a:lnTo>
                        <a:pt x="321" y="1093"/>
                      </a:lnTo>
                      <a:lnTo>
                        <a:pt x="356" y="1116"/>
                      </a:lnTo>
                      <a:lnTo>
                        <a:pt x="367" y="1145"/>
                      </a:lnTo>
                      <a:lnTo>
                        <a:pt x="377" y="1183"/>
                      </a:lnTo>
                      <a:lnTo>
                        <a:pt x="358" y="1207"/>
                      </a:lnTo>
                      <a:lnTo>
                        <a:pt x="339" y="1231"/>
                      </a:lnTo>
                      <a:lnTo>
                        <a:pt x="322" y="1290"/>
                      </a:lnTo>
                      <a:lnTo>
                        <a:pt x="294" y="1302"/>
                      </a:lnTo>
                      <a:lnTo>
                        <a:pt x="289" y="1326"/>
                      </a:lnTo>
                      <a:lnTo>
                        <a:pt x="259" y="1336"/>
                      </a:lnTo>
                      <a:lnTo>
                        <a:pt x="249" y="1399"/>
                      </a:lnTo>
                      <a:lnTo>
                        <a:pt x="318" y="1430"/>
                      </a:lnTo>
                      <a:lnTo>
                        <a:pt x="322" y="1460"/>
                      </a:lnTo>
                      <a:lnTo>
                        <a:pt x="321" y="1488"/>
                      </a:lnTo>
                      <a:lnTo>
                        <a:pt x="294" y="1507"/>
                      </a:lnTo>
                      <a:lnTo>
                        <a:pt x="277" y="1535"/>
                      </a:lnTo>
                      <a:lnTo>
                        <a:pt x="279" y="1610"/>
                      </a:lnTo>
                      <a:lnTo>
                        <a:pt x="245" y="1619"/>
                      </a:lnTo>
                      <a:lnTo>
                        <a:pt x="221" y="1636"/>
                      </a:lnTo>
                      <a:lnTo>
                        <a:pt x="224" y="1678"/>
                      </a:lnTo>
                      <a:lnTo>
                        <a:pt x="219" y="1737"/>
                      </a:lnTo>
                      <a:lnTo>
                        <a:pt x="81" y="1743"/>
                      </a:lnTo>
                      <a:lnTo>
                        <a:pt x="71" y="1678"/>
                      </a:lnTo>
                      <a:lnTo>
                        <a:pt x="32" y="1655"/>
                      </a:lnTo>
                      <a:lnTo>
                        <a:pt x="24" y="1516"/>
                      </a:lnTo>
                      <a:lnTo>
                        <a:pt x="49" y="1507"/>
                      </a:lnTo>
                      <a:lnTo>
                        <a:pt x="57" y="1468"/>
                      </a:lnTo>
                      <a:lnTo>
                        <a:pt x="59" y="1278"/>
                      </a:lnTo>
                      <a:lnTo>
                        <a:pt x="39" y="1224"/>
                      </a:lnTo>
                      <a:lnTo>
                        <a:pt x="38" y="1148"/>
                      </a:lnTo>
                      <a:lnTo>
                        <a:pt x="26" y="1065"/>
                      </a:lnTo>
                      <a:lnTo>
                        <a:pt x="5" y="1021"/>
                      </a:lnTo>
                      <a:lnTo>
                        <a:pt x="10" y="983"/>
                      </a:lnTo>
                      <a:lnTo>
                        <a:pt x="43" y="941"/>
                      </a:lnTo>
                      <a:lnTo>
                        <a:pt x="0" y="848"/>
                      </a:lnTo>
                      <a:lnTo>
                        <a:pt x="34" y="796"/>
                      </a:lnTo>
                      <a:lnTo>
                        <a:pt x="53" y="765"/>
                      </a:lnTo>
                      <a:lnTo>
                        <a:pt x="34" y="741"/>
                      </a:lnTo>
                      <a:lnTo>
                        <a:pt x="34" y="672"/>
                      </a:lnTo>
                      <a:lnTo>
                        <a:pt x="59" y="666"/>
                      </a:lnTo>
                      <a:lnTo>
                        <a:pt x="56" y="610"/>
                      </a:lnTo>
                      <a:lnTo>
                        <a:pt x="34" y="603"/>
                      </a:lnTo>
                      <a:lnTo>
                        <a:pt x="29" y="525"/>
                      </a:lnTo>
                      <a:lnTo>
                        <a:pt x="52" y="507"/>
                      </a:lnTo>
                      <a:lnTo>
                        <a:pt x="48" y="470"/>
                      </a:lnTo>
                      <a:lnTo>
                        <a:pt x="36" y="391"/>
                      </a:lnTo>
                      <a:lnTo>
                        <a:pt x="53" y="362"/>
                      </a:lnTo>
                      <a:lnTo>
                        <a:pt x="59" y="318"/>
                      </a:lnTo>
                      <a:lnTo>
                        <a:pt x="87" y="296"/>
                      </a:lnTo>
                      <a:lnTo>
                        <a:pt x="103" y="255"/>
                      </a:lnTo>
                      <a:lnTo>
                        <a:pt x="80" y="221"/>
                      </a:lnTo>
                      <a:lnTo>
                        <a:pt x="105" y="187"/>
                      </a:lnTo>
                      <a:lnTo>
                        <a:pt x="107" y="128"/>
                      </a:lnTo>
                      <a:lnTo>
                        <a:pt x="136" y="118"/>
                      </a:lnTo>
                      <a:lnTo>
                        <a:pt x="140" y="59"/>
                      </a:lnTo>
                      <a:close/>
                    </a:path>
                  </a:pathLst>
                </a:custGeom>
                <a:solidFill>
                  <a:srgbClr val="00B05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92" name="Freeform 18"/>
                <p:cNvSpPr>
                  <a:spLocks/>
                </p:cNvSpPr>
                <p:nvPr/>
              </p:nvSpPr>
              <p:spPr bwMode="auto">
                <a:xfrm>
                  <a:off x="1674" y="3119"/>
                  <a:ext cx="138" cy="149"/>
                </a:xfrm>
                <a:custGeom>
                  <a:avLst/>
                  <a:gdLst/>
                  <a:ahLst/>
                  <a:cxnLst>
                    <a:cxn ang="0">
                      <a:pos x="71" y="217"/>
                    </a:cxn>
                    <a:cxn ang="0">
                      <a:pos x="84" y="237"/>
                    </a:cxn>
                    <a:cxn ang="0">
                      <a:pos x="113" y="248"/>
                    </a:cxn>
                    <a:cxn ang="0">
                      <a:pos x="138" y="273"/>
                    </a:cxn>
                    <a:cxn ang="0">
                      <a:pos x="152" y="302"/>
                    </a:cxn>
                    <a:cxn ang="0">
                      <a:pos x="217" y="311"/>
                    </a:cxn>
                    <a:cxn ang="0">
                      <a:pos x="230" y="321"/>
                    </a:cxn>
                    <a:cxn ang="0">
                      <a:pos x="245" y="336"/>
                    </a:cxn>
                    <a:cxn ang="0">
                      <a:pos x="227" y="403"/>
                    </a:cxn>
                    <a:cxn ang="0">
                      <a:pos x="217" y="445"/>
                    </a:cxn>
                    <a:cxn ang="0">
                      <a:pos x="360" y="448"/>
                    </a:cxn>
                    <a:cxn ang="0">
                      <a:pos x="364" y="424"/>
                    </a:cxn>
                    <a:cxn ang="0">
                      <a:pos x="392" y="405"/>
                    </a:cxn>
                    <a:cxn ang="0">
                      <a:pos x="413" y="368"/>
                    </a:cxn>
                    <a:cxn ang="0">
                      <a:pos x="407" y="358"/>
                    </a:cxn>
                    <a:cxn ang="0">
                      <a:pos x="398" y="238"/>
                    </a:cxn>
                    <a:cxn ang="0">
                      <a:pos x="358" y="234"/>
                    </a:cxn>
                    <a:cxn ang="0">
                      <a:pos x="354" y="182"/>
                    </a:cxn>
                    <a:cxn ang="0">
                      <a:pos x="310" y="179"/>
                    </a:cxn>
                    <a:cxn ang="0">
                      <a:pos x="286" y="169"/>
                    </a:cxn>
                    <a:cxn ang="0">
                      <a:pos x="275" y="145"/>
                    </a:cxn>
                    <a:cxn ang="0">
                      <a:pos x="233" y="138"/>
                    </a:cxn>
                    <a:cxn ang="0">
                      <a:pos x="230" y="99"/>
                    </a:cxn>
                    <a:cxn ang="0">
                      <a:pos x="198" y="86"/>
                    </a:cxn>
                    <a:cxn ang="0">
                      <a:pos x="194" y="52"/>
                    </a:cxn>
                    <a:cxn ang="0">
                      <a:pos x="174" y="20"/>
                    </a:cxn>
                    <a:cxn ang="0">
                      <a:pos x="119" y="0"/>
                    </a:cxn>
                    <a:cxn ang="0">
                      <a:pos x="83" y="27"/>
                    </a:cxn>
                    <a:cxn ang="0">
                      <a:pos x="31" y="47"/>
                    </a:cxn>
                    <a:cxn ang="0">
                      <a:pos x="16" y="86"/>
                    </a:cxn>
                    <a:cxn ang="0">
                      <a:pos x="0" y="165"/>
                    </a:cxn>
                    <a:cxn ang="0">
                      <a:pos x="27" y="197"/>
                    </a:cxn>
                    <a:cxn ang="0">
                      <a:pos x="71" y="217"/>
                    </a:cxn>
                  </a:cxnLst>
                  <a:rect l="0" t="0" r="r" b="b"/>
                  <a:pathLst>
                    <a:path w="413" h="448">
                      <a:moveTo>
                        <a:pt x="71" y="217"/>
                      </a:moveTo>
                      <a:lnTo>
                        <a:pt x="84" y="237"/>
                      </a:lnTo>
                      <a:lnTo>
                        <a:pt x="113" y="248"/>
                      </a:lnTo>
                      <a:lnTo>
                        <a:pt x="138" y="273"/>
                      </a:lnTo>
                      <a:lnTo>
                        <a:pt x="152" y="302"/>
                      </a:lnTo>
                      <a:lnTo>
                        <a:pt x="217" y="311"/>
                      </a:lnTo>
                      <a:lnTo>
                        <a:pt x="230" y="321"/>
                      </a:lnTo>
                      <a:lnTo>
                        <a:pt x="245" y="336"/>
                      </a:lnTo>
                      <a:lnTo>
                        <a:pt x="227" y="403"/>
                      </a:lnTo>
                      <a:lnTo>
                        <a:pt x="217" y="445"/>
                      </a:lnTo>
                      <a:lnTo>
                        <a:pt x="360" y="448"/>
                      </a:lnTo>
                      <a:lnTo>
                        <a:pt x="364" y="424"/>
                      </a:lnTo>
                      <a:lnTo>
                        <a:pt x="392" y="405"/>
                      </a:lnTo>
                      <a:lnTo>
                        <a:pt x="413" y="368"/>
                      </a:lnTo>
                      <a:lnTo>
                        <a:pt x="407" y="358"/>
                      </a:lnTo>
                      <a:lnTo>
                        <a:pt x="398" y="238"/>
                      </a:lnTo>
                      <a:lnTo>
                        <a:pt x="358" y="234"/>
                      </a:lnTo>
                      <a:lnTo>
                        <a:pt x="354" y="182"/>
                      </a:lnTo>
                      <a:lnTo>
                        <a:pt x="310" y="179"/>
                      </a:lnTo>
                      <a:lnTo>
                        <a:pt x="286" y="169"/>
                      </a:lnTo>
                      <a:lnTo>
                        <a:pt x="275" y="145"/>
                      </a:lnTo>
                      <a:lnTo>
                        <a:pt x="233" y="138"/>
                      </a:lnTo>
                      <a:lnTo>
                        <a:pt x="230" y="99"/>
                      </a:lnTo>
                      <a:lnTo>
                        <a:pt x="198" y="86"/>
                      </a:lnTo>
                      <a:lnTo>
                        <a:pt x="194" y="52"/>
                      </a:lnTo>
                      <a:lnTo>
                        <a:pt x="174" y="20"/>
                      </a:lnTo>
                      <a:lnTo>
                        <a:pt x="119" y="0"/>
                      </a:lnTo>
                      <a:lnTo>
                        <a:pt x="83" y="27"/>
                      </a:lnTo>
                      <a:lnTo>
                        <a:pt x="31" y="47"/>
                      </a:lnTo>
                      <a:lnTo>
                        <a:pt x="16" y="86"/>
                      </a:lnTo>
                      <a:lnTo>
                        <a:pt x="0" y="165"/>
                      </a:lnTo>
                      <a:lnTo>
                        <a:pt x="27" y="197"/>
                      </a:lnTo>
                      <a:lnTo>
                        <a:pt x="71" y="217"/>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93" name="Freeform 19"/>
                <p:cNvSpPr>
                  <a:spLocks/>
                </p:cNvSpPr>
                <p:nvPr/>
              </p:nvSpPr>
              <p:spPr bwMode="auto">
                <a:xfrm>
                  <a:off x="1441" y="2458"/>
                  <a:ext cx="35" cy="18"/>
                </a:xfrm>
                <a:custGeom>
                  <a:avLst/>
                  <a:gdLst/>
                  <a:ahLst/>
                  <a:cxnLst>
                    <a:cxn ang="0">
                      <a:pos x="23" y="0"/>
                    </a:cxn>
                    <a:cxn ang="0">
                      <a:pos x="64" y="0"/>
                    </a:cxn>
                    <a:cxn ang="0">
                      <a:pos x="106" y="20"/>
                    </a:cxn>
                    <a:cxn ang="0">
                      <a:pos x="91" y="51"/>
                    </a:cxn>
                    <a:cxn ang="0">
                      <a:pos x="35" y="55"/>
                    </a:cxn>
                    <a:cxn ang="0">
                      <a:pos x="0" y="31"/>
                    </a:cxn>
                    <a:cxn ang="0">
                      <a:pos x="23" y="0"/>
                    </a:cxn>
                  </a:cxnLst>
                  <a:rect l="0" t="0" r="r" b="b"/>
                  <a:pathLst>
                    <a:path w="106" h="55">
                      <a:moveTo>
                        <a:pt x="23" y="0"/>
                      </a:moveTo>
                      <a:lnTo>
                        <a:pt x="64" y="0"/>
                      </a:lnTo>
                      <a:lnTo>
                        <a:pt x="106" y="20"/>
                      </a:lnTo>
                      <a:lnTo>
                        <a:pt x="91" y="51"/>
                      </a:lnTo>
                      <a:lnTo>
                        <a:pt x="35" y="55"/>
                      </a:lnTo>
                      <a:lnTo>
                        <a:pt x="0" y="31"/>
                      </a:lnTo>
                      <a:lnTo>
                        <a:pt x="23" y="0"/>
                      </a:lnTo>
                      <a:close/>
                    </a:path>
                  </a:pathLst>
                </a:custGeom>
                <a:no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94" name="Freeform 20"/>
                <p:cNvSpPr>
                  <a:spLocks/>
                </p:cNvSpPr>
                <p:nvPr/>
              </p:nvSpPr>
              <p:spPr bwMode="auto">
                <a:xfrm>
                  <a:off x="1538" y="2430"/>
                  <a:ext cx="59" cy="42"/>
                </a:xfrm>
                <a:custGeom>
                  <a:avLst/>
                  <a:gdLst/>
                  <a:ahLst/>
                  <a:cxnLst>
                    <a:cxn ang="0">
                      <a:pos x="0" y="125"/>
                    </a:cxn>
                    <a:cxn ang="0">
                      <a:pos x="16" y="90"/>
                    </a:cxn>
                    <a:cxn ang="0">
                      <a:pos x="16" y="24"/>
                    </a:cxn>
                    <a:cxn ang="0">
                      <a:pos x="16" y="0"/>
                    </a:cxn>
                    <a:cxn ang="0">
                      <a:pos x="58" y="7"/>
                    </a:cxn>
                    <a:cxn ang="0">
                      <a:pos x="73" y="27"/>
                    </a:cxn>
                    <a:cxn ang="0">
                      <a:pos x="93" y="35"/>
                    </a:cxn>
                    <a:cxn ang="0">
                      <a:pos x="113" y="35"/>
                    </a:cxn>
                    <a:cxn ang="0">
                      <a:pos x="121" y="65"/>
                    </a:cxn>
                    <a:cxn ang="0">
                      <a:pos x="144" y="76"/>
                    </a:cxn>
                    <a:cxn ang="0">
                      <a:pos x="176" y="98"/>
                    </a:cxn>
                    <a:cxn ang="0">
                      <a:pos x="165" y="118"/>
                    </a:cxn>
                    <a:cxn ang="0">
                      <a:pos x="123" y="120"/>
                    </a:cxn>
                    <a:cxn ang="0">
                      <a:pos x="58" y="118"/>
                    </a:cxn>
                    <a:cxn ang="0">
                      <a:pos x="0" y="125"/>
                    </a:cxn>
                  </a:cxnLst>
                  <a:rect l="0" t="0" r="r" b="b"/>
                  <a:pathLst>
                    <a:path w="176" h="125">
                      <a:moveTo>
                        <a:pt x="0" y="125"/>
                      </a:moveTo>
                      <a:lnTo>
                        <a:pt x="16" y="90"/>
                      </a:lnTo>
                      <a:lnTo>
                        <a:pt x="16" y="24"/>
                      </a:lnTo>
                      <a:lnTo>
                        <a:pt x="16" y="0"/>
                      </a:lnTo>
                      <a:lnTo>
                        <a:pt x="58" y="7"/>
                      </a:lnTo>
                      <a:lnTo>
                        <a:pt x="73" y="27"/>
                      </a:lnTo>
                      <a:lnTo>
                        <a:pt x="93" y="35"/>
                      </a:lnTo>
                      <a:lnTo>
                        <a:pt x="113" y="35"/>
                      </a:lnTo>
                      <a:lnTo>
                        <a:pt x="121" y="65"/>
                      </a:lnTo>
                      <a:lnTo>
                        <a:pt x="144" y="76"/>
                      </a:lnTo>
                      <a:lnTo>
                        <a:pt x="176" y="98"/>
                      </a:lnTo>
                      <a:lnTo>
                        <a:pt x="165" y="118"/>
                      </a:lnTo>
                      <a:lnTo>
                        <a:pt x="123" y="120"/>
                      </a:lnTo>
                      <a:lnTo>
                        <a:pt x="58" y="118"/>
                      </a:lnTo>
                      <a:lnTo>
                        <a:pt x="0" y="125"/>
                      </a:lnTo>
                      <a:close/>
                    </a:path>
                  </a:pathLst>
                </a:custGeom>
                <a:no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95" name="Freeform 21"/>
                <p:cNvSpPr>
                  <a:spLocks/>
                </p:cNvSpPr>
                <p:nvPr/>
              </p:nvSpPr>
              <p:spPr bwMode="auto">
                <a:xfrm>
                  <a:off x="1608" y="2459"/>
                  <a:ext cx="24" cy="16"/>
                </a:xfrm>
                <a:custGeom>
                  <a:avLst/>
                  <a:gdLst/>
                  <a:ahLst/>
                  <a:cxnLst>
                    <a:cxn ang="0">
                      <a:pos x="25" y="4"/>
                    </a:cxn>
                    <a:cxn ang="0">
                      <a:pos x="0" y="22"/>
                    </a:cxn>
                    <a:cxn ang="0">
                      <a:pos x="17" y="36"/>
                    </a:cxn>
                    <a:cxn ang="0">
                      <a:pos x="45" y="48"/>
                    </a:cxn>
                    <a:cxn ang="0">
                      <a:pos x="71" y="34"/>
                    </a:cxn>
                    <a:cxn ang="0">
                      <a:pos x="69" y="0"/>
                    </a:cxn>
                    <a:cxn ang="0">
                      <a:pos x="25" y="4"/>
                    </a:cxn>
                  </a:cxnLst>
                  <a:rect l="0" t="0" r="r" b="b"/>
                  <a:pathLst>
                    <a:path w="71" h="48">
                      <a:moveTo>
                        <a:pt x="25" y="4"/>
                      </a:moveTo>
                      <a:lnTo>
                        <a:pt x="0" y="22"/>
                      </a:lnTo>
                      <a:lnTo>
                        <a:pt x="17" y="36"/>
                      </a:lnTo>
                      <a:lnTo>
                        <a:pt x="45" y="48"/>
                      </a:lnTo>
                      <a:lnTo>
                        <a:pt x="71" y="34"/>
                      </a:lnTo>
                      <a:lnTo>
                        <a:pt x="69" y="0"/>
                      </a:lnTo>
                      <a:lnTo>
                        <a:pt x="25" y="4"/>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96" name="Freeform 22"/>
                <p:cNvSpPr>
                  <a:spLocks/>
                </p:cNvSpPr>
                <p:nvPr/>
              </p:nvSpPr>
              <p:spPr bwMode="auto">
                <a:xfrm>
                  <a:off x="2338" y="2486"/>
                  <a:ext cx="102" cy="89"/>
                </a:xfrm>
                <a:custGeom>
                  <a:avLst/>
                  <a:gdLst/>
                  <a:ahLst/>
                  <a:cxnLst>
                    <a:cxn ang="0">
                      <a:pos x="54" y="209"/>
                    </a:cxn>
                    <a:cxn ang="0">
                      <a:pos x="56" y="244"/>
                    </a:cxn>
                    <a:cxn ang="0">
                      <a:pos x="94" y="244"/>
                    </a:cxn>
                    <a:cxn ang="0">
                      <a:pos x="113" y="265"/>
                    </a:cxn>
                    <a:cxn ang="0">
                      <a:pos x="137" y="233"/>
                    </a:cxn>
                    <a:cxn ang="0">
                      <a:pos x="192" y="214"/>
                    </a:cxn>
                    <a:cxn ang="0">
                      <a:pos x="256" y="225"/>
                    </a:cxn>
                    <a:cxn ang="0">
                      <a:pos x="307" y="225"/>
                    </a:cxn>
                    <a:cxn ang="0">
                      <a:pos x="284" y="174"/>
                    </a:cxn>
                    <a:cxn ang="0">
                      <a:pos x="256" y="154"/>
                    </a:cxn>
                    <a:cxn ang="0">
                      <a:pos x="248" y="115"/>
                    </a:cxn>
                    <a:cxn ang="0">
                      <a:pos x="216" y="91"/>
                    </a:cxn>
                    <a:cxn ang="0">
                      <a:pos x="181" y="39"/>
                    </a:cxn>
                    <a:cxn ang="0">
                      <a:pos x="150" y="28"/>
                    </a:cxn>
                    <a:cxn ang="0">
                      <a:pos x="130" y="0"/>
                    </a:cxn>
                    <a:cxn ang="0">
                      <a:pos x="89" y="8"/>
                    </a:cxn>
                    <a:cxn ang="0">
                      <a:pos x="32" y="73"/>
                    </a:cxn>
                    <a:cxn ang="0">
                      <a:pos x="0" y="89"/>
                    </a:cxn>
                    <a:cxn ang="0">
                      <a:pos x="35" y="101"/>
                    </a:cxn>
                    <a:cxn ang="0">
                      <a:pos x="67" y="141"/>
                    </a:cxn>
                    <a:cxn ang="0">
                      <a:pos x="86" y="159"/>
                    </a:cxn>
                    <a:cxn ang="0">
                      <a:pos x="59" y="176"/>
                    </a:cxn>
                    <a:cxn ang="0">
                      <a:pos x="54" y="209"/>
                    </a:cxn>
                  </a:cxnLst>
                  <a:rect l="0" t="0" r="r" b="b"/>
                  <a:pathLst>
                    <a:path w="307" h="265">
                      <a:moveTo>
                        <a:pt x="54" y="209"/>
                      </a:moveTo>
                      <a:lnTo>
                        <a:pt x="56" y="244"/>
                      </a:lnTo>
                      <a:lnTo>
                        <a:pt x="94" y="244"/>
                      </a:lnTo>
                      <a:lnTo>
                        <a:pt x="113" y="265"/>
                      </a:lnTo>
                      <a:lnTo>
                        <a:pt x="137" y="233"/>
                      </a:lnTo>
                      <a:lnTo>
                        <a:pt x="192" y="214"/>
                      </a:lnTo>
                      <a:lnTo>
                        <a:pt x="256" y="225"/>
                      </a:lnTo>
                      <a:lnTo>
                        <a:pt x="307" y="225"/>
                      </a:lnTo>
                      <a:lnTo>
                        <a:pt x="284" y="174"/>
                      </a:lnTo>
                      <a:lnTo>
                        <a:pt x="256" y="154"/>
                      </a:lnTo>
                      <a:lnTo>
                        <a:pt x="248" y="115"/>
                      </a:lnTo>
                      <a:lnTo>
                        <a:pt x="216" y="91"/>
                      </a:lnTo>
                      <a:lnTo>
                        <a:pt x="181" y="39"/>
                      </a:lnTo>
                      <a:lnTo>
                        <a:pt x="150" y="28"/>
                      </a:lnTo>
                      <a:lnTo>
                        <a:pt x="130" y="0"/>
                      </a:lnTo>
                      <a:lnTo>
                        <a:pt x="89" y="8"/>
                      </a:lnTo>
                      <a:lnTo>
                        <a:pt x="32" y="73"/>
                      </a:lnTo>
                      <a:lnTo>
                        <a:pt x="0" y="89"/>
                      </a:lnTo>
                      <a:lnTo>
                        <a:pt x="35" y="101"/>
                      </a:lnTo>
                      <a:lnTo>
                        <a:pt x="67" y="141"/>
                      </a:lnTo>
                      <a:lnTo>
                        <a:pt x="86" y="159"/>
                      </a:lnTo>
                      <a:lnTo>
                        <a:pt x="59" y="176"/>
                      </a:lnTo>
                      <a:lnTo>
                        <a:pt x="54" y="209"/>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97" name="Freeform 23"/>
                <p:cNvSpPr>
                  <a:spLocks/>
                </p:cNvSpPr>
                <p:nvPr/>
              </p:nvSpPr>
              <p:spPr bwMode="auto">
                <a:xfrm>
                  <a:off x="2338" y="2486"/>
                  <a:ext cx="102" cy="89"/>
                </a:xfrm>
                <a:custGeom>
                  <a:avLst/>
                  <a:gdLst/>
                  <a:ahLst/>
                  <a:cxnLst>
                    <a:cxn ang="0">
                      <a:pos x="54" y="209"/>
                    </a:cxn>
                    <a:cxn ang="0">
                      <a:pos x="56" y="244"/>
                    </a:cxn>
                    <a:cxn ang="0">
                      <a:pos x="94" y="244"/>
                    </a:cxn>
                    <a:cxn ang="0">
                      <a:pos x="113" y="265"/>
                    </a:cxn>
                    <a:cxn ang="0">
                      <a:pos x="137" y="233"/>
                    </a:cxn>
                    <a:cxn ang="0">
                      <a:pos x="192" y="214"/>
                    </a:cxn>
                    <a:cxn ang="0">
                      <a:pos x="256" y="225"/>
                    </a:cxn>
                    <a:cxn ang="0">
                      <a:pos x="307" y="225"/>
                    </a:cxn>
                    <a:cxn ang="0">
                      <a:pos x="284" y="174"/>
                    </a:cxn>
                    <a:cxn ang="0">
                      <a:pos x="256" y="154"/>
                    </a:cxn>
                    <a:cxn ang="0">
                      <a:pos x="248" y="115"/>
                    </a:cxn>
                    <a:cxn ang="0">
                      <a:pos x="216" y="91"/>
                    </a:cxn>
                    <a:cxn ang="0">
                      <a:pos x="181" y="39"/>
                    </a:cxn>
                    <a:cxn ang="0">
                      <a:pos x="150" y="28"/>
                    </a:cxn>
                    <a:cxn ang="0">
                      <a:pos x="130" y="0"/>
                    </a:cxn>
                    <a:cxn ang="0">
                      <a:pos x="89" y="8"/>
                    </a:cxn>
                    <a:cxn ang="0">
                      <a:pos x="32" y="73"/>
                    </a:cxn>
                    <a:cxn ang="0">
                      <a:pos x="0" y="89"/>
                    </a:cxn>
                    <a:cxn ang="0">
                      <a:pos x="35" y="101"/>
                    </a:cxn>
                    <a:cxn ang="0">
                      <a:pos x="67" y="141"/>
                    </a:cxn>
                    <a:cxn ang="0">
                      <a:pos x="86" y="159"/>
                    </a:cxn>
                    <a:cxn ang="0">
                      <a:pos x="59" y="176"/>
                    </a:cxn>
                    <a:cxn ang="0">
                      <a:pos x="54" y="209"/>
                    </a:cxn>
                  </a:cxnLst>
                  <a:rect l="0" t="0" r="r" b="b"/>
                  <a:pathLst>
                    <a:path w="307" h="265">
                      <a:moveTo>
                        <a:pt x="54" y="209"/>
                      </a:moveTo>
                      <a:lnTo>
                        <a:pt x="56" y="244"/>
                      </a:lnTo>
                      <a:lnTo>
                        <a:pt x="94" y="244"/>
                      </a:lnTo>
                      <a:lnTo>
                        <a:pt x="113" y="265"/>
                      </a:lnTo>
                      <a:lnTo>
                        <a:pt x="137" y="233"/>
                      </a:lnTo>
                      <a:lnTo>
                        <a:pt x="192" y="214"/>
                      </a:lnTo>
                      <a:lnTo>
                        <a:pt x="256" y="225"/>
                      </a:lnTo>
                      <a:lnTo>
                        <a:pt x="307" y="225"/>
                      </a:lnTo>
                      <a:lnTo>
                        <a:pt x="284" y="174"/>
                      </a:lnTo>
                      <a:lnTo>
                        <a:pt x="256" y="154"/>
                      </a:lnTo>
                      <a:lnTo>
                        <a:pt x="248" y="115"/>
                      </a:lnTo>
                      <a:lnTo>
                        <a:pt x="216" y="91"/>
                      </a:lnTo>
                      <a:lnTo>
                        <a:pt x="181" y="39"/>
                      </a:lnTo>
                      <a:lnTo>
                        <a:pt x="150" y="28"/>
                      </a:lnTo>
                      <a:lnTo>
                        <a:pt x="130" y="0"/>
                      </a:lnTo>
                      <a:lnTo>
                        <a:pt x="89" y="8"/>
                      </a:lnTo>
                      <a:lnTo>
                        <a:pt x="32" y="73"/>
                      </a:lnTo>
                      <a:lnTo>
                        <a:pt x="0" y="89"/>
                      </a:lnTo>
                      <a:lnTo>
                        <a:pt x="35" y="101"/>
                      </a:lnTo>
                      <a:lnTo>
                        <a:pt x="67" y="141"/>
                      </a:lnTo>
                      <a:lnTo>
                        <a:pt x="86" y="159"/>
                      </a:lnTo>
                      <a:lnTo>
                        <a:pt x="59" y="176"/>
                      </a:lnTo>
                      <a:lnTo>
                        <a:pt x="54" y="209"/>
                      </a:lnTo>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98" name="Freeform 24"/>
                <p:cNvSpPr>
                  <a:spLocks/>
                </p:cNvSpPr>
                <p:nvPr/>
              </p:nvSpPr>
              <p:spPr bwMode="auto">
                <a:xfrm>
                  <a:off x="4767" y="2822"/>
                  <a:ext cx="124" cy="129"/>
                </a:xfrm>
                <a:custGeom>
                  <a:avLst/>
                  <a:gdLst/>
                  <a:ahLst/>
                  <a:cxnLst>
                    <a:cxn ang="0">
                      <a:pos x="55" y="234"/>
                    </a:cxn>
                    <a:cxn ang="0">
                      <a:pos x="0" y="0"/>
                    </a:cxn>
                    <a:cxn ang="0">
                      <a:pos x="49" y="19"/>
                    </a:cxn>
                    <a:cxn ang="0">
                      <a:pos x="124" y="15"/>
                    </a:cxn>
                    <a:cxn ang="0">
                      <a:pos x="124" y="78"/>
                    </a:cxn>
                    <a:cxn ang="0">
                      <a:pos x="171" y="95"/>
                    </a:cxn>
                    <a:cxn ang="0">
                      <a:pos x="183" y="126"/>
                    </a:cxn>
                    <a:cxn ang="0">
                      <a:pos x="222" y="161"/>
                    </a:cxn>
                    <a:cxn ang="0">
                      <a:pos x="246" y="185"/>
                    </a:cxn>
                    <a:cxn ang="0">
                      <a:pos x="238" y="240"/>
                    </a:cxn>
                    <a:cxn ang="0">
                      <a:pos x="274" y="295"/>
                    </a:cxn>
                    <a:cxn ang="0">
                      <a:pos x="338" y="316"/>
                    </a:cxn>
                    <a:cxn ang="0">
                      <a:pos x="373" y="375"/>
                    </a:cxn>
                    <a:cxn ang="0">
                      <a:pos x="373" y="375"/>
                    </a:cxn>
                    <a:cxn ang="0">
                      <a:pos x="363" y="378"/>
                    </a:cxn>
                    <a:cxn ang="0">
                      <a:pos x="341" y="383"/>
                    </a:cxn>
                    <a:cxn ang="0">
                      <a:pos x="329" y="387"/>
                    </a:cxn>
                    <a:cxn ang="0">
                      <a:pos x="318" y="388"/>
                    </a:cxn>
                    <a:cxn ang="0">
                      <a:pos x="307" y="388"/>
                    </a:cxn>
                    <a:cxn ang="0">
                      <a:pos x="304" y="388"/>
                    </a:cxn>
                    <a:cxn ang="0">
                      <a:pos x="301" y="387"/>
                    </a:cxn>
                    <a:cxn ang="0">
                      <a:pos x="301" y="387"/>
                    </a:cxn>
                    <a:cxn ang="0">
                      <a:pos x="295" y="383"/>
                    </a:cxn>
                    <a:cxn ang="0">
                      <a:pos x="285" y="381"/>
                    </a:cxn>
                    <a:cxn ang="0">
                      <a:pos x="261" y="373"/>
                    </a:cxn>
                    <a:cxn ang="0">
                      <a:pos x="231" y="367"/>
                    </a:cxn>
                    <a:cxn ang="0">
                      <a:pos x="171" y="304"/>
                    </a:cxn>
                    <a:cxn ang="0">
                      <a:pos x="128" y="244"/>
                    </a:cxn>
                    <a:cxn ang="0">
                      <a:pos x="55" y="234"/>
                    </a:cxn>
                  </a:cxnLst>
                  <a:rect l="0" t="0" r="r" b="b"/>
                  <a:pathLst>
                    <a:path w="373" h="388">
                      <a:moveTo>
                        <a:pt x="55" y="234"/>
                      </a:moveTo>
                      <a:lnTo>
                        <a:pt x="0" y="0"/>
                      </a:lnTo>
                      <a:lnTo>
                        <a:pt x="49" y="19"/>
                      </a:lnTo>
                      <a:lnTo>
                        <a:pt x="124" y="15"/>
                      </a:lnTo>
                      <a:lnTo>
                        <a:pt x="124" y="78"/>
                      </a:lnTo>
                      <a:lnTo>
                        <a:pt x="171" y="95"/>
                      </a:lnTo>
                      <a:lnTo>
                        <a:pt x="183" y="126"/>
                      </a:lnTo>
                      <a:lnTo>
                        <a:pt x="222" y="161"/>
                      </a:lnTo>
                      <a:lnTo>
                        <a:pt x="246" y="185"/>
                      </a:lnTo>
                      <a:lnTo>
                        <a:pt x="238" y="240"/>
                      </a:lnTo>
                      <a:lnTo>
                        <a:pt x="274" y="295"/>
                      </a:lnTo>
                      <a:lnTo>
                        <a:pt x="338" y="316"/>
                      </a:lnTo>
                      <a:lnTo>
                        <a:pt x="373" y="375"/>
                      </a:lnTo>
                      <a:lnTo>
                        <a:pt x="373" y="375"/>
                      </a:lnTo>
                      <a:lnTo>
                        <a:pt x="363" y="378"/>
                      </a:lnTo>
                      <a:lnTo>
                        <a:pt x="341" y="383"/>
                      </a:lnTo>
                      <a:lnTo>
                        <a:pt x="329" y="387"/>
                      </a:lnTo>
                      <a:lnTo>
                        <a:pt x="318" y="388"/>
                      </a:lnTo>
                      <a:lnTo>
                        <a:pt x="307" y="388"/>
                      </a:lnTo>
                      <a:lnTo>
                        <a:pt x="304" y="388"/>
                      </a:lnTo>
                      <a:lnTo>
                        <a:pt x="301" y="387"/>
                      </a:lnTo>
                      <a:lnTo>
                        <a:pt x="301" y="387"/>
                      </a:lnTo>
                      <a:lnTo>
                        <a:pt x="295" y="383"/>
                      </a:lnTo>
                      <a:lnTo>
                        <a:pt x="285" y="381"/>
                      </a:lnTo>
                      <a:lnTo>
                        <a:pt x="261" y="373"/>
                      </a:lnTo>
                      <a:lnTo>
                        <a:pt x="231" y="367"/>
                      </a:lnTo>
                      <a:lnTo>
                        <a:pt x="171" y="304"/>
                      </a:lnTo>
                      <a:lnTo>
                        <a:pt x="128" y="244"/>
                      </a:lnTo>
                      <a:lnTo>
                        <a:pt x="55" y="234"/>
                      </a:lnTo>
                      <a:close/>
                    </a:path>
                  </a:pathLst>
                </a:custGeom>
                <a:solidFill>
                  <a:srgbClr val="00B0F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99" name="Freeform 25"/>
                <p:cNvSpPr>
                  <a:spLocks/>
                </p:cNvSpPr>
                <p:nvPr/>
              </p:nvSpPr>
              <p:spPr bwMode="auto">
                <a:xfrm>
                  <a:off x="4868" y="2844"/>
                  <a:ext cx="43" cy="33"/>
                </a:xfrm>
                <a:custGeom>
                  <a:avLst/>
                  <a:gdLst/>
                  <a:ahLst/>
                  <a:cxnLst>
                    <a:cxn ang="0">
                      <a:pos x="9" y="51"/>
                    </a:cxn>
                    <a:cxn ang="0">
                      <a:pos x="0" y="87"/>
                    </a:cxn>
                    <a:cxn ang="0">
                      <a:pos x="51" y="98"/>
                    </a:cxn>
                    <a:cxn ang="0">
                      <a:pos x="103" y="70"/>
                    </a:cxn>
                    <a:cxn ang="0">
                      <a:pos x="127" y="35"/>
                    </a:cxn>
                    <a:cxn ang="0">
                      <a:pos x="123" y="0"/>
                    </a:cxn>
                    <a:cxn ang="0">
                      <a:pos x="83" y="4"/>
                    </a:cxn>
                    <a:cxn ang="0">
                      <a:pos x="75" y="35"/>
                    </a:cxn>
                    <a:cxn ang="0">
                      <a:pos x="9" y="51"/>
                    </a:cxn>
                  </a:cxnLst>
                  <a:rect l="0" t="0" r="r" b="b"/>
                  <a:pathLst>
                    <a:path w="127" h="98">
                      <a:moveTo>
                        <a:pt x="9" y="51"/>
                      </a:moveTo>
                      <a:lnTo>
                        <a:pt x="0" y="87"/>
                      </a:lnTo>
                      <a:lnTo>
                        <a:pt x="51" y="98"/>
                      </a:lnTo>
                      <a:lnTo>
                        <a:pt x="103" y="70"/>
                      </a:lnTo>
                      <a:lnTo>
                        <a:pt x="127" y="35"/>
                      </a:lnTo>
                      <a:lnTo>
                        <a:pt x="123" y="0"/>
                      </a:lnTo>
                      <a:lnTo>
                        <a:pt x="83" y="4"/>
                      </a:lnTo>
                      <a:lnTo>
                        <a:pt x="75" y="35"/>
                      </a:lnTo>
                      <a:lnTo>
                        <a:pt x="9" y="51"/>
                      </a:lnTo>
                      <a:close/>
                    </a:path>
                  </a:pathLst>
                </a:custGeom>
                <a:solidFill>
                  <a:srgbClr val="00B0F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00" name="Freeform 26"/>
                <p:cNvSpPr>
                  <a:spLocks/>
                </p:cNvSpPr>
                <p:nvPr/>
              </p:nvSpPr>
              <p:spPr bwMode="auto">
                <a:xfrm>
                  <a:off x="4938" y="2856"/>
                  <a:ext cx="22" cy="15"/>
                </a:xfrm>
                <a:custGeom>
                  <a:avLst/>
                  <a:gdLst/>
                  <a:ahLst/>
                  <a:cxnLst>
                    <a:cxn ang="0">
                      <a:pos x="34" y="45"/>
                    </a:cxn>
                    <a:cxn ang="0">
                      <a:pos x="34" y="45"/>
                    </a:cxn>
                    <a:cxn ang="0">
                      <a:pos x="40" y="44"/>
                    </a:cxn>
                    <a:cxn ang="0">
                      <a:pos x="46" y="43"/>
                    </a:cxn>
                    <a:cxn ang="0">
                      <a:pos x="51" y="42"/>
                    </a:cxn>
                    <a:cxn ang="0">
                      <a:pos x="56" y="38"/>
                    </a:cxn>
                    <a:cxn ang="0">
                      <a:pos x="61" y="35"/>
                    </a:cxn>
                    <a:cxn ang="0">
                      <a:pos x="64" y="31"/>
                    </a:cxn>
                    <a:cxn ang="0">
                      <a:pos x="66" y="26"/>
                    </a:cxn>
                    <a:cxn ang="0">
                      <a:pos x="66" y="23"/>
                    </a:cxn>
                    <a:cxn ang="0">
                      <a:pos x="66" y="23"/>
                    </a:cxn>
                    <a:cxn ang="0">
                      <a:pos x="66" y="18"/>
                    </a:cxn>
                    <a:cxn ang="0">
                      <a:pos x="64" y="14"/>
                    </a:cxn>
                    <a:cxn ang="0">
                      <a:pos x="61" y="10"/>
                    </a:cxn>
                    <a:cxn ang="0">
                      <a:pos x="56" y="6"/>
                    </a:cxn>
                    <a:cxn ang="0">
                      <a:pos x="51" y="4"/>
                    </a:cxn>
                    <a:cxn ang="0">
                      <a:pos x="46" y="1"/>
                    </a:cxn>
                    <a:cxn ang="0">
                      <a:pos x="40" y="0"/>
                    </a:cxn>
                    <a:cxn ang="0">
                      <a:pos x="34" y="0"/>
                    </a:cxn>
                    <a:cxn ang="0">
                      <a:pos x="34" y="0"/>
                    </a:cxn>
                    <a:cxn ang="0">
                      <a:pos x="26" y="0"/>
                    </a:cxn>
                    <a:cxn ang="0">
                      <a:pos x="20" y="1"/>
                    </a:cxn>
                    <a:cxn ang="0">
                      <a:pos x="15" y="4"/>
                    </a:cxn>
                    <a:cxn ang="0">
                      <a:pos x="10" y="6"/>
                    </a:cxn>
                    <a:cxn ang="0">
                      <a:pos x="5" y="10"/>
                    </a:cxn>
                    <a:cxn ang="0">
                      <a:pos x="2" y="14"/>
                    </a:cxn>
                    <a:cxn ang="0">
                      <a:pos x="0" y="18"/>
                    </a:cxn>
                    <a:cxn ang="0">
                      <a:pos x="0" y="23"/>
                    </a:cxn>
                    <a:cxn ang="0">
                      <a:pos x="0" y="23"/>
                    </a:cxn>
                    <a:cxn ang="0">
                      <a:pos x="0" y="26"/>
                    </a:cxn>
                    <a:cxn ang="0">
                      <a:pos x="2" y="31"/>
                    </a:cxn>
                    <a:cxn ang="0">
                      <a:pos x="5" y="35"/>
                    </a:cxn>
                    <a:cxn ang="0">
                      <a:pos x="10" y="38"/>
                    </a:cxn>
                    <a:cxn ang="0">
                      <a:pos x="15" y="42"/>
                    </a:cxn>
                    <a:cxn ang="0">
                      <a:pos x="20" y="43"/>
                    </a:cxn>
                    <a:cxn ang="0">
                      <a:pos x="26" y="44"/>
                    </a:cxn>
                    <a:cxn ang="0">
                      <a:pos x="34" y="45"/>
                    </a:cxn>
                    <a:cxn ang="0">
                      <a:pos x="34" y="45"/>
                    </a:cxn>
                  </a:cxnLst>
                  <a:rect l="0" t="0" r="r" b="b"/>
                  <a:pathLst>
                    <a:path w="66" h="45">
                      <a:moveTo>
                        <a:pt x="34" y="45"/>
                      </a:moveTo>
                      <a:lnTo>
                        <a:pt x="34" y="45"/>
                      </a:lnTo>
                      <a:lnTo>
                        <a:pt x="40" y="44"/>
                      </a:lnTo>
                      <a:lnTo>
                        <a:pt x="46" y="43"/>
                      </a:lnTo>
                      <a:lnTo>
                        <a:pt x="51" y="42"/>
                      </a:lnTo>
                      <a:lnTo>
                        <a:pt x="56" y="38"/>
                      </a:lnTo>
                      <a:lnTo>
                        <a:pt x="61" y="35"/>
                      </a:lnTo>
                      <a:lnTo>
                        <a:pt x="64" y="31"/>
                      </a:lnTo>
                      <a:lnTo>
                        <a:pt x="66" y="26"/>
                      </a:lnTo>
                      <a:lnTo>
                        <a:pt x="66" y="23"/>
                      </a:lnTo>
                      <a:lnTo>
                        <a:pt x="66" y="23"/>
                      </a:lnTo>
                      <a:lnTo>
                        <a:pt x="66" y="18"/>
                      </a:lnTo>
                      <a:lnTo>
                        <a:pt x="64" y="14"/>
                      </a:lnTo>
                      <a:lnTo>
                        <a:pt x="61" y="10"/>
                      </a:lnTo>
                      <a:lnTo>
                        <a:pt x="56" y="6"/>
                      </a:lnTo>
                      <a:lnTo>
                        <a:pt x="51" y="4"/>
                      </a:lnTo>
                      <a:lnTo>
                        <a:pt x="46" y="1"/>
                      </a:lnTo>
                      <a:lnTo>
                        <a:pt x="40" y="0"/>
                      </a:lnTo>
                      <a:lnTo>
                        <a:pt x="34" y="0"/>
                      </a:lnTo>
                      <a:lnTo>
                        <a:pt x="34" y="0"/>
                      </a:lnTo>
                      <a:lnTo>
                        <a:pt x="26" y="0"/>
                      </a:lnTo>
                      <a:lnTo>
                        <a:pt x="20" y="1"/>
                      </a:lnTo>
                      <a:lnTo>
                        <a:pt x="15" y="4"/>
                      </a:lnTo>
                      <a:lnTo>
                        <a:pt x="10" y="6"/>
                      </a:lnTo>
                      <a:lnTo>
                        <a:pt x="5" y="10"/>
                      </a:lnTo>
                      <a:lnTo>
                        <a:pt x="2" y="14"/>
                      </a:lnTo>
                      <a:lnTo>
                        <a:pt x="0" y="18"/>
                      </a:lnTo>
                      <a:lnTo>
                        <a:pt x="0" y="23"/>
                      </a:lnTo>
                      <a:lnTo>
                        <a:pt x="0" y="23"/>
                      </a:lnTo>
                      <a:lnTo>
                        <a:pt x="0" y="26"/>
                      </a:lnTo>
                      <a:lnTo>
                        <a:pt x="2" y="31"/>
                      </a:lnTo>
                      <a:lnTo>
                        <a:pt x="5" y="35"/>
                      </a:lnTo>
                      <a:lnTo>
                        <a:pt x="10" y="38"/>
                      </a:lnTo>
                      <a:lnTo>
                        <a:pt x="15" y="42"/>
                      </a:lnTo>
                      <a:lnTo>
                        <a:pt x="20" y="43"/>
                      </a:lnTo>
                      <a:lnTo>
                        <a:pt x="26" y="44"/>
                      </a:lnTo>
                      <a:lnTo>
                        <a:pt x="34" y="45"/>
                      </a:lnTo>
                      <a:lnTo>
                        <a:pt x="34" y="45"/>
                      </a:lnTo>
                      <a:close/>
                    </a:path>
                  </a:pathLst>
                </a:custGeom>
                <a:solidFill>
                  <a:srgbClr val="00B0F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01" name="Freeform 27"/>
                <p:cNvSpPr>
                  <a:spLocks/>
                </p:cNvSpPr>
                <p:nvPr/>
              </p:nvSpPr>
              <p:spPr bwMode="auto">
                <a:xfrm>
                  <a:off x="2716" y="2106"/>
                  <a:ext cx="58" cy="112"/>
                </a:xfrm>
                <a:custGeom>
                  <a:avLst/>
                  <a:gdLst/>
                  <a:ahLst/>
                  <a:cxnLst>
                    <a:cxn ang="0">
                      <a:pos x="99" y="335"/>
                    </a:cxn>
                    <a:cxn ang="0">
                      <a:pos x="71" y="334"/>
                    </a:cxn>
                    <a:cxn ang="0">
                      <a:pos x="60" y="284"/>
                    </a:cxn>
                    <a:cxn ang="0">
                      <a:pos x="20" y="267"/>
                    </a:cxn>
                    <a:cxn ang="0">
                      <a:pos x="0" y="216"/>
                    </a:cxn>
                    <a:cxn ang="0">
                      <a:pos x="12" y="168"/>
                    </a:cxn>
                    <a:cxn ang="0">
                      <a:pos x="55" y="153"/>
                    </a:cxn>
                    <a:cxn ang="0">
                      <a:pos x="32" y="117"/>
                    </a:cxn>
                    <a:cxn ang="0">
                      <a:pos x="40" y="82"/>
                    </a:cxn>
                    <a:cxn ang="0">
                      <a:pos x="60" y="82"/>
                    </a:cxn>
                    <a:cxn ang="0">
                      <a:pos x="51" y="23"/>
                    </a:cxn>
                    <a:cxn ang="0">
                      <a:pos x="81" y="1"/>
                    </a:cxn>
                    <a:cxn ang="0">
                      <a:pos x="105" y="0"/>
                    </a:cxn>
                    <a:cxn ang="0">
                      <a:pos x="128" y="15"/>
                    </a:cxn>
                    <a:cxn ang="0">
                      <a:pos x="165" y="31"/>
                    </a:cxn>
                    <a:cxn ang="0">
                      <a:pos x="153" y="66"/>
                    </a:cxn>
                    <a:cxn ang="0">
                      <a:pos x="170" y="94"/>
                    </a:cxn>
                    <a:cxn ang="0">
                      <a:pos x="165" y="151"/>
                    </a:cxn>
                    <a:cxn ang="0">
                      <a:pos x="133" y="159"/>
                    </a:cxn>
                    <a:cxn ang="0">
                      <a:pos x="129" y="203"/>
                    </a:cxn>
                    <a:cxn ang="0">
                      <a:pos x="157" y="213"/>
                    </a:cxn>
                    <a:cxn ang="0">
                      <a:pos x="174" y="235"/>
                    </a:cxn>
                    <a:cxn ang="0">
                      <a:pos x="167" y="308"/>
                    </a:cxn>
                    <a:cxn ang="0">
                      <a:pos x="143" y="314"/>
                    </a:cxn>
                    <a:cxn ang="0">
                      <a:pos x="99" y="335"/>
                    </a:cxn>
                  </a:cxnLst>
                  <a:rect l="0" t="0" r="r" b="b"/>
                  <a:pathLst>
                    <a:path w="174" h="335">
                      <a:moveTo>
                        <a:pt x="99" y="335"/>
                      </a:moveTo>
                      <a:lnTo>
                        <a:pt x="71" y="334"/>
                      </a:lnTo>
                      <a:lnTo>
                        <a:pt x="60" y="284"/>
                      </a:lnTo>
                      <a:lnTo>
                        <a:pt x="20" y="267"/>
                      </a:lnTo>
                      <a:lnTo>
                        <a:pt x="0" y="216"/>
                      </a:lnTo>
                      <a:lnTo>
                        <a:pt x="12" y="168"/>
                      </a:lnTo>
                      <a:lnTo>
                        <a:pt x="55" y="153"/>
                      </a:lnTo>
                      <a:lnTo>
                        <a:pt x="32" y="117"/>
                      </a:lnTo>
                      <a:lnTo>
                        <a:pt x="40" y="82"/>
                      </a:lnTo>
                      <a:lnTo>
                        <a:pt x="60" y="82"/>
                      </a:lnTo>
                      <a:lnTo>
                        <a:pt x="51" y="23"/>
                      </a:lnTo>
                      <a:lnTo>
                        <a:pt x="81" y="1"/>
                      </a:lnTo>
                      <a:lnTo>
                        <a:pt x="105" y="0"/>
                      </a:lnTo>
                      <a:lnTo>
                        <a:pt x="128" y="15"/>
                      </a:lnTo>
                      <a:lnTo>
                        <a:pt x="165" y="31"/>
                      </a:lnTo>
                      <a:lnTo>
                        <a:pt x="153" y="66"/>
                      </a:lnTo>
                      <a:lnTo>
                        <a:pt x="170" y="94"/>
                      </a:lnTo>
                      <a:lnTo>
                        <a:pt x="165" y="151"/>
                      </a:lnTo>
                      <a:lnTo>
                        <a:pt x="133" y="159"/>
                      </a:lnTo>
                      <a:lnTo>
                        <a:pt x="129" y="203"/>
                      </a:lnTo>
                      <a:lnTo>
                        <a:pt x="157" y="213"/>
                      </a:lnTo>
                      <a:lnTo>
                        <a:pt x="174" y="235"/>
                      </a:lnTo>
                      <a:lnTo>
                        <a:pt x="167" y="308"/>
                      </a:lnTo>
                      <a:lnTo>
                        <a:pt x="143" y="314"/>
                      </a:lnTo>
                      <a:lnTo>
                        <a:pt x="99" y="335"/>
                      </a:lnTo>
                      <a:close/>
                    </a:path>
                  </a:pathLst>
                </a:custGeom>
                <a:solidFill>
                  <a:srgbClr val="7030A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02" name="Freeform 28"/>
                <p:cNvSpPr>
                  <a:spLocks/>
                </p:cNvSpPr>
                <p:nvPr/>
              </p:nvSpPr>
              <p:spPr bwMode="auto">
                <a:xfrm>
                  <a:off x="3798" y="2242"/>
                  <a:ext cx="128" cy="67"/>
                </a:xfrm>
                <a:custGeom>
                  <a:avLst/>
                  <a:gdLst/>
                  <a:ahLst/>
                  <a:cxnLst>
                    <a:cxn ang="0">
                      <a:pos x="0" y="0"/>
                    </a:cxn>
                    <a:cxn ang="0">
                      <a:pos x="51" y="2"/>
                    </a:cxn>
                    <a:cxn ang="0">
                      <a:pos x="90" y="41"/>
                    </a:cxn>
                    <a:cxn ang="0">
                      <a:pos x="138" y="64"/>
                    </a:cxn>
                    <a:cxn ang="0">
                      <a:pos x="153" y="31"/>
                    </a:cxn>
                    <a:cxn ang="0">
                      <a:pos x="158" y="83"/>
                    </a:cxn>
                    <a:cxn ang="0">
                      <a:pos x="193" y="103"/>
                    </a:cxn>
                    <a:cxn ang="0">
                      <a:pos x="238" y="127"/>
                    </a:cxn>
                    <a:cxn ang="0">
                      <a:pos x="340" y="134"/>
                    </a:cxn>
                    <a:cxn ang="0">
                      <a:pos x="383" y="150"/>
                    </a:cxn>
                    <a:cxn ang="0">
                      <a:pos x="359" y="197"/>
                    </a:cxn>
                    <a:cxn ang="0">
                      <a:pos x="315" y="197"/>
                    </a:cxn>
                    <a:cxn ang="0">
                      <a:pos x="265" y="202"/>
                    </a:cxn>
                    <a:cxn ang="0">
                      <a:pos x="224" y="178"/>
                    </a:cxn>
                    <a:cxn ang="0">
                      <a:pos x="169" y="166"/>
                    </a:cxn>
                    <a:cxn ang="0">
                      <a:pos x="98" y="138"/>
                    </a:cxn>
                    <a:cxn ang="0">
                      <a:pos x="42" y="123"/>
                    </a:cxn>
                    <a:cxn ang="0">
                      <a:pos x="7" y="79"/>
                    </a:cxn>
                    <a:cxn ang="0">
                      <a:pos x="0" y="0"/>
                    </a:cxn>
                  </a:cxnLst>
                  <a:rect l="0" t="0" r="r" b="b"/>
                  <a:pathLst>
                    <a:path w="383" h="202">
                      <a:moveTo>
                        <a:pt x="0" y="0"/>
                      </a:moveTo>
                      <a:lnTo>
                        <a:pt x="51" y="2"/>
                      </a:lnTo>
                      <a:lnTo>
                        <a:pt x="90" y="41"/>
                      </a:lnTo>
                      <a:lnTo>
                        <a:pt x="138" y="64"/>
                      </a:lnTo>
                      <a:lnTo>
                        <a:pt x="153" y="31"/>
                      </a:lnTo>
                      <a:lnTo>
                        <a:pt x="158" y="83"/>
                      </a:lnTo>
                      <a:lnTo>
                        <a:pt x="193" y="103"/>
                      </a:lnTo>
                      <a:lnTo>
                        <a:pt x="238" y="127"/>
                      </a:lnTo>
                      <a:lnTo>
                        <a:pt x="340" y="134"/>
                      </a:lnTo>
                      <a:lnTo>
                        <a:pt x="383" y="150"/>
                      </a:lnTo>
                      <a:lnTo>
                        <a:pt x="359" y="197"/>
                      </a:lnTo>
                      <a:lnTo>
                        <a:pt x="315" y="197"/>
                      </a:lnTo>
                      <a:lnTo>
                        <a:pt x="265" y="202"/>
                      </a:lnTo>
                      <a:lnTo>
                        <a:pt x="224" y="178"/>
                      </a:lnTo>
                      <a:lnTo>
                        <a:pt x="169" y="166"/>
                      </a:lnTo>
                      <a:lnTo>
                        <a:pt x="98" y="138"/>
                      </a:lnTo>
                      <a:lnTo>
                        <a:pt x="42" y="123"/>
                      </a:lnTo>
                      <a:lnTo>
                        <a:pt x="7" y="79"/>
                      </a:lnTo>
                      <a:lnTo>
                        <a:pt x="0" y="0"/>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03" name="Freeform 29"/>
                <p:cNvSpPr>
                  <a:spLocks/>
                </p:cNvSpPr>
                <p:nvPr/>
              </p:nvSpPr>
              <p:spPr bwMode="auto">
                <a:xfrm>
                  <a:off x="3798" y="2242"/>
                  <a:ext cx="128" cy="67"/>
                </a:xfrm>
                <a:custGeom>
                  <a:avLst/>
                  <a:gdLst/>
                  <a:ahLst/>
                  <a:cxnLst>
                    <a:cxn ang="0">
                      <a:pos x="0" y="0"/>
                    </a:cxn>
                    <a:cxn ang="0">
                      <a:pos x="51" y="2"/>
                    </a:cxn>
                    <a:cxn ang="0">
                      <a:pos x="90" y="41"/>
                    </a:cxn>
                    <a:cxn ang="0">
                      <a:pos x="138" y="64"/>
                    </a:cxn>
                    <a:cxn ang="0">
                      <a:pos x="153" y="31"/>
                    </a:cxn>
                    <a:cxn ang="0">
                      <a:pos x="158" y="83"/>
                    </a:cxn>
                    <a:cxn ang="0">
                      <a:pos x="193" y="103"/>
                    </a:cxn>
                    <a:cxn ang="0">
                      <a:pos x="238" y="127"/>
                    </a:cxn>
                    <a:cxn ang="0">
                      <a:pos x="340" y="134"/>
                    </a:cxn>
                    <a:cxn ang="0">
                      <a:pos x="383" y="150"/>
                    </a:cxn>
                    <a:cxn ang="0">
                      <a:pos x="359" y="197"/>
                    </a:cxn>
                    <a:cxn ang="0">
                      <a:pos x="315" y="197"/>
                    </a:cxn>
                    <a:cxn ang="0">
                      <a:pos x="265" y="202"/>
                    </a:cxn>
                    <a:cxn ang="0">
                      <a:pos x="224" y="178"/>
                    </a:cxn>
                    <a:cxn ang="0">
                      <a:pos x="169" y="166"/>
                    </a:cxn>
                    <a:cxn ang="0">
                      <a:pos x="98" y="138"/>
                    </a:cxn>
                    <a:cxn ang="0">
                      <a:pos x="42" y="123"/>
                    </a:cxn>
                    <a:cxn ang="0">
                      <a:pos x="7" y="79"/>
                    </a:cxn>
                    <a:cxn ang="0">
                      <a:pos x="0" y="0"/>
                    </a:cxn>
                  </a:cxnLst>
                  <a:rect l="0" t="0" r="r" b="b"/>
                  <a:pathLst>
                    <a:path w="383" h="202">
                      <a:moveTo>
                        <a:pt x="0" y="0"/>
                      </a:moveTo>
                      <a:lnTo>
                        <a:pt x="51" y="2"/>
                      </a:lnTo>
                      <a:lnTo>
                        <a:pt x="90" y="41"/>
                      </a:lnTo>
                      <a:lnTo>
                        <a:pt x="138" y="64"/>
                      </a:lnTo>
                      <a:lnTo>
                        <a:pt x="153" y="31"/>
                      </a:lnTo>
                      <a:lnTo>
                        <a:pt x="158" y="83"/>
                      </a:lnTo>
                      <a:lnTo>
                        <a:pt x="193" y="103"/>
                      </a:lnTo>
                      <a:lnTo>
                        <a:pt x="238" y="127"/>
                      </a:lnTo>
                      <a:lnTo>
                        <a:pt x="340" y="134"/>
                      </a:lnTo>
                      <a:lnTo>
                        <a:pt x="383" y="150"/>
                      </a:lnTo>
                      <a:lnTo>
                        <a:pt x="359" y="197"/>
                      </a:lnTo>
                      <a:lnTo>
                        <a:pt x="315" y="197"/>
                      </a:lnTo>
                      <a:lnTo>
                        <a:pt x="265" y="202"/>
                      </a:lnTo>
                      <a:lnTo>
                        <a:pt x="224" y="178"/>
                      </a:lnTo>
                      <a:lnTo>
                        <a:pt x="169" y="166"/>
                      </a:lnTo>
                      <a:lnTo>
                        <a:pt x="98" y="138"/>
                      </a:lnTo>
                      <a:lnTo>
                        <a:pt x="42" y="123"/>
                      </a:lnTo>
                      <a:lnTo>
                        <a:pt x="7" y="79"/>
                      </a:lnTo>
                      <a:lnTo>
                        <a:pt x="0" y="0"/>
                      </a:lnTo>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04" name="Freeform 30"/>
                <p:cNvSpPr>
                  <a:spLocks/>
                </p:cNvSpPr>
                <p:nvPr/>
              </p:nvSpPr>
              <p:spPr bwMode="auto">
                <a:xfrm>
                  <a:off x="4077" y="2402"/>
                  <a:ext cx="119" cy="208"/>
                </a:xfrm>
                <a:custGeom>
                  <a:avLst/>
                  <a:gdLst/>
                  <a:ahLst/>
                  <a:cxnLst>
                    <a:cxn ang="0">
                      <a:pos x="43" y="561"/>
                    </a:cxn>
                    <a:cxn ang="0">
                      <a:pos x="63" y="530"/>
                    </a:cxn>
                    <a:cxn ang="0">
                      <a:pos x="94" y="462"/>
                    </a:cxn>
                    <a:cxn ang="0">
                      <a:pos x="55" y="427"/>
                    </a:cxn>
                    <a:cxn ang="0">
                      <a:pos x="39" y="368"/>
                    </a:cxn>
                    <a:cxn ang="0">
                      <a:pos x="35" y="328"/>
                    </a:cxn>
                    <a:cxn ang="0">
                      <a:pos x="48" y="249"/>
                    </a:cxn>
                    <a:cxn ang="0">
                      <a:pos x="11" y="202"/>
                    </a:cxn>
                    <a:cxn ang="0">
                      <a:pos x="0" y="171"/>
                    </a:cxn>
                    <a:cxn ang="0">
                      <a:pos x="4" y="87"/>
                    </a:cxn>
                    <a:cxn ang="0">
                      <a:pos x="52" y="68"/>
                    </a:cxn>
                    <a:cxn ang="0">
                      <a:pos x="79" y="44"/>
                    </a:cxn>
                    <a:cxn ang="0">
                      <a:pos x="99" y="0"/>
                    </a:cxn>
                    <a:cxn ang="0">
                      <a:pos x="107" y="40"/>
                    </a:cxn>
                    <a:cxn ang="0">
                      <a:pos x="118" y="87"/>
                    </a:cxn>
                    <a:cxn ang="0">
                      <a:pos x="142" y="107"/>
                    </a:cxn>
                    <a:cxn ang="0">
                      <a:pos x="173" y="123"/>
                    </a:cxn>
                    <a:cxn ang="0">
                      <a:pos x="221" y="182"/>
                    </a:cxn>
                    <a:cxn ang="0">
                      <a:pos x="256" y="151"/>
                    </a:cxn>
                    <a:cxn ang="0">
                      <a:pos x="293" y="190"/>
                    </a:cxn>
                    <a:cxn ang="0">
                      <a:pos x="316" y="254"/>
                    </a:cxn>
                    <a:cxn ang="0">
                      <a:pos x="332" y="289"/>
                    </a:cxn>
                    <a:cxn ang="0">
                      <a:pos x="355" y="293"/>
                    </a:cxn>
                    <a:cxn ang="0">
                      <a:pos x="355" y="368"/>
                    </a:cxn>
                    <a:cxn ang="0">
                      <a:pos x="308" y="375"/>
                    </a:cxn>
                    <a:cxn ang="0">
                      <a:pos x="265" y="348"/>
                    </a:cxn>
                    <a:cxn ang="0">
                      <a:pos x="221" y="392"/>
                    </a:cxn>
                    <a:cxn ang="0">
                      <a:pos x="201" y="447"/>
                    </a:cxn>
                    <a:cxn ang="0">
                      <a:pos x="155" y="439"/>
                    </a:cxn>
                    <a:cxn ang="0">
                      <a:pos x="126" y="535"/>
                    </a:cxn>
                    <a:cxn ang="0">
                      <a:pos x="153" y="585"/>
                    </a:cxn>
                    <a:cxn ang="0">
                      <a:pos x="113" y="624"/>
                    </a:cxn>
                    <a:cxn ang="0">
                      <a:pos x="79" y="601"/>
                    </a:cxn>
                    <a:cxn ang="0">
                      <a:pos x="43" y="561"/>
                    </a:cxn>
                  </a:cxnLst>
                  <a:rect l="0" t="0" r="r" b="b"/>
                  <a:pathLst>
                    <a:path w="355" h="624">
                      <a:moveTo>
                        <a:pt x="43" y="561"/>
                      </a:moveTo>
                      <a:lnTo>
                        <a:pt x="63" y="530"/>
                      </a:lnTo>
                      <a:lnTo>
                        <a:pt x="94" y="462"/>
                      </a:lnTo>
                      <a:lnTo>
                        <a:pt x="55" y="427"/>
                      </a:lnTo>
                      <a:lnTo>
                        <a:pt x="39" y="368"/>
                      </a:lnTo>
                      <a:lnTo>
                        <a:pt x="35" y="328"/>
                      </a:lnTo>
                      <a:lnTo>
                        <a:pt x="48" y="249"/>
                      </a:lnTo>
                      <a:lnTo>
                        <a:pt x="11" y="202"/>
                      </a:lnTo>
                      <a:lnTo>
                        <a:pt x="0" y="171"/>
                      </a:lnTo>
                      <a:lnTo>
                        <a:pt x="4" y="87"/>
                      </a:lnTo>
                      <a:lnTo>
                        <a:pt x="52" y="68"/>
                      </a:lnTo>
                      <a:lnTo>
                        <a:pt x="79" y="44"/>
                      </a:lnTo>
                      <a:lnTo>
                        <a:pt x="99" y="0"/>
                      </a:lnTo>
                      <a:lnTo>
                        <a:pt x="107" y="40"/>
                      </a:lnTo>
                      <a:lnTo>
                        <a:pt x="118" y="87"/>
                      </a:lnTo>
                      <a:lnTo>
                        <a:pt x="142" y="107"/>
                      </a:lnTo>
                      <a:lnTo>
                        <a:pt x="173" y="123"/>
                      </a:lnTo>
                      <a:lnTo>
                        <a:pt x="221" y="182"/>
                      </a:lnTo>
                      <a:lnTo>
                        <a:pt x="256" y="151"/>
                      </a:lnTo>
                      <a:lnTo>
                        <a:pt x="293" y="190"/>
                      </a:lnTo>
                      <a:lnTo>
                        <a:pt x="316" y="254"/>
                      </a:lnTo>
                      <a:lnTo>
                        <a:pt x="332" y="289"/>
                      </a:lnTo>
                      <a:lnTo>
                        <a:pt x="355" y="293"/>
                      </a:lnTo>
                      <a:lnTo>
                        <a:pt x="355" y="368"/>
                      </a:lnTo>
                      <a:lnTo>
                        <a:pt x="308" y="375"/>
                      </a:lnTo>
                      <a:lnTo>
                        <a:pt x="265" y="348"/>
                      </a:lnTo>
                      <a:lnTo>
                        <a:pt x="221" y="392"/>
                      </a:lnTo>
                      <a:lnTo>
                        <a:pt x="201" y="447"/>
                      </a:lnTo>
                      <a:lnTo>
                        <a:pt x="155" y="439"/>
                      </a:lnTo>
                      <a:lnTo>
                        <a:pt x="126" y="535"/>
                      </a:lnTo>
                      <a:lnTo>
                        <a:pt x="153" y="585"/>
                      </a:lnTo>
                      <a:lnTo>
                        <a:pt x="113" y="624"/>
                      </a:lnTo>
                      <a:lnTo>
                        <a:pt x="79" y="601"/>
                      </a:lnTo>
                      <a:lnTo>
                        <a:pt x="43" y="561"/>
                      </a:lnTo>
                      <a:close/>
                    </a:path>
                  </a:pathLst>
                </a:custGeom>
                <a:solidFill>
                  <a:srgbClr val="00B0F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05" name="Freeform 31"/>
                <p:cNvSpPr>
                  <a:spLocks/>
                </p:cNvSpPr>
                <p:nvPr/>
              </p:nvSpPr>
              <p:spPr bwMode="auto">
                <a:xfrm>
                  <a:off x="3241" y="1393"/>
                  <a:ext cx="24" cy="24"/>
                </a:xfrm>
                <a:custGeom>
                  <a:avLst/>
                  <a:gdLst/>
                  <a:ahLst/>
                  <a:cxnLst>
                    <a:cxn ang="0">
                      <a:pos x="37" y="0"/>
                    </a:cxn>
                    <a:cxn ang="0">
                      <a:pos x="0" y="41"/>
                    </a:cxn>
                    <a:cxn ang="0">
                      <a:pos x="17" y="72"/>
                    </a:cxn>
                    <a:cxn ang="0">
                      <a:pos x="44" y="68"/>
                    </a:cxn>
                    <a:cxn ang="0">
                      <a:pos x="72" y="28"/>
                    </a:cxn>
                    <a:cxn ang="0">
                      <a:pos x="37" y="0"/>
                    </a:cxn>
                  </a:cxnLst>
                  <a:rect l="0" t="0" r="r" b="b"/>
                  <a:pathLst>
                    <a:path w="72" h="72">
                      <a:moveTo>
                        <a:pt x="37" y="0"/>
                      </a:moveTo>
                      <a:lnTo>
                        <a:pt x="0" y="41"/>
                      </a:lnTo>
                      <a:lnTo>
                        <a:pt x="17" y="72"/>
                      </a:lnTo>
                      <a:lnTo>
                        <a:pt x="44" y="68"/>
                      </a:lnTo>
                      <a:lnTo>
                        <a:pt x="72" y="28"/>
                      </a:lnTo>
                      <a:lnTo>
                        <a:pt x="37" y="0"/>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06" name="Freeform 32"/>
                <p:cNvSpPr>
                  <a:spLocks/>
                </p:cNvSpPr>
                <p:nvPr/>
              </p:nvSpPr>
              <p:spPr bwMode="auto">
                <a:xfrm>
                  <a:off x="3359" y="1370"/>
                  <a:ext cx="35" cy="16"/>
                </a:xfrm>
                <a:custGeom>
                  <a:avLst/>
                  <a:gdLst/>
                  <a:ahLst/>
                  <a:cxnLst>
                    <a:cxn ang="0">
                      <a:pos x="88" y="15"/>
                    </a:cxn>
                    <a:cxn ang="0">
                      <a:pos x="44" y="0"/>
                    </a:cxn>
                    <a:cxn ang="0">
                      <a:pos x="0" y="39"/>
                    </a:cxn>
                    <a:cxn ang="0">
                      <a:pos x="32" y="43"/>
                    </a:cxn>
                    <a:cxn ang="0">
                      <a:pos x="103" y="50"/>
                    </a:cxn>
                    <a:cxn ang="0">
                      <a:pos x="88" y="15"/>
                    </a:cxn>
                  </a:cxnLst>
                  <a:rect l="0" t="0" r="r" b="b"/>
                  <a:pathLst>
                    <a:path w="103" h="50">
                      <a:moveTo>
                        <a:pt x="88" y="15"/>
                      </a:moveTo>
                      <a:lnTo>
                        <a:pt x="44" y="0"/>
                      </a:lnTo>
                      <a:lnTo>
                        <a:pt x="0" y="39"/>
                      </a:lnTo>
                      <a:lnTo>
                        <a:pt x="32" y="43"/>
                      </a:lnTo>
                      <a:lnTo>
                        <a:pt x="103" y="50"/>
                      </a:lnTo>
                      <a:lnTo>
                        <a:pt x="88" y="15"/>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07" name="Freeform 33"/>
                <p:cNvSpPr>
                  <a:spLocks/>
                </p:cNvSpPr>
                <p:nvPr/>
              </p:nvSpPr>
              <p:spPr bwMode="auto">
                <a:xfrm>
                  <a:off x="3284" y="1196"/>
                  <a:ext cx="203" cy="175"/>
                </a:xfrm>
                <a:custGeom>
                  <a:avLst/>
                  <a:gdLst/>
                  <a:ahLst/>
                  <a:cxnLst>
                    <a:cxn ang="0">
                      <a:pos x="151" y="300"/>
                    </a:cxn>
                    <a:cxn ang="0">
                      <a:pos x="186" y="269"/>
                    </a:cxn>
                    <a:cxn ang="0">
                      <a:pos x="202" y="248"/>
                    </a:cxn>
                    <a:cxn ang="0">
                      <a:pos x="257" y="206"/>
                    </a:cxn>
                    <a:cxn ang="0">
                      <a:pos x="316" y="169"/>
                    </a:cxn>
                    <a:cxn ang="0">
                      <a:pos x="387" y="118"/>
                    </a:cxn>
                    <a:cxn ang="0">
                      <a:pos x="431" y="103"/>
                    </a:cxn>
                    <a:cxn ang="0">
                      <a:pos x="517" y="71"/>
                    </a:cxn>
                    <a:cxn ang="0">
                      <a:pos x="581" y="51"/>
                    </a:cxn>
                    <a:cxn ang="0">
                      <a:pos x="609" y="35"/>
                    </a:cxn>
                    <a:cxn ang="0">
                      <a:pos x="589" y="4"/>
                    </a:cxn>
                    <a:cxn ang="0">
                      <a:pos x="510" y="0"/>
                    </a:cxn>
                    <a:cxn ang="0">
                      <a:pos x="462" y="40"/>
                    </a:cxn>
                    <a:cxn ang="0">
                      <a:pos x="387" y="59"/>
                    </a:cxn>
                    <a:cxn ang="0">
                      <a:pos x="300" y="63"/>
                    </a:cxn>
                    <a:cxn ang="0">
                      <a:pos x="257" y="103"/>
                    </a:cxn>
                    <a:cxn ang="0">
                      <a:pos x="206" y="103"/>
                    </a:cxn>
                    <a:cxn ang="0">
                      <a:pos x="182" y="138"/>
                    </a:cxn>
                    <a:cxn ang="0">
                      <a:pos x="103" y="154"/>
                    </a:cxn>
                    <a:cxn ang="0">
                      <a:pos x="90" y="213"/>
                    </a:cxn>
                    <a:cxn ang="0">
                      <a:pos x="87" y="245"/>
                    </a:cxn>
                    <a:cxn ang="0">
                      <a:pos x="51" y="241"/>
                    </a:cxn>
                    <a:cxn ang="0">
                      <a:pos x="51" y="252"/>
                    </a:cxn>
                    <a:cxn ang="0">
                      <a:pos x="55" y="269"/>
                    </a:cxn>
                    <a:cxn ang="0">
                      <a:pos x="44" y="292"/>
                    </a:cxn>
                    <a:cxn ang="0">
                      <a:pos x="20" y="309"/>
                    </a:cxn>
                    <a:cxn ang="0">
                      <a:pos x="7" y="359"/>
                    </a:cxn>
                    <a:cxn ang="0">
                      <a:pos x="0" y="423"/>
                    </a:cxn>
                    <a:cxn ang="0">
                      <a:pos x="40" y="443"/>
                    </a:cxn>
                    <a:cxn ang="0">
                      <a:pos x="75" y="517"/>
                    </a:cxn>
                    <a:cxn ang="0">
                      <a:pos x="134" y="526"/>
                    </a:cxn>
                    <a:cxn ang="0">
                      <a:pos x="210" y="517"/>
                    </a:cxn>
                    <a:cxn ang="0">
                      <a:pos x="217" y="486"/>
                    </a:cxn>
                    <a:cxn ang="0">
                      <a:pos x="169" y="458"/>
                    </a:cxn>
                    <a:cxn ang="0">
                      <a:pos x="138" y="427"/>
                    </a:cxn>
                    <a:cxn ang="0">
                      <a:pos x="138" y="364"/>
                    </a:cxn>
                    <a:cxn ang="0">
                      <a:pos x="151" y="312"/>
                    </a:cxn>
                    <a:cxn ang="0">
                      <a:pos x="151" y="300"/>
                    </a:cxn>
                  </a:cxnLst>
                  <a:rect l="0" t="0" r="r" b="b"/>
                  <a:pathLst>
                    <a:path w="609" h="526">
                      <a:moveTo>
                        <a:pt x="151" y="300"/>
                      </a:moveTo>
                      <a:lnTo>
                        <a:pt x="186" y="269"/>
                      </a:lnTo>
                      <a:lnTo>
                        <a:pt x="202" y="248"/>
                      </a:lnTo>
                      <a:lnTo>
                        <a:pt x="257" y="206"/>
                      </a:lnTo>
                      <a:lnTo>
                        <a:pt x="316" y="169"/>
                      </a:lnTo>
                      <a:lnTo>
                        <a:pt x="387" y="118"/>
                      </a:lnTo>
                      <a:lnTo>
                        <a:pt x="431" y="103"/>
                      </a:lnTo>
                      <a:lnTo>
                        <a:pt x="517" y="71"/>
                      </a:lnTo>
                      <a:lnTo>
                        <a:pt x="581" y="51"/>
                      </a:lnTo>
                      <a:lnTo>
                        <a:pt x="609" y="35"/>
                      </a:lnTo>
                      <a:lnTo>
                        <a:pt x="589" y="4"/>
                      </a:lnTo>
                      <a:lnTo>
                        <a:pt x="510" y="0"/>
                      </a:lnTo>
                      <a:lnTo>
                        <a:pt x="462" y="40"/>
                      </a:lnTo>
                      <a:lnTo>
                        <a:pt x="387" y="59"/>
                      </a:lnTo>
                      <a:lnTo>
                        <a:pt x="300" y="63"/>
                      </a:lnTo>
                      <a:lnTo>
                        <a:pt x="257" y="103"/>
                      </a:lnTo>
                      <a:lnTo>
                        <a:pt x="206" y="103"/>
                      </a:lnTo>
                      <a:lnTo>
                        <a:pt x="182" y="138"/>
                      </a:lnTo>
                      <a:lnTo>
                        <a:pt x="103" y="154"/>
                      </a:lnTo>
                      <a:lnTo>
                        <a:pt x="90" y="213"/>
                      </a:lnTo>
                      <a:lnTo>
                        <a:pt x="87" y="245"/>
                      </a:lnTo>
                      <a:lnTo>
                        <a:pt x="51" y="241"/>
                      </a:lnTo>
                      <a:lnTo>
                        <a:pt x="51" y="252"/>
                      </a:lnTo>
                      <a:lnTo>
                        <a:pt x="55" y="269"/>
                      </a:lnTo>
                      <a:lnTo>
                        <a:pt x="44" y="292"/>
                      </a:lnTo>
                      <a:lnTo>
                        <a:pt x="20" y="309"/>
                      </a:lnTo>
                      <a:lnTo>
                        <a:pt x="7" y="359"/>
                      </a:lnTo>
                      <a:lnTo>
                        <a:pt x="0" y="423"/>
                      </a:lnTo>
                      <a:lnTo>
                        <a:pt x="40" y="443"/>
                      </a:lnTo>
                      <a:lnTo>
                        <a:pt x="75" y="517"/>
                      </a:lnTo>
                      <a:lnTo>
                        <a:pt x="134" y="526"/>
                      </a:lnTo>
                      <a:lnTo>
                        <a:pt x="210" y="517"/>
                      </a:lnTo>
                      <a:lnTo>
                        <a:pt x="217" y="486"/>
                      </a:lnTo>
                      <a:lnTo>
                        <a:pt x="169" y="458"/>
                      </a:lnTo>
                      <a:lnTo>
                        <a:pt x="138" y="427"/>
                      </a:lnTo>
                      <a:lnTo>
                        <a:pt x="138" y="364"/>
                      </a:lnTo>
                      <a:lnTo>
                        <a:pt x="151" y="312"/>
                      </a:lnTo>
                      <a:lnTo>
                        <a:pt x="151" y="300"/>
                      </a:lnTo>
                      <a:close/>
                    </a:path>
                  </a:pathLst>
                </a:custGeom>
                <a:solidFill>
                  <a:srgbClr val="D60093"/>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08" name="Freeform 34"/>
                <p:cNvSpPr>
                  <a:spLocks/>
                </p:cNvSpPr>
                <p:nvPr/>
              </p:nvSpPr>
              <p:spPr bwMode="auto">
                <a:xfrm>
                  <a:off x="3515" y="1259"/>
                  <a:ext cx="9" cy="17"/>
                </a:xfrm>
                <a:custGeom>
                  <a:avLst/>
                  <a:gdLst/>
                  <a:ahLst/>
                  <a:cxnLst>
                    <a:cxn ang="0">
                      <a:pos x="14" y="50"/>
                    </a:cxn>
                    <a:cxn ang="0">
                      <a:pos x="14" y="50"/>
                    </a:cxn>
                    <a:cxn ang="0">
                      <a:pos x="16" y="49"/>
                    </a:cxn>
                    <a:cxn ang="0">
                      <a:pos x="19" y="47"/>
                    </a:cxn>
                    <a:cxn ang="0">
                      <a:pos x="24" y="42"/>
                    </a:cxn>
                    <a:cxn ang="0">
                      <a:pos x="26" y="34"/>
                    </a:cxn>
                    <a:cxn ang="0">
                      <a:pos x="27" y="25"/>
                    </a:cxn>
                    <a:cxn ang="0">
                      <a:pos x="27" y="25"/>
                    </a:cxn>
                    <a:cxn ang="0">
                      <a:pos x="26" y="15"/>
                    </a:cxn>
                    <a:cxn ang="0">
                      <a:pos x="24" y="6"/>
                    </a:cxn>
                    <a:cxn ang="0">
                      <a:pos x="19" y="1"/>
                    </a:cxn>
                    <a:cxn ang="0">
                      <a:pos x="16" y="0"/>
                    </a:cxn>
                    <a:cxn ang="0">
                      <a:pos x="14" y="0"/>
                    </a:cxn>
                    <a:cxn ang="0">
                      <a:pos x="14" y="0"/>
                    </a:cxn>
                    <a:cxn ang="0">
                      <a:pos x="11" y="0"/>
                    </a:cxn>
                    <a:cxn ang="0">
                      <a:pos x="9" y="1"/>
                    </a:cxn>
                    <a:cxn ang="0">
                      <a:pos x="3" y="6"/>
                    </a:cxn>
                    <a:cxn ang="0">
                      <a:pos x="1" y="15"/>
                    </a:cxn>
                    <a:cxn ang="0">
                      <a:pos x="0" y="25"/>
                    </a:cxn>
                    <a:cxn ang="0">
                      <a:pos x="0" y="25"/>
                    </a:cxn>
                    <a:cxn ang="0">
                      <a:pos x="1" y="34"/>
                    </a:cxn>
                    <a:cxn ang="0">
                      <a:pos x="3" y="42"/>
                    </a:cxn>
                    <a:cxn ang="0">
                      <a:pos x="9" y="47"/>
                    </a:cxn>
                    <a:cxn ang="0">
                      <a:pos x="11" y="49"/>
                    </a:cxn>
                    <a:cxn ang="0">
                      <a:pos x="14" y="50"/>
                    </a:cxn>
                    <a:cxn ang="0">
                      <a:pos x="14" y="50"/>
                    </a:cxn>
                  </a:cxnLst>
                  <a:rect l="0" t="0" r="r" b="b"/>
                  <a:pathLst>
                    <a:path w="27" h="50">
                      <a:moveTo>
                        <a:pt x="14" y="50"/>
                      </a:moveTo>
                      <a:lnTo>
                        <a:pt x="14" y="50"/>
                      </a:lnTo>
                      <a:lnTo>
                        <a:pt x="16" y="49"/>
                      </a:lnTo>
                      <a:lnTo>
                        <a:pt x="19" y="47"/>
                      </a:lnTo>
                      <a:lnTo>
                        <a:pt x="24" y="42"/>
                      </a:lnTo>
                      <a:lnTo>
                        <a:pt x="26" y="34"/>
                      </a:lnTo>
                      <a:lnTo>
                        <a:pt x="27" y="25"/>
                      </a:lnTo>
                      <a:lnTo>
                        <a:pt x="27" y="25"/>
                      </a:lnTo>
                      <a:lnTo>
                        <a:pt x="26" y="15"/>
                      </a:lnTo>
                      <a:lnTo>
                        <a:pt x="24" y="6"/>
                      </a:lnTo>
                      <a:lnTo>
                        <a:pt x="19" y="1"/>
                      </a:lnTo>
                      <a:lnTo>
                        <a:pt x="16" y="0"/>
                      </a:lnTo>
                      <a:lnTo>
                        <a:pt x="14" y="0"/>
                      </a:lnTo>
                      <a:lnTo>
                        <a:pt x="14" y="0"/>
                      </a:lnTo>
                      <a:lnTo>
                        <a:pt x="11" y="0"/>
                      </a:lnTo>
                      <a:lnTo>
                        <a:pt x="9" y="1"/>
                      </a:lnTo>
                      <a:lnTo>
                        <a:pt x="3" y="6"/>
                      </a:lnTo>
                      <a:lnTo>
                        <a:pt x="1" y="15"/>
                      </a:lnTo>
                      <a:lnTo>
                        <a:pt x="0" y="25"/>
                      </a:lnTo>
                      <a:lnTo>
                        <a:pt x="0" y="25"/>
                      </a:lnTo>
                      <a:lnTo>
                        <a:pt x="1" y="34"/>
                      </a:lnTo>
                      <a:lnTo>
                        <a:pt x="3" y="42"/>
                      </a:lnTo>
                      <a:lnTo>
                        <a:pt x="9" y="47"/>
                      </a:lnTo>
                      <a:lnTo>
                        <a:pt x="11" y="49"/>
                      </a:lnTo>
                      <a:lnTo>
                        <a:pt x="14" y="50"/>
                      </a:lnTo>
                      <a:lnTo>
                        <a:pt x="14" y="50"/>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09" name="Freeform 35"/>
                <p:cNvSpPr>
                  <a:spLocks/>
                </p:cNvSpPr>
                <p:nvPr/>
              </p:nvSpPr>
              <p:spPr bwMode="auto">
                <a:xfrm>
                  <a:off x="3743" y="1057"/>
                  <a:ext cx="71" cy="54"/>
                </a:xfrm>
                <a:custGeom>
                  <a:avLst/>
                  <a:gdLst/>
                  <a:ahLst/>
                  <a:cxnLst>
                    <a:cxn ang="0">
                      <a:pos x="106" y="23"/>
                    </a:cxn>
                    <a:cxn ang="0">
                      <a:pos x="71" y="56"/>
                    </a:cxn>
                    <a:cxn ang="0">
                      <a:pos x="36" y="59"/>
                    </a:cxn>
                    <a:cxn ang="0">
                      <a:pos x="0" y="87"/>
                    </a:cxn>
                    <a:cxn ang="0">
                      <a:pos x="27" y="126"/>
                    </a:cxn>
                    <a:cxn ang="0">
                      <a:pos x="83" y="162"/>
                    </a:cxn>
                    <a:cxn ang="0">
                      <a:pos x="154" y="130"/>
                    </a:cxn>
                    <a:cxn ang="0">
                      <a:pos x="213" y="102"/>
                    </a:cxn>
                    <a:cxn ang="0">
                      <a:pos x="202" y="36"/>
                    </a:cxn>
                    <a:cxn ang="0">
                      <a:pos x="143" y="0"/>
                    </a:cxn>
                    <a:cxn ang="0">
                      <a:pos x="106" y="23"/>
                    </a:cxn>
                  </a:cxnLst>
                  <a:rect l="0" t="0" r="r" b="b"/>
                  <a:pathLst>
                    <a:path w="213" h="162">
                      <a:moveTo>
                        <a:pt x="106" y="23"/>
                      </a:moveTo>
                      <a:lnTo>
                        <a:pt x="71" y="56"/>
                      </a:lnTo>
                      <a:lnTo>
                        <a:pt x="36" y="59"/>
                      </a:lnTo>
                      <a:lnTo>
                        <a:pt x="0" y="87"/>
                      </a:lnTo>
                      <a:lnTo>
                        <a:pt x="27" y="126"/>
                      </a:lnTo>
                      <a:lnTo>
                        <a:pt x="83" y="162"/>
                      </a:lnTo>
                      <a:lnTo>
                        <a:pt x="154" y="130"/>
                      </a:lnTo>
                      <a:lnTo>
                        <a:pt x="213" y="102"/>
                      </a:lnTo>
                      <a:lnTo>
                        <a:pt x="202" y="36"/>
                      </a:lnTo>
                      <a:lnTo>
                        <a:pt x="143" y="0"/>
                      </a:lnTo>
                      <a:lnTo>
                        <a:pt x="106" y="23"/>
                      </a:lnTo>
                      <a:close/>
                    </a:path>
                  </a:pathLst>
                </a:custGeom>
                <a:solidFill>
                  <a:srgbClr val="D60093"/>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10" name="Freeform 36"/>
                <p:cNvSpPr>
                  <a:spLocks/>
                </p:cNvSpPr>
                <p:nvPr/>
              </p:nvSpPr>
              <p:spPr bwMode="auto">
                <a:xfrm>
                  <a:off x="3792" y="1097"/>
                  <a:ext cx="68" cy="45"/>
                </a:xfrm>
                <a:custGeom>
                  <a:avLst/>
                  <a:gdLst/>
                  <a:ahLst/>
                  <a:cxnLst>
                    <a:cxn ang="0">
                      <a:pos x="55" y="48"/>
                    </a:cxn>
                    <a:cxn ang="0">
                      <a:pos x="79" y="8"/>
                    </a:cxn>
                    <a:cxn ang="0">
                      <a:pos x="114" y="0"/>
                    </a:cxn>
                    <a:cxn ang="0">
                      <a:pos x="149" y="12"/>
                    </a:cxn>
                    <a:cxn ang="0">
                      <a:pos x="177" y="56"/>
                    </a:cxn>
                    <a:cxn ang="0">
                      <a:pos x="177" y="87"/>
                    </a:cxn>
                    <a:cxn ang="0">
                      <a:pos x="200" y="83"/>
                    </a:cxn>
                    <a:cxn ang="0">
                      <a:pos x="206" y="115"/>
                    </a:cxn>
                    <a:cxn ang="0">
                      <a:pos x="134" y="135"/>
                    </a:cxn>
                    <a:cxn ang="0">
                      <a:pos x="66" y="107"/>
                    </a:cxn>
                    <a:cxn ang="0">
                      <a:pos x="0" y="83"/>
                    </a:cxn>
                    <a:cxn ang="0">
                      <a:pos x="11" y="52"/>
                    </a:cxn>
                    <a:cxn ang="0">
                      <a:pos x="55" y="48"/>
                    </a:cxn>
                  </a:cxnLst>
                  <a:rect l="0" t="0" r="r" b="b"/>
                  <a:pathLst>
                    <a:path w="206" h="135">
                      <a:moveTo>
                        <a:pt x="55" y="48"/>
                      </a:moveTo>
                      <a:lnTo>
                        <a:pt x="79" y="8"/>
                      </a:lnTo>
                      <a:lnTo>
                        <a:pt x="114" y="0"/>
                      </a:lnTo>
                      <a:lnTo>
                        <a:pt x="149" y="12"/>
                      </a:lnTo>
                      <a:lnTo>
                        <a:pt x="177" y="56"/>
                      </a:lnTo>
                      <a:lnTo>
                        <a:pt x="177" y="87"/>
                      </a:lnTo>
                      <a:lnTo>
                        <a:pt x="200" y="83"/>
                      </a:lnTo>
                      <a:lnTo>
                        <a:pt x="206" y="115"/>
                      </a:lnTo>
                      <a:lnTo>
                        <a:pt x="134" y="135"/>
                      </a:lnTo>
                      <a:lnTo>
                        <a:pt x="66" y="107"/>
                      </a:lnTo>
                      <a:lnTo>
                        <a:pt x="0" y="83"/>
                      </a:lnTo>
                      <a:lnTo>
                        <a:pt x="11" y="52"/>
                      </a:lnTo>
                      <a:lnTo>
                        <a:pt x="55" y="48"/>
                      </a:lnTo>
                      <a:close/>
                    </a:path>
                  </a:pathLst>
                </a:custGeom>
                <a:solidFill>
                  <a:srgbClr val="D60093"/>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11" name="Freeform 37"/>
                <p:cNvSpPr>
                  <a:spLocks/>
                </p:cNvSpPr>
                <p:nvPr/>
              </p:nvSpPr>
              <p:spPr bwMode="auto">
                <a:xfrm>
                  <a:off x="3868" y="1116"/>
                  <a:ext cx="57" cy="44"/>
                </a:xfrm>
                <a:custGeom>
                  <a:avLst/>
                  <a:gdLst/>
                  <a:ahLst/>
                  <a:cxnLst>
                    <a:cxn ang="0">
                      <a:pos x="20" y="56"/>
                    </a:cxn>
                    <a:cxn ang="0">
                      <a:pos x="40" y="24"/>
                    </a:cxn>
                    <a:cxn ang="0">
                      <a:pos x="75" y="0"/>
                    </a:cxn>
                    <a:cxn ang="0">
                      <a:pos x="88" y="24"/>
                    </a:cxn>
                    <a:cxn ang="0">
                      <a:pos x="107" y="32"/>
                    </a:cxn>
                    <a:cxn ang="0">
                      <a:pos x="131" y="32"/>
                    </a:cxn>
                    <a:cxn ang="0">
                      <a:pos x="162" y="44"/>
                    </a:cxn>
                    <a:cxn ang="0">
                      <a:pos x="171" y="83"/>
                    </a:cxn>
                    <a:cxn ang="0">
                      <a:pos x="151" y="120"/>
                    </a:cxn>
                    <a:cxn ang="0">
                      <a:pos x="92" y="131"/>
                    </a:cxn>
                    <a:cxn ang="0">
                      <a:pos x="20" y="124"/>
                    </a:cxn>
                    <a:cxn ang="0">
                      <a:pos x="0" y="100"/>
                    </a:cxn>
                    <a:cxn ang="0">
                      <a:pos x="20" y="56"/>
                    </a:cxn>
                  </a:cxnLst>
                  <a:rect l="0" t="0" r="r" b="b"/>
                  <a:pathLst>
                    <a:path w="171" h="131">
                      <a:moveTo>
                        <a:pt x="20" y="56"/>
                      </a:moveTo>
                      <a:lnTo>
                        <a:pt x="40" y="24"/>
                      </a:lnTo>
                      <a:lnTo>
                        <a:pt x="75" y="0"/>
                      </a:lnTo>
                      <a:lnTo>
                        <a:pt x="88" y="24"/>
                      </a:lnTo>
                      <a:lnTo>
                        <a:pt x="107" y="32"/>
                      </a:lnTo>
                      <a:lnTo>
                        <a:pt x="131" y="32"/>
                      </a:lnTo>
                      <a:lnTo>
                        <a:pt x="162" y="44"/>
                      </a:lnTo>
                      <a:lnTo>
                        <a:pt x="171" y="83"/>
                      </a:lnTo>
                      <a:lnTo>
                        <a:pt x="151" y="120"/>
                      </a:lnTo>
                      <a:lnTo>
                        <a:pt x="92" y="131"/>
                      </a:lnTo>
                      <a:lnTo>
                        <a:pt x="20" y="124"/>
                      </a:lnTo>
                      <a:lnTo>
                        <a:pt x="0" y="100"/>
                      </a:lnTo>
                      <a:lnTo>
                        <a:pt x="20" y="56"/>
                      </a:lnTo>
                      <a:close/>
                    </a:path>
                  </a:pathLst>
                </a:custGeom>
                <a:solidFill>
                  <a:srgbClr val="D60093"/>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12" name="Freeform 38"/>
                <p:cNvSpPr>
                  <a:spLocks/>
                </p:cNvSpPr>
                <p:nvPr/>
              </p:nvSpPr>
              <p:spPr bwMode="auto">
                <a:xfrm>
                  <a:off x="4364" y="1213"/>
                  <a:ext cx="99" cy="43"/>
                </a:xfrm>
                <a:custGeom>
                  <a:avLst/>
                  <a:gdLst/>
                  <a:ahLst/>
                  <a:cxnLst>
                    <a:cxn ang="0">
                      <a:pos x="162" y="12"/>
                    </a:cxn>
                    <a:cxn ang="0">
                      <a:pos x="155" y="48"/>
                    </a:cxn>
                    <a:cxn ang="0">
                      <a:pos x="103" y="44"/>
                    </a:cxn>
                    <a:cxn ang="0">
                      <a:pos x="87" y="24"/>
                    </a:cxn>
                    <a:cxn ang="0">
                      <a:pos x="39" y="0"/>
                    </a:cxn>
                    <a:cxn ang="0">
                      <a:pos x="0" y="24"/>
                    </a:cxn>
                    <a:cxn ang="0">
                      <a:pos x="0" y="79"/>
                    </a:cxn>
                    <a:cxn ang="0">
                      <a:pos x="59" y="123"/>
                    </a:cxn>
                    <a:cxn ang="0">
                      <a:pos x="135" y="131"/>
                    </a:cxn>
                    <a:cxn ang="0">
                      <a:pos x="166" y="103"/>
                    </a:cxn>
                    <a:cxn ang="0">
                      <a:pos x="214" y="123"/>
                    </a:cxn>
                    <a:cxn ang="0">
                      <a:pos x="273" y="118"/>
                    </a:cxn>
                    <a:cxn ang="0">
                      <a:pos x="297" y="87"/>
                    </a:cxn>
                    <a:cxn ang="0">
                      <a:pos x="249" y="72"/>
                    </a:cxn>
                    <a:cxn ang="0">
                      <a:pos x="225" y="24"/>
                    </a:cxn>
                    <a:cxn ang="0">
                      <a:pos x="182" y="4"/>
                    </a:cxn>
                    <a:cxn ang="0">
                      <a:pos x="162" y="12"/>
                    </a:cxn>
                  </a:cxnLst>
                  <a:rect l="0" t="0" r="r" b="b"/>
                  <a:pathLst>
                    <a:path w="297" h="131">
                      <a:moveTo>
                        <a:pt x="162" y="12"/>
                      </a:moveTo>
                      <a:lnTo>
                        <a:pt x="155" y="48"/>
                      </a:lnTo>
                      <a:lnTo>
                        <a:pt x="103" y="44"/>
                      </a:lnTo>
                      <a:lnTo>
                        <a:pt x="87" y="24"/>
                      </a:lnTo>
                      <a:lnTo>
                        <a:pt x="39" y="0"/>
                      </a:lnTo>
                      <a:lnTo>
                        <a:pt x="0" y="24"/>
                      </a:lnTo>
                      <a:lnTo>
                        <a:pt x="0" y="79"/>
                      </a:lnTo>
                      <a:lnTo>
                        <a:pt x="59" y="123"/>
                      </a:lnTo>
                      <a:lnTo>
                        <a:pt x="135" y="131"/>
                      </a:lnTo>
                      <a:lnTo>
                        <a:pt x="166" y="103"/>
                      </a:lnTo>
                      <a:lnTo>
                        <a:pt x="214" y="123"/>
                      </a:lnTo>
                      <a:lnTo>
                        <a:pt x="273" y="118"/>
                      </a:lnTo>
                      <a:lnTo>
                        <a:pt x="297" y="87"/>
                      </a:lnTo>
                      <a:lnTo>
                        <a:pt x="249" y="72"/>
                      </a:lnTo>
                      <a:lnTo>
                        <a:pt x="225" y="24"/>
                      </a:lnTo>
                      <a:lnTo>
                        <a:pt x="182" y="4"/>
                      </a:lnTo>
                      <a:lnTo>
                        <a:pt x="162" y="12"/>
                      </a:lnTo>
                      <a:close/>
                    </a:path>
                  </a:pathLst>
                </a:custGeom>
                <a:solidFill>
                  <a:srgbClr val="00B0F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13" name="Freeform 39"/>
                <p:cNvSpPr>
                  <a:spLocks/>
                </p:cNvSpPr>
                <p:nvPr/>
              </p:nvSpPr>
              <p:spPr bwMode="auto">
                <a:xfrm>
                  <a:off x="4487" y="1227"/>
                  <a:ext cx="59" cy="24"/>
                </a:xfrm>
                <a:custGeom>
                  <a:avLst/>
                  <a:gdLst/>
                  <a:ahLst/>
                  <a:cxnLst>
                    <a:cxn ang="0">
                      <a:pos x="4" y="0"/>
                    </a:cxn>
                    <a:cxn ang="0">
                      <a:pos x="28" y="19"/>
                    </a:cxn>
                    <a:cxn ang="0">
                      <a:pos x="94" y="19"/>
                    </a:cxn>
                    <a:cxn ang="0">
                      <a:pos x="170" y="19"/>
                    </a:cxn>
                    <a:cxn ang="0">
                      <a:pos x="177" y="63"/>
                    </a:cxn>
                    <a:cxn ang="0">
                      <a:pos x="83" y="71"/>
                    </a:cxn>
                    <a:cxn ang="0">
                      <a:pos x="28" y="55"/>
                    </a:cxn>
                    <a:cxn ang="0">
                      <a:pos x="0" y="23"/>
                    </a:cxn>
                    <a:cxn ang="0">
                      <a:pos x="4" y="0"/>
                    </a:cxn>
                  </a:cxnLst>
                  <a:rect l="0" t="0" r="r" b="b"/>
                  <a:pathLst>
                    <a:path w="177" h="71">
                      <a:moveTo>
                        <a:pt x="4" y="0"/>
                      </a:moveTo>
                      <a:lnTo>
                        <a:pt x="28" y="19"/>
                      </a:lnTo>
                      <a:lnTo>
                        <a:pt x="94" y="19"/>
                      </a:lnTo>
                      <a:lnTo>
                        <a:pt x="170" y="19"/>
                      </a:lnTo>
                      <a:lnTo>
                        <a:pt x="177" y="63"/>
                      </a:lnTo>
                      <a:lnTo>
                        <a:pt x="83" y="71"/>
                      </a:lnTo>
                      <a:lnTo>
                        <a:pt x="28" y="55"/>
                      </a:lnTo>
                      <a:lnTo>
                        <a:pt x="0" y="23"/>
                      </a:lnTo>
                      <a:lnTo>
                        <a:pt x="4" y="0"/>
                      </a:lnTo>
                      <a:close/>
                    </a:path>
                  </a:pathLst>
                </a:custGeom>
                <a:solidFill>
                  <a:srgbClr val="00B0F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14" name="Freeform 40"/>
                <p:cNvSpPr>
                  <a:spLocks/>
                </p:cNvSpPr>
                <p:nvPr/>
              </p:nvSpPr>
              <p:spPr bwMode="auto">
                <a:xfrm>
                  <a:off x="4966" y="1334"/>
                  <a:ext cx="43" cy="28"/>
                </a:xfrm>
                <a:custGeom>
                  <a:avLst/>
                  <a:gdLst/>
                  <a:ahLst/>
                  <a:cxnLst>
                    <a:cxn ang="0">
                      <a:pos x="51" y="8"/>
                    </a:cxn>
                    <a:cxn ang="0">
                      <a:pos x="12" y="39"/>
                    </a:cxn>
                    <a:cxn ang="0">
                      <a:pos x="0" y="83"/>
                    </a:cxn>
                    <a:cxn ang="0">
                      <a:pos x="68" y="78"/>
                    </a:cxn>
                    <a:cxn ang="0">
                      <a:pos x="115" y="75"/>
                    </a:cxn>
                    <a:cxn ang="0">
                      <a:pos x="127" y="28"/>
                    </a:cxn>
                    <a:cxn ang="0">
                      <a:pos x="84" y="0"/>
                    </a:cxn>
                    <a:cxn ang="0">
                      <a:pos x="51" y="8"/>
                    </a:cxn>
                  </a:cxnLst>
                  <a:rect l="0" t="0" r="r" b="b"/>
                  <a:pathLst>
                    <a:path w="127" h="83">
                      <a:moveTo>
                        <a:pt x="51" y="8"/>
                      </a:moveTo>
                      <a:lnTo>
                        <a:pt x="12" y="39"/>
                      </a:lnTo>
                      <a:lnTo>
                        <a:pt x="0" y="83"/>
                      </a:lnTo>
                      <a:lnTo>
                        <a:pt x="68" y="78"/>
                      </a:lnTo>
                      <a:lnTo>
                        <a:pt x="115" y="75"/>
                      </a:lnTo>
                      <a:lnTo>
                        <a:pt x="127" y="28"/>
                      </a:lnTo>
                      <a:lnTo>
                        <a:pt x="84" y="0"/>
                      </a:lnTo>
                      <a:lnTo>
                        <a:pt x="51" y="8"/>
                      </a:lnTo>
                      <a:close/>
                    </a:path>
                  </a:pathLst>
                </a:custGeom>
                <a:solidFill>
                  <a:srgbClr val="00B0F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15" name="Freeform 41"/>
                <p:cNvSpPr>
                  <a:spLocks/>
                </p:cNvSpPr>
                <p:nvPr/>
              </p:nvSpPr>
              <p:spPr bwMode="auto">
                <a:xfrm>
                  <a:off x="1227" y="2476"/>
                  <a:ext cx="53" cy="65"/>
                </a:xfrm>
                <a:custGeom>
                  <a:avLst/>
                  <a:gdLst/>
                  <a:ahLst/>
                  <a:cxnLst>
                    <a:cxn ang="0">
                      <a:pos x="0" y="155"/>
                    </a:cxn>
                    <a:cxn ang="0">
                      <a:pos x="20" y="99"/>
                    </a:cxn>
                    <a:cxn ang="0">
                      <a:pos x="60" y="87"/>
                    </a:cxn>
                    <a:cxn ang="0">
                      <a:pos x="68" y="32"/>
                    </a:cxn>
                    <a:cxn ang="0">
                      <a:pos x="138" y="0"/>
                    </a:cxn>
                    <a:cxn ang="0">
                      <a:pos x="133" y="60"/>
                    </a:cxn>
                    <a:cxn ang="0">
                      <a:pos x="133" y="104"/>
                    </a:cxn>
                    <a:cxn ang="0">
                      <a:pos x="158" y="111"/>
                    </a:cxn>
                    <a:cxn ang="0">
                      <a:pos x="151" y="150"/>
                    </a:cxn>
                    <a:cxn ang="0">
                      <a:pos x="119" y="150"/>
                    </a:cxn>
                    <a:cxn ang="0">
                      <a:pos x="110" y="194"/>
                    </a:cxn>
                    <a:cxn ang="0">
                      <a:pos x="46" y="191"/>
                    </a:cxn>
                    <a:cxn ang="0">
                      <a:pos x="0" y="155"/>
                    </a:cxn>
                  </a:cxnLst>
                  <a:rect l="0" t="0" r="r" b="b"/>
                  <a:pathLst>
                    <a:path w="158" h="194">
                      <a:moveTo>
                        <a:pt x="0" y="155"/>
                      </a:moveTo>
                      <a:lnTo>
                        <a:pt x="20" y="99"/>
                      </a:lnTo>
                      <a:lnTo>
                        <a:pt x="60" y="87"/>
                      </a:lnTo>
                      <a:lnTo>
                        <a:pt x="68" y="32"/>
                      </a:lnTo>
                      <a:lnTo>
                        <a:pt x="138" y="0"/>
                      </a:lnTo>
                      <a:lnTo>
                        <a:pt x="133" y="60"/>
                      </a:lnTo>
                      <a:lnTo>
                        <a:pt x="133" y="104"/>
                      </a:lnTo>
                      <a:lnTo>
                        <a:pt x="158" y="111"/>
                      </a:lnTo>
                      <a:lnTo>
                        <a:pt x="151" y="150"/>
                      </a:lnTo>
                      <a:lnTo>
                        <a:pt x="119" y="150"/>
                      </a:lnTo>
                      <a:lnTo>
                        <a:pt x="110" y="194"/>
                      </a:lnTo>
                      <a:lnTo>
                        <a:pt x="46" y="191"/>
                      </a:lnTo>
                      <a:lnTo>
                        <a:pt x="0" y="155"/>
                      </a:lnTo>
                      <a:close/>
                    </a:path>
                  </a:pathLst>
                </a:custGeom>
                <a:no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16" name="Freeform 42"/>
                <p:cNvSpPr>
                  <a:spLocks/>
                </p:cNvSpPr>
                <p:nvPr/>
              </p:nvSpPr>
              <p:spPr bwMode="auto">
                <a:xfrm>
                  <a:off x="1388" y="2816"/>
                  <a:ext cx="194" cy="286"/>
                </a:xfrm>
                <a:custGeom>
                  <a:avLst/>
                  <a:gdLst/>
                  <a:ahLst/>
                  <a:cxnLst>
                    <a:cxn ang="0">
                      <a:pos x="471" y="35"/>
                    </a:cxn>
                    <a:cxn ang="0">
                      <a:pos x="431" y="7"/>
                    </a:cxn>
                    <a:cxn ang="0">
                      <a:pos x="352" y="0"/>
                    </a:cxn>
                    <a:cxn ang="0">
                      <a:pos x="328" y="31"/>
                    </a:cxn>
                    <a:cxn ang="0">
                      <a:pos x="197" y="90"/>
                    </a:cxn>
                    <a:cxn ang="0">
                      <a:pos x="135" y="134"/>
                    </a:cxn>
                    <a:cxn ang="0">
                      <a:pos x="87" y="169"/>
                    </a:cxn>
                    <a:cxn ang="0">
                      <a:pos x="56" y="134"/>
                    </a:cxn>
                    <a:cxn ang="0">
                      <a:pos x="44" y="94"/>
                    </a:cxn>
                    <a:cxn ang="0">
                      <a:pos x="18" y="96"/>
                    </a:cxn>
                    <a:cxn ang="0">
                      <a:pos x="0" y="115"/>
                    </a:cxn>
                    <a:cxn ang="0">
                      <a:pos x="3" y="222"/>
                    </a:cxn>
                    <a:cxn ang="0">
                      <a:pos x="49" y="222"/>
                    </a:cxn>
                    <a:cxn ang="0">
                      <a:pos x="69" y="297"/>
                    </a:cxn>
                    <a:cxn ang="0">
                      <a:pos x="93" y="311"/>
                    </a:cxn>
                    <a:cxn ang="0">
                      <a:pos x="100" y="359"/>
                    </a:cxn>
                    <a:cxn ang="0">
                      <a:pos x="117" y="400"/>
                    </a:cxn>
                    <a:cxn ang="0">
                      <a:pos x="142" y="414"/>
                    </a:cxn>
                    <a:cxn ang="0">
                      <a:pos x="148" y="463"/>
                    </a:cxn>
                    <a:cxn ang="0">
                      <a:pos x="162" y="473"/>
                    </a:cxn>
                    <a:cxn ang="0">
                      <a:pos x="180" y="501"/>
                    </a:cxn>
                    <a:cxn ang="0">
                      <a:pos x="194" y="545"/>
                    </a:cxn>
                    <a:cxn ang="0">
                      <a:pos x="214" y="590"/>
                    </a:cxn>
                    <a:cxn ang="0">
                      <a:pos x="235" y="607"/>
                    </a:cxn>
                    <a:cxn ang="0">
                      <a:pos x="225" y="627"/>
                    </a:cxn>
                    <a:cxn ang="0">
                      <a:pos x="241" y="666"/>
                    </a:cxn>
                    <a:cxn ang="0">
                      <a:pos x="289" y="699"/>
                    </a:cxn>
                    <a:cxn ang="0">
                      <a:pos x="334" y="752"/>
                    </a:cxn>
                    <a:cxn ang="0">
                      <a:pos x="401" y="778"/>
                    </a:cxn>
                    <a:cxn ang="0">
                      <a:pos x="465" y="828"/>
                    </a:cxn>
                    <a:cxn ang="0">
                      <a:pos x="504" y="858"/>
                    </a:cxn>
                    <a:cxn ang="0">
                      <a:pos x="536" y="830"/>
                    </a:cxn>
                    <a:cxn ang="0">
                      <a:pos x="550" y="792"/>
                    </a:cxn>
                    <a:cxn ang="0">
                      <a:pos x="565" y="786"/>
                    </a:cxn>
                    <a:cxn ang="0">
                      <a:pos x="550" y="758"/>
                    </a:cxn>
                    <a:cxn ang="0">
                      <a:pos x="558" y="679"/>
                    </a:cxn>
                    <a:cxn ang="0">
                      <a:pos x="555" y="617"/>
                    </a:cxn>
                    <a:cxn ang="0">
                      <a:pos x="578" y="599"/>
                    </a:cxn>
                    <a:cxn ang="0">
                      <a:pos x="583" y="552"/>
                    </a:cxn>
                    <a:cxn ang="0">
                      <a:pos x="548" y="497"/>
                    </a:cxn>
                    <a:cxn ang="0">
                      <a:pos x="509" y="478"/>
                    </a:cxn>
                    <a:cxn ang="0">
                      <a:pos x="490" y="418"/>
                    </a:cxn>
                    <a:cxn ang="0">
                      <a:pos x="455" y="440"/>
                    </a:cxn>
                    <a:cxn ang="0">
                      <a:pos x="413" y="434"/>
                    </a:cxn>
                    <a:cxn ang="0">
                      <a:pos x="407" y="408"/>
                    </a:cxn>
                    <a:cxn ang="0">
                      <a:pos x="376" y="403"/>
                    </a:cxn>
                    <a:cxn ang="0">
                      <a:pos x="364" y="371"/>
                    </a:cxn>
                    <a:cxn ang="0">
                      <a:pos x="332" y="345"/>
                    </a:cxn>
                    <a:cxn ang="0">
                      <a:pos x="320" y="313"/>
                    </a:cxn>
                    <a:cxn ang="0">
                      <a:pos x="331" y="272"/>
                    </a:cxn>
                    <a:cxn ang="0">
                      <a:pos x="358" y="259"/>
                    </a:cxn>
                    <a:cxn ang="0">
                      <a:pos x="378" y="242"/>
                    </a:cxn>
                    <a:cxn ang="0">
                      <a:pos x="369" y="211"/>
                    </a:cxn>
                    <a:cxn ang="0">
                      <a:pos x="382" y="169"/>
                    </a:cxn>
                    <a:cxn ang="0">
                      <a:pos x="413" y="148"/>
                    </a:cxn>
                    <a:cxn ang="0">
                      <a:pos x="455" y="158"/>
                    </a:cxn>
                    <a:cxn ang="0">
                      <a:pos x="490" y="138"/>
                    </a:cxn>
                    <a:cxn ang="0">
                      <a:pos x="503" y="96"/>
                    </a:cxn>
                    <a:cxn ang="0">
                      <a:pos x="471" y="35"/>
                    </a:cxn>
                  </a:cxnLst>
                  <a:rect l="0" t="0" r="r" b="b"/>
                  <a:pathLst>
                    <a:path w="583" h="858">
                      <a:moveTo>
                        <a:pt x="471" y="35"/>
                      </a:moveTo>
                      <a:lnTo>
                        <a:pt x="431" y="7"/>
                      </a:lnTo>
                      <a:lnTo>
                        <a:pt x="352" y="0"/>
                      </a:lnTo>
                      <a:lnTo>
                        <a:pt x="328" y="31"/>
                      </a:lnTo>
                      <a:lnTo>
                        <a:pt x="197" y="90"/>
                      </a:lnTo>
                      <a:lnTo>
                        <a:pt x="135" y="134"/>
                      </a:lnTo>
                      <a:lnTo>
                        <a:pt x="87" y="169"/>
                      </a:lnTo>
                      <a:lnTo>
                        <a:pt x="56" y="134"/>
                      </a:lnTo>
                      <a:lnTo>
                        <a:pt x="44" y="94"/>
                      </a:lnTo>
                      <a:lnTo>
                        <a:pt x="18" y="96"/>
                      </a:lnTo>
                      <a:lnTo>
                        <a:pt x="0" y="115"/>
                      </a:lnTo>
                      <a:lnTo>
                        <a:pt x="3" y="222"/>
                      </a:lnTo>
                      <a:lnTo>
                        <a:pt x="49" y="222"/>
                      </a:lnTo>
                      <a:lnTo>
                        <a:pt x="69" y="297"/>
                      </a:lnTo>
                      <a:lnTo>
                        <a:pt x="93" y="311"/>
                      </a:lnTo>
                      <a:lnTo>
                        <a:pt x="100" y="359"/>
                      </a:lnTo>
                      <a:lnTo>
                        <a:pt x="117" y="400"/>
                      </a:lnTo>
                      <a:lnTo>
                        <a:pt x="142" y="414"/>
                      </a:lnTo>
                      <a:lnTo>
                        <a:pt x="148" y="463"/>
                      </a:lnTo>
                      <a:lnTo>
                        <a:pt x="162" y="473"/>
                      </a:lnTo>
                      <a:lnTo>
                        <a:pt x="180" y="501"/>
                      </a:lnTo>
                      <a:lnTo>
                        <a:pt x="194" y="545"/>
                      </a:lnTo>
                      <a:lnTo>
                        <a:pt x="214" y="590"/>
                      </a:lnTo>
                      <a:lnTo>
                        <a:pt x="235" y="607"/>
                      </a:lnTo>
                      <a:lnTo>
                        <a:pt x="225" y="627"/>
                      </a:lnTo>
                      <a:lnTo>
                        <a:pt x="241" y="666"/>
                      </a:lnTo>
                      <a:lnTo>
                        <a:pt x="289" y="699"/>
                      </a:lnTo>
                      <a:lnTo>
                        <a:pt x="334" y="752"/>
                      </a:lnTo>
                      <a:lnTo>
                        <a:pt x="401" y="778"/>
                      </a:lnTo>
                      <a:lnTo>
                        <a:pt x="465" y="828"/>
                      </a:lnTo>
                      <a:lnTo>
                        <a:pt x="504" y="858"/>
                      </a:lnTo>
                      <a:lnTo>
                        <a:pt x="536" y="830"/>
                      </a:lnTo>
                      <a:lnTo>
                        <a:pt x="550" y="792"/>
                      </a:lnTo>
                      <a:lnTo>
                        <a:pt x="565" y="786"/>
                      </a:lnTo>
                      <a:lnTo>
                        <a:pt x="550" y="758"/>
                      </a:lnTo>
                      <a:lnTo>
                        <a:pt x="558" y="679"/>
                      </a:lnTo>
                      <a:lnTo>
                        <a:pt x="555" y="617"/>
                      </a:lnTo>
                      <a:lnTo>
                        <a:pt x="578" y="599"/>
                      </a:lnTo>
                      <a:lnTo>
                        <a:pt x="583" y="552"/>
                      </a:lnTo>
                      <a:lnTo>
                        <a:pt x="548" y="497"/>
                      </a:lnTo>
                      <a:lnTo>
                        <a:pt x="509" y="478"/>
                      </a:lnTo>
                      <a:lnTo>
                        <a:pt x="490" y="418"/>
                      </a:lnTo>
                      <a:lnTo>
                        <a:pt x="455" y="440"/>
                      </a:lnTo>
                      <a:lnTo>
                        <a:pt x="413" y="434"/>
                      </a:lnTo>
                      <a:lnTo>
                        <a:pt x="407" y="408"/>
                      </a:lnTo>
                      <a:lnTo>
                        <a:pt x="376" y="403"/>
                      </a:lnTo>
                      <a:lnTo>
                        <a:pt x="364" y="371"/>
                      </a:lnTo>
                      <a:lnTo>
                        <a:pt x="332" y="345"/>
                      </a:lnTo>
                      <a:lnTo>
                        <a:pt x="320" y="313"/>
                      </a:lnTo>
                      <a:lnTo>
                        <a:pt x="331" y="272"/>
                      </a:lnTo>
                      <a:lnTo>
                        <a:pt x="358" y="259"/>
                      </a:lnTo>
                      <a:lnTo>
                        <a:pt x="378" y="242"/>
                      </a:lnTo>
                      <a:lnTo>
                        <a:pt x="369" y="211"/>
                      </a:lnTo>
                      <a:lnTo>
                        <a:pt x="382" y="169"/>
                      </a:lnTo>
                      <a:lnTo>
                        <a:pt x="413" y="148"/>
                      </a:lnTo>
                      <a:lnTo>
                        <a:pt x="455" y="158"/>
                      </a:lnTo>
                      <a:lnTo>
                        <a:pt x="490" y="138"/>
                      </a:lnTo>
                      <a:lnTo>
                        <a:pt x="503" y="96"/>
                      </a:lnTo>
                      <a:lnTo>
                        <a:pt x="471" y="35"/>
                      </a:lnTo>
                      <a:close/>
                    </a:path>
                  </a:pathLst>
                </a:custGeom>
                <a:solidFill>
                  <a:srgbClr val="00B0F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17" name="Freeform 43"/>
                <p:cNvSpPr>
                  <a:spLocks/>
                </p:cNvSpPr>
                <p:nvPr/>
              </p:nvSpPr>
              <p:spPr bwMode="auto">
                <a:xfrm>
                  <a:off x="2421" y="2322"/>
                  <a:ext cx="247" cy="280"/>
                </a:xfrm>
                <a:custGeom>
                  <a:avLst/>
                  <a:gdLst/>
                  <a:ahLst/>
                  <a:cxnLst>
                    <a:cxn ang="0">
                      <a:pos x="0" y="609"/>
                    </a:cxn>
                    <a:cxn ang="0">
                      <a:pos x="46" y="547"/>
                    </a:cxn>
                    <a:cxn ang="0">
                      <a:pos x="81" y="566"/>
                    </a:cxn>
                    <a:cxn ang="0">
                      <a:pos x="243" y="578"/>
                    </a:cxn>
                    <a:cxn ang="0">
                      <a:pos x="303" y="570"/>
                    </a:cxn>
                    <a:cxn ang="0">
                      <a:pos x="300" y="514"/>
                    </a:cxn>
                    <a:cxn ang="0">
                      <a:pos x="263" y="503"/>
                    </a:cxn>
                    <a:cxn ang="0">
                      <a:pos x="267" y="152"/>
                    </a:cxn>
                    <a:cxn ang="0">
                      <a:pos x="243" y="120"/>
                    </a:cxn>
                    <a:cxn ang="0">
                      <a:pos x="243" y="52"/>
                    </a:cxn>
                    <a:cxn ang="0">
                      <a:pos x="276" y="45"/>
                    </a:cxn>
                    <a:cxn ang="0">
                      <a:pos x="276" y="0"/>
                    </a:cxn>
                    <a:cxn ang="0">
                      <a:pos x="324" y="31"/>
                    </a:cxn>
                    <a:cxn ang="0">
                      <a:pos x="640" y="285"/>
                    </a:cxn>
                    <a:cxn ang="0">
                      <a:pos x="684" y="305"/>
                    </a:cxn>
                    <a:cxn ang="0">
                      <a:pos x="695" y="379"/>
                    </a:cxn>
                    <a:cxn ang="0">
                      <a:pos x="735" y="371"/>
                    </a:cxn>
                    <a:cxn ang="0">
                      <a:pos x="743" y="522"/>
                    </a:cxn>
                    <a:cxn ang="0">
                      <a:pos x="711" y="526"/>
                    </a:cxn>
                    <a:cxn ang="0">
                      <a:pos x="711" y="553"/>
                    </a:cxn>
                    <a:cxn ang="0">
                      <a:pos x="592" y="568"/>
                    </a:cxn>
                    <a:cxn ang="0">
                      <a:pos x="557" y="594"/>
                    </a:cxn>
                    <a:cxn ang="0">
                      <a:pos x="480" y="590"/>
                    </a:cxn>
                    <a:cxn ang="0">
                      <a:pos x="457" y="621"/>
                    </a:cxn>
                    <a:cxn ang="0">
                      <a:pos x="434" y="645"/>
                    </a:cxn>
                    <a:cxn ang="0">
                      <a:pos x="374" y="665"/>
                    </a:cxn>
                    <a:cxn ang="0">
                      <a:pos x="362" y="689"/>
                    </a:cxn>
                    <a:cxn ang="0">
                      <a:pos x="346" y="724"/>
                    </a:cxn>
                    <a:cxn ang="0">
                      <a:pos x="315" y="768"/>
                    </a:cxn>
                    <a:cxn ang="0">
                      <a:pos x="300" y="830"/>
                    </a:cxn>
                    <a:cxn ang="0">
                      <a:pos x="244" y="837"/>
                    </a:cxn>
                    <a:cxn ang="0">
                      <a:pos x="206" y="842"/>
                    </a:cxn>
                    <a:cxn ang="0">
                      <a:pos x="193" y="779"/>
                    </a:cxn>
                    <a:cxn ang="0">
                      <a:pos x="157" y="744"/>
                    </a:cxn>
                    <a:cxn ang="0">
                      <a:pos x="105" y="732"/>
                    </a:cxn>
                    <a:cxn ang="0">
                      <a:pos x="59" y="719"/>
                    </a:cxn>
                    <a:cxn ang="0">
                      <a:pos x="36" y="668"/>
                    </a:cxn>
                    <a:cxn ang="0">
                      <a:pos x="8" y="648"/>
                    </a:cxn>
                    <a:cxn ang="0">
                      <a:pos x="0" y="609"/>
                    </a:cxn>
                  </a:cxnLst>
                  <a:rect l="0" t="0" r="r" b="b"/>
                  <a:pathLst>
                    <a:path w="743" h="842">
                      <a:moveTo>
                        <a:pt x="0" y="609"/>
                      </a:moveTo>
                      <a:lnTo>
                        <a:pt x="46" y="547"/>
                      </a:lnTo>
                      <a:lnTo>
                        <a:pt x="81" y="566"/>
                      </a:lnTo>
                      <a:lnTo>
                        <a:pt x="243" y="578"/>
                      </a:lnTo>
                      <a:lnTo>
                        <a:pt x="303" y="570"/>
                      </a:lnTo>
                      <a:lnTo>
                        <a:pt x="300" y="514"/>
                      </a:lnTo>
                      <a:lnTo>
                        <a:pt x="263" y="503"/>
                      </a:lnTo>
                      <a:lnTo>
                        <a:pt x="267" y="152"/>
                      </a:lnTo>
                      <a:lnTo>
                        <a:pt x="243" y="120"/>
                      </a:lnTo>
                      <a:lnTo>
                        <a:pt x="243" y="52"/>
                      </a:lnTo>
                      <a:lnTo>
                        <a:pt x="276" y="45"/>
                      </a:lnTo>
                      <a:lnTo>
                        <a:pt x="276" y="0"/>
                      </a:lnTo>
                      <a:lnTo>
                        <a:pt x="324" y="31"/>
                      </a:lnTo>
                      <a:lnTo>
                        <a:pt x="640" y="285"/>
                      </a:lnTo>
                      <a:lnTo>
                        <a:pt x="684" y="305"/>
                      </a:lnTo>
                      <a:lnTo>
                        <a:pt x="695" y="379"/>
                      </a:lnTo>
                      <a:lnTo>
                        <a:pt x="735" y="371"/>
                      </a:lnTo>
                      <a:lnTo>
                        <a:pt x="743" y="522"/>
                      </a:lnTo>
                      <a:lnTo>
                        <a:pt x="711" y="526"/>
                      </a:lnTo>
                      <a:lnTo>
                        <a:pt x="711" y="553"/>
                      </a:lnTo>
                      <a:lnTo>
                        <a:pt x="592" y="568"/>
                      </a:lnTo>
                      <a:lnTo>
                        <a:pt x="557" y="594"/>
                      </a:lnTo>
                      <a:lnTo>
                        <a:pt x="480" y="590"/>
                      </a:lnTo>
                      <a:lnTo>
                        <a:pt x="457" y="621"/>
                      </a:lnTo>
                      <a:lnTo>
                        <a:pt x="434" y="645"/>
                      </a:lnTo>
                      <a:lnTo>
                        <a:pt x="374" y="665"/>
                      </a:lnTo>
                      <a:lnTo>
                        <a:pt x="362" y="689"/>
                      </a:lnTo>
                      <a:lnTo>
                        <a:pt x="346" y="724"/>
                      </a:lnTo>
                      <a:lnTo>
                        <a:pt x="315" y="768"/>
                      </a:lnTo>
                      <a:lnTo>
                        <a:pt x="300" y="830"/>
                      </a:lnTo>
                      <a:lnTo>
                        <a:pt x="244" y="837"/>
                      </a:lnTo>
                      <a:lnTo>
                        <a:pt x="206" y="842"/>
                      </a:lnTo>
                      <a:lnTo>
                        <a:pt x="193" y="779"/>
                      </a:lnTo>
                      <a:lnTo>
                        <a:pt x="157" y="744"/>
                      </a:lnTo>
                      <a:lnTo>
                        <a:pt x="105" y="732"/>
                      </a:lnTo>
                      <a:lnTo>
                        <a:pt x="59" y="719"/>
                      </a:lnTo>
                      <a:lnTo>
                        <a:pt x="36" y="668"/>
                      </a:lnTo>
                      <a:lnTo>
                        <a:pt x="8" y="648"/>
                      </a:lnTo>
                      <a:lnTo>
                        <a:pt x="0" y="609"/>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18" name="Freeform 44"/>
                <p:cNvSpPr>
                  <a:spLocks/>
                </p:cNvSpPr>
                <p:nvPr/>
              </p:nvSpPr>
              <p:spPr bwMode="auto">
                <a:xfrm>
                  <a:off x="2402" y="2607"/>
                  <a:ext cx="50" cy="54"/>
                </a:xfrm>
                <a:custGeom>
                  <a:avLst/>
                  <a:gdLst/>
                  <a:ahLst/>
                  <a:cxnLst>
                    <a:cxn ang="0">
                      <a:pos x="151" y="79"/>
                    </a:cxn>
                    <a:cxn ang="0">
                      <a:pos x="138" y="27"/>
                    </a:cxn>
                    <a:cxn ang="0">
                      <a:pos x="88" y="0"/>
                    </a:cxn>
                    <a:cxn ang="0">
                      <a:pos x="48" y="20"/>
                    </a:cxn>
                    <a:cxn ang="0">
                      <a:pos x="0" y="31"/>
                    </a:cxn>
                    <a:cxn ang="0">
                      <a:pos x="13" y="75"/>
                    </a:cxn>
                    <a:cxn ang="0">
                      <a:pos x="44" y="86"/>
                    </a:cxn>
                    <a:cxn ang="0">
                      <a:pos x="52" y="127"/>
                    </a:cxn>
                    <a:cxn ang="0">
                      <a:pos x="96" y="138"/>
                    </a:cxn>
                    <a:cxn ang="0">
                      <a:pos x="107" y="162"/>
                    </a:cxn>
                    <a:cxn ang="0">
                      <a:pos x="151" y="79"/>
                    </a:cxn>
                  </a:cxnLst>
                  <a:rect l="0" t="0" r="r" b="b"/>
                  <a:pathLst>
                    <a:path w="151" h="162">
                      <a:moveTo>
                        <a:pt x="151" y="79"/>
                      </a:moveTo>
                      <a:lnTo>
                        <a:pt x="138" y="27"/>
                      </a:lnTo>
                      <a:lnTo>
                        <a:pt x="88" y="0"/>
                      </a:lnTo>
                      <a:lnTo>
                        <a:pt x="48" y="20"/>
                      </a:lnTo>
                      <a:lnTo>
                        <a:pt x="0" y="31"/>
                      </a:lnTo>
                      <a:lnTo>
                        <a:pt x="13" y="75"/>
                      </a:lnTo>
                      <a:lnTo>
                        <a:pt x="44" y="86"/>
                      </a:lnTo>
                      <a:lnTo>
                        <a:pt x="52" y="127"/>
                      </a:lnTo>
                      <a:lnTo>
                        <a:pt x="96" y="138"/>
                      </a:lnTo>
                      <a:lnTo>
                        <a:pt x="107" y="162"/>
                      </a:lnTo>
                      <a:lnTo>
                        <a:pt x="151" y="79"/>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19" name="Freeform 45"/>
                <p:cNvSpPr>
                  <a:spLocks/>
                </p:cNvSpPr>
                <p:nvPr/>
              </p:nvSpPr>
              <p:spPr bwMode="auto">
                <a:xfrm>
                  <a:off x="2641" y="2537"/>
                  <a:ext cx="167" cy="165"/>
                </a:xfrm>
                <a:custGeom>
                  <a:avLst/>
                  <a:gdLst/>
                  <a:ahLst/>
                  <a:cxnLst>
                    <a:cxn ang="0">
                      <a:pos x="401" y="320"/>
                    </a:cxn>
                    <a:cxn ang="0">
                      <a:pos x="432" y="269"/>
                    </a:cxn>
                    <a:cxn ang="0">
                      <a:pos x="453" y="180"/>
                    </a:cxn>
                    <a:cxn ang="0">
                      <a:pos x="467" y="158"/>
                    </a:cxn>
                    <a:cxn ang="0">
                      <a:pos x="492" y="138"/>
                    </a:cxn>
                    <a:cxn ang="0">
                      <a:pos x="501" y="79"/>
                    </a:cxn>
                    <a:cxn ang="0">
                      <a:pos x="491" y="0"/>
                    </a:cxn>
                    <a:cxn ang="0">
                      <a:pos x="491" y="0"/>
                    </a:cxn>
                    <a:cxn ang="0">
                      <a:pos x="458" y="19"/>
                    </a:cxn>
                    <a:cxn ang="0">
                      <a:pos x="437" y="44"/>
                    </a:cxn>
                    <a:cxn ang="0">
                      <a:pos x="414" y="19"/>
                    </a:cxn>
                    <a:cxn ang="0">
                      <a:pos x="354" y="16"/>
                    </a:cxn>
                    <a:cxn ang="0">
                      <a:pos x="348" y="43"/>
                    </a:cxn>
                    <a:cxn ang="0">
                      <a:pos x="310" y="39"/>
                    </a:cxn>
                    <a:cxn ang="0">
                      <a:pos x="282" y="13"/>
                    </a:cxn>
                    <a:cxn ang="0">
                      <a:pos x="249" y="16"/>
                    </a:cxn>
                    <a:cxn ang="0">
                      <a:pos x="192" y="23"/>
                    </a:cxn>
                    <a:cxn ang="0">
                      <a:pos x="187" y="43"/>
                    </a:cxn>
                    <a:cxn ang="0">
                      <a:pos x="168" y="11"/>
                    </a:cxn>
                    <a:cxn ang="0">
                      <a:pos x="131" y="5"/>
                    </a:cxn>
                    <a:cxn ang="0">
                      <a:pos x="89" y="16"/>
                    </a:cxn>
                    <a:cxn ang="0">
                      <a:pos x="72" y="50"/>
                    </a:cxn>
                    <a:cxn ang="0">
                      <a:pos x="58" y="74"/>
                    </a:cxn>
                    <a:cxn ang="0">
                      <a:pos x="44" y="74"/>
                    </a:cxn>
                    <a:cxn ang="0">
                      <a:pos x="51" y="133"/>
                    </a:cxn>
                    <a:cxn ang="0">
                      <a:pos x="28" y="236"/>
                    </a:cxn>
                    <a:cxn ang="0">
                      <a:pos x="0" y="271"/>
                    </a:cxn>
                    <a:cxn ang="0">
                      <a:pos x="11" y="374"/>
                    </a:cxn>
                    <a:cxn ang="0">
                      <a:pos x="48" y="382"/>
                    </a:cxn>
                    <a:cxn ang="0">
                      <a:pos x="89" y="375"/>
                    </a:cxn>
                    <a:cxn ang="0">
                      <a:pos x="108" y="397"/>
                    </a:cxn>
                    <a:cxn ang="0">
                      <a:pos x="127" y="424"/>
                    </a:cxn>
                    <a:cxn ang="0">
                      <a:pos x="126" y="468"/>
                    </a:cxn>
                    <a:cxn ang="0">
                      <a:pos x="158" y="495"/>
                    </a:cxn>
                    <a:cxn ang="0">
                      <a:pos x="202" y="496"/>
                    </a:cxn>
                    <a:cxn ang="0">
                      <a:pos x="288" y="427"/>
                    </a:cxn>
                    <a:cxn ang="0">
                      <a:pos x="315" y="392"/>
                    </a:cxn>
                    <a:cxn ang="0">
                      <a:pos x="352" y="357"/>
                    </a:cxn>
                    <a:cxn ang="0">
                      <a:pos x="401" y="320"/>
                    </a:cxn>
                  </a:cxnLst>
                  <a:rect l="0" t="0" r="r" b="b"/>
                  <a:pathLst>
                    <a:path w="501" h="496">
                      <a:moveTo>
                        <a:pt x="401" y="320"/>
                      </a:moveTo>
                      <a:lnTo>
                        <a:pt x="432" y="269"/>
                      </a:lnTo>
                      <a:lnTo>
                        <a:pt x="453" y="180"/>
                      </a:lnTo>
                      <a:lnTo>
                        <a:pt x="467" y="158"/>
                      </a:lnTo>
                      <a:lnTo>
                        <a:pt x="492" y="138"/>
                      </a:lnTo>
                      <a:lnTo>
                        <a:pt x="501" y="79"/>
                      </a:lnTo>
                      <a:lnTo>
                        <a:pt x="491" y="0"/>
                      </a:lnTo>
                      <a:lnTo>
                        <a:pt x="491" y="0"/>
                      </a:lnTo>
                      <a:lnTo>
                        <a:pt x="458" y="19"/>
                      </a:lnTo>
                      <a:lnTo>
                        <a:pt x="437" y="44"/>
                      </a:lnTo>
                      <a:lnTo>
                        <a:pt x="414" y="19"/>
                      </a:lnTo>
                      <a:lnTo>
                        <a:pt x="354" y="16"/>
                      </a:lnTo>
                      <a:lnTo>
                        <a:pt x="348" y="43"/>
                      </a:lnTo>
                      <a:lnTo>
                        <a:pt x="310" y="39"/>
                      </a:lnTo>
                      <a:lnTo>
                        <a:pt x="282" y="13"/>
                      </a:lnTo>
                      <a:lnTo>
                        <a:pt x="249" y="16"/>
                      </a:lnTo>
                      <a:lnTo>
                        <a:pt x="192" y="23"/>
                      </a:lnTo>
                      <a:lnTo>
                        <a:pt x="187" y="43"/>
                      </a:lnTo>
                      <a:lnTo>
                        <a:pt x="168" y="11"/>
                      </a:lnTo>
                      <a:lnTo>
                        <a:pt x="131" y="5"/>
                      </a:lnTo>
                      <a:lnTo>
                        <a:pt x="89" y="16"/>
                      </a:lnTo>
                      <a:lnTo>
                        <a:pt x="72" y="50"/>
                      </a:lnTo>
                      <a:lnTo>
                        <a:pt x="58" y="74"/>
                      </a:lnTo>
                      <a:lnTo>
                        <a:pt x="44" y="74"/>
                      </a:lnTo>
                      <a:lnTo>
                        <a:pt x="51" y="133"/>
                      </a:lnTo>
                      <a:lnTo>
                        <a:pt x="28" y="236"/>
                      </a:lnTo>
                      <a:lnTo>
                        <a:pt x="0" y="271"/>
                      </a:lnTo>
                      <a:lnTo>
                        <a:pt x="11" y="374"/>
                      </a:lnTo>
                      <a:lnTo>
                        <a:pt x="48" y="382"/>
                      </a:lnTo>
                      <a:lnTo>
                        <a:pt x="89" y="375"/>
                      </a:lnTo>
                      <a:lnTo>
                        <a:pt x="108" y="397"/>
                      </a:lnTo>
                      <a:lnTo>
                        <a:pt x="127" y="424"/>
                      </a:lnTo>
                      <a:lnTo>
                        <a:pt x="126" y="468"/>
                      </a:lnTo>
                      <a:lnTo>
                        <a:pt x="158" y="495"/>
                      </a:lnTo>
                      <a:lnTo>
                        <a:pt x="202" y="496"/>
                      </a:lnTo>
                      <a:lnTo>
                        <a:pt x="288" y="427"/>
                      </a:lnTo>
                      <a:lnTo>
                        <a:pt x="315" y="392"/>
                      </a:lnTo>
                      <a:lnTo>
                        <a:pt x="352" y="357"/>
                      </a:lnTo>
                      <a:lnTo>
                        <a:pt x="401" y="320"/>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20" name="Freeform 46"/>
                <p:cNvSpPr>
                  <a:spLocks/>
                </p:cNvSpPr>
                <p:nvPr/>
              </p:nvSpPr>
              <p:spPr bwMode="auto">
                <a:xfrm>
                  <a:off x="2829" y="2584"/>
                  <a:ext cx="186" cy="147"/>
                </a:xfrm>
                <a:custGeom>
                  <a:avLst/>
                  <a:gdLst/>
                  <a:ahLst/>
                  <a:cxnLst>
                    <a:cxn ang="0">
                      <a:pos x="553" y="314"/>
                    </a:cxn>
                    <a:cxn ang="0">
                      <a:pos x="527" y="312"/>
                    </a:cxn>
                    <a:cxn ang="0">
                      <a:pos x="474" y="324"/>
                    </a:cxn>
                    <a:cxn ang="0">
                      <a:pos x="434" y="318"/>
                    </a:cxn>
                    <a:cxn ang="0">
                      <a:pos x="430" y="335"/>
                    </a:cxn>
                    <a:cxn ang="0">
                      <a:pos x="336" y="345"/>
                    </a:cxn>
                    <a:cxn ang="0">
                      <a:pos x="330" y="366"/>
                    </a:cxn>
                    <a:cxn ang="0">
                      <a:pos x="251" y="373"/>
                    </a:cxn>
                    <a:cxn ang="0">
                      <a:pos x="235" y="342"/>
                    </a:cxn>
                    <a:cxn ang="0">
                      <a:pos x="206" y="329"/>
                    </a:cxn>
                    <a:cxn ang="0">
                      <a:pos x="186" y="356"/>
                    </a:cxn>
                    <a:cxn ang="0">
                      <a:pos x="164" y="367"/>
                    </a:cxn>
                    <a:cxn ang="0">
                      <a:pos x="147" y="381"/>
                    </a:cxn>
                    <a:cxn ang="0">
                      <a:pos x="113" y="387"/>
                    </a:cxn>
                    <a:cxn ang="0">
                      <a:pos x="89" y="412"/>
                    </a:cxn>
                    <a:cxn ang="0">
                      <a:pos x="71" y="440"/>
                    </a:cxn>
                    <a:cxn ang="0">
                      <a:pos x="55" y="412"/>
                    </a:cxn>
                    <a:cxn ang="0">
                      <a:pos x="34" y="347"/>
                    </a:cxn>
                    <a:cxn ang="0">
                      <a:pos x="0" y="294"/>
                    </a:cxn>
                    <a:cxn ang="0">
                      <a:pos x="20" y="235"/>
                    </a:cxn>
                    <a:cxn ang="0">
                      <a:pos x="41" y="205"/>
                    </a:cxn>
                    <a:cxn ang="0">
                      <a:pos x="68" y="191"/>
                    </a:cxn>
                    <a:cxn ang="0">
                      <a:pos x="110" y="195"/>
                    </a:cxn>
                    <a:cxn ang="0">
                      <a:pos x="124" y="166"/>
                    </a:cxn>
                    <a:cxn ang="0">
                      <a:pos x="174" y="162"/>
                    </a:cxn>
                    <a:cxn ang="0">
                      <a:pos x="197" y="129"/>
                    </a:cxn>
                    <a:cxn ang="0">
                      <a:pos x="241" y="119"/>
                    </a:cxn>
                    <a:cxn ang="0">
                      <a:pos x="257" y="87"/>
                    </a:cxn>
                    <a:cxn ang="0">
                      <a:pos x="286" y="73"/>
                    </a:cxn>
                    <a:cxn ang="0">
                      <a:pos x="306" y="35"/>
                    </a:cxn>
                    <a:cxn ang="0">
                      <a:pos x="336" y="8"/>
                    </a:cxn>
                    <a:cxn ang="0">
                      <a:pos x="358" y="0"/>
                    </a:cxn>
                    <a:cxn ang="0">
                      <a:pos x="379" y="33"/>
                    </a:cxn>
                    <a:cxn ang="0">
                      <a:pos x="401" y="78"/>
                    </a:cxn>
                    <a:cxn ang="0">
                      <a:pos x="396" y="118"/>
                    </a:cxn>
                    <a:cxn ang="0">
                      <a:pos x="417" y="128"/>
                    </a:cxn>
                    <a:cxn ang="0">
                      <a:pos x="420" y="153"/>
                    </a:cxn>
                    <a:cxn ang="0">
                      <a:pos x="452" y="148"/>
                    </a:cxn>
                    <a:cxn ang="0">
                      <a:pos x="464" y="191"/>
                    </a:cxn>
                    <a:cxn ang="0">
                      <a:pos x="506" y="199"/>
                    </a:cxn>
                    <a:cxn ang="0">
                      <a:pos x="513" y="250"/>
                    </a:cxn>
                    <a:cxn ang="0">
                      <a:pos x="540" y="260"/>
                    </a:cxn>
                    <a:cxn ang="0">
                      <a:pos x="551" y="278"/>
                    </a:cxn>
                    <a:cxn ang="0">
                      <a:pos x="558" y="291"/>
                    </a:cxn>
                    <a:cxn ang="0">
                      <a:pos x="553" y="314"/>
                    </a:cxn>
                  </a:cxnLst>
                  <a:rect l="0" t="0" r="r" b="b"/>
                  <a:pathLst>
                    <a:path w="558" h="440">
                      <a:moveTo>
                        <a:pt x="553" y="314"/>
                      </a:moveTo>
                      <a:lnTo>
                        <a:pt x="527" y="312"/>
                      </a:lnTo>
                      <a:lnTo>
                        <a:pt x="474" y="324"/>
                      </a:lnTo>
                      <a:lnTo>
                        <a:pt x="434" y="318"/>
                      </a:lnTo>
                      <a:lnTo>
                        <a:pt x="430" y="335"/>
                      </a:lnTo>
                      <a:lnTo>
                        <a:pt x="336" y="345"/>
                      </a:lnTo>
                      <a:lnTo>
                        <a:pt x="330" y="366"/>
                      </a:lnTo>
                      <a:lnTo>
                        <a:pt x="251" y="373"/>
                      </a:lnTo>
                      <a:lnTo>
                        <a:pt x="235" y="342"/>
                      </a:lnTo>
                      <a:lnTo>
                        <a:pt x="206" y="329"/>
                      </a:lnTo>
                      <a:lnTo>
                        <a:pt x="186" y="356"/>
                      </a:lnTo>
                      <a:lnTo>
                        <a:pt x="164" y="367"/>
                      </a:lnTo>
                      <a:lnTo>
                        <a:pt x="147" y="381"/>
                      </a:lnTo>
                      <a:lnTo>
                        <a:pt x="113" y="387"/>
                      </a:lnTo>
                      <a:lnTo>
                        <a:pt x="89" y="412"/>
                      </a:lnTo>
                      <a:lnTo>
                        <a:pt x="71" y="440"/>
                      </a:lnTo>
                      <a:lnTo>
                        <a:pt x="55" y="412"/>
                      </a:lnTo>
                      <a:lnTo>
                        <a:pt x="34" y="347"/>
                      </a:lnTo>
                      <a:lnTo>
                        <a:pt x="0" y="294"/>
                      </a:lnTo>
                      <a:lnTo>
                        <a:pt x="20" y="235"/>
                      </a:lnTo>
                      <a:lnTo>
                        <a:pt x="41" y="205"/>
                      </a:lnTo>
                      <a:lnTo>
                        <a:pt x="68" y="191"/>
                      </a:lnTo>
                      <a:lnTo>
                        <a:pt x="110" y="195"/>
                      </a:lnTo>
                      <a:lnTo>
                        <a:pt x="124" y="166"/>
                      </a:lnTo>
                      <a:lnTo>
                        <a:pt x="174" y="162"/>
                      </a:lnTo>
                      <a:lnTo>
                        <a:pt x="197" y="129"/>
                      </a:lnTo>
                      <a:lnTo>
                        <a:pt x="241" y="119"/>
                      </a:lnTo>
                      <a:lnTo>
                        <a:pt x="257" y="87"/>
                      </a:lnTo>
                      <a:lnTo>
                        <a:pt x="286" y="73"/>
                      </a:lnTo>
                      <a:lnTo>
                        <a:pt x="306" y="35"/>
                      </a:lnTo>
                      <a:lnTo>
                        <a:pt x="336" y="8"/>
                      </a:lnTo>
                      <a:lnTo>
                        <a:pt x="358" y="0"/>
                      </a:lnTo>
                      <a:lnTo>
                        <a:pt x="379" y="33"/>
                      </a:lnTo>
                      <a:lnTo>
                        <a:pt x="401" y="78"/>
                      </a:lnTo>
                      <a:lnTo>
                        <a:pt x="396" y="118"/>
                      </a:lnTo>
                      <a:lnTo>
                        <a:pt x="417" y="128"/>
                      </a:lnTo>
                      <a:lnTo>
                        <a:pt x="420" y="153"/>
                      </a:lnTo>
                      <a:lnTo>
                        <a:pt x="452" y="148"/>
                      </a:lnTo>
                      <a:lnTo>
                        <a:pt x="464" y="191"/>
                      </a:lnTo>
                      <a:lnTo>
                        <a:pt x="506" y="199"/>
                      </a:lnTo>
                      <a:lnTo>
                        <a:pt x="513" y="250"/>
                      </a:lnTo>
                      <a:lnTo>
                        <a:pt x="540" y="260"/>
                      </a:lnTo>
                      <a:lnTo>
                        <a:pt x="551" y="278"/>
                      </a:lnTo>
                      <a:lnTo>
                        <a:pt x="558" y="291"/>
                      </a:lnTo>
                      <a:lnTo>
                        <a:pt x="553" y="314"/>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21" name="Freeform 47"/>
                <p:cNvSpPr>
                  <a:spLocks/>
                </p:cNvSpPr>
                <p:nvPr/>
              </p:nvSpPr>
              <p:spPr bwMode="auto">
                <a:xfrm>
                  <a:off x="2975" y="2215"/>
                  <a:ext cx="162" cy="189"/>
                </a:xfrm>
                <a:custGeom>
                  <a:avLst/>
                  <a:gdLst/>
                  <a:ahLst/>
                  <a:cxnLst>
                    <a:cxn ang="0">
                      <a:pos x="0" y="12"/>
                    </a:cxn>
                    <a:cxn ang="0">
                      <a:pos x="3" y="565"/>
                    </a:cxn>
                    <a:cxn ang="0">
                      <a:pos x="31" y="550"/>
                    </a:cxn>
                    <a:cxn ang="0">
                      <a:pos x="66" y="526"/>
                    </a:cxn>
                    <a:cxn ang="0">
                      <a:pos x="362" y="526"/>
                    </a:cxn>
                    <a:cxn ang="0">
                      <a:pos x="390" y="550"/>
                    </a:cxn>
                    <a:cxn ang="0">
                      <a:pos x="469" y="486"/>
                    </a:cxn>
                    <a:cxn ang="0">
                      <a:pos x="469" y="423"/>
                    </a:cxn>
                    <a:cxn ang="0">
                      <a:pos x="485" y="410"/>
                    </a:cxn>
                    <a:cxn ang="0">
                      <a:pos x="378" y="241"/>
                    </a:cxn>
                    <a:cxn ang="0">
                      <a:pos x="318" y="138"/>
                    </a:cxn>
                    <a:cxn ang="0">
                      <a:pos x="318" y="91"/>
                    </a:cxn>
                    <a:cxn ang="0">
                      <a:pos x="351" y="130"/>
                    </a:cxn>
                    <a:cxn ang="0">
                      <a:pos x="402" y="185"/>
                    </a:cxn>
                    <a:cxn ang="0">
                      <a:pos x="425" y="138"/>
                    </a:cxn>
                    <a:cxn ang="0">
                      <a:pos x="425" y="83"/>
                    </a:cxn>
                    <a:cxn ang="0">
                      <a:pos x="382" y="16"/>
                    </a:cxn>
                    <a:cxn ang="0">
                      <a:pos x="318" y="12"/>
                    </a:cxn>
                    <a:cxn ang="0">
                      <a:pos x="204" y="0"/>
                    </a:cxn>
                    <a:cxn ang="0">
                      <a:pos x="189" y="55"/>
                    </a:cxn>
                    <a:cxn ang="0">
                      <a:pos x="156" y="40"/>
                    </a:cxn>
                    <a:cxn ang="0">
                      <a:pos x="125" y="3"/>
                    </a:cxn>
                    <a:cxn ang="0">
                      <a:pos x="0" y="12"/>
                    </a:cxn>
                  </a:cxnLst>
                  <a:rect l="0" t="0" r="r" b="b"/>
                  <a:pathLst>
                    <a:path w="485" h="565">
                      <a:moveTo>
                        <a:pt x="0" y="12"/>
                      </a:moveTo>
                      <a:lnTo>
                        <a:pt x="3" y="565"/>
                      </a:lnTo>
                      <a:lnTo>
                        <a:pt x="31" y="550"/>
                      </a:lnTo>
                      <a:lnTo>
                        <a:pt x="66" y="526"/>
                      </a:lnTo>
                      <a:lnTo>
                        <a:pt x="362" y="526"/>
                      </a:lnTo>
                      <a:lnTo>
                        <a:pt x="390" y="550"/>
                      </a:lnTo>
                      <a:lnTo>
                        <a:pt x="469" y="486"/>
                      </a:lnTo>
                      <a:lnTo>
                        <a:pt x="469" y="423"/>
                      </a:lnTo>
                      <a:lnTo>
                        <a:pt x="485" y="410"/>
                      </a:lnTo>
                      <a:lnTo>
                        <a:pt x="378" y="241"/>
                      </a:lnTo>
                      <a:lnTo>
                        <a:pt x="318" y="138"/>
                      </a:lnTo>
                      <a:lnTo>
                        <a:pt x="318" y="91"/>
                      </a:lnTo>
                      <a:lnTo>
                        <a:pt x="351" y="130"/>
                      </a:lnTo>
                      <a:lnTo>
                        <a:pt x="402" y="185"/>
                      </a:lnTo>
                      <a:lnTo>
                        <a:pt x="425" y="138"/>
                      </a:lnTo>
                      <a:lnTo>
                        <a:pt x="425" y="83"/>
                      </a:lnTo>
                      <a:lnTo>
                        <a:pt x="382" y="16"/>
                      </a:lnTo>
                      <a:lnTo>
                        <a:pt x="318" y="12"/>
                      </a:lnTo>
                      <a:lnTo>
                        <a:pt x="204" y="0"/>
                      </a:lnTo>
                      <a:lnTo>
                        <a:pt x="189" y="55"/>
                      </a:lnTo>
                      <a:lnTo>
                        <a:pt x="156" y="40"/>
                      </a:lnTo>
                      <a:lnTo>
                        <a:pt x="125" y="3"/>
                      </a:lnTo>
                      <a:lnTo>
                        <a:pt x="0" y="12"/>
                      </a:lnTo>
                      <a:close/>
                    </a:path>
                  </a:pathLst>
                </a:custGeom>
                <a:solidFill>
                  <a:srgbClr val="7030A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22" name="Freeform 48"/>
                <p:cNvSpPr>
                  <a:spLocks/>
                </p:cNvSpPr>
                <p:nvPr/>
              </p:nvSpPr>
              <p:spPr bwMode="auto">
                <a:xfrm>
                  <a:off x="3528" y="2134"/>
                  <a:ext cx="186" cy="224"/>
                </a:xfrm>
                <a:custGeom>
                  <a:avLst/>
                  <a:gdLst/>
                  <a:ahLst/>
                  <a:cxnLst>
                    <a:cxn ang="0">
                      <a:pos x="430" y="0"/>
                    </a:cxn>
                    <a:cxn ang="0">
                      <a:pos x="388" y="16"/>
                    </a:cxn>
                    <a:cxn ang="0">
                      <a:pos x="378" y="65"/>
                    </a:cxn>
                    <a:cxn ang="0">
                      <a:pos x="378" y="65"/>
                    </a:cxn>
                    <a:cxn ang="0">
                      <a:pos x="360" y="123"/>
                    </a:cxn>
                    <a:cxn ang="0">
                      <a:pos x="340" y="169"/>
                    </a:cxn>
                    <a:cxn ang="0">
                      <a:pos x="309" y="189"/>
                    </a:cxn>
                    <a:cxn ang="0">
                      <a:pos x="296" y="245"/>
                    </a:cxn>
                    <a:cxn ang="0">
                      <a:pos x="257" y="248"/>
                    </a:cxn>
                    <a:cxn ang="0">
                      <a:pos x="206" y="281"/>
                    </a:cxn>
                    <a:cxn ang="0">
                      <a:pos x="170" y="309"/>
                    </a:cxn>
                    <a:cxn ang="0">
                      <a:pos x="150" y="355"/>
                    </a:cxn>
                    <a:cxn ang="0">
                      <a:pos x="20" y="368"/>
                    </a:cxn>
                    <a:cxn ang="0">
                      <a:pos x="0" y="407"/>
                    </a:cxn>
                    <a:cxn ang="0">
                      <a:pos x="12" y="458"/>
                    </a:cxn>
                    <a:cxn ang="0">
                      <a:pos x="47" y="462"/>
                    </a:cxn>
                    <a:cxn ang="0">
                      <a:pos x="64" y="490"/>
                    </a:cxn>
                    <a:cxn ang="0">
                      <a:pos x="36" y="526"/>
                    </a:cxn>
                    <a:cxn ang="0">
                      <a:pos x="0" y="537"/>
                    </a:cxn>
                    <a:cxn ang="0">
                      <a:pos x="36" y="549"/>
                    </a:cxn>
                    <a:cxn ang="0">
                      <a:pos x="55" y="589"/>
                    </a:cxn>
                    <a:cxn ang="0">
                      <a:pos x="134" y="589"/>
                    </a:cxn>
                    <a:cxn ang="0">
                      <a:pos x="185" y="569"/>
                    </a:cxn>
                    <a:cxn ang="0">
                      <a:pos x="194" y="609"/>
                    </a:cxn>
                    <a:cxn ang="0">
                      <a:pos x="246" y="644"/>
                    </a:cxn>
                    <a:cxn ang="0">
                      <a:pos x="285" y="672"/>
                    </a:cxn>
                    <a:cxn ang="0">
                      <a:pos x="312" y="644"/>
                    </a:cxn>
                    <a:cxn ang="0">
                      <a:pos x="403" y="644"/>
                    </a:cxn>
                    <a:cxn ang="0">
                      <a:pos x="408" y="605"/>
                    </a:cxn>
                    <a:cxn ang="0">
                      <a:pos x="360" y="541"/>
                    </a:cxn>
                    <a:cxn ang="0">
                      <a:pos x="320" y="502"/>
                    </a:cxn>
                    <a:cxn ang="0">
                      <a:pos x="336" y="454"/>
                    </a:cxn>
                    <a:cxn ang="0">
                      <a:pos x="364" y="427"/>
                    </a:cxn>
                    <a:cxn ang="0">
                      <a:pos x="443" y="454"/>
                    </a:cxn>
                    <a:cxn ang="0">
                      <a:pos x="454" y="423"/>
                    </a:cxn>
                    <a:cxn ang="0">
                      <a:pos x="459" y="387"/>
                    </a:cxn>
                    <a:cxn ang="0">
                      <a:pos x="509" y="344"/>
                    </a:cxn>
                    <a:cxn ang="0">
                      <a:pos x="526" y="300"/>
                    </a:cxn>
                    <a:cxn ang="0">
                      <a:pos x="557" y="269"/>
                    </a:cxn>
                    <a:cxn ang="0">
                      <a:pos x="553" y="197"/>
                    </a:cxn>
                    <a:cxn ang="0">
                      <a:pos x="509" y="166"/>
                    </a:cxn>
                    <a:cxn ang="0">
                      <a:pos x="514" y="103"/>
                    </a:cxn>
                    <a:cxn ang="0">
                      <a:pos x="491" y="71"/>
                    </a:cxn>
                    <a:cxn ang="0">
                      <a:pos x="498" y="27"/>
                    </a:cxn>
                    <a:cxn ang="0">
                      <a:pos x="459" y="7"/>
                    </a:cxn>
                    <a:cxn ang="0">
                      <a:pos x="430" y="0"/>
                    </a:cxn>
                  </a:cxnLst>
                  <a:rect l="0" t="0" r="r" b="b"/>
                  <a:pathLst>
                    <a:path w="557" h="672">
                      <a:moveTo>
                        <a:pt x="430" y="0"/>
                      </a:moveTo>
                      <a:lnTo>
                        <a:pt x="388" y="16"/>
                      </a:lnTo>
                      <a:lnTo>
                        <a:pt x="378" y="65"/>
                      </a:lnTo>
                      <a:lnTo>
                        <a:pt x="378" y="65"/>
                      </a:lnTo>
                      <a:lnTo>
                        <a:pt x="360" y="123"/>
                      </a:lnTo>
                      <a:lnTo>
                        <a:pt x="340" y="169"/>
                      </a:lnTo>
                      <a:lnTo>
                        <a:pt x="309" y="189"/>
                      </a:lnTo>
                      <a:lnTo>
                        <a:pt x="296" y="245"/>
                      </a:lnTo>
                      <a:lnTo>
                        <a:pt x="257" y="248"/>
                      </a:lnTo>
                      <a:lnTo>
                        <a:pt x="206" y="281"/>
                      </a:lnTo>
                      <a:lnTo>
                        <a:pt x="170" y="309"/>
                      </a:lnTo>
                      <a:lnTo>
                        <a:pt x="150" y="355"/>
                      </a:lnTo>
                      <a:lnTo>
                        <a:pt x="20" y="368"/>
                      </a:lnTo>
                      <a:lnTo>
                        <a:pt x="0" y="407"/>
                      </a:lnTo>
                      <a:lnTo>
                        <a:pt x="12" y="458"/>
                      </a:lnTo>
                      <a:lnTo>
                        <a:pt x="47" y="462"/>
                      </a:lnTo>
                      <a:lnTo>
                        <a:pt x="64" y="490"/>
                      </a:lnTo>
                      <a:lnTo>
                        <a:pt x="36" y="526"/>
                      </a:lnTo>
                      <a:lnTo>
                        <a:pt x="0" y="537"/>
                      </a:lnTo>
                      <a:lnTo>
                        <a:pt x="36" y="549"/>
                      </a:lnTo>
                      <a:lnTo>
                        <a:pt x="55" y="589"/>
                      </a:lnTo>
                      <a:lnTo>
                        <a:pt x="134" y="589"/>
                      </a:lnTo>
                      <a:lnTo>
                        <a:pt x="185" y="569"/>
                      </a:lnTo>
                      <a:lnTo>
                        <a:pt x="194" y="609"/>
                      </a:lnTo>
                      <a:lnTo>
                        <a:pt x="246" y="644"/>
                      </a:lnTo>
                      <a:lnTo>
                        <a:pt x="285" y="672"/>
                      </a:lnTo>
                      <a:lnTo>
                        <a:pt x="312" y="644"/>
                      </a:lnTo>
                      <a:lnTo>
                        <a:pt x="403" y="644"/>
                      </a:lnTo>
                      <a:lnTo>
                        <a:pt x="408" y="605"/>
                      </a:lnTo>
                      <a:lnTo>
                        <a:pt x="360" y="541"/>
                      </a:lnTo>
                      <a:lnTo>
                        <a:pt x="320" y="502"/>
                      </a:lnTo>
                      <a:lnTo>
                        <a:pt x="336" y="454"/>
                      </a:lnTo>
                      <a:lnTo>
                        <a:pt x="364" y="427"/>
                      </a:lnTo>
                      <a:lnTo>
                        <a:pt x="443" y="454"/>
                      </a:lnTo>
                      <a:lnTo>
                        <a:pt x="454" y="423"/>
                      </a:lnTo>
                      <a:lnTo>
                        <a:pt x="459" y="387"/>
                      </a:lnTo>
                      <a:lnTo>
                        <a:pt x="509" y="344"/>
                      </a:lnTo>
                      <a:lnTo>
                        <a:pt x="526" y="300"/>
                      </a:lnTo>
                      <a:lnTo>
                        <a:pt x="557" y="269"/>
                      </a:lnTo>
                      <a:lnTo>
                        <a:pt x="553" y="197"/>
                      </a:lnTo>
                      <a:lnTo>
                        <a:pt x="509" y="166"/>
                      </a:lnTo>
                      <a:lnTo>
                        <a:pt x="514" y="103"/>
                      </a:lnTo>
                      <a:lnTo>
                        <a:pt x="491" y="71"/>
                      </a:lnTo>
                      <a:lnTo>
                        <a:pt x="498" y="27"/>
                      </a:lnTo>
                      <a:lnTo>
                        <a:pt x="459" y="7"/>
                      </a:lnTo>
                      <a:lnTo>
                        <a:pt x="430" y="0"/>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23" name="Freeform 49"/>
                <p:cNvSpPr>
                  <a:spLocks/>
                </p:cNvSpPr>
                <p:nvPr/>
              </p:nvSpPr>
              <p:spPr bwMode="auto">
                <a:xfrm>
                  <a:off x="4457" y="2074"/>
                  <a:ext cx="56" cy="91"/>
                </a:xfrm>
                <a:custGeom>
                  <a:avLst/>
                  <a:gdLst/>
                  <a:ahLst/>
                  <a:cxnLst>
                    <a:cxn ang="0">
                      <a:pos x="79" y="0"/>
                    </a:cxn>
                    <a:cxn ang="0">
                      <a:pos x="64" y="48"/>
                    </a:cxn>
                    <a:cxn ang="0">
                      <a:pos x="0" y="72"/>
                    </a:cxn>
                    <a:cxn ang="0">
                      <a:pos x="23" y="111"/>
                    </a:cxn>
                    <a:cxn ang="0">
                      <a:pos x="20" y="147"/>
                    </a:cxn>
                    <a:cxn ang="0">
                      <a:pos x="60" y="162"/>
                    </a:cxn>
                    <a:cxn ang="0">
                      <a:pos x="51" y="254"/>
                    </a:cxn>
                    <a:cxn ang="0">
                      <a:pos x="99" y="274"/>
                    </a:cxn>
                    <a:cxn ang="0">
                      <a:pos x="170" y="230"/>
                    </a:cxn>
                    <a:cxn ang="0">
                      <a:pos x="170" y="120"/>
                    </a:cxn>
                    <a:cxn ang="0">
                      <a:pos x="79" y="0"/>
                    </a:cxn>
                  </a:cxnLst>
                  <a:rect l="0" t="0" r="r" b="b"/>
                  <a:pathLst>
                    <a:path w="170" h="274">
                      <a:moveTo>
                        <a:pt x="79" y="0"/>
                      </a:moveTo>
                      <a:lnTo>
                        <a:pt x="64" y="48"/>
                      </a:lnTo>
                      <a:lnTo>
                        <a:pt x="0" y="72"/>
                      </a:lnTo>
                      <a:lnTo>
                        <a:pt x="23" y="111"/>
                      </a:lnTo>
                      <a:lnTo>
                        <a:pt x="20" y="147"/>
                      </a:lnTo>
                      <a:lnTo>
                        <a:pt x="60" y="162"/>
                      </a:lnTo>
                      <a:lnTo>
                        <a:pt x="51" y="254"/>
                      </a:lnTo>
                      <a:lnTo>
                        <a:pt x="99" y="274"/>
                      </a:lnTo>
                      <a:lnTo>
                        <a:pt x="170" y="230"/>
                      </a:lnTo>
                      <a:lnTo>
                        <a:pt x="170" y="120"/>
                      </a:lnTo>
                      <a:lnTo>
                        <a:pt x="79" y="0"/>
                      </a:lnTo>
                      <a:close/>
                    </a:path>
                  </a:pathLst>
                </a:custGeom>
                <a:solidFill>
                  <a:srgbClr val="00B0F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24" name="Freeform 50"/>
                <p:cNvSpPr>
                  <a:spLocks/>
                </p:cNvSpPr>
                <p:nvPr/>
              </p:nvSpPr>
              <p:spPr bwMode="auto">
                <a:xfrm>
                  <a:off x="4617" y="1759"/>
                  <a:ext cx="57" cy="115"/>
                </a:xfrm>
                <a:custGeom>
                  <a:avLst/>
                  <a:gdLst/>
                  <a:ahLst/>
                  <a:cxnLst>
                    <a:cxn ang="0">
                      <a:pos x="12" y="32"/>
                    </a:cxn>
                    <a:cxn ang="0">
                      <a:pos x="12" y="68"/>
                    </a:cxn>
                    <a:cxn ang="0">
                      <a:pos x="24" y="111"/>
                    </a:cxn>
                    <a:cxn ang="0">
                      <a:pos x="40" y="166"/>
                    </a:cxn>
                    <a:cxn ang="0">
                      <a:pos x="55" y="230"/>
                    </a:cxn>
                    <a:cxn ang="0">
                      <a:pos x="83" y="258"/>
                    </a:cxn>
                    <a:cxn ang="0">
                      <a:pos x="67" y="300"/>
                    </a:cxn>
                    <a:cxn ang="0">
                      <a:pos x="75" y="322"/>
                    </a:cxn>
                    <a:cxn ang="0">
                      <a:pos x="95" y="320"/>
                    </a:cxn>
                    <a:cxn ang="0">
                      <a:pos x="142" y="343"/>
                    </a:cxn>
                    <a:cxn ang="0">
                      <a:pos x="170" y="324"/>
                    </a:cxn>
                    <a:cxn ang="0">
                      <a:pos x="147" y="265"/>
                    </a:cxn>
                    <a:cxn ang="0">
                      <a:pos x="109" y="175"/>
                    </a:cxn>
                    <a:cxn ang="0">
                      <a:pos x="140" y="181"/>
                    </a:cxn>
                    <a:cxn ang="0">
                      <a:pos x="98" y="122"/>
                    </a:cxn>
                    <a:cxn ang="0">
                      <a:pos x="64" y="76"/>
                    </a:cxn>
                    <a:cxn ang="0">
                      <a:pos x="51" y="13"/>
                    </a:cxn>
                    <a:cxn ang="0">
                      <a:pos x="0" y="0"/>
                    </a:cxn>
                    <a:cxn ang="0">
                      <a:pos x="12" y="32"/>
                    </a:cxn>
                  </a:cxnLst>
                  <a:rect l="0" t="0" r="r" b="b"/>
                  <a:pathLst>
                    <a:path w="170" h="343">
                      <a:moveTo>
                        <a:pt x="12" y="32"/>
                      </a:moveTo>
                      <a:lnTo>
                        <a:pt x="12" y="68"/>
                      </a:lnTo>
                      <a:lnTo>
                        <a:pt x="24" y="111"/>
                      </a:lnTo>
                      <a:lnTo>
                        <a:pt x="40" y="166"/>
                      </a:lnTo>
                      <a:lnTo>
                        <a:pt x="55" y="230"/>
                      </a:lnTo>
                      <a:lnTo>
                        <a:pt x="83" y="258"/>
                      </a:lnTo>
                      <a:lnTo>
                        <a:pt x="67" y="300"/>
                      </a:lnTo>
                      <a:lnTo>
                        <a:pt x="75" y="322"/>
                      </a:lnTo>
                      <a:lnTo>
                        <a:pt x="95" y="320"/>
                      </a:lnTo>
                      <a:lnTo>
                        <a:pt x="142" y="343"/>
                      </a:lnTo>
                      <a:lnTo>
                        <a:pt x="170" y="324"/>
                      </a:lnTo>
                      <a:lnTo>
                        <a:pt x="147" y="265"/>
                      </a:lnTo>
                      <a:lnTo>
                        <a:pt x="109" y="175"/>
                      </a:lnTo>
                      <a:lnTo>
                        <a:pt x="140" y="181"/>
                      </a:lnTo>
                      <a:lnTo>
                        <a:pt x="98" y="122"/>
                      </a:lnTo>
                      <a:lnTo>
                        <a:pt x="64" y="76"/>
                      </a:lnTo>
                      <a:lnTo>
                        <a:pt x="51" y="13"/>
                      </a:lnTo>
                      <a:lnTo>
                        <a:pt x="0" y="0"/>
                      </a:lnTo>
                      <a:lnTo>
                        <a:pt x="12" y="32"/>
                      </a:lnTo>
                      <a:close/>
                    </a:path>
                  </a:pathLst>
                </a:custGeom>
                <a:solidFill>
                  <a:srgbClr val="00B0F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25" name="Freeform 51"/>
                <p:cNvSpPr>
                  <a:spLocks/>
                </p:cNvSpPr>
                <p:nvPr/>
              </p:nvSpPr>
              <p:spPr bwMode="auto">
                <a:xfrm>
                  <a:off x="3623" y="2186"/>
                  <a:ext cx="431" cy="448"/>
                </a:xfrm>
                <a:custGeom>
                  <a:avLst/>
                  <a:gdLst/>
                  <a:ahLst/>
                  <a:cxnLst>
                    <a:cxn ang="0">
                      <a:pos x="1288" y="332"/>
                    </a:cxn>
                    <a:cxn ang="0">
                      <a:pos x="1194" y="407"/>
                    </a:cxn>
                    <a:cxn ang="0">
                      <a:pos x="1133" y="514"/>
                    </a:cxn>
                    <a:cxn ang="0">
                      <a:pos x="1133" y="605"/>
                    </a:cxn>
                    <a:cxn ang="0">
                      <a:pos x="1087" y="506"/>
                    </a:cxn>
                    <a:cxn ang="0">
                      <a:pos x="1023" y="419"/>
                    </a:cxn>
                    <a:cxn ang="0">
                      <a:pos x="920" y="372"/>
                    </a:cxn>
                    <a:cxn ang="0">
                      <a:pos x="920" y="478"/>
                    </a:cxn>
                    <a:cxn ang="0">
                      <a:pos x="892" y="604"/>
                    </a:cxn>
                    <a:cxn ang="0">
                      <a:pos x="861" y="683"/>
                    </a:cxn>
                    <a:cxn ang="0">
                      <a:pos x="809" y="747"/>
                    </a:cxn>
                    <a:cxn ang="0">
                      <a:pos x="723" y="810"/>
                    </a:cxn>
                    <a:cxn ang="0">
                      <a:pos x="651" y="889"/>
                    </a:cxn>
                    <a:cxn ang="0">
                      <a:pos x="541" y="964"/>
                    </a:cxn>
                    <a:cxn ang="0">
                      <a:pos x="537" y="1134"/>
                    </a:cxn>
                    <a:cxn ang="0">
                      <a:pos x="526" y="1264"/>
                    </a:cxn>
                    <a:cxn ang="0">
                      <a:pos x="443" y="1344"/>
                    </a:cxn>
                    <a:cxn ang="0">
                      <a:pos x="406" y="1264"/>
                    </a:cxn>
                    <a:cxn ang="0">
                      <a:pos x="300" y="1000"/>
                    </a:cxn>
                    <a:cxn ang="0">
                      <a:pos x="221" y="806"/>
                    </a:cxn>
                    <a:cxn ang="0">
                      <a:pos x="209" y="628"/>
                    </a:cxn>
                    <a:cxn ang="0">
                      <a:pos x="185" y="624"/>
                    </a:cxn>
                    <a:cxn ang="0">
                      <a:pos x="86" y="652"/>
                    </a:cxn>
                    <a:cxn ang="0">
                      <a:pos x="62" y="549"/>
                    </a:cxn>
                    <a:cxn ang="0">
                      <a:pos x="0" y="514"/>
                    </a:cxn>
                    <a:cxn ang="0">
                      <a:pos x="118" y="486"/>
                    </a:cxn>
                    <a:cxn ang="0">
                      <a:pos x="75" y="383"/>
                    </a:cxn>
                    <a:cxn ang="0">
                      <a:pos x="51" y="296"/>
                    </a:cxn>
                    <a:cxn ang="0">
                      <a:pos x="158" y="296"/>
                    </a:cxn>
                    <a:cxn ang="0">
                      <a:pos x="174" y="229"/>
                    </a:cxn>
                    <a:cxn ang="0">
                      <a:pos x="241" y="142"/>
                    </a:cxn>
                    <a:cxn ang="0">
                      <a:pos x="268" y="39"/>
                    </a:cxn>
                    <a:cxn ang="0">
                      <a:pos x="384" y="4"/>
                    </a:cxn>
                    <a:cxn ang="0">
                      <a:pos x="418" y="114"/>
                    </a:cxn>
                    <a:cxn ang="0">
                      <a:pos x="526" y="166"/>
                    </a:cxn>
                    <a:cxn ang="0">
                      <a:pos x="568" y="289"/>
                    </a:cxn>
                    <a:cxn ang="0">
                      <a:pos x="695" y="332"/>
                    </a:cxn>
                    <a:cxn ang="0">
                      <a:pos x="791" y="368"/>
                    </a:cxn>
                    <a:cxn ang="0">
                      <a:pos x="885" y="363"/>
                    </a:cxn>
                    <a:cxn ang="0">
                      <a:pos x="932" y="272"/>
                    </a:cxn>
                    <a:cxn ang="0">
                      <a:pos x="1058" y="295"/>
                    </a:cxn>
                    <a:cxn ang="0">
                      <a:pos x="1137" y="230"/>
                    </a:cxn>
                    <a:cxn ang="0">
                      <a:pos x="1261" y="257"/>
                    </a:cxn>
                  </a:cxnLst>
                  <a:rect l="0" t="0" r="r" b="b"/>
                  <a:pathLst>
                    <a:path w="1292" h="1344">
                      <a:moveTo>
                        <a:pt x="1292" y="305"/>
                      </a:moveTo>
                      <a:lnTo>
                        <a:pt x="1288" y="332"/>
                      </a:lnTo>
                      <a:lnTo>
                        <a:pt x="1229" y="359"/>
                      </a:lnTo>
                      <a:lnTo>
                        <a:pt x="1194" y="407"/>
                      </a:lnTo>
                      <a:lnTo>
                        <a:pt x="1174" y="471"/>
                      </a:lnTo>
                      <a:lnTo>
                        <a:pt x="1133" y="514"/>
                      </a:lnTo>
                      <a:lnTo>
                        <a:pt x="1133" y="605"/>
                      </a:lnTo>
                      <a:lnTo>
                        <a:pt x="1133" y="605"/>
                      </a:lnTo>
                      <a:lnTo>
                        <a:pt x="1106" y="581"/>
                      </a:lnTo>
                      <a:lnTo>
                        <a:pt x="1087" y="506"/>
                      </a:lnTo>
                      <a:lnTo>
                        <a:pt x="1078" y="451"/>
                      </a:lnTo>
                      <a:lnTo>
                        <a:pt x="1023" y="419"/>
                      </a:lnTo>
                      <a:lnTo>
                        <a:pt x="976" y="411"/>
                      </a:lnTo>
                      <a:lnTo>
                        <a:pt x="920" y="372"/>
                      </a:lnTo>
                      <a:lnTo>
                        <a:pt x="889" y="470"/>
                      </a:lnTo>
                      <a:lnTo>
                        <a:pt x="920" y="478"/>
                      </a:lnTo>
                      <a:lnTo>
                        <a:pt x="925" y="600"/>
                      </a:lnTo>
                      <a:lnTo>
                        <a:pt x="892" y="604"/>
                      </a:lnTo>
                      <a:lnTo>
                        <a:pt x="861" y="624"/>
                      </a:lnTo>
                      <a:lnTo>
                        <a:pt x="861" y="683"/>
                      </a:lnTo>
                      <a:lnTo>
                        <a:pt x="846" y="696"/>
                      </a:lnTo>
                      <a:lnTo>
                        <a:pt x="809" y="747"/>
                      </a:lnTo>
                      <a:lnTo>
                        <a:pt x="754" y="771"/>
                      </a:lnTo>
                      <a:lnTo>
                        <a:pt x="723" y="810"/>
                      </a:lnTo>
                      <a:lnTo>
                        <a:pt x="675" y="830"/>
                      </a:lnTo>
                      <a:lnTo>
                        <a:pt x="651" y="889"/>
                      </a:lnTo>
                      <a:lnTo>
                        <a:pt x="605" y="924"/>
                      </a:lnTo>
                      <a:lnTo>
                        <a:pt x="541" y="964"/>
                      </a:lnTo>
                      <a:lnTo>
                        <a:pt x="557" y="1126"/>
                      </a:lnTo>
                      <a:lnTo>
                        <a:pt x="537" y="1134"/>
                      </a:lnTo>
                      <a:lnTo>
                        <a:pt x="557" y="1209"/>
                      </a:lnTo>
                      <a:lnTo>
                        <a:pt x="526" y="1264"/>
                      </a:lnTo>
                      <a:lnTo>
                        <a:pt x="494" y="1316"/>
                      </a:lnTo>
                      <a:lnTo>
                        <a:pt x="443" y="1344"/>
                      </a:lnTo>
                      <a:lnTo>
                        <a:pt x="415" y="1323"/>
                      </a:lnTo>
                      <a:lnTo>
                        <a:pt x="406" y="1264"/>
                      </a:lnTo>
                      <a:lnTo>
                        <a:pt x="351" y="1138"/>
                      </a:lnTo>
                      <a:lnTo>
                        <a:pt x="300" y="1000"/>
                      </a:lnTo>
                      <a:lnTo>
                        <a:pt x="244" y="917"/>
                      </a:lnTo>
                      <a:lnTo>
                        <a:pt x="221" y="806"/>
                      </a:lnTo>
                      <a:lnTo>
                        <a:pt x="221" y="707"/>
                      </a:lnTo>
                      <a:lnTo>
                        <a:pt x="209" y="628"/>
                      </a:lnTo>
                      <a:lnTo>
                        <a:pt x="185" y="581"/>
                      </a:lnTo>
                      <a:lnTo>
                        <a:pt x="185" y="624"/>
                      </a:lnTo>
                      <a:lnTo>
                        <a:pt x="154" y="655"/>
                      </a:lnTo>
                      <a:lnTo>
                        <a:pt x="86" y="652"/>
                      </a:lnTo>
                      <a:lnTo>
                        <a:pt x="35" y="585"/>
                      </a:lnTo>
                      <a:lnTo>
                        <a:pt x="62" y="549"/>
                      </a:lnTo>
                      <a:lnTo>
                        <a:pt x="24" y="554"/>
                      </a:lnTo>
                      <a:lnTo>
                        <a:pt x="0" y="514"/>
                      </a:lnTo>
                      <a:lnTo>
                        <a:pt x="27" y="486"/>
                      </a:lnTo>
                      <a:lnTo>
                        <a:pt x="118" y="486"/>
                      </a:lnTo>
                      <a:lnTo>
                        <a:pt x="123" y="447"/>
                      </a:lnTo>
                      <a:lnTo>
                        <a:pt x="75" y="383"/>
                      </a:lnTo>
                      <a:lnTo>
                        <a:pt x="35" y="344"/>
                      </a:lnTo>
                      <a:lnTo>
                        <a:pt x="51" y="296"/>
                      </a:lnTo>
                      <a:lnTo>
                        <a:pt x="79" y="269"/>
                      </a:lnTo>
                      <a:lnTo>
                        <a:pt x="158" y="296"/>
                      </a:lnTo>
                      <a:lnTo>
                        <a:pt x="169" y="265"/>
                      </a:lnTo>
                      <a:lnTo>
                        <a:pt x="174" y="229"/>
                      </a:lnTo>
                      <a:lnTo>
                        <a:pt x="224" y="186"/>
                      </a:lnTo>
                      <a:lnTo>
                        <a:pt x="241" y="142"/>
                      </a:lnTo>
                      <a:lnTo>
                        <a:pt x="272" y="111"/>
                      </a:lnTo>
                      <a:lnTo>
                        <a:pt x="268" y="39"/>
                      </a:lnTo>
                      <a:lnTo>
                        <a:pt x="331" y="0"/>
                      </a:lnTo>
                      <a:lnTo>
                        <a:pt x="384" y="4"/>
                      </a:lnTo>
                      <a:lnTo>
                        <a:pt x="418" y="31"/>
                      </a:lnTo>
                      <a:lnTo>
                        <a:pt x="418" y="114"/>
                      </a:lnTo>
                      <a:lnTo>
                        <a:pt x="486" y="127"/>
                      </a:lnTo>
                      <a:lnTo>
                        <a:pt x="526" y="166"/>
                      </a:lnTo>
                      <a:lnTo>
                        <a:pt x="533" y="245"/>
                      </a:lnTo>
                      <a:lnTo>
                        <a:pt x="568" y="289"/>
                      </a:lnTo>
                      <a:lnTo>
                        <a:pt x="624" y="304"/>
                      </a:lnTo>
                      <a:lnTo>
                        <a:pt x="695" y="332"/>
                      </a:lnTo>
                      <a:lnTo>
                        <a:pt x="750" y="344"/>
                      </a:lnTo>
                      <a:lnTo>
                        <a:pt x="791" y="368"/>
                      </a:lnTo>
                      <a:lnTo>
                        <a:pt x="841" y="363"/>
                      </a:lnTo>
                      <a:lnTo>
                        <a:pt x="885" y="363"/>
                      </a:lnTo>
                      <a:lnTo>
                        <a:pt x="909" y="316"/>
                      </a:lnTo>
                      <a:lnTo>
                        <a:pt x="932" y="272"/>
                      </a:lnTo>
                      <a:lnTo>
                        <a:pt x="983" y="296"/>
                      </a:lnTo>
                      <a:lnTo>
                        <a:pt x="1058" y="295"/>
                      </a:lnTo>
                      <a:lnTo>
                        <a:pt x="1082" y="260"/>
                      </a:lnTo>
                      <a:lnTo>
                        <a:pt x="1137" y="230"/>
                      </a:lnTo>
                      <a:lnTo>
                        <a:pt x="1209" y="230"/>
                      </a:lnTo>
                      <a:lnTo>
                        <a:pt x="1261" y="257"/>
                      </a:lnTo>
                      <a:lnTo>
                        <a:pt x="1292" y="305"/>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26" name="Freeform 52"/>
                <p:cNvSpPr>
                  <a:spLocks/>
                </p:cNvSpPr>
                <p:nvPr/>
              </p:nvSpPr>
              <p:spPr bwMode="auto">
                <a:xfrm>
                  <a:off x="3623" y="2186"/>
                  <a:ext cx="431" cy="448"/>
                </a:xfrm>
                <a:custGeom>
                  <a:avLst/>
                  <a:gdLst/>
                  <a:ahLst/>
                  <a:cxnLst>
                    <a:cxn ang="0">
                      <a:pos x="1288" y="332"/>
                    </a:cxn>
                    <a:cxn ang="0">
                      <a:pos x="1194" y="407"/>
                    </a:cxn>
                    <a:cxn ang="0">
                      <a:pos x="1133" y="514"/>
                    </a:cxn>
                    <a:cxn ang="0">
                      <a:pos x="1133" y="605"/>
                    </a:cxn>
                    <a:cxn ang="0">
                      <a:pos x="1087" y="506"/>
                    </a:cxn>
                    <a:cxn ang="0">
                      <a:pos x="1023" y="419"/>
                    </a:cxn>
                    <a:cxn ang="0">
                      <a:pos x="920" y="372"/>
                    </a:cxn>
                    <a:cxn ang="0">
                      <a:pos x="920" y="478"/>
                    </a:cxn>
                    <a:cxn ang="0">
                      <a:pos x="892" y="604"/>
                    </a:cxn>
                    <a:cxn ang="0">
                      <a:pos x="861" y="683"/>
                    </a:cxn>
                    <a:cxn ang="0">
                      <a:pos x="809" y="747"/>
                    </a:cxn>
                    <a:cxn ang="0">
                      <a:pos x="723" y="810"/>
                    </a:cxn>
                    <a:cxn ang="0">
                      <a:pos x="651" y="889"/>
                    </a:cxn>
                    <a:cxn ang="0">
                      <a:pos x="541" y="964"/>
                    </a:cxn>
                    <a:cxn ang="0">
                      <a:pos x="537" y="1134"/>
                    </a:cxn>
                    <a:cxn ang="0">
                      <a:pos x="526" y="1264"/>
                    </a:cxn>
                    <a:cxn ang="0">
                      <a:pos x="443" y="1344"/>
                    </a:cxn>
                    <a:cxn ang="0">
                      <a:pos x="406" y="1264"/>
                    </a:cxn>
                    <a:cxn ang="0">
                      <a:pos x="300" y="1000"/>
                    </a:cxn>
                    <a:cxn ang="0">
                      <a:pos x="221" y="806"/>
                    </a:cxn>
                    <a:cxn ang="0">
                      <a:pos x="209" y="628"/>
                    </a:cxn>
                    <a:cxn ang="0">
                      <a:pos x="185" y="624"/>
                    </a:cxn>
                    <a:cxn ang="0">
                      <a:pos x="86" y="652"/>
                    </a:cxn>
                    <a:cxn ang="0">
                      <a:pos x="62" y="549"/>
                    </a:cxn>
                    <a:cxn ang="0">
                      <a:pos x="0" y="514"/>
                    </a:cxn>
                    <a:cxn ang="0">
                      <a:pos x="118" y="486"/>
                    </a:cxn>
                    <a:cxn ang="0">
                      <a:pos x="75" y="383"/>
                    </a:cxn>
                    <a:cxn ang="0">
                      <a:pos x="51" y="296"/>
                    </a:cxn>
                    <a:cxn ang="0">
                      <a:pos x="158" y="296"/>
                    </a:cxn>
                    <a:cxn ang="0">
                      <a:pos x="174" y="229"/>
                    </a:cxn>
                    <a:cxn ang="0">
                      <a:pos x="241" y="142"/>
                    </a:cxn>
                    <a:cxn ang="0">
                      <a:pos x="268" y="39"/>
                    </a:cxn>
                    <a:cxn ang="0">
                      <a:pos x="384" y="4"/>
                    </a:cxn>
                    <a:cxn ang="0">
                      <a:pos x="418" y="114"/>
                    </a:cxn>
                    <a:cxn ang="0">
                      <a:pos x="526" y="166"/>
                    </a:cxn>
                    <a:cxn ang="0">
                      <a:pos x="568" y="289"/>
                    </a:cxn>
                    <a:cxn ang="0">
                      <a:pos x="695" y="332"/>
                    </a:cxn>
                    <a:cxn ang="0">
                      <a:pos x="791" y="368"/>
                    </a:cxn>
                    <a:cxn ang="0">
                      <a:pos x="885" y="363"/>
                    </a:cxn>
                    <a:cxn ang="0">
                      <a:pos x="932" y="272"/>
                    </a:cxn>
                    <a:cxn ang="0">
                      <a:pos x="1058" y="295"/>
                    </a:cxn>
                    <a:cxn ang="0">
                      <a:pos x="1137" y="230"/>
                    </a:cxn>
                    <a:cxn ang="0">
                      <a:pos x="1261" y="257"/>
                    </a:cxn>
                  </a:cxnLst>
                  <a:rect l="0" t="0" r="r" b="b"/>
                  <a:pathLst>
                    <a:path w="1292" h="1344">
                      <a:moveTo>
                        <a:pt x="1292" y="305"/>
                      </a:moveTo>
                      <a:lnTo>
                        <a:pt x="1288" y="332"/>
                      </a:lnTo>
                      <a:lnTo>
                        <a:pt x="1229" y="359"/>
                      </a:lnTo>
                      <a:lnTo>
                        <a:pt x="1194" y="407"/>
                      </a:lnTo>
                      <a:lnTo>
                        <a:pt x="1174" y="471"/>
                      </a:lnTo>
                      <a:lnTo>
                        <a:pt x="1133" y="514"/>
                      </a:lnTo>
                      <a:lnTo>
                        <a:pt x="1133" y="605"/>
                      </a:lnTo>
                      <a:lnTo>
                        <a:pt x="1133" y="605"/>
                      </a:lnTo>
                      <a:lnTo>
                        <a:pt x="1106" y="581"/>
                      </a:lnTo>
                      <a:lnTo>
                        <a:pt x="1087" y="506"/>
                      </a:lnTo>
                      <a:lnTo>
                        <a:pt x="1078" y="451"/>
                      </a:lnTo>
                      <a:lnTo>
                        <a:pt x="1023" y="419"/>
                      </a:lnTo>
                      <a:lnTo>
                        <a:pt x="976" y="411"/>
                      </a:lnTo>
                      <a:lnTo>
                        <a:pt x="920" y="372"/>
                      </a:lnTo>
                      <a:lnTo>
                        <a:pt x="889" y="470"/>
                      </a:lnTo>
                      <a:lnTo>
                        <a:pt x="920" y="478"/>
                      </a:lnTo>
                      <a:lnTo>
                        <a:pt x="925" y="600"/>
                      </a:lnTo>
                      <a:lnTo>
                        <a:pt x="892" y="604"/>
                      </a:lnTo>
                      <a:lnTo>
                        <a:pt x="861" y="624"/>
                      </a:lnTo>
                      <a:lnTo>
                        <a:pt x="861" y="683"/>
                      </a:lnTo>
                      <a:lnTo>
                        <a:pt x="846" y="696"/>
                      </a:lnTo>
                      <a:lnTo>
                        <a:pt x="809" y="747"/>
                      </a:lnTo>
                      <a:lnTo>
                        <a:pt x="754" y="771"/>
                      </a:lnTo>
                      <a:lnTo>
                        <a:pt x="723" y="810"/>
                      </a:lnTo>
                      <a:lnTo>
                        <a:pt x="675" y="830"/>
                      </a:lnTo>
                      <a:lnTo>
                        <a:pt x="651" y="889"/>
                      </a:lnTo>
                      <a:lnTo>
                        <a:pt x="605" y="924"/>
                      </a:lnTo>
                      <a:lnTo>
                        <a:pt x="541" y="964"/>
                      </a:lnTo>
                      <a:lnTo>
                        <a:pt x="557" y="1126"/>
                      </a:lnTo>
                      <a:lnTo>
                        <a:pt x="537" y="1134"/>
                      </a:lnTo>
                      <a:lnTo>
                        <a:pt x="557" y="1209"/>
                      </a:lnTo>
                      <a:lnTo>
                        <a:pt x="526" y="1264"/>
                      </a:lnTo>
                      <a:lnTo>
                        <a:pt x="494" y="1316"/>
                      </a:lnTo>
                      <a:lnTo>
                        <a:pt x="443" y="1344"/>
                      </a:lnTo>
                      <a:lnTo>
                        <a:pt x="415" y="1323"/>
                      </a:lnTo>
                      <a:lnTo>
                        <a:pt x="406" y="1264"/>
                      </a:lnTo>
                      <a:lnTo>
                        <a:pt x="351" y="1138"/>
                      </a:lnTo>
                      <a:lnTo>
                        <a:pt x="300" y="1000"/>
                      </a:lnTo>
                      <a:lnTo>
                        <a:pt x="244" y="917"/>
                      </a:lnTo>
                      <a:lnTo>
                        <a:pt x="221" y="806"/>
                      </a:lnTo>
                      <a:lnTo>
                        <a:pt x="221" y="707"/>
                      </a:lnTo>
                      <a:lnTo>
                        <a:pt x="209" y="628"/>
                      </a:lnTo>
                      <a:lnTo>
                        <a:pt x="185" y="581"/>
                      </a:lnTo>
                      <a:lnTo>
                        <a:pt x="185" y="624"/>
                      </a:lnTo>
                      <a:lnTo>
                        <a:pt x="154" y="655"/>
                      </a:lnTo>
                      <a:lnTo>
                        <a:pt x="86" y="652"/>
                      </a:lnTo>
                      <a:lnTo>
                        <a:pt x="35" y="585"/>
                      </a:lnTo>
                      <a:lnTo>
                        <a:pt x="62" y="549"/>
                      </a:lnTo>
                      <a:lnTo>
                        <a:pt x="24" y="554"/>
                      </a:lnTo>
                      <a:lnTo>
                        <a:pt x="0" y="514"/>
                      </a:lnTo>
                      <a:lnTo>
                        <a:pt x="27" y="486"/>
                      </a:lnTo>
                      <a:lnTo>
                        <a:pt x="118" y="486"/>
                      </a:lnTo>
                      <a:lnTo>
                        <a:pt x="123" y="447"/>
                      </a:lnTo>
                      <a:lnTo>
                        <a:pt x="75" y="383"/>
                      </a:lnTo>
                      <a:lnTo>
                        <a:pt x="35" y="344"/>
                      </a:lnTo>
                      <a:lnTo>
                        <a:pt x="51" y="296"/>
                      </a:lnTo>
                      <a:lnTo>
                        <a:pt x="79" y="269"/>
                      </a:lnTo>
                      <a:lnTo>
                        <a:pt x="158" y="296"/>
                      </a:lnTo>
                      <a:lnTo>
                        <a:pt x="169" y="265"/>
                      </a:lnTo>
                      <a:lnTo>
                        <a:pt x="174" y="229"/>
                      </a:lnTo>
                      <a:lnTo>
                        <a:pt x="224" y="186"/>
                      </a:lnTo>
                      <a:lnTo>
                        <a:pt x="241" y="142"/>
                      </a:lnTo>
                      <a:lnTo>
                        <a:pt x="272" y="111"/>
                      </a:lnTo>
                      <a:lnTo>
                        <a:pt x="268" y="39"/>
                      </a:lnTo>
                      <a:lnTo>
                        <a:pt x="331" y="0"/>
                      </a:lnTo>
                      <a:lnTo>
                        <a:pt x="384" y="4"/>
                      </a:lnTo>
                      <a:lnTo>
                        <a:pt x="418" y="31"/>
                      </a:lnTo>
                      <a:lnTo>
                        <a:pt x="418" y="114"/>
                      </a:lnTo>
                      <a:lnTo>
                        <a:pt x="486" y="127"/>
                      </a:lnTo>
                      <a:lnTo>
                        <a:pt x="526" y="166"/>
                      </a:lnTo>
                      <a:lnTo>
                        <a:pt x="533" y="245"/>
                      </a:lnTo>
                      <a:lnTo>
                        <a:pt x="568" y="289"/>
                      </a:lnTo>
                      <a:lnTo>
                        <a:pt x="624" y="304"/>
                      </a:lnTo>
                      <a:lnTo>
                        <a:pt x="695" y="332"/>
                      </a:lnTo>
                      <a:lnTo>
                        <a:pt x="750" y="344"/>
                      </a:lnTo>
                      <a:lnTo>
                        <a:pt x="791" y="368"/>
                      </a:lnTo>
                      <a:lnTo>
                        <a:pt x="841" y="363"/>
                      </a:lnTo>
                      <a:lnTo>
                        <a:pt x="885" y="363"/>
                      </a:lnTo>
                      <a:lnTo>
                        <a:pt x="909" y="316"/>
                      </a:lnTo>
                      <a:lnTo>
                        <a:pt x="932" y="272"/>
                      </a:lnTo>
                      <a:lnTo>
                        <a:pt x="983" y="296"/>
                      </a:lnTo>
                      <a:lnTo>
                        <a:pt x="1058" y="295"/>
                      </a:lnTo>
                      <a:lnTo>
                        <a:pt x="1082" y="260"/>
                      </a:lnTo>
                      <a:lnTo>
                        <a:pt x="1137" y="230"/>
                      </a:lnTo>
                      <a:lnTo>
                        <a:pt x="1209" y="230"/>
                      </a:lnTo>
                      <a:lnTo>
                        <a:pt x="1261" y="257"/>
                      </a:lnTo>
                      <a:lnTo>
                        <a:pt x="1292" y="305"/>
                      </a:lnTo>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27" name="Freeform 53"/>
                <p:cNvSpPr>
                  <a:spLocks/>
                </p:cNvSpPr>
                <p:nvPr/>
              </p:nvSpPr>
              <p:spPr bwMode="auto">
                <a:xfrm>
                  <a:off x="3919" y="2310"/>
                  <a:ext cx="82" cy="91"/>
                </a:xfrm>
                <a:custGeom>
                  <a:avLst/>
                  <a:gdLst/>
                  <a:ahLst/>
                  <a:cxnLst>
                    <a:cxn ang="0">
                      <a:pos x="244" y="233"/>
                    </a:cxn>
                    <a:cxn ang="0">
                      <a:pos x="226" y="272"/>
                    </a:cxn>
                    <a:cxn ang="0">
                      <a:pos x="198" y="262"/>
                    </a:cxn>
                    <a:cxn ang="0">
                      <a:pos x="164" y="213"/>
                    </a:cxn>
                    <a:cxn ang="0">
                      <a:pos x="170" y="169"/>
                    </a:cxn>
                    <a:cxn ang="0">
                      <a:pos x="143" y="130"/>
                    </a:cxn>
                    <a:cxn ang="0">
                      <a:pos x="130" y="165"/>
                    </a:cxn>
                    <a:cxn ang="0">
                      <a:pos x="91" y="186"/>
                    </a:cxn>
                    <a:cxn ang="0">
                      <a:pos x="87" y="237"/>
                    </a:cxn>
                    <a:cxn ang="0">
                      <a:pos x="36" y="228"/>
                    </a:cxn>
                    <a:cxn ang="0">
                      <a:pos x="31" y="106"/>
                    </a:cxn>
                    <a:cxn ang="0">
                      <a:pos x="0" y="98"/>
                    </a:cxn>
                    <a:cxn ang="0">
                      <a:pos x="31" y="0"/>
                    </a:cxn>
                    <a:cxn ang="0">
                      <a:pos x="87" y="39"/>
                    </a:cxn>
                    <a:cxn ang="0">
                      <a:pos x="134" y="47"/>
                    </a:cxn>
                    <a:cxn ang="0">
                      <a:pos x="189" y="79"/>
                    </a:cxn>
                    <a:cxn ang="0">
                      <a:pos x="198" y="134"/>
                    </a:cxn>
                    <a:cxn ang="0">
                      <a:pos x="217" y="209"/>
                    </a:cxn>
                    <a:cxn ang="0">
                      <a:pos x="244" y="233"/>
                    </a:cxn>
                  </a:cxnLst>
                  <a:rect l="0" t="0" r="r" b="b"/>
                  <a:pathLst>
                    <a:path w="244" h="272">
                      <a:moveTo>
                        <a:pt x="244" y="233"/>
                      </a:moveTo>
                      <a:lnTo>
                        <a:pt x="226" y="272"/>
                      </a:lnTo>
                      <a:lnTo>
                        <a:pt x="198" y="262"/>
                      </a:lnTo>
                      <a:lnTo>
                        <a:pt x="164" y="213"/>
                      </a:lnTo>
                      <a:lnTo>
                        <a:pt x="170" y="169"/>
                      </a:lnTo>
                      <a:lnTo>
                        <a:pt x="143" y="130"/>
                      </a:lnTo>
                      <a:lnTo>
                        <a:pt x="130" y="165"/>
                      </a:lnTo>
                      <a:lnTo>
                        <a:pt x="91" y="186"/>
                      </a:lnTo>
                      <a:lnTo>
                        <a:pt x="87" y="237"/>
                      </a:lnTo>
                      <a:lnTo>
                        <a:pt x="36" y="228"/>
                      </a:lnTo>
                      <a:lnTo>
                        <a:pt x="31" y="106"/>
                      </a:lnTo>
                      <a:lnTo>
                        <a:pt x="0" y="98"/>
                      </a:lnTo>
                      <a:lnTo>
                        <a:pt x="31" y="0"/>
                      </a:lnTo>
                      <a:lnTo>
                        <a:pt x="87" y="39"/>
                      </a:lnTo>
                      <a:lnTo>
                        <a:pt x="134" y="47"/>
                      </a:lnTo>
                      <a:lnTo>
                        <a:pt x="189" y="79"/>
                      </a:lnTo>
                      <a:lnTo>
                        <a:pt x="198" y="134"/>
                      </a:lnTo>
                      <a:lnTo>
                        <a:pt x="217" y="209"/>
                      </a:lnTo>
                      <a:lnTo>
                        <a:pt x="244" y="233"/>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28" name="Freeform 54"/>
                <p:cNvSpPr>
                  <a:spLocks/>
                </p:cNvSpPr>
                <p:nvPr/>
              </p:nvSpPr>
              <p:spPr bwMode="auto">
                <a:xfrm>
                  <a:off x="3919" y="2310"/>
                  <a:ext cx="82" cy="91"/>
                </a:xfrm>
                <a:custGeom>
                  <a:avLst/>
                  <a:gdLst/>
                  <a:ahLst/>
                  <a:cxnLst>
                    <a:cxn ang="0">
                      <a:pos x="244" y="233"/>
                    </a:cxn>
                    <a:cxn ang="0">
                      <a:pos x="226" y="272"/>
                    </a:cxn>
                    <a:cxn ang="0">
                      <a:pos x="198" y="262"/>
                    </a:cxn>
                    <a:cxn ang="0">
                      <a:pos x="164" y="213"/>
                    </a:cxn>
                    <a:cxn ang="0">
                      <a:pos x="170" y="169"/>
                    </a:cxn>
                    <a:cxn ang="0">
                      <a:pos x="143" y="130"/>
                    </a:cxn>
                    <a:cxn ang="0">
                      <a:pos x="130" y="165"/>
                    </a:cxn>
                    <a:cxn ang="0">
                      <a:pos x="91" y="186"/>
                    </a:cxn>
                    <a:cxn ang="0">
                      <a:pos x="87" y="237"/>
                    </a:cxn>
                    <a:cxn ang="0">
                      <a:pos x="36" y="228"/>
                    </a:cxn>
                    <a:cxn ang="0">
                      <a:pos x="31" y="106"/>
                    </a:cxn>
                    <a:cxn ang="0">
                      <a:pos x="0" y="98"/>
                    </a:cxn>
                    <a:cxn ang="0">
                      <a:pos x="31" y="0"/>
                    </a:cxn>
                    <a:cxn ang="0">
                      <a:pos x="87" y="39"/>
                    </a:cxn>
                    <a:cxn ang="0">
                      <a:pos x="134" y="47"/>
                    </a:cxn>
                    <a:cxn ang="0">
                      <a:pos x="189" y="79"/>
                    </a:cxn>
                    <a:cxn ang="0">
                      <a:pos x="198" y="134"/>
                    </a:cxn>
                    <a:cxn ang="0">
                      <a:pos x="217" y="209"/>
                    </a:cxn>
                    <a:cxn ang="0">
                      <a:pos x="244" y="233"/>
                    </a:cxn>
                  </a:cxnLst>
                  <a:rect l="0" t="0" r="r" b="b"/>
                  <a:pathLst>
                    <a:path w="244" h="272">
                      <a:moveTo>
                        <a:pt x="244" y="233"/>
                      </a:moveTo>
                      <a:lnTo>
                        <a:pt x="226" y="272"/>
                      </a:lnTo>
                      <a:lnTo>
                        <a:pt x="198" y="262"/>
                      </a:lnTo>
                      <a:lnTo>
                        <a:pt x="164" y="213"/>
                      </a:lnTo>
                      <a:lnTo>
                        <a:pt x="170" y="169"/>
                      </a:lnTo>
                      <a:lnTo>
                        <a:pt x="143" y="130"/>
                      </a:lnTo>
                      <a:lnTo>
                        <a:pt x="130" y="165"/>
                      </a:lnTo>
                      <a:lnTo>
                        <a:pt x="91" y="186"/>
                      </a:lnTo>
                      <a:lnTo>
                        <a:pt x="87" y="237"/>
                      </a:lnTo>
                      <a:lnTo>
                        <a:pt x="36" y="228"/>
                      </a:lnTo>
                      <a:lnTo>
                        <a:pt x="31" y="106"/>
                      </a:lnTo>
                      <a:lnTo>
                        <a:pt x="0" y="98"/>
                      </a:lnTo>
                      <a:lnTo>
                        <a:pt x="31" y="0"/>
                      </a:lnTo>
                      <a:lnTo>
                        <a:pt x="87" y="39"/>
                      </a:lnTo>
                      <a:lnTo>
                        <a:pt x="134" y="47"/>
                      </a:lnTo>
                      <a:lnTo>
                        <a:pt x="189" y="79"/>
                      </a:lnTo>
                      <a:lnTo>
                        <a:pt x="198" y="134"/>
                      </a:lnTo>
                      <a:lnTo>
                        <a:pt x="217" y="209"/>
                      </a:lnTo>
                      <a:lnTo>
                        <a:pt x="244" y="233"/>
                      </a:lnTo>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29" name="Freeform 55"/>
                <p:cNvSpPr>
                  <a:spLocks/>
                </p:cNvSpPr>
                <p:nvPr/>
              </p:nvSpPr>
              <p:spPr bwMode="auto">
                <a:xfrm>
                  <a:off x="2432" y="2136"/>
                  <a:ext cx="156" cy="147"/>
                </a:xfrm>
                <a:custGeom>
                  <a:avLst/>
                  <a:gdLst/>
                  <a:ahLst/>
                  <a:cxnLst>
                    <a:cxn ang="0">
                      <a:pos x="375" y="61"/>
                    </a:cxn>
                    <a:cxn ang="0">
                      <a:pos x="428" y="51"/>
                    </a:cxn>
                    <a:cxn ang="0">
                      <a:pos x="463" y="87"/>
                    </a:cxn>
                    <a:cxn ang="0">
                      <a:pos x="439" y="130"/>
                    </a:cxn>
                    <a:cxn ang="0">
                      <a:pos x="467" y="146"/>
                    </a:cxn>
                    <a:cxn ang="0">
                      <a:pos x="447" y="225"/>
                    </a:cxn>
                    <a:cxn ang="0">
                      <a:pos x="395" y="229"/>
                    </a:cxn>
                    <a:cxn ang="0">
                      <a:pos x="388" y="260"/>
                    </a:cxn>
                    <a:cxn ang="0">
                      <a:pos x="412" y="284"/>
                    </a:cxn>
                    <a:cxn ang="0">
                      <a:pos x="353" y="336"/>
                    </a:cxn>
                    <a:cxn ang="0">
                      <a:pos x="312" y="375"/>
                    </a:cxn>
                    <a:cxn ang="0">
                      <a:pos x="277" y="395"/>
                    </a:cxn>
                    <a:cxn ang="0">
                      <a:pos x="246" y="395"/>
                    </a:cxn>
                    <a:cxn ang="0">
                      <a:pos x="233" y="418"/>
                    </a:cxn>
                    <a:cxn ang="0">
                      <a:pos x="198" y="415"/>
                    </a:cxn>
                    <a:cxn ang="0">
                      <a:pos x="194" y="442"/>
                    </a:cxn>
                    <a:cxn ang="0">
                      <a:pos x="147" y="442"/>
                    </a:cxn>
                    <a:cxn ang="0">
                      <a:pos x="149" y="420"/>
                    </a:cxn>
                    <a:cxn ang="0">
                      <a:pos x="118" y="420"/>
                    </a:cxn>
                    <a:cxn ang="0">
                      <a:pos x="0" y="420"/>
                    </a:cxn>
                    <a:cxn ang="0">
                      <a:pos x="31" y="381"/>
                    </a:cxn>
                    <a:cxn ang="0">
                      <a:pos x="55" y="368"/>
                    </a:cxn>
                    <a:cxn ang="0">
                      <a:pos x="79" y="341"/>
                    </a:cxn>
                    <a:cxn ang="0">
                      <a:pos x="98" y="202"/>
                    </a:cxn>
                    <a:cxn ang="0">
                      <a:pos x="114" y="159"/>
                    </a:cxn>
                    <a:cxn ang="0">
                      <a:pos x="134" y="162"/>
                    </a:cxn>
                    <a:cxn ang="0">
                      <a:pos x="138" y="131"/>
                    </a:cxn>
                    <a:cxn ang="0">
                      <a:pos x="213" y="127"/>
                    </a:cxn>
                    <a:cxn ang="0">
                      <a:pos x="213" y="92"/>
                    </a:cxn>
                    <a:cxn ang="0">
                      <a:pos x="241" y="61"/>
                    </a:cxn>
                    <a:cxn ang="0">
                      <a:pos x="256" y="33"/>
                    </a:cxn>
                    <a:cxn ang="0">
                      <a:pos x="268" y="0"/>
                    </a:cxn>
                    <a:cxn ang="0">
                      <a:pos x="304" y="24"/>
                    </a:cxn>
                    <a:cxn ang="0">
                      <a:pos x="343" y="28"/>
                    </a:cxn>
                    <a:cxn ang="0">
                      <a:pos x="375" y="61"/>
                    </a:cxn>
                  </a:cxnLst>
                  <a:rect l="0" t="0" r="r" b="b"/>
                  <a:pathLst>
                    <a:path w="467" h="442">
                      <a:moveTo>
                        <a:pt x="375" y="61"/>
                      </a:moveTo>
                      <a:lnTo>
                        <a:pt x="428" y="51"/>
                      </a:lnTo>
                      <a:lnTo>
                        <a:pt x="463" y="87"/>
                      </a:lnTo>
                      <a:lnTo>
                        <a:pt x="439" y="130"/>
                      </a:lnTo>
                      <a:lnTo>
                        <a:pt x="467" y="146"/>
                      </a:lnTo>
                      <a:lnTo>
                        <a:pt x="447" y="225"/>
                      </a:lnTo>
                      <a:lnTo>
                        <a:pt x="395" y="229"/>
                      </a:lnTo>
                      <a:lnTo>
                        <a:pt x="388" y="260"/>
                      </a:lnTo>
                      <a:lnTo>
                        <a:pt x="412" y="284"/>
                      </a:lnTo>
                      <a:lnTo>
                        <a:pt x="353" y="336"/>
                      </a:lnTo>
                      <a:lnTo>
                        <a:pt x="312" y="375"/>
                      </a:lnTo>
                      <a:lnTo>
                        <a:pt x="277" y="395"/>
                      </a:lnTo>
                      <a:lnTo>
                        <a:pt x="246" y="395"/>
                      </a:lnTo>
                      <a:lnTo>
                        <a:pt x="233" y="418"/>
                      </a:lnTo>
                      <a:lnTo>
                        <a:pt x="198" y="415"/>
                      </a:lnTo>
                      <a:lnTo>
                        <a:pt x="194" y="442"/>
                      </a:lnTo>
                      <a:lnTo>
                        <a:pt x="147" y="442"/>
                      </a:lnTo>
                      <a:lnTo>
                        <a:pt x="149" y="420"/>
                      </a:lnTo>
                      <a:lnTo>
                        <a:pt x="118" y="420"/>
                      </a:lnTo>
                      <a:lnTo>
                        <a:pt x="0" y="420"/>
                      </a:lnTo>
                      <a:lnTo>
                        <a:pt x="31" y="381"/>
                      </a:lnTo>
                      <a:lnTo>
                        <a:pt x="55" y="368"/>
                      </a:lnTo>
                      <a:lnTo>
                        <a:pt x="79" y="341"/>
                      </a:lnTo>
                      <a:lnTo>
                        <a:pt x="98" y="202"/>
                      </a:lnTo>
                      <a:lnTo>
                        <a:pt x="114" y="159"/>
                      </a:lnTo>
                      <a:lnTo>
                        <a:pt x="134" y="162"/>
                      </a:lnTo>
                      <a:lnTo>
                        <a:pt x="138" y="131"/>
                      </a:lnTo>
                      <a:lnTo>
                        <a:pt x="213" y="127"/>
                      </a:lnTo>
                      <a:lnTo>
                        <a:pt x="213" y="92"/>
                      </a:lnTo>
                      <a:lnTo>
                        <a:pt x="241" y="61"/>
                      </a:lnTo>
                      <a:lnTo>
                        <a:pt x="256" y="33"/>
                      </a:lnTo>
                      <a:lnTo>
                        <a:pt x="268" y="0"/>
                      </a:lnTo>
                      <a:lnTo>
                        <a:pt x="304" y="24"/>
                      </a:lnTo>
                      <a:lnTo>
                        <a:pt x="343" y="28"/>
                      </a:lnTo>
                      <a:lnTo>
                        <a:pt x="375" y="61"/>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30" name="Freeform 56"/>
                <p:cNvSpPr>
                  <a:spLocks/>
                </p:cNvSpPr>
                <p:nvPr/>
              </p:nvSpPr>
              <p:spPr bwMode="auto">
                <a:xfrm>
                  <a:off x="2432" y="2136"/>
                  <a:ext cx="156" cy="147"/>
                </a:xfrm>
                <a:custGeom>
                  <a:avLst/>
                  <a:gdLst/>
                  <a:ahLst/>
                  <a:cxnLst>
                    <a:cxn ang="0">
                      <a:pos x="375" y="61"/>
                    </a:cxn>
                    <a:cxn ang="0">
                      <a:pos x="428" y="51"/>
                    </a:cxn>
                    <a:cxn ang="0">
                      <a:pos x="463" y="87"/>
                    </a:cxn>
                    <a:cxn ang="0">
                      <a:pos x="439" y="130"/>
                    </a:cxn>
                    <a:cxn ang="0">
                      <a:pos x="467" y="146"/>
                    </a:cxn>
                    <a:cxn ang="0">
                      <a:pos x="447" y="225"/>
                    </a:cxn>
                    <a:cxn ang="0">
                      <a:pos x="395" y="229"/>
                    </a:cxn>
                    <a:cxn ang="0">
                      <a:pos x="388" y="260"/>
                    </a:cxn>
                    <a:cxn ang="0">
                      <a:pos x="412" y="284"/>
                    </a:cxn>
                    <a:cxn ang="0">
                      <a:pos x="353" y="336"/>
                    </a:cxn>
                    <a:cxn ang="0">
                      <a:pos x="312" y="375"/>
                    </a:cxn>
                    <a:cxn ang="0">
                      <a:pos x="277" y="395"/>
                    </a:cxn>
                    <a:cxn ang="0">
                      <a:pos x="246" y="395"/>
                    </a:cxn>
                    <a:cxn ang="0">
                      <a:pos x="233" y="418"/>
                    </a:cxn>
                    <a:cxn ang="0">
                      <a:pos x="198" y="415"/>
                    </a:cxn>
                    <a:cxn ang="0">
                      <a:pos x="194" y="442"/>
                    </a:cxn>
                    <a:cxn ang="0">
                      <a:pos x="147" y="442"/>
                    </a:cxn>
                    <a:cxn ang="0">
                      <a:pos x="149" y="420"/>
                    </a:cxn>
                    <a:cxn ang="0">
                      <a:pos x="118" y="420"/>
                    </a:cxn>
                    <a:cxn ang="0">
                      <a:pos x="0" y="420"/>
                    </a:cxn>
                    <a:cxn ang="0">
                      <a:pos x="31" y="381"/>
                    </a:cxn>
                    <a:cxn ang="0">
                      <a:pos x="55" y="368"/>
                    </a:cxn>
                    <a:cxn ang="0">
                      <a:pos x="79" y="341"/>
                    </a:cxn>
                    <a:cxn ang="0">
                      <a:pos x="98" y="202"/>
                    </a:cxn>
                    <a:cxn ang="0">
                      <a:pos x="114" y="159"/>
                    </a:cxn>
                    <a:cxn ang="0">
                      <a:pos x="134" y="162"/>
                    </a:cxn>
                    <a:cxn ang="0">
                      <a:pos x="138" y="131"/>
                    </a:cxn>
                    <a:cxn ang="0">
                      <a:pos x="213" y="127"/>
                    </a:cxn>
                    <a:cxn ang="0">
                      <a:pos x="213" y="92"/>
                    </a:cxn>
                    <a:cxn ang="0">
                      <a:pos x="241" y="61"/>
                    </a:cxn>
                    <a:cxn ang="0">
                      <a:pos x="256" y="33"/>
                    </a:cxn>
                    <a:cxn ang="0">
                      <a:pos x="268" y="0"/>
                    </a:cxn>
                    <a:cxn ang="0">
                      <a:pos x="304" y="24"/>
                    </a:cxn>
                    <a:cxn ang="0">
                      <a:pos x="343" y="28"/>
                    </a:cxn>
                    <a:cxn ang="0">
                      <a:pos x="375" y="61"/>
                    </a:cxn>
                  </a:cxnLst>
                  <a:rect l="0" t="0" r="r" b="b"/>
                  <a:pathLst>
                    <a:path w="467" h="442">
                      <a:moveTo>
                        <a:pt x="375" y="61"/>
                      </a:moveTo>
                      <a:lnTo>
                        <a:pt x="428" y="51"/>
                      </a:lnTo>
                      <a:lnTo>
                        <a:pt x="463" y="87"/>
                      </a:lnTo>
                      <a:lnTo>
                        <a:pt x="439" y="130"/>
                      </a:lnTo>
                      <a:lnTo>
                        <a:pt x="467" y="146"/>
                      </a:lnTo>
                      <a:lnTo>
                        <a:pt x="447" y="225"/>
                      </a:lnTo>
                      <a:lnTo>
                        <a:pt x="395" y="229"/>
                      </a:lnTo>
                      <a:lnTo>
                        <a:pt x="388" y="260"/>
                      </a:lnTo>
                      <a:lnTo>
                        <a:pt x="412" y="284"/>
                      </a:lnTo>
                      <a:lnTo>
                        <a:pt x="353" y="336"/>
                      </a:lnTo>
                      <a:lnTo>
                        <a:pt x="312" y="375"/>
                      </a:lnTo>
                      <a:lnTo>
                        <a:pt x="277" y="395"/>
                      </a:lnTo>
                      <a:lnTo>
                        <a:pt x="246" y="395"/>
                      </a:lnTo>
                      <a:lnTo>
                        <a:pt x="233" y="418"/>
                      </a:lnTo>
                      <a:lnTo>
                        <a:pt x="198" y="415"/>
                      </a:lnTo>
                      <a:lnTo>
                        <a:pt x="194" y="442"/>
                      </a:lnTo>
                      <a:lnTo>
                        <a:pt x="147" y="442"/>
                      </a:lnTo>
                      <a:lnTo>
                        <a:pt x="149" y="420"/>
                      </a:lnTo>
                      <a:lnTo>
                        <a:pt x="118" y="420"/>
                      </a:lnTo>
                      <a:lnTo>
                        <a:pt x="0" y="420"/>
                      </a:lnTo>
                      <a:lnTo>
                        <a:pt x="31" y="381"/>
                      </a:lnTo>
                      <a:lnTo>
                        <a:pt x="55" y="368"/>
                      </a:lnTo>
                      <a:lnTo>
                        <a:pt x="79" y="341"/>
                      </a:lnTo>
                      <a:lnTo>
                        <a:pt x="98" y="202"/>
                      </a:lnTo>
                      <a:lnTo>
                        <a:pt x="114" y="159"/>
                      </a:lnTo>
                      <a:lnTo>
                        <a:pt x="134" y="162"/>
                      </a:lnTo>
                      <a:lnTo>
                        <a:pt x="138" y="131"/>
                      </a:lnTo>
                      <a:lnTo>
                        <a:pt x="213" y="127"/>
                      </a:lnTo>
                      <a:lnTo>
                        <a:pt x="213" y="92"/>
                      </a:lnTo>
                      <a:lnTo>
                        <a:pt x="241" y="61"/>
                      </a:lnTo>
                      <a:lnTo>
                        <a:pt x="256" y="33"/>
                      </a:lnTo>
                      <a:lnTo>
                        <a:pt x="268" y="0"/>
                      </a:lnTo>
                      <a:lnTo>
                        <a:pt x="304" y="24"/>
                      </a:lnTo>
                      <a:lnTo>
                        <a:pt x="343" y="28"/>
                      </a:lnTo>
                      <a:lnTo>
                        <a:pt x="375" y="61"/>
                      </a:lnTo>
                    </a:path>
                  </a:pathLst>
                </a:custGeom>
                <a:solidFill>
                  <a:srgbClr val="7030A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31" name="Freeform 57"/>
                <p:cNvSpPr>
                  <a:spLocks/>
                </p:cNvSpPr>
                <p:nvPr/>
              </p:nvSpPr>
              <p:spPr bwMode="auto">
                <a:xfrm>
                  <a:off x="2481" y="2111"/>
                  <a:ext cx="299" cy="337"/>
                </a:xfrm>
                <a:custGeom>
                  <a:avLst/>
                  <a:gdLst/>
                  <a:ahLst/>
                  <a:cxnLst>
                    <a:cxn ang="0">
                      <a:pos x="281" y="127"/>
                    </a:cxn>
                    <a:cxn ang="0">
                      <a:pos x="316" y="163"/>
                    </a:cxn>
                    <a:cxn ang="0">
                      <a:pos x="292" y="206"/>
                    </a:cxn>
                    <a:cxn ang="0">
                      <a:pos x="320" y="222"/>
                    </a:cxn>
                    <a:cxn ang="0">
                      <a:pos x="300" y="301"/>
                    </a:cxn>
                    <a:cxn ang="0">
                      <a:pos x="248" y="305"/>
                    </a:cxn>
                    <a:cxn ang="0">
                      <a:pos x="241" y="336"/>
                    </a:cxn>
                    <a:cxn ang="0">
                      <a:pos x="265" y="360"/>
                    </a:cxn>
                    <a:cxn ang="0">
                      <a:pos x="206" y="412"/>
                    </a:cxn>
                    <a:cxn ang="0">
                      <a:pos x="165" y="451"/>
                    </a:cxn>
                    <a:cxn ang="0">
                      <a:pos x="130" y="471"/>
                    </a:cxn>
                    <a:cxn ang="0">
                      <a:pos x="99" y="471"/>
                    </a:cxn>
                    <a:cxn ang="0">
                      <a:pos x="86" y="494"/>
                    </a:cxn>
                    <a:cxn ang="0">
                      <a:pos x="51" y="491"/>
                    </a:cxn>
                    <a:cxn ang="0">
                      <a:pos x="47" y="518"/>
                    </a:cxn>
                    <a:cxn ang="0">
                      <a:pos x="0" y="518"/>
                    </a:cxn>
                    <a:cxn ang="0">
                      <a:pos x="94" y="633"/>
                    </a:cxn>
                    <a:cxn ang="0">
                      <a:pos x="142" y="664"/>
                    </a:cxn>
                    <a:cxn ang="0">
                      <a:pos x="458" y="918"/>
                    </a:cxn>
                    <a:cxn ang="0">
                      <a:pos x="502" y="938"/>
                    </a:cxn>
                    <a:cxn ang="0">
                      <a:pos x="513" y="1012"/>
                    </a:cxn>
                    <a:cxn ang="0">
                      <a:pos x="553" y="1004"/>
                    </a:cxn>
                    <a:cxn ang="0">
                      <a:pos x="558" y="979"/>
                    </a:cxn>
                    <a:cxn ang="0">
                      <a:pos x="634" y="975"/>
                    </a:cxn>
                    <a:cxn ang="0">
                      <a:pos x="665" y="940"/>
                    </a:cxn>
                    <a:cxn ang="0">
                      <a:pos x="693" y="924"/>
                    </a:cxn>
                    <a:cxn ang="0">
                      <a:pos x="700" y="893"/>
                    </a:cxn>
                    <a:cxn ang="0">
                      <a:pos x="776" y="869"/>
                    </a:cxn>
                    <a:cxn ang="0">
                      <a:pos x="796" y="837"/>
                    </a:cxn>
                    <a:cxn ang="0">
                      <a:pos x="835" y="806"/>
                    </a:cxn>
                    <a:cxn ang="0">
                      <a:pos x="882" y="786"/>
                    </a:cxn>
                    <a:cxn ang="0">
                      <a:pos x="897" y="767"/>
                    </a:cxn>
                    <a:cxn ang="0">
                      <a:pos x="889" y="719"/>
                    </a:cxn>
                    <a:cxn ang="0">
                      <a:pos x="818" y="708"/>
                    </a:cxn>
                    <a:cxn ang="0">
                      <a:pos x="794" y="684"/>
                    </a:cxn>
                    <a:cxn ang="0">
                      <a:pos x="791" y="629"/>
                    </a:cxn>
                    <a:cxn ang="0">
                      <a:pos x="802" y="321"/>
                    </a:cxn>
                    <a:cxn ang="0">
                      <a:pos x="774" y="320"/>
                    </a:cxn>
                    <a:cxn ang="0">
                      <a:pos x="763" y="270"/>
                    </a:cxn>
                    <a:cxn ang="0">
                      <a:pos x="723" y="253"/>
                    </a:cxn>
                    <a:cxn ang="0">
                      <a:pos x="703" y="202"/>
                    </a:cxn>
                    <a:cxn ang="0">
                      <a:pos x="715" y="154"/>
                    </a:cxn>
                    <a:cxn ang="0">
                      <a:pos x="758" y="139"/>
                    </a:cxn>
                    <a:cxn ang="0">
                      <a:pos x="735" y="103"/>
                    </a:cxn>
                    <a:cxn ang="0">
                      <a:pos x="743" y="68"/>
                    </a:cxn>
                    <a:cxn ang="0">
                      <a:pos x="763" y="68"/>
                    </a:cxn>
                    <a:cxn ang="0">
                      <a:pos x="754" y="9"/>
                    </a:cxn>
                    <a:cxn ang="0">
                      <a:pos x="617" y="0"/>
                    </a:cxn>
                    <a:cxn ang="0">
                      <a:pos x="555" y="7"/>
                    </a:cxn>
                    <a:cxn ang="0">
                      <a:pos x="503" y="27"/>
                    </a:cxn>
                    <a:cxn ang="0">
                      <a:pos x="404" y="35"/>
                    </a:cxn>
                    <a:cxn ang="0">
                      <a:pos x="369" y="66"/>
                    </a:cxn>
                    <a:cxn ang="0">
                      <a:pos x="301" y="79"/>
                    </a:cxn>
                    <a:cxn ang="0">
                      <a:pos x="281" y="127"/>
                    </a:cxn>
                  </a:cxnLst>
                  <a:rect l="0" t="0" r="r" b="b"/>
                  <a:pathLst>
                    <a:path w="897" h="1012">
                      <a:moveTo>
                        <a:pt x="281" y="127"/>
                      </a:moveTo>
                      <a:lnTo>
                        <a:pt x="316" y="163"/>
                      </a:lnTo>
                      <a:lnTo>
                        <a:pt x="292" y="206"/>
                      </a:lnTo>
                      <a:lnTo>
                        <a:pt x="320" y="222"/>
                      </a:lnTo>
                      <a:lnTo>
                        <a:pt x="300" y="301"/>
                      </a:lnTo>
                      <a:lnTo>
                        <a:pt x="248" y="305"/>
                      </a:lnTo>
                      <a:lnTo>
                        <a:pt x="241" y="336"/>
                      </a:lnTo>
                      <a:lnTo>
                        <a:pt x="265" y="360"/>
                      </a:lnTo>
                      <a:lnTo>
                        <a:pt x="206" y="412"/>
                      </a:lnTo>
                      <a:lnTo>
                        <a:pt x="165" y="451"/>
                      </a:lnTo>
                      <a:lnTo>
                        <a:pt x="130" y="471"/>
                      </a:lnTo>
                      <a:lnTo>
                        <a:pt x="99" y="471"/>
                      </a:lnTo>
                      <a:lnTo>
                        <a:pt x="86" y="494"/>
                      </a:lnTo>
                      <a:lnTo>
                        <a:pt x="51" y="491"/>
                      </a:lnTo>
                      <a:lnTo>
                        <a:pt x="47" y="518"/>
                      </a:lnTo>
                      <a:lnTo>
                        <a:pt x="0" y="518"/>
                      </a:lnTo>
                      <a:lnTo>
                        <a:pt x="94" y="633"/>
                      </a:lnTo>
                      <a:lnTo>
                        <a:pt x="142" y="664"/>
                      </a:lnTo>
                      <a:lnTo>
                        <a:pt x="458" y="918"/>
                      </a:lnTo>
                      <a:lnTo>
                        <a:pt x="502" y="938"/>
                      </a:lnTo>
                      <a:lnTo>
                        <a:pt x="513" y="1012"/>
                      </a:lnTo>
                      <a:lnTo>
                        <a:pt x="553" y="1004"/>
                      </a:lnTo>
                      <a:lnTo>
                        <a:pt x="558" y="979"/>
                      </a:lnTo>
                      <a:lnTo>
                        <a:pt x="634" y="975"/>
                      </a:lnTo>
                      <a:lnTo>
                        <a:pt x="665" y="940"/>
                      </a:lnTo>
                      <a:lnTo>
                        <a:pt x="693" y="924"/>
                      </a:lnTo>
                      <a:lnTo>
                        <a:pt x="700" y="893"/>
                      </a:lnTo>
                      <a:lnTo>
                        <a:pt x="776" y="869"/>
                      </a:lnTo>
                      <a:lnTo>
                        <a:pt x="796" y="837"/>
                      </a:lnTo>
                      <a:lnTo>
                        <a:pt x="835" y="806"/>
                      </a:lnTo>
                      <a:lnTo>
                        <a:pt x="882" y="786"/>
                      </a:lnTo>
                      <a:lnTo>
                        <a:pt x="897" y="767"/>
                      </a:lnTo>
                      <a:lnTo>
                        <a:pt x="889" y="719"/>
                      </a:lnTo>
                      <a:lnTo>
                        <a:pt x="818" y="708"/>
                      </a:lnTo>
                      <a:lnTo>
                        <a:pt x="794" y="684"/>
                      </a:lnTo>
                      <a:lnTo>
                        <a:pt x="791" y="629"/>
                      </a:lnTo>
                      <a:lnTo>
                        <a:pt x="802" y="321"/>
                      </a:lnTo>
                      <a:lnTo>
                        <a:pt x="774" y="320"/>
                      </a:lnTo>
                      <a:lnTo>
                        <a:pt x="763" y="270"/>
                      </a:lnTo>
                      <a:lnTo>
                        <a:pt x="723" y="253"/>
                      </a:lnTo>
                      <a:lnTo>
                        <a:pt x="703" y="202"/>
                      </a:lnTo>
                      <a:lnTo>
                        <a:pt x="715" y="154"/>
                      </a:lnTo>
                      <a:lnTo>
                        <a:pt x="758" y="139"/>
                      </a:lnTo>
                      <a:lnTo>
                        <a:pt x="735" y="103"/>
                      </a:lnTo>
                      <a:lnTo>
                        <a:pt x="743" y="68"/>
                      </a:lnTo>
                      <a:lnTo>
                        <a:pt x="763" y="68"/>
                      </a:lnTo>
                      <a:lnTo>
                        <a:pt x="754" y="9"/>
                      </a:lnTo>
                      <a:lnTo>
                        <a:pt x="617" y="0"/>
                      </a:lnTo>
                      <a:lnTo>
                        <a:pt x="555" y="7"/>
                      </a:lnTo>
                      <a:lnTo>
                        <a:pt x="503" y="27"/>
                      </a:lnTo>
                      <a:lnTo>
                        <a:pt x="404" y="35"/>
                      </a:lnTo>
                      <a:lnTo>
                        <a:pt x="369" y="66"/>
                      </a:lnTo>
                      <a:lnTo>
                        <a:pt x="301" y="79"/>
                      </a:lnTo>
                      <a:lnTo>
                        <a:pt x="281" y="127"/>
                      </a:lnTo>
                      <a:close/>
                    </a:path>
                  </a:pathLst>
                </a:custGeom>
                <a:solidFill>
                  <a:srgbClr val="7030A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32" name="Freeform 58"/>
                <p:cNvSpPr>
                  <a:spLocks/>
                </p:cNvSpPr>
                <p:nvPr/>
              </p:nvSpPr>
              <p:spPr bwMode="auto">
                <a:xfrm>
                  <a:off x="3247" y="2979"/>
                  <a:ext cx="121" cy="249"/>
                </a:xfrm>
                <a:custGeom>
                  <a:avLst/>
                  <a:gdLst/>
                  <a:ahLst/>
                  <a:cxnLst>
                    <a:cxn ang="0">
                      <a:pos x="275" y="10"/>
                    </a:cxn>
                    <a:cxn ang="0">
                      <a:pos x="273" y="75"/>
                    </a:cxn>
                    <a:cxn ang="0">
                      <a:pos x="255" y="83"/>
                    </a:cxn>
                    <a:cxn ang="0">
                      <a:pos x="250" y="132"/>
                    </a:cxn>
                    <a:cxn ang="0">
                      <a:pos x="220" y="132"/>
                    </a:cxn>
                    <a:cxn ang="0">
                      <a:pos x="210" y="148"/>
                    </a:cxn>
                    <a:cxn ang="0">
                      <a:pos x="203" y="177"/>
                    </a:cxn>
                    <a:cxn ang="0">
                      <a:pos x="176" y="197"/>
                    </a:cxn>
                    <a:cxn ang="0">
                      <a:pos x="167" y="224"/>
                    </a:cxn>
                    <a:cxn ang="0">
                      <a:pos x="149" y="220"/>
                    </a:cxn>
                    <a:cxn ang="0">
                      <a:pos x="145" y="191"/>
                    </a:cxn>
                    <a:cxn ang="0">
                      <a:pos x="116" y="193"/>
                    </a:cxn>
                    <a:cxn ang="0">
                      <a:pos x="110" y="215"/>
                    </a:cxn>
                    <a:cxn ang="0">
                      <a:pos x="80" y="225"/>
                    </a:cxn>
                    <a:cxn ang="0">
                      <a:pos x="72" y="265"/>
                    </a:cxn>
                    <a:cxn ang="0">
                      <a:pos x="54" y="270"/>
                    </a:cxn>
                    <a:cxn ang="0">
                      <a:pos x="62" y="401"/>
                    </a:cxn>
                    <a:cxn ang="0">
                      <a:pos x="76" y="403"/>
                    </a:cxn>
                    <a:cxn ang="0">
                      <a:pos x="80" y="438"/>
                    </a:cxn>
                    <a:cxn ang="0">
                      <a:pos x="65" y="455"/>
                    </a:cxn>
                    <a:cxn ang="0">
                      <a:pos x="54" y="496"/>
                    </a:cxn>
                    <a:cxn ang="0">
                      <a:pos x="31" y="506"/>
                    </a:cxn>
                    <a:cxn ang="0">
                      <a:pos x="27" y="527"/>
                    </a:cxn>
                    <a:cxn ang="0">
                      <a:pos x="0" y="537"/>
                    </a:cxn>
                    <a:cxn ang="0">
                      <a:pos x="3" y="599"/>
                    </a:cxn>
                    <a:cxn ang="0">
                      <a:pos x="37" y="596"/>
                    </a:cxn>
                    <a:cxn ang="0">
                      <a:pos x="34" y="717"/>
                    </a:cxn>
                    <a:cxn ang="0">
                      <a:pos x="65" y="717"/>
                    </a:cxn>
                    <a:cxn ang="0">
                      <a:pos x="80" y="737"/>
                    </a:cxn>
                    <a:cxn ang="0">
                      <a:pos x="103" y="747"/>
                    </a:cxn>
                    <a:cxn ang="0">
                      <a:pos x="131" y="720"/>
                    </a:cxn>
                    <a:cxn ang="0">
                      <a:pos x="162" y="716"/>
                    </a:cxn>
                    <a:cxn ang="0">
                      <a:pos x="185" y="699"/>
                    </a:cxn>
                    <a:cxn ang="0">
                      <a:pos x="210" y="686"/>
                    </a:cxn>
                    <a:cxn ang="0">
                      <a:pos x="218" y="627"/>
                    </a:cxn>
                    <a:cxn ang="0">
                      <a:pos x="242" y="617"/>
                    </a:cxn>
                    <a:cxn ang="0">
                      <a:pos x="245" y="537"/>
                    </a:cxn>
                    <a:cxn ang="0">
                      <a:pos x="259" y="527"/>
                    </a:cxn>
                    <a:cxn ang="0">
                      <a:pos x="258" y="417"/>
                    </a:cxn>
                    <a:cxn ang="0">
                      <a:pos x="292" y="397"/>
                    </a:cxn>
                    <a:cxn ang="0">
                      <a:pos x="309" y="377"/>
                    </a:cxn>
                    <a:cxn ang="0">
                      <a:pos x="309" y="289"/>
                    </a:cxn>
                    <a:cxn ang="0">
                      <a:pos x="333" y="272"/>
                    </a:cxn>
                    <a:cxn ang="0">
                      <a:pos x="338" y="203"/>
                    </a:cxn>
                    <a:cxn ang="0">
                      <a:pos x="358" y="203"/>
                    </a:cxn>
                    <a:cxn ang="0">
                      <a:pos x="362" y="90"/>
                    </a:cxn>
                    <a:cxn ang="0">
                      <a:pos x="333" y="75"/>
                    </a:cxn>
                    <a:cxn ang="0">
                      <a:pos x="331" y="20"/>
                    </a:cxn>
                    <a:cxn ang="0">
                      <a:pos x="302" y="0"/>
                    </a:cxn>
                    <a:cxn ang="0">
                      <a:pos x="275" y="10"/>
                    </a:cxn>
                  </a:cxnLst>
                  <a:rect l="0" t="0" r="r" b="b"/>
                  <a:pathLst>
                    <a:path w="362" h="747">
                      <a:moveTo>
                        <a:pt x="275" y="10"/>
                      </a:moveTo>
                      <a:lnTo>
                        <a:pt x="273" y="75"/>
                      </a:lnTo>
                      <a:lnTo>
                        <a:pt x="255" y="83"/>
                      </a:lnTo>
                      <a:lnTo>
                        <a:pt x="250" y="132"/>
                      </a:lnTo>
                      <a:lnTo>
                        <a:pt x="220" y="132"/>
                      </a:lnTo>
                      <a:lnTo>
                        <a:pt x="210" y="148"/>
                      </a:lnTo>
                      <a:lnTo>
                        <a:pt x="203" y="177"/>
                      </a:lnTo>
                      <a:lnTo>
                        <a:pt x="176" y="197"/>
                      </a:lnTo>
                      <a:lnTo>
                        <a:pt x="167" y="224"/>
                      </a:lnTo>
                      <a:lnTo>
                        <a:pt x="149" y="220"/>
                      </a:lnTo>
                      <a:lnTo>
                        <a:pt x="145" y="191"/>
                      </a:lnTo>
                      <a:lnTo>
                        <a:pt x="116" y="193"/>
                      </a:lnTo>
                      <a:lnTo>
                        <a:pt x="110" y="215"/>
                      </a:lnTo>
                      <a:lnTo>
                        <a:pt x="80" y="225"/>
                      </a:lnTo>
                      <a:lnTo>
                        <a:pt x="72" y="265"/>
                      </a:lnTo>
                      <a:lnTo>
                        <a:pt x="54" y="270"/>
                      </a:lnTo>
                      <a:lnTo>
                        <a:pt x="62" y="401"/>
                      </a:lnTo>
                      <a:lnTo>
                        <a:pt x="76" y="403"/>
                      </a:lnTo>
                      <a:lnTo>
                        <a:pt x="80" y="438"/>
                      </a:lnTo>
                      <a:lnTo>
                        <a:pt x="65" y="455"/>
                      </a:lnTo>
                      <a:lnTo>
                        <a:pt x="54" y="496"/>
                      </a:lnTo>
                      <a:lnTo>
                        <a:pt x="31" y="506"/>
                      </a:lnTo>
                      <a:lnTo>
                        <a:pt x="27" y="527"/>
                      </a:lnTo>
                      <a:lnTo>
                        <a:pt x="0" y="537"/>
                      </a:lnTo>
                      <a:lnTo>
                        <a:pt x="3" y="599"/>
                      </a:lnTo>
                      <a:lnTo>
                        <a:pt x="37" y="596"/>
                      </a:lnTo>
                      <a:lnTo>
                        <a:pt x="34" y="717"/>
                      </a:lnTo>
                      <a:lnTo>
                        <a:pt x="65" y="717"/>
                      </a:lnTo>
                      <a:lnTo>
                        <a:pt x="80" y="737"/>
                      </a:lnTo>
                      <a:lnTo>
                        <a:pt x="103" y="747"/>
                      </a:lnTo>
                      <a:lnTo>
                        <a:pt x="131" y="720"/>
                      </a:lnTo>
                      <a:lnTo>
                        <a:pt x="162" y="716"/>
                      </a:lnTo>
                      <a:lnTo>
                        <a:pt x="185" y="699"/>
                      </a:lnTo>
                      <a:lnTo>
                        <a:pt x="210" y="686"/>
                      </a:lnTo>
                      <a:lnTo>
                        <a:pt x="218" y="627"/>
                      </a:lnTo>
                      <a:lnTo>
                        <a:pt x="242" y="617"/>
                      </a:lnTo>
                      <a:lnTo>
                        <a:pt x="245" y="537"/>
                      </a:lnTo>
                      <a:lnTo>
                        <a:pt x="259" y="527"/>
                      </a:lnTo>
                      <a:lnTo>
                        <a:pt x="258" y="417"/>
                      </a:lnTo>
                      <a:lnTo>
                        <a:pt x="292" y="397"/>
                      </a:lnTo>
                      <a:lnTo>
                        <a:pt x="309" y="377"/>
                      </a:lnTo>
                      <a:lnTo>
                        <a:pt x="309" y="289"/>
                      </a:lnTo>
                      <a:lnTo>
                        <a:pt x="333" y="272"/>
                      </a:lnTo>
                      <a:lnTo>
                        <a:pt x="338" y="203"/>
                      </a:lnTo>
                      <a:lnTo>
                        <a:pt x="358" y="203"/>
                      </a:lnTo>
                      <a:lnTo>
                        <a:pt x="362" y="90"/>
                      </a:lnTo>
                      <a:lnTo>
                        <a:pt x="333" y="75"/>
                      </a:lnTo>
                      <a:lnTo>
                        <a:pt x="331" y="20"/>
                      </a:lnTo>
                      <a:lnTo>
                        <a:pt x="302" y="0"/>
                      </a:lnTo>
                      <a:lnTo>
                        <a:pt x="275" y="10"/>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33" name="Freeform 59"/>
                <p:cNvSpPr>
                  <a:spLocks/>
                </p:cNvSpPr>
                <p:nvPr/>
              </p:nvSpPr>
              <p:spPr bwMode="auto">
                <a:xfrm>
                  <a:off x="2708" y="2536"/>
                  <a:ext cx="144" cy="220"/>
                </a:xfrm>
                <a:custGeom>
                  <a:avLst/>
                  <a:gdLst/>
                  <a:ahLst/>
                  <a:cxnLst>
                    <a:cxn ang="0">
                      <a:pos x="0" y="497"/>
                    </a:cxn>
                    <a:cxn ang="0">
                      <a:pos x="86" y="428"/>
                    </a:cxn>
                    <a:cxn ang="0">
                      <a:pos x="113" y="393"/>
                    </a:cxn>
                    <a:cxn ang="0">
                      <a:pos x="150" y="358"/>
                    </a:cxn>
                    <a:cxn ang="0">
                      <a:pos x="199" y="321"/>
                    </a:cxn>
                    <a:cxn ang="0">
                      <a:pos x="230" y="270"/>
                    </a:cxn>
                    <a:cxn ang="0">
                      <a:pos x="251" y="181"/>
                    </a:cxn>
                    <a:cxn ang="0">
                      <a:pos x="265" y="159"/>
                    </a:cxn>
                    <a:cxn ang="0">
                      <a:pos x="290" y="139"/>
                    </a:cxn>
                    <a:cxn ang="0">
                      <a:pos x="299" y="80"/>
                    </a:cxn>
                    <a:cxn ang="0">
                      <a:pos x="289" y="1"/>
                    </a:cxn>
                    <a:cxn ang="0">
                      <a:pos x="289" y="1"/>
                    </a:cxn>
                    <a:cxn ang="0">
                      <a:pos x="309" y="0"/>
                    </a:cxn>
                    <a:cxn ang="0">
                      <a:pos x="317" y="29"/>
                    </a:cxn>
                    <a:cxn ang="0">
                      <a:pos x="330" y="55"/>
                    </a:cxn>
                    <a:cxn ang="0">
                      <a:pos x="352" y="98"/>
                    </a:cxn>
                    <a:cxn ang="0">
                      <a:pos x="352" y="124"/>
                    </a:cxn>
                    <a:cxn ang="0">
                      <a:pos x="332" y="134"/>
                    </a:cxn>
                    <a:cxn ang="0">
                      <a:pos x="342" y="142"/>
                    </a:cxn>
                    <a:cxn ang="0">
                      <a:pos x="352" y="172"/>
                    </a:cxn>
                    <a:cxn ang="0">
                      <a:pos x="368" y="193"/>
                    </a:cxn>
                    <a:cxn ang="0">
                      <a:pos x="364" y="217"/>
                    </a:cxn>
                    <a:cxn ang="0">
                      <a:pos x="342" y="231"/>
                    </a:cxn>
                    <a:cxn ang="0">
                      <a:pos x="345" y="256"/>
                    </a:cxn>
                    <a:cxn ang="0">
                      <a:pos x="379" y="300"/>
                    </a:cxn>
                    <a:cxn ang="0">
                      <a:pos x="403" y="349"/>
                    </a:cxn>
                    <a:cxn ang="0">
                      <a:pos x="382" y="379"/>
                    </a:cxn>
                    <a:cxn ang="0">
                      <a:pos x="362" y="438"/>
                    </a:cxn>
                    <a:cxn ang="0">
                      <a:pos x="396" y="491"/>
                    </a:cxn>
                    <a:cxn ang="0">
                      <a:pos x="417" y="556"/>
                    </a:cxn>
                    <a:cxn ang="0">
                      <a:pos x="433" y="584"/>
                    </a:cxn>
                    <a:cxn ang="0">
                      <a:pos x="290" y="602"/>
                    </a:cxn>
                    <a:cxn ang="0">
                      <a:pos x="217" y="608"/>
                    </a:cxn>
                    <a:cxn ang="0">
                      <a:pos x="192" y="630"/>
                    </a:cxn>
                    <a:cxn ang="0">
                      <a:pos x="192" y="654"/>
                    </a:cxn>
                    <a:cxn ang="0">
                      <a:pos x="127" y="659"/>
                    </a:cxn>
                    <a:cxn ang="0">
                      <a:pos x="118" y="610"/>
                    </a:cxn>
                    <a:cxn ang="0">
                      <a:pos x="142" y="565"/>
                    </a:cxn>
                    <a:cxn ang="0">
                      <a:pos x="121" y="537"/>
                    </a:cxn>
                    <a:cxn ang="0">
                      <a:pos x="73" y="520"/>
                    </a:cxn>
                    <a:cxn ang="0">
                      <a:pos x="0" y="497"/>
                    </a:cxn>
                  </a:cxnLst>
                  <a:rect l="0" t="0" r="r" b="b"/>
                  <a:pathLst>
                    <a:path w="433" h="659">
                      <a:moveTo>
                        <a:pt x="0" y="497"/>
                      </a:moveTo>
                      <a:lnTo>
                        <a:pt x="86" y="428"/>
                      </a:lnTo>
                      <a:lnTo>
                        <a:pt x="113" y="393"/>
                      </a:lnTo>
                      <a:lnTo>
                        <a:pt x="150" y="358"/>
                      </a:lnTo>
                      <a:lnTo>
                        <a:pt x="199" y="321"/>
                      </a:lnTo>
                      <a:lnTo>
                        <a:pt x="230" y="270"/>
                      </a:lnTo>
                      <a:lnTo>
                        <a:pt x="251" y="181"/>
                      </a:lnTo>
                      <a:lnTo>
                        <a:pt x="265" y="159"/>
                      </a:lnTo>
                      <a:lnTo>
                        <a:pt x="290" y="139"/>
                      </a:lnTo>
                      <a:lnTo>
                        <a:pt x="299" y="80"/>
                      </a:lnTo>
                      <a:lnTo>
                        <a:pt x="289" y="1"/>
                      </a:lnTo>
                      <a:lnTo>
                        <a:pt x="289" y="1"/>
                      </a:lnTo>
                      <a:lnTo>
                        <a:pt x="309" y="0"/>
                      </a:lnTo>
                      <a:lnTo>
                        <a:pt x="317" y="29"/>
                      </a:lnTo>
                      <a:lnTo>
                        <a:pt x="330" y="55"/>
                      </a:lnTo>
                      <a:lnTo>
                        <a:pt x="352" y="98"/>
                      </a:lnTo>
                      <a:lnTo>
                        <a:pt x="352" y="124"/>
                      </a:lnTo>
                      <a:lnTo>
                        <a:pt x="332" y="134"/>
                      </a:lnTo>
                      <a:lnTo>
                        <a:pt x="342" y="142"/>
                      </a:lnTo>
                      <a:lnTo>
                        <a:pt x="352" y="172"/>
                      </a:lnTo>
                      <a:lnTo>
                        <a:pt x="368" y="193"/>
                      </a:lnTo>
                      <a:lnTo>
                        <a:pt x="364" y="217"/>
                      </a:lnTo>
                      <a:lnTo>
                        <a:pt x="342" y="231"/>
                      </a:lnTo>
                      <a:lnTo>
                        <a:pt x="345" y="256"/>
                      </a:lnTo>
                      <a:lnTo>
                        <a:pt x="379" y="300"/>
                      </a:lnTo>
                      <a:lnTo>
                        <a:pt x="403" y="349"/>
                      </a:lnTo>
                      <a:lnTo>
                        <a:pt x="382" y="379"/>
                      </a:lnTo>
                      <a:lnTo>
                        <a:pt x="362" y="438"/>
                      </a:lnTo>
                      <a:lnTo>
                        <a:pt x="396" y="491"/>
                      </a:lnTo>
                      <a:lnTo>
                        <a:pt x="417" y="556"/>
                      </a:lnTo>
                      <a:lnTo>
                        <a:pt x="433" y="584"/>
                      </a:lnTo>
                      <a:lnTo>
                        <a:pt x="290" y="602"/>
                      </a:lnTo>
                      <a:lnTo>
                        <a:pt x="217" y="608"/>
                      </a:lnTo>
                      <a:lnTo>
                        <a:pt x="192" y="630"/>
                      </a:lnTo>
                      <a:lnTo>
                        <a:pt x="192" y="654"/>
                      </a:lnTo>
                      <a:lnTo>
                        <a:pt x="127" y="659"/>
                      </a:lnTo>
                      <a:lnTo>
                        <a:pt x="118" y="610"/>
                      </a:lnTo>
                      <a:lnTo>
                        <a:pt x="142" y="565"/>
                      </a:lnTo>
                      <a:lnTo>
                        <a:pt x="121" y="537"/>
                      </a:lnTo>
                      <a:lnTo>
                        <a:pt x="73" y="520"/>
                      </a:lnTo>
                      <a:lnTo>
                        <a:pt x="0" y="497"/>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34" name="Freeform 60"/>
                <p:cNvSpPr>
                  <a:spLocks/>
                </p:cNvSpPr>
                <p:nvPr/>
              </p:nvSpPr>
              <p:spPr bwMode="auto">
                <a:xfrm>
                  <a:off x="1417" y="2568"/>
                  <a:ext cx="175" cy="260"/>
                </a:xfrm>
                <a:custGeom>
                  <a:avLst/>
                  <a:gdLst/>
                  <a:ahLst/>
                  <a:cxnLst>
                    <a:cxn ang="0">
                      <a:pos x="74" y="300"/>
                    </a:cxn>
                    <a:cxn ang="0">
                      <a:pos x="83" y="199"/>
                    </a:cxn>
                    <a:cxn ang="0">
                      <a:pos x="126" y="238"/>
                    </a:cxn>
                    <a:cxn ang="0">
                      <a:pos x="135" y="171"/>
                    </a:cxn>
                    <a:cxn ang="0">
                      <a:pos x="181" y="151"/>
                    </a:cxn>
                    <a:cxn ang="0">
                      <a:pos x="185" y="99"/>
                    </a:cxn>
                    <a:cxn ang="0">
                      <a:pos x="232" y="59"/>
                    </a:cxn>
                    <a:cxn ang="0">
                      <a:pos x="288" y="55"/>
                    </a:cxn>
                    <a:cxn ang="0">
                      <a:pos x="304" y="17"/>
                    </a:cxn>
                    <a:cxn ang="0">
                      <a:pos x="335" y="0"/>
                    </a:cxn>
                    <a:cxn ang="0">
                      <a:pos x="359" y="17"/>
                    </a:cxn>
                    <a:cxn ang="0">
                      <a:pos x="324" y="59"/>
                    </a:cxn>
                    <a:cxn ang="0">
                      <a:pos x="304" y="135"/>
                    </a:cxn>
                    <a:cxn ang="0">
                      <a:pos x="273" y="155"/>
                    </a:cxn>
                    <a:cxn ang="0">
                      <a:pos x="312" y="210"/>
                    </a:cxn>
                    <a:cxn ang="0">
                      <a:pos x="300" y="265"/>
                    </a:cxn>
                    <a:cxn ang="0">
                      <a:pos x="383" y="269"/>
                    </a:cxn>
                    <a:cxn ang="0">
                      <a:pos x="387" y="300"/>
                    </a:cxn>
                    <a:cxn ang="0">
                      <a:pos x="453" y="333"/>
                    </a:cxn>
                    <a:cxn ang="0">
                      <a:pos x="525" y="357"/>
                    </a:cxn>
                    <a:cxn ang="0">
                      <a:pos x="525" y="447"/>
                    </a:cxn>
                    <a:cxn ang="0">
                      <a:pos x="510" y="502"/>
                    </a:cxn>
                    <a:cxn ang="0">
                      <a:pos x="517" y="546"/>
                    </a:cxn>
                    <a:cxn ang="0">
                      <a:pos x="438" y="574"/>
                    </a:cxn>
                    <a:cxn ang="0">
                      <a:pos x="418" y="605"/>
                    </a:cxn>
                    <a:cxn ang="0">
                      <a:pos x="442" y="629"/>
                    </a:cxn>
                    <a:cxn ang="0">
                      <a:pos x="418" y="644"/>
                    </a:cxn>
                    <a:cxn ang="0">
                      <a:pos x="431" y="736"/>
                    </a:cxn>
                    <a:cxn ang="0">
                      <a:pos x="431" y="775"/>
                    </a:cxn>
                    <a:cxn ang="0">
                      <a:pos x="383" y="779"/>
                    </a:cxn>
                    <a:cxn ang="0">
                      <a:pos x="343" y="751"/>
                    </a:cxn>
                    <a:cxn ang="0">
                      <a:pos x="264" y="744"/>
                    </a:cxn>
                    <a:cxn ang="0">
                      <a:pos x="225" y="692"/>
                    </a:cxn>
                    <a:cxn ang="0">
                      <a:pos x="177" y="661"/>
                    </a:cxn>
                    <a:cxn ang="0">
                      <a:pos x="142" y="629"/>
                    </a:cxn>
                    <a:cxn ang="0">
                      <a:pos x="67" y="633"/>
                    </a:cxn>
                    <a:cxn ang="0">
                      <a:pos x="0" y="593"/>
                    </a:cxn>
                    <a:cxn ang="0">
                      <a:pos x="35" y="541"/>
                    </a:cxn>
                    <a:cxn ang="0">
                      <a:pos x="43" y="514"/>
                    </a:cxn>
                    <a:cxn ang="0">
                      <a:pos x="87" y="510"/>
                    </a:cxn>
                    <a:cxn ang="0">
                      <a:pos x="74" y="300"/>
                    </a:cxn>
                  </a:cxnLst>
                  <a:rect l="0" t="0" r="r" b="b"/>
                  <a:pathLst>
                    <a:path w="525" h="779">
                      <a:moveTo>
                        <a:pt x="74" y="300"/>
                      </a:moveTo>
                      <a:lnTo>
                        <a:pt x="83" y="199"/>
                      </a:lnTo>
                      <a:lnTo>
                        <a:pt x="126" y="238"/>
                      </a:lnTo>
                      <a:lnTo>
                        <a:pt x="135" y="171"/>
                      </a:lnTo>
                      <a:lnTo>
                        <a:pt x="181" y="151"/>
                      </a:lnTo>
                      <a:lnTo>
                        <a:pt x="185" y="99"/>
                      </a:lnTo>
                      <a:lnTo>
                        <a:pt x="232" y="59"/>
                      </a:lnTo>
                      <a:lnTo>
                        <a:pt x="288" y="55"/>
                      </a:lnTo>
                      <a:lnTo>
                        <a:pt x="304" y="17"/>
                      </a:lnTo>
                      <a:lnTo>
                        <a:pt x="335" y="0"/>
                      </a:lnTo>
                      <a:lnTo>
                        <a:pt x="359" y="17"/>
                      </a:lnTo>
                      <a:lnTo>
                        <a:pt x="324" y="59"/>
                      </a:lnTo>
                      <a:lnTo>
                        <a:pt x="304" y="135"/>
                      </a:lnTo>
                      <a:lnTo>
                        <a:pt x="273" y="155"/>
                      </a:lnTo>
                      <a:lnTo>
                        <a:pt x="312" y="210"/>
                      </a:lnTo>
                      <a:lnTo>
                        <a:pt x="300" y="265"/>
                      </a:lnTo>
                      <a:lnTo>
                        <a:pt x="383" y="269"/>
                      </a:lnTo>
                      <a:lnTo>
                        <a:pt x="387" y="300"/>
                      </a:lnTo>
                      <a:lnTo>
                        <a:pt x="453" y="333"/>
                      </a:lnTo>
                      <a:lnTo>
                        <a:pt x="525" y="357"/>
                      </a:lnTo>
                      <a:lnTo>
                        <a:pt x="525" y="447"/>
                      </a:lnTo>
                      <a:lnTo>
                        <a:pt x="510" y="502"/>
                      </a:lnTo>
                      <a:lnTo>
                        <a:pt x="517" y="546"/>
                      </a:lnTo>
                      <a:lnTo>
                        <a:pt x="438" y="574"/>
                      </a:lnTo>
                      <a:lnTo>
                        <a:pt x="418" y="605"/>
                      </a:lnTo>
                      <a:lnTo>
                        <a:pt x="442" y="629"/>
                      </a:lnTo>
                      <a:lnTo>
                        <a:pt x="418" y="644"/>
                      </a:lnTo>
                      <a:lnTo>
                        <a:pt x="431" y="736"/>
                      </a:lnTo>
                      <a:lnTo>
                        <a:pt x="431" y="775"/>
                      </a:lnTo>
                      <a:lnTo>
                        <a:pt x="383" y="779"/>
                      </a:lnTo>
                      <a:lnTo>
                        <a:pt x="343" y="751"/>
                      </a:lnTo>
                      <a:lnTo>
                        <a:pt x="264" y="744"/>
                      </a:lnTo>
                      <a:lnTo>
                        <a:pt x="225" y="692"/>
                      </a:lnTo>
                      <a:lnTo>
                        <a:pt x="177" y="661"/>
                      </a:lnTo>
                      <a:lnTo>
                        <a:pt x="142" y="629"/>
                      </a:lnTo>
                      <a:lnTo>
                        <a:pt x="67" y="633"/>
                      </a:lnTo>
                      <a:lnTo>
                        <a:pt x="0" y="593"/>
                      </a:lnTo>
                      <a:lnTo>
                        <a:pt x="35" y="541"/>
                      </a:lnTo>
                      <a:lnTo>
                        <a:pt x="43" y="514"/>
                      </a:lnTo>
                      <a:lnTo>
                        <a:pt x="87" y="510"/>
                      </a:lnTo>
                      <a:lnTo>
                        <a:pt x="74" y="300"/>
                      </a:lnTo>
                      <a:close/>
                    </a:path>
                  </a:pathLst>
                </a:custGeom>
                <a:solidFill>
                  <a:srgbClr val="00B05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35" name="Freeform 61"/>
                <p:cNvSpPr>
                  <a:spLocks/>
                </p:cNvSpPr>
                <p:nvPr/>
              </p:nvSpPr>
              <p:spPr bwMode="auto">
                <a:xfrm>
                  <a:off x="3312" y="1765"/>
                  <a:ext cx="559" cy="284"/>
                </a:xfrm>
                <a:custGeom>
                  <a:avLst/>
                  <a:gdLst/>
                  <a:ahLst/>
                  <a:cxnLst>
                    <a:cxn ang="0">
                      <a:pos x="1633" y="246"/>
                    </a:cxn>
                    <a:cxn ang="0">
                      <a:pos x="1536" y="182"/>
                    </a:cxn>
                    <a:cxn ang="0">
                      <a:pos x="1421" y="49"/>
                    </a:cxn>
                    <a:cxn ang="0">
                      <a:pos x="1289" y="75"/>
                    </a:cxn>
                    <a:cxn ang="0">
                      <a:pos x="1237" y="33"/>
                    </a:cxn>
                    <a:cxn ang="0">
                      <a:pos x="1111" y="15"/>
                    </a:cxn>
                    <a:cxn ang="0">
                      <a:pos x="930" y="18"/>
                    </a:cxn>
                    <a:cxn ang="0">
                      <a:pos x="840" y="11"/>
                    </a:cxn>
                    <a:cxn ang="0">
                      <a:pos x="797" y="101"/>
                    </a:cxn>
                    <a:cxn ang="0">
                      <a:pos x="780" y="113"/>
                    </a:cxn>
                    <a:cxn ang="0">
                      <a:pos x="757" y="124"/>
                    </a:cxn>
                    <a:cxn ang="0">
                      <a:pos x="752" y="124"/>
                    </a:cxn>
                    <a:cxn ang="0">
                      <a:pos x="750" y="126"/>
                    </a:cxn>
                    <a:cxn ang="0">
                      <a:pos x="753" y="144"/>
                    </a:cxn>
                    <a:cxn ang="0">
                      <a:pos x="767" y="175"/>
                    </a:cxn>
                    <a:cxn ang="0">
                      <a:pos x="745" y="212"/>
                    </a:cxn>
                    <a:cxn ang="0">
                      <a:pos x="620" y="146"/>
                    </a:cxn>
                    <a:cxn ang="0">
                      <a:pos x="519" y="139"/>
                    </a:cxn>
                    <a:cxn ang="0">
                      <a:pos x="408" y="37"/>
                    </a:cxn>
                    <a:cxn ang="0">
                      <a:pos x="269" y="22"/>
                    </a:cxn>
                    <a:cxn ang="0">
                      <a:pos x="188" y="75"/>
                    </a:cxn>
                    <a:cxn ang="0">
                      <a:pos x="64" y="105"/>
                    </a:cxn>
                    <a:cxn ang="0">
                      <a:pos x="23" y="234"/>
                    </a:cxn>
                    <a:cxn ang="0">
                      <a:pos x="79" y="329"/>
                    </a:cxn>
                    <a:cxn ang="0">
                      <a:pos x="19" y="458"/>
                    </a:cxn>
                    <a:cxn ang="0">
                      <a:pos x="137" y="462"/>
                    </a:cxn>
                    <a:cxn ang="0">
                      <a:pos x="185" y="454"/>
                    </a:cxn>
                    <a:cxn ang="0">
                      <a:pos x="185" y="541"/>
                    </a:cxn>
                    <a:cxn ang="0">
                      <a:pos x="98" y="565"/>
                    </a:cxn>
                    <a:cxn ang="0">
                      <a:pos x="58" y="604"/>
                    </a:cxn>
                    <a:cxn ang="0">
                      <a:pos x="82" y="679"/>
                    </a:cxn>
                    <a:cxn ang="0">
                      <a:pos x="172" y="759"/>
                    </a:cxn>
                    <a:cxn ang="0">
                      <a:pos x="239" y="722"/>
                    </a:cxn>
                    <a:cxn ang="0">
                      <a:pos x="296" y="767"/>
                    </a:cxn>
                    <a:cxn ang="0">
                      <a:pos x="333" y="813"/>
                    </a:cxn>
                    <a:cxn ang="0">
                      <a:pos x="408" y="597"/>
                    </a:cxn>
                    <a:cxn ang="0">
                      <a:pos x="551" y="509"/>
                    </a:cxn>
                    <a:cxn ang="0">
                      <a:pos x="638" y="458"/>
                    </a:cxn>
                    <a:cxn ang="0">
                      <a:pos x="665" y="561"/>
                    </a:cxn>
                    <a:cxn ang="0">
                      <a:pos x="677" y="639"/>
                    </a:cxn>
                    <a:cxn ang="0">
                      <a:pos x="748" y="661"/>
                    </a:cxn>
                    <a:cxn ang="0">
                      <a:pos x="851" y="691"/>
                    </a:cxn>
                    <a:cxn ang="0">
                      <a:pos x="870" y="801"/>
                    </a:cxn>
                    <a:cxn ang="0">
                      <a:pos x="957" y="851"/>
                    </a:cxn>
                    <a:cxn ang="0">
                      <a:pos x="1119" y="774"/>
                    </a:cxn>
                    <a:cxn ang="0">
                      <a:pos x="1096" y="714"/>
                    </a:cxn>
                    <a:cxn ang="0">
                      <a:pos x="1021" y="688"/>
                    </a:cxn>
                    <a:cxn ang="0">
                      <a:pos x="1037" y="629"/>
                    </a:cxn>
                    <a:cxn ang="0">
                      <a:pos x="1070" y="590"/>
                    </a:cxn>
                    <a:cxn ang="0">
                      <a:pos x="1130" y="597"/>
                    </a:cxn>
                    <a:cxn ang="0">
                      <a:pos x="1222" y="612"/>
                    </a:cxn>
                    <a:cxn ang="0">
                      <a:pos x="1380" y="601"/>
                    </a:cxn>
                    <a:cxn ang="0">
                      <a:pos x="1449" y="617"/>
                    </a:cxn>
                    <a:cxn ang="0">
                      <a:pos x="1500" y="531"/>
                    </a:cxn>
                    <a:cxn ang="0">
                      <a:pos x="1576" y="444"/>
                    </a:cxn>
                    <a:cxn ang="0">
                      <a:pos x="1635" y="411"/>
                    </a:cxn>
                    <a:cxn ang="0">
                      <a:pos x="1675" y="356"/>
                    </a:cxn>
                  </a:cxnLst>
                  <a:rect l="0" t="0" r="r" b="b"/>
                  <a:pathLst>
                    <a:path w="1675" h="851">
                      <a:moveTo>
                        <a:pt x="1675" y="356"/>
                      </a:moveTo>
                      <a:lnTo>
                        <a:pt x="1633" y="246"/>
                      </a:lnTo>
                      <a:lnTo>
                        <a:pt x="1562" y="216"/>
                      </a:lnTo>
                      <a:lnTo>
                        <a:pt x="1536" y="182"/>
                      </a:lnTo>
                      <a:lnTo>
                        <a:pt x="1490" y="178"/>
                      </a:lnTo>
                      <a:lnTo>
                        <a:pt x="1421" y="49"/>
                      </a:lnTo>
                      <a:lnTo>
                        <a:pt x="1361" y="49"/>
                      </a:lnTo>
                      <a:lnTo>
                        <a:pt x="1289" y="75"/>
                      </a:lnTo>
                      <a:lnTo>
                        <a:pt x="1240" y="71"/>
                      </a:lnTo>
                      <a:lnTo>
                        <a:pt x="1237" y="33"/>
                      </a:lnTo>
                      <a:lnTo>
                        <a:pt x="1199" y="0"/>
                      </a:lnTo>
                      <a:lnTo>
                        <a:pt x="1111" y="15"/>
                      </a:lnTo>
                      <a:lnTo>
                        <a:pt x="1043" y="30"/>
                      </a:lnTo>
                      <a:lnTo>
                        <a:pt x="930" y="18"/>
                      </a:lnTo>
                      <a:lnTo>
                        <a:pt x="870" y="3"/>
                      </a:lnTo>
                      <a:lnTo>
                        <a:pt x="840" y="11"/>
                      </a:lnTo>
                      <a:lnTo>
                        <a:pt x="851" y="75"/>
                      </a:lnTo>
                      <a:lnTo>
                        <a:pt x="797" y="101"/>
                      </a:lnTo>
                      <a:lnTo>
                        <a:pt x="797" y="101"/>
                      </a:lnTo>
                      <a:lnTo>
                        <a:pt x="780" y="113"/>
                      </a:lnTo>
                      <a:lnTo>
                        <a:pt x="765" y="121"/>
                      </a:lnTo>
                      <a:lnTo>
                        <a:pt x="757" y="124"/>
                      </a:lnTo>
                      <a:lnTo>
                        <a:pt x="752" y="124"/>
                      </a:lnTo>
                      <a:lnTo>
                        <a:pt x="752" y="124"/>
                      </a:lnTo>
                      <a:lnTo>
                        <a:pt x="751" y="125"/>
                      </a:lnTo>
                      <a:lnTo>
                        <a:pt x="750" y="126"/>
                      </a:lnTo>
                      <a:lnTo>
                        <a:pt x="751" y="134"/>
                      </a:lnTo>
                      <a:lnTo>
                        <a:pt x="753" y="144"/>
                      </a:lnTo>
                      <a:lnTo>
                        <a:pt x="757" y="154"/>
                      </a:lnTo>
                      <a:lnTo>
                        <a:pt x="767" y="175"/>
                      </a:lnTo>
                      <a:lnTo>
                        <a:pt x="771" y="185"/>
                      </a:lnTo>
                      <a:lnTo>
                        <a:pt x="745" y="212"/>
                      </a:lnTo>
                      <a:lnTo>
                        <a:pt x="703" y="197"/>
                      </a:lnTo>
                      <a:lnTo>
                        <a:pt x="620" y="146"/>
                      </a:lnTo>
                      <a:lnTo>
                        <a:pt x="560" y="154"/>
                      </a:lnTo>
                      <a:lnTo>
                        <a:pt x="519" y="139"/>
                      </a:lnTo>
                      <a:lnTo>
                        <a:pt x="522" y="109"/>
                      </a:lnTo>
                      <a:lnTo>
                        <a:pt x="408" y="37"/>
                      </a:lnTo>
                      <a:lnTo>
                        <a:pt x="337" y="33"/>
                      </a:lnTo>
                      <a:lnTo>
                        <a:pt x="269" y="22"/>
                      </a:lnTo>
                      <a:lnTo>
                        <a:pt x="208" y="37"/>
                      </a:lnTo>
                      <a:lnTo>
                        <a:pt x="188" y="75"/>
                      </a:lnTo>
                      <a:lnTo>
                        <a:pt x="139" y="18"/>
                      </a:lnTo>
                      <a:lnTo>
                        <a:pt x="64" y="105"/>
                      </a:lnTo>
                      <a:lnTo>
                        <a:pt x="0" y="182"/>
                      </a:lnTo>
                      <a:lnTo>
                        <a:pt x="23" y="234"/>
                      </a:lnTo>
                      <a:lnTo>
                        <a:pt x="75" y="268"/>
                      </a:lnTo>
                      <a:lnTo>
                        <a:pt x="79" y="329"/>
                      </a:lnTo>
                      <a:lnTo>
                        <a:pt x="38" y="374"/>
                      </a:lnTo>
                      <a:lnTo>
                        <a:pt x="19" y="458"/>
                      </a:lnTo>
                      <a:lnTo>
                        <a:pt x="78" y="442"/>
                      </a:lnTo>
                      <a:lnTo>
                        <a:pt x="137" y="462"/>
                      </a:lnTo>
                      <a:lnTo>
                        <a:pt x="153" y="438"/>
                      </a:lnTo>
                      <a:lnTo>
                        <a:pt x="185" y="454"/>
                      </a:lnTo>
                      <a:lnTo>
                        <a:pt x="173" y="513"/>
                      </a:lnTo>
                      <a:lnTo>
                        <a:pt x="185" y="541"/>
                      </a:lnTo>
                      <a:lnTo>
                        <a:pt x="122" y="541"/>
                      </a:lnTo>
                      <a:lnTo>
                        <a:pt x="98" y="565"/>
                      </a:lnTo>
                      <a:lnTo>
                        <a:pt x="94" y="600"/>
                      </a:lnTo>
                      <a:lnTo>
                        <a:pt x="58" y="604"/>
                      </a:lnTo>
                      <a:lnTo>
                        <a:pt x="67" y="636"/>
                      </a:lnTo>
                      <a:lnTo>
                        <a:pt x="82" y="679"/>
                      </a:lnTo>
                      <a:lnTo>
                        <a:pt x="153" y="679"/>
                      </a:lnTo>
                      <a:lnTo>
                        <a:pt x="172" y="759"/>
                      </a:lnTo>
                      <a:lnTo>
                        <a:pt x="183" y="717"/>
                      </a:lnTo>
                      <a:lnTo>
                        <a:pt x="239" y="722"/>
                      </a:lnTo>
                      <a:lnTo>
                        <a:pt x="252" y="784"/>
                      </a:lnTo>
                      <a:lnTo>
                        <a:pt x="296" y="767"/>
                      </a:lnTo>
                      <a:lnTo>
                        <a:pt x="333" y="782"/>
                      </a:lnTo>
                      <a:lnTo>
                        <a:pt x="333" y="813"/>
                      </a:lnTo>
                      <a:lnTo>
                        <a:pt x="374" y="826"/>
                      </a:lnTo>
                      <a:lnTo>
                        <a:pt x="408" y="597"/>
                      </a:lnTo>
                      <a:lnTo>
                        <a:pt x="507" y="521"/>
                      </a:lnTo>
                      <a:lnTo>
                        <a:pt x="551" y="509"/>
                      </a:lnTo>
                      <a:lnTo>
                        <a:pt x="551" y="458"/>
                      </a:lnTo>
                      <a:lnTo>
                        <a:pt x="638" y="458"/>
                      </a:lnTo>
                      <a:lnTo>
                        <a:pt x="638" y="529"/>
                      </a:lnTo>
                      <a:lnTo>
                        <a:pt x="665" y="561"/>
                      </a:lnTo>
                      <a:lnTo>
                        <a:pt x="645" y="585"/>
                      </a:lnTo>
                      <a:lnTo>
                        <a:pt x="677" y="639"/>
                      </a:lnTo>
                      <a:lnTo>
                        <a:pt x="692" y="676"/>
                      </a:lnTo>
                      <a:lnTo>
                        <a:pt x="748" y="661"/>
                      </a:lnTo>
                      <a:lnTo>
                        <a:pt x="801" y="669"/>
                      </a:lnTo>
                      <a:lnTo>
                        <a:pt x="851" y="691"/>
                      </a:lnTo>
                      <a:lnTo>
                        <a:pt x="855" y="759"/>
                      </a:lnTo>
                      <a:lnTo>
                        <a:pt x="870" y="801"/>
                      </a:lnTo>
                      <a:lnTo>
                        <a:pt x="932" y="833"/>
                      </a:lnTo>
                      <a:lnTo>
                        <a:pt x="957" y="851"/>
                      </a:lnTo>
                      <a:lnTo>
                        <a:pt x="1009" y="813"/>
                      </a:lnTo>
                      <a:lnTo>
                        <a:pt x="1119" y="774"/>
                      </a:lnTo>
                      <a:lnTo>
                        <a:pt x="1134" y="748"/>
                      </a:lnTo>
                      <a:lnTo>
                        <a:pt x="1096" y="714"/>
                      </a:lnTo>
                      <a:lnTo>
                        <a:pt x="1058" y="722"/>
                      </a:lnTo>
                      <a:lnTo>
                        <a:pt x="1021" y="688"/>
                      </a:lnTo>
                      <a:lnTo>
                        <a:pt x="1043" y="658"/>
                      </a:lnTo>
                      <a:lnTo>
                        <a:pt x="1037" y="629"/>
                      </a:lnTo>
                      <a:lnTo>
                        <a:pt x="1036" y="616"/>
                      </a:lnTo>
                      <a:lnTo>
                        <a:pt x="1070" y="590"/>
                      </a:lnTo>
                      <a:lnTo>
                        <a:pt x="1111" y="631"/>
                      </a:lnTo>
                      <a:lnTo>
                        <a:pt x="1130" y="597"/>
                      </a:lnTo>
                      <a:lnTo>
                        <a:pt x="1188" y="582"/>
                      </a:lnTo>
                      <a:lnTo>
                        <a:pt x="1222" y="612"/>
                      </a:lnTo>
                      <a:lnTo>
                        <a:pt x="1320" y="597"/>
                      </a:lnTo>
                      <a:lnTo>
                        <a:pt x="1380" y="601"/>
                      </a:lnTo>
                      <a:lnTo>
                        <a:pt x="1434" y="641"/>
                      </a:lnTo>
                      <a:lnTo>
                        <a:pt x="1449" y="617"/>
                      </a:lnTo>
                      <a:lnTo>
                        <a:pt x="1453" y="555"/>
                      </a:lnTo>
                      <a:lnTo>
                        <a:pt x="1500" y="531"/>
                      </a:lnTo>
                      <a:lnTo>
                        <a:pt x="1556" y="546"/>
                      </a:lnTo>
                      <a:lnTo>
                        <a:pt x="1576" y="444"/>
                      </a:lnTo>
                      <a:lnTo>
                        <a:pt x="1600" y="420"/>
                      </a:lnTo>
                      <a:lnTo>
                        <a:pt x="1635" y="411"/>
                      </a:lnTo>
                      <a:lnTo>
                        <a:pt x="1647" y="376"/>
                      </a:lnTo>
                      <a:lnTo>
                        <a:pt x="1675" y="356"/>
                      </a:lnTo>
                      <a:close/>
                    </a:path>
                  </a:pathLst>
                </a:custGeom>
                <a:solidFill>
                  <a:srgbClr val="D60093"/>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36" name="Freeform 62"/>
                <p:cNvSpPr>
                  <a:spLocks/>
                </p:cNvSpPr>
                <p:nvPr/>
              </p:nvSpPr>
              <p:spPr bwMode="auto">
                <a:xfrm>
                  <a:off x="3631" y="1959"/>
                  <a:ext cx="159" cy="119"/>
                </a:xfrm>
                <a:custGeom>
                  <a:avLst/>
                  <a:gdLst/>
                  <a:ahLst/>
                  <a:cxnLst>
                    <a:cxn ang="0">
                      <a:pos x="370" y="103"/>
                    </a:cxn>
                    <a:cxn ang="0">
                      <a:pos x="405" y="118"/>
                    </a:cxn>
                    <a:cxn ang="0">
                      <a:pos x="402" y="245"/>
                    </a:cxn>
                    <a:cxn ang="0">
                      <a:pos x="366" y="260"/>
                    </a:cxn>
                    <a:cxn ang="0">
                      <a:pos x="350" y="289"/>
                    </a:cxn>
                    <a:cxn ang="0">
                      <a:pos x="271" y="304"/>
                    </a:cxn>
                    <a:cxn ang="0">
                      <a:pos x="275" y="332"/>
                    </a:cxn>
                    <a:cxn ang="0">
                      <a:pos x="255" y="356"/>
                    </a:cxn>
                    <a:cxn ang="0">
                      <a:pos x="212" y="243"/>
                    </a:cxn>
                    <a:cxn ang="0">
                      <a:pos x="158" y="280"/>
                    </a:cxn>
                    <a:cxn ang="0">
                      <a:pos x="113" y="288"/>
                    </a:cxn>
                    <a:cxn ang="0">
                      <a:pos x="0" y="269"/>
                    </a:cxn>
                    <a:cxn ang="0">
                      <a:pos x="52" y="231"/>
                    </a:cxn>
                    <a:cxn ang="0">
                      <a:pos x="162" y="192"/>
                    </a:cxn>
                    <a:cxn ang="0">
                      <a:pos x="177" y="166"/>
                    </a:cxn>
                    <a:cxn ang="0">
                      <a:pos x="139" y="132"/>
                    </a:cxn>
                    <a:cxn ang="0">
                      <a:pos x="101" y="140"/>
                    </a:cxn>
                    <a:cxn ang="0">
                      <a:pos x="64" y="106"/>
                    </a:cxn>
                    <a:cxn ang="0">
                      <a:pos x="86" y="76"/>
                    </a:cxn>
                    <a:cxn ang="0">
                      <a:pos x="79" y="34"/>
                    </a:cxn>
                    <a:cxn ang="0">
                      <a:pos x="113" y="8"/>
                    </a:cxn>
                    <a:cxn ang="0">
                      <a:pos x="154" y="49"/>
                    </a:cxn>
                    <a:cxn ang="0">
                      <a:pos x="173" y="15"/>
                    </a:cxn>
                    <a:cxn ang="0">
                      <a:pos x="231" y="0"/>
                    </a:cxn>
                    <a:cxn ang="0">
                      <a:pos x="265" y="30"/>
                    </a:cxn>
                    <a:cxn ang="0">
                      <a:pos x="363" y="15"/>
                    </a:cxn>
                    <a:cxn ang="0">
                      <a:pos x="423" y="19"/>
                    </a:cxn>
                    <a:cxn ang="0">
                      <a:pos x="477" y="59"/>
                    </a:cxn>
                    <a:cxn ang="0">
                      <a:pos x="370" y="103"/>
                    </a:cxn>
                  </a:cxnLst>
                  <a:rect l="0" t="0" r="r" b="b"/>
                  <a:pathLst>
                    <a:path w="477" h="356">
                      <a:moveTo>
                        <a:pt x="370" y="103"/>
                      </a:moveTo>
                      <a:lnTo>
                        <a:pt x="405" y="118"/>
                      </a:lnTo>
                      <a:lnTo>
                        <a:pt x="402" y="245"/>
                      </a:lnTo>
                      <a:lnTo>
                        <a:pt x="366" y="260"/>
                      </a:lnTo>
                      <a:lnTo>
                        <a:pt x="350" y="289"/>
                      </a:lnTo>
                      <a:lnTo>
                        <a:pt x="271" y="304"/>
                      </a:lnTo>
                      <a:lnTo>
                        <a:pt x="275" y="332"/>
                      </a:lnTo>
                      <a:lnTo>
                        <a:pt x="255" y="356"/>
                      </a:lnTo>
                      <a:lnTo>
                        <a:pt x="212" y="243"/>
                      </a:lnTo>
                      <a:lnTo>
                        <a:pt x="158" y="280"/>
                      </a:lnTo>
                      <a:lnTo>
                        <a:pt x="113" y="288"/>
                      </a:lnTo>
                      <a:lnTo>
                        <a:pt x="0" y="269"/>
                      </a:lnTo>
                      <a:lnTo>
                        <a:pt x="52" y="231"/>
                      </a:lnTo>
                      <a:lnTo>
                        <a:pt x="162" y="192"/>
                      </a:lnTo>
                      <a:lnTo>
                        <a:pt x="177" y="166"/>
                      </a:lnTo>
                      <a:lnTo>
                        <a:pt x="139" y="132"/>
                      </a:lnTo>
                      <a:lnTo>
                        <a:pt x="101" y="140"/>
                      </a:lnTo>
                      <a:lnTo>
                        <a:pt x="64" y="106"/>
                      </a:lnTo>
                      <a:lnTo>
                        <a:pt x="86" y="76"/>
                      </a:lnTo>
                      <a:lnTo>
                        <a:pt x="79" y="34"/>
                      </a:lnTo>
                      <a:lnTo>
                        <a:pt x="113" y="8"/>
                      </a:lnTo>
                      <a:lnTo>
                        <a:pt x="154" y="49"/>
                      </a:lnTo>
                      <a:lnTo>
                        <a:pt x="173" y="15"/>
                      </a:lnTo>
                      <a:lnTo>
                        <a:pt x="231" y="0"/>
                      </a:lnTo>
                      <a:lnTo>
                        <a:pt x="265" y="30"/>
                      </a:lnTo>
                      <a:lnTo>
                        <a:pt x="363" y="15"/>
                      </a:lnTo>
                      <a:lnTo>
                        <a:pt x="423" y="19"/>
                      </a:lnTo>
                      <a:lnTo>
                        <a:pt x="477" y="59"/>
                      </a:lnTo>
                      <a:lnTo>
                        <a:pt x="370" y="103"/>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37" name="Freeform 63"/>
                <p:cNvSpPr>
                  <a:spLocks/>
                </p:cNvSpPr>
                <p:nvPr/>
              </p:nvSpPr>
              <p:spPr bwMode="auto">
                <a:xfrm>
                  <a:off x="3631" y="1959"/>
                  <a:ext cx="159" cy="119"/>
                </a:xfrm>
                <a:custGeom>
                  <a:avLst/>
                  <a:gdLst/>
                  <a:ahLst/>
                  <a:cxnLst>
                    <a:cxn ang="0">
                      <a:pos x="370" y="103"/>
                    </a:cxn>
                    <a:cxn ang="0">
                      <a:pos x="405" y="118"/>
                    </a:cxn>
                    <a:cxn ang="0">
                      <a:pos x="402" y="245"/>
                    </a:cxn>
                    <a:cxn ang="0">
                      <a:pos x="366" y="260"/>
                    </a:cxn>
                    <a:cxn ang="0">
                      <a:pos x="350" y="289"/>
                    </a:cxn>
                    <a:cxn ang="0">
                      <a:pos x="271" y="304"/>
                    </a:cxn>
                    <a:cxn ang="0">
                      <a:pos x="275" y="332"/>
                    </a:cxn>
                    <a:cxn ang="0">
                      <a:pos x="255" y="356"/>
                    </a:cxn>
                    <a:cxn ang="0">
                      <a:pos x="212" y="243"/>
                    </a:cxn>
                    <a:cxn ang="0">
                      <a:pos x="158" y="280"/>
                    </a:cxn>
                    <a:cxn ang="0">
                      <a:pos x="113" y="288"/>
                    </a:cxn>
                    <a:cxn ang="0">
                      <a:pos x="0" y="269"/>
                    </a:cxn>
                    <a:cxn ang="0">
                      <a:pos x="52" y="231"/>
                    </a:cxn>
                    <a:cxn ang="0">
                      <a:pos x="162" y="192"/>
                    </a:cxn>
                    <a:cxn ang="0">
                      <a:pos x="177" y="166"/>
                    </a:cxn>
                    <a:cxn ang="0">
                      <a:pos x="139" y="132"/>
                    </a:cxn>
                    <a:cxn ang="0">
                      <a:pos x="101" y="140"/>
                    </a:cxn>
                    <a:cxn ang="0">
                      <a:pos x="64" y="106"/>
                    </a:cxn>
                    <a:cxn ang="0">
                      <a:pos x="86" y="76"/>
                    </a:cxn>
                    <a:cxn ang="0">
                      <a:pos x="79" y="34"/>
                    </a:cxn>
                    <a:cxn ang="0">
                      <a:pos x="113" y="8"/>
                    </a:cxn>
                    <a:cxn ang="0">
                      <a:pos x="154" y="49"/>
                    </a:cxn>
                    <a:cxn ang="0">
                      <a:pos x="173" y="15"/>
                    </a:cxn>
                    <a:cxn ang="0">
                      <a:pos x="231" y="0"/>
                    </a:cxn>
                    <a:cxn ang="0">
                      <a:pos x="265" y="30"/>
                    </a:cxn>
                    <a:cxn ang="0">
                      <a:pos x="363" y="15"/>
                    </a:cxn>
                    <a:cxn ang="0">
                      <a:pos x="423" y="19"/>
                    </a:cxn>
                    <a:cxn ang="0">
                      <a:pos x="477" y="59"/>
                    </a:cxn>
                  </a:cxnLst>
                  <a:rect l="0" t="0" r="r" b="b"/>
                  <a:pathLst>
                    <a:path w="477" h="356">
                      <a:moveTo>
                        <a:pt x="370" y="103"/>
                      </a:moveTo>
                      <a:lnTo>
                        <a:pt x="405" y="118"/>
                      </a:lnTo>
                      <a:lnTo>
                        <a:pt x="402" y="245"/>
                      </a:lnTo>
                      <a:lnTo>
                        <a:pt x="366" y="260"/>
                      </a:lnTo>
                      <a:lnTo>
                        <a:pt x="350" y="289"/>
                      </a:lnTo>
                      <a:lnTo>
                        <a:pt x="271" y="304"/>
                      </a:lnTo>
                      <a:lnTo>
                        <a:pt x="275" y="332"/>
                      </a:lnTo>
                      <a:lnTo>
                        <a:pt x="255" y="356"/>
                      </a:lnTo>
                      <a:lnTo>
                        <a:pt x="212" y="243"/>
                      </a:lnTo>
                      <a:lnTo>
                        <a:pt x="158" y="280"/>
                      </a:lnTo>
                      <a:lnTo>
                        <a:pt x="113" y="288"/>
                      </a:lnTo>
                      <a:lnTo>
                        <a:pt x="0" y="269"/>
                      </a:lnTo>
                      <a:lnTo>
                        <a:pt x="52" y="231"/>
                      </a:lnTo>
                      <a:lnTo>
                        <a:pt x="162" y="192"/>
                      </a:lnTo>
                      <a:lnTo>
                        <a:pt x="177" y="166"/>
                      </a:lnTo>
                      <a:lnTo>
                        <a:pt x="139" y="132"/>
                      </a:lnTo>
                      <a:lnTo>
                        <a:pt x="101" y="140"/>
                      </a:lnTo>
                      <a:lnTo>
                        <a:pt x="64" y="106"/>
                      </a:lnTo>
                      <a:lnTo>
                        <a:pt x="86" y="76"/>
                      </a:lnTo>
                      <a:lnTo>
                        <a:pt x="79" y="34"/>
                      </a:lnTo>
                      <a:lnTo>
                        <a:pt x="113" y="8"/>
                      </a:lnTo>
                      <a:lnTo>
                        <a:pt x="154" y="49"/>
                      </a:lnTo>
                      <a:lnTo>
                        <a:pt x="173" y="15"/>
                      </a:lnTo>
                      <a:lnTo>
                        <a:pt x="231" y="0"/>
                      </a:lnTo>
                      <a:lnTo>
                        <a:pt x="265" y="30"/>
                      </a:lnTo>
                      <a:lnTo>
                        <a:pt x="363" y="15"/>
                      </a:lnTo>
                      <a:lnTo>
                        <a:pt x="423" y="19"/>
                      </a:lnTo>
                      <a:lnTo>
                        <a:pt x="477" y="59"/>
                      </a:lnTo>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38" name="Freeform 64"/>
                <p:cNvSpPr>
                  <a:spLocks/>
                </p:cNvSpPr>
                <p:nvPr/>
              </p:nvSpPr>
              <p:spPr bwMode="auto">
                <a:xfrm>
                  <a:off x="3163" y="1953"/>
                  <a:ext cx="92" cy="68"/>
                </a:xfrm>
                <a:custGeom>
                  <a:avLst/>
                  <a:gdLst/>
                  <a:ahLst/>
                  <a:cxnLst>
                    <a:cxn ang="0">
                      <a:pos x="0" y="57"/>
                    </a:cxn>
                    <a:cxn ang="0">
                      <a:pos x="98" y="0"/>
                    </a:cxn>
                    <a:cxn ang="0">
                      <a:pos x="154" y="30"/>
                    </a:cxn>
                    <a:cxn ang="0">
                      <a:pos x="192" y="30"/>
                    </a:cxn>
                    <a:cxn ang="0">
                      <a:pos x="233" y="68"/>
                    </a:cxn>
                    <a:cxn ang="0">
                      <a:pos x="278" y="121"/>
                    </a:cxn>
                    <a:cxn ang="0">
                      <a:pos x="248" y="177"/>
                    </a:cxn>
                    <a:cxn ang="0">
                      <a:pos x="200" y="201"/>
                    </a:cxn>
                    <a:cxn ang="0">
                      <a:pos x="141" y="206"/>
                    </a:cxn>
                    <a:cxn ang="0">
                      <a:pos x="131" y="160"/>
                    </a:cxn>
                    <a:cxn ang="0">
                      <a:pos x="108" y="120"/>
                    </a:cxn>
                    <a:cxn ang="0">
                      <a:pos x="45" y="101"/>
                    </a:cxn>
                    <a:cxn ang="0">
                      <a:pos x="0" y="57"/>
                    </a:cxn>
                  </a:cxnLst>
                  <a:rect l="0" t="0" r="r" b="b"/>
                  <a:pathLst>
                    <a:path w="278" h="206">
                      <a:moveTo>
                        <a:pt x="0" y="57"/>
                      </a:moveTo>
                      <a:lnTo>
                        <a:pt x="98" y="0"/>
                      </a:lnTo>
                      <a:lnTo>
                        <a:pt x="154" y="30"/>
                      </a:lnTo>
                      <a:lnTo>
                        <a:pt x="192" y="30"/>
                      </a:lnTo>
                      <a:lnTo>
                        <a:pt x="233" y="68"/>
                      </a:lnTo>
                      <a:lnTo>
                        <a:pt x="278" y="121"/>
                      </a:lnTo>
                      <a:lnTo>
                        <a:pt x="248" y="177"/>
                      </a:lnTo>
                      <a:lnTo>
                        <a:pt x="200" y="201"/>
                      </a:lnTo>
                      <a:lnTo>
                        <a:pt x="141" y="206"/>
                      </a:lnTo>
                      <a:lnTo>
                        <a:pt x="131" y="160"/>
                      </a:lnTo>
                      <a:lnTo>
                        <a:pt x="108" y="120"/>
                      </a:lnTo>
                      <a:lnTo>
                        <a:pt x="45" y="101"/>
                      </a:lnTo>
                      <a:lnTo>
                        <a:pt x="0" y="57"/>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39" name="Freeform 65"/>
                <p:cNvSpPr>
                  <a:spLocks/>
                </p:cNvSpPr>
                <p:nvPr/>
              </p:nvSpPr>
              <p:spPr bwMode="auto">
                <a:xfrm>
                  <a:off x="2794" y="1403"/>
                  <a:ext cx="18" cy="9"/>
                </a:xfrm>
                <a:custGeom>
                  <a:avLst/>
                  <a:gdLst/>
                  <a:ahLst/>
                  <a:cxnLst>
                    <a:cxn ang="0">
                      <a:pos x="20" y="0"/>
                    </a:cxn>
                    <a:cxn ang="0">
                      <a:pos x="0" y="24"/>
                    </a:cxn>
                    <a:cxn ang="0">
                      <a:pos x="38" y="28"/>
                    </a:cxn>
                    <a:cxn ang="0">
                      <a:pos x="55" y="0"/>
                    </a:cxn>
                    <a:cxn ang="0">
                      <a:pos x="20" y="0"/>
                    </a:cxn>
                  </a:cxnLst>
                  <a:rect l="0" t="0" r="r" b="b"/>
                  <a:pathLst>
                    <a:path w="55" h="28">
                      <a:moveTo>
                        <a:pt x="20" y="0"/>
                      </a:moveTo>
                      <a:lnTo>
                        <a:pt x="0" y="24"/>
                      </a:lnTo>
                      <a:lnTo>
                        <a:pt x="38" y="28"/>
                      </a:lnTo>
                      <a:lnTo>
                        <a:pt x="55" y="0"/>
                      </a:lnTo>
                      <a:lnTo>
                        <a:pt x="20" y="0"/>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40" name="Freeform 66"/>
                <p:cNvSpPr>
                  <a:spLocks/>
                </p:cNvSpPr>
                <p:nvPr/>
              </p:nvSpPr>
              <p:spPr bwMode="auto">
                <a:xfrm>
                  <a:off x="2826" y="1389"/>
                  <a:ext cx="15" cy="34"/>
                </a:xfrm>
                <a:custGeom>
                  <a:avLst/>
                  <a:gdLst/>
                  <a:ahLst/>
                  <a:cxnLst>
                    <a:cxn ang="0">
                      <a:pos x="0" y="0"/>
                    </a:cxn>
                    <a:cxn ang="0">
                      <a:pos x="4" y="42"/>
                    </a:cxn>
                    <a:cxn ang="0">
                      <a:pos x="28" y="51"/>
                    </a:cxn>
                    <a:cxn ang="0">
                      <a:pos x="35" y="103"/>
                    </a:cxn>
                    <a:cxn ang="0">
                      <a:pos x="46" y="66"/>
                    </a:cxn>
                    <a:cxn ang="0">
                      <a:pos x="46" y="35"/>
                    </a:cxn>
                    <a:cxn ang="0">
                      <a:pos x="43" y="0"/>
                    </a:cxn>
                    <a:cxn ang="0">
                      <a:pos x="0" y="0"/>
                    </a:cxn>
                  </a:cxnLst>
                  <a:rect l="0" t="0" r="r" b="b"/>
                  <a:pathLst>
                    <a:path w="46" h="103">
                      <a:moveTo>
                        <a:pt x="0" y="0"/>
                      </a:moveTo>
                      <a:lnTo>
                        <a:pt x="4" y="42"/>
                      </a:lnTo>
                      <a:lnTo>
                        <a:pt x="28" y="51"/>
                      </a:lnTo>
                      <a:lnTo>
                        <a:pt x="35" y="103"/>
                      </a:lnTo>
                      <a:lnTo>
                        <a:pt x="46" y="66"/>
                      </a:lnTo>
                      <a:lnTo>
                        <a:pt x="46" y="35"/>
                      </a:lnTo>
                      <a:lnTo>
                        <a:pt x="43" y="0"/>
                      </a:lnTo>
                      <a:lnTo>
                        <a:pt x="0" y="0"/>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41" name="Freeform 67"/>
                <p:cNvSpPr>
                  <a:spLocks/>
                </p:cNvSpPr>
                <p:nvPr/>
              </p:nvSpPr>
              <p:spPr bwMode="auto">
                <a:xfrm>
                  <a:off x="2850" y="1391"/>
                  <a:ext cx="12" cy="11"/>
                </a:xfrm>
                <a:custGeom>
                  <a:avLst/>
                  <a:gdLst/>
                  <a:ahLst/>
                  <a:cxnLst>
                    <a:cxn ang="0">
                      <a:pos x="0" y="8"/>
                    </a:cxn>
                    <a:cxn ang="0">
                      <a:pos x="20" y="32"/>
                    </a:cxn>
                    <a:cxn ang="0">
                      <a:pos x="36" y="0"/>
                    </a:cxn>
                    <a:cxn ang="0">
                      <a:pos x="0" y="8"/>
                    </a:cxn>
                  </a:cxnLst>
                  <a:rect l="0" t="0" r="r" b="b"/>
                  <a:pathLst>
                    <a:path w="36" h="32">
                      <a:moveTo>
                        <a:pt x="0" y="8"/>
                      </a:moveTo>
                      <a:lnTo>
                        <a:pt x="20" y="32"/>
                      </a:lnTo>
                      <a:lnTo>
                        <a:pt x="36" y="0"/>
                      </a:lnTo>
                      <a:lnTo>
                        <a:pt x="0" y="8"/>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42" name="Freeform 68"/>
                <p:cNvSpPr>
                  <a:spLocks/>
                </p:cNvSpPr>
                <p:nvPr/>
              </p:nvSpPr>
              <p:spPr bwMode="auto">
                <a:xfrm>
                  <a:off x="4115" y="2597"/>
                  <a:ext cx="76" cy="145"/>
                </a:xfrm>
                <a:custGeom>
                  <a:avLst/>
                  <a:gdLst/>
                  <a:ahLst/>
                  <a:cxnLst>
                    <a:cxn ang="0">
                      <a:pos x="144" y="146"/>
                    </a:cxn>
                    <a:cxn ang="0">
                      <a:pos x="78" y="109"/>
                    </a:cxn>
                    <a:cxn ang="0">
                      <a:pos x="40" y="0"/>
                    </a:cxn>
                    <a:cxn ang="0">
                      <a:pos x="0" y="39"/>
                    </a:cxn>
                    <a:cxn ang="0">
                      <a:pos x="5" y="114"/>
                    </a:cxn>
                    <a:cxn ang="0">
                      <a:pos x="28" y="289"/>
                    </a:cxn>
                    <a:cxn ang="0">
                      <a:pos x="83" y="367"/>
                    </a:cxn>
                    <a:cxn ang="0">
                      <a:pos x="128" y="422"/>
                    </a:cxn>
                    <a:cxn ang="0">
                      <a:pos x="224" y="435"/>
                    </a:cxn>
                    <a:cxn ang="0">
                      <a:pos x="227" y="402"/>
                    </a:cxn>
                    <a:cxn ang="0">
                      <a:pos x="215" y="246"/>
                    </a:cxn>
                    <a:cxn ang="0">
                      <a:pos x="144" y="146"/>
                    </a:cxn>
                  </a:cxnLst>
                  <a:rect l="0" t="0" r="r" b="b"/>
                  <a:pathLst>
                    <a:path w="227" h="435">
                      <a:moveTo>
                        <a:pt x="144" y="146"/>
                      </a:moveTo>
                      <a:lnTo>
                        <a:pt x="78" y="109"/>
                      </a:lnTo>
                      <a:lnTo>
                        <a:pt x="40" y="0"/>
                      </a:lnTo>
                      <a:lnTo>
                        <a:pt x="0" y="39"/>
                      </a:lnTo>
                      <a:lnTo>
                        <a:pt x="5" y="114"/>
                      </a:lnTo>
                      <a:lnTo>
                        <a:pt x="28" y="289"/>
                      </a:lnTo>
                      <a:lnTo>
                        <a:pt x="83" y="367"/>
                      </a:lnTo>
                      <a:lnTo>
                        <a:pt x="128" y="422"/>
                      </a:lnTo>
                      <a:lnTo>
                        <a:pt x="224" y="435"/>
                      </a:lnTo>
                      <a:lnTo>
                        <a:pt x="227" y="402"/>
                      </a:lnTo>
                      <a:lnTo>
                        <a:pt x="215" y="246"/>
                      </a:lnTo>
                      <a:lnTo>
                        <a:pt x="144" y="146"/>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43" name="Freeform 69"/>
                <p:cNvSpPr>
                  <a:spLocks/>
                </p:cNvSpPr>
                <p:nvPr/>
              </p:nvSpPr>
              <p:spPr bwMode="auto">
                <a:xfrm>
                  <a:off x="4115" y="2597"/>
                  <a:ext cx="76" cy="145"/>
                </a:xfrm>
                <a:custGeom>
                  <a:avLst/>
                  <a:gdLst/>
                  <a:ahLst/>
                  <a:cxnLst>
                    <a:cxn ang="0">
                      <a:pos x="144" y="146"/>
                    </a:cxn>
                    <a:cxn ang="0">
                      <a:pos x="78" y="109"/>
                    </a:cxn>
                    <a:cxn ang="0">
                      <a:pos x="40" y="0"/>
                    </a:cxn>
                    <a:cxn ang="0">
                      <a:pos x="0" y="39"/>
                    </a:cxn>
                    <a:cxn ang="0">
                      <a:pos x="5" y="114"/>
                    </a:cxn>
                    <a:cxn ang="0">
                      <a:pos x="28" y="289"/>
                    </a:cxn>
                    <a:cxn ang="0">
                      <a:pos x="83" y="367"/>
                    </a:cxn>
                    <a:cxn ang="0">
                      <a:pos x="128" y="422"/>
                    </a:cxn>
                    <a:cxn ang="0">
                      <a:pos x="224" y="435"/>
                    </a:cxn>
                    <a:cxn ang="0">
                      <a:pos x="227" y="402"/>
                    </a:cxn>
                    <a:cxn ang="0">
                      <a:pos x="215" y="246"/>
                    </a:cxn>
                    <a:cxn ang="0">
                      <a:pos x="144" y="146"/>
                    </a:cxn>
                  </a:cxnLst>
                  <a:rect l="0" t="0" r="r" b="b"/>
                  <a:pathLst>
                    <a:path w="227" h="435">
                      <a:moveTo>
                        <a:pt x="144" y="146"/>
                      </a:moveTo>
                      <a:lnTo>
                        <a:pt x="78" y="109"/>
                      </a:lnTo>
                      <a:lnTo>
                        <a:pt x="40" y="0"/>
                      </a:lnTo>
                      <a:lnTo>
                        <a:pt x="0" y="39"/>
                      </a:lnTo>
                      <a:lnTo>
                        <a:pt x="5" y="114"/>
                      </a:lnTo>
                      <a:lnTo>
                        <a:pt x="28" y="289"/>
                      </a:lnTo>
                      <a:lnTo>
                        <a:pt x="83" y="367"/>
                      </a:lnTo>
                      <a:lnTo>
                        <a:pt x="128" y="422"/>
                      </a:lnTo>
                      <a:lnTo>
                        <a:pt x="224" y="435"/>
                      </a:lnTo>
                      <a:lnTo>
                        <a:pt x="227" y="402"/>
                      </a:lnTo>
                      <a:lnTo>
                        <a:pt x="215" y="246"/>
                      </a:lnTo>
                      <a:lnTo>
                        <a:pt x="144" y="146"/>
                      </a:lnTo>
                    </a:path>
                  </a:pathLst>
                </a:custGeom>
                <a:solidFill>
                  <a:srgbClr val="00B0F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44" name="Freeform 70"/>
                <p:cNvSpPr>
                  <a:spLocks/>
                </p:cNvSpPr>
                <p:nvPr/>
              </p:nvSpPr>
              <p:spPr bwMode="auto">
                <a:xfrm>
                  <a:off x="2902" y="3084"/>
                  <a:ext cx="145" cy="166"/>
                </a:xfrm>
                <a:custGeom>
                  <a:avLst/>
                  <a:gdLst/>
                  <a:ahLst/>
                  <a:cxnLst>
                    <a:cxn ang="0">
                      <a:pos x="148" y="7"/>
                    </a:cxn>
                    <a:cxn ang="0">
                      <a:pos x="268" y="14"/>
                    </a:cxn>
                    <a:cxn ang="0">
                      <a:pos x="286" y="83"/>
                    </a:cxn>
                    <a:cxn ang="0">
                      <a:pos x="291" y="118"/>
                    </a:cxn>
                    <a:cxn ang="0">
                      <a:pos x="316" y="131"/>
                    </a:cxn>
                    <a:cxn ang="0">
                      <a:pos x="326" y="169"/>
                    </a:cxn>
                    <a:cxn ang="0">
                      <a:pos x="354" y="170"/>
                    </a:cxn>
                    <a:cxn ang="0">
                      <a:pos x="368" y="220"/>
                    </a:cxn>
                    <a:cxn ang="0">
                      <a:pos x="388" y="224"/>
                    </a:cxn>
                    <a:cxn ang="0">
                      <a:pos x="433" y="244"/>
                    </a:cxn>
                    <a:cxn ang="0">
                      <a:pos x="420" y="272"/>
                    </a:cxn>
                    <a:cxn ang="0">
                      <a:pos x="393" y="293"/>
                    </a:cxn>
                    <a:cxn ang="0">
                      <a:pos x="368" y="321"/>
                    </a:cxn>
                    <a:cxn ang="0">
                      <a:pos x="332" y="338"/>
                    </a:cxn>
                    <a:cxn ang="0">
                      <a:pos x="320" y="383"/>
                    </a:cxn>
                    <a:cxn ang="0">
                      <a:pos x="291" y="390"/>
                    </a:cxn>
                    <a:cxn ang="0">
                      <a:pos x="272" y="420"/>
                    </a:cxn>
                    <a:cxn ang="0">
                      <a:pos x="245" y="447"/>
                    </a:cxn>
                    <a:cxn ang="0">
                      <a:pos x="202" y="447"/>
                    </a:cxn>
                    <a:cxn ang="0">
                      <a:pos x="172" y="430"/>
                    </a:cxn>
                    <a:cxn ang="0">
                      <a:pos x="147" y="430"/>
                    </a:cxn>
                    <a:cxn ang="0">
                      <a:pos x="129" y="452"/>
                    </a:cxn>
                    <a:cxn ang="0">
                      <a:pos x="119" y="483"/>
                    </a:cxn>
                    <a:cxn ang="0">
                      <a:pos x="93" y="499"/>
                    </a:cxn>
                    <a:cxn ang="0">
                      <a:pos x="31" y="485"/>
                    </a:cxn>
                    <a:cxn ang="0">
                      <a:pos x="20" y="437"/>
                    </a:cxn>
                    <a:cxn ang="0">
                      <a:pos x="3" y="416"/>
                    </a:cxn>
                    <a:cxn ang="0">
                      <a:pos x="0" y="252"/>
                    </a:cxn>
                    <a:cxn ang="0">
                      <a:pos x="24" y="243"/>
                    </a:cxn>
                    <a:cxn ang="0">
                      <a:pos x="46" y="226"/>
                    </a:cxn>
                    <a:cxn ang="0">
                      <a:pos x="49" y="64"/>
                    </a:cxn>
                    <a:cxn ang="0">
                      <a:pos x="73" y="22"/>
                    </a:cxn>
                    <a:cxn ang="0">
                      <a:pos x="124" y="0"/>
                    </a:cxn>
                    <a:cxn ang="0">
                      <a:pos x="148" y="7"/>
                    </a:cxn>
                  </a:cxnLst>
                  <a:rect l="0" t="0" r="r" b="b"/>
                  <a:pathLst>
                    <a:path w="433" h="499">
                      <a:moveTo>
                        <a:pt x="148" y="7"/>
                      </a:moveTo>
                      <a:lnTo>
                        <a:pt x="268" y="14"/>
                      </a:lnTo>
                      <a:lnTo>
                        <a:pt x="286" y="83"/>
                      </a:lnTo>
                      <a:lnTo>
                        <a:pt x="291" y="118"/>
                      </a:lnTo>
                      <a:lnTo>
                        <a:pt x="316" y="131"/>
                      </a:lnTo>
                      <a:lnTo>
                        <a:pt x="326" y="169"/>
                      </a:lnTo>
                      <a:lnTo>
                        <a:pt x="354" y="170"/>
                      </a:lnTo>
                      <a:lnTo>
                        <a:pt x="368" y="220"/>
                      </a:lnTo>
                      <a:lnTo>
                        <a:pt x="388" y="224"/>
                      </a:lnTo>
                      <a:lnTo>
                        <a:pt x="433" y="244"/>
                      </a:lnTo>
                      <a:lnTo>
                        <a:pt x="420" y="272"/>
                      </a:lnTo>
                      <a:lnTo>
                        <a:pt x="393" y="293"/>
                      </a:lnTo>
                      <a:lnTo>
                        <a:pt x="368" y="321"/>
                      </a:lnTo>
                      <a:lnTo>
                        <a:pt x="332" y="338"/>
                      </a:lnTo>
                      <a:lnTo>
                        <a:pt x="320" y="383"/>
                      </a:lnTo>
                      <a:lnTo>
                        <a:pt x="291" y="390"/>
                      </a:lnTo>
                      <a:lnTo>
                        <a:pt x="272" y="420"/>
                      </a:lnTo>
                      <a:lnTo>
                        <a:pt x="245" y="447"/>
                      </a:lnTo>
                      <a:lnTo>
                        <a:pt x="202" y="447"/>
                      </a:lnTo>
                      <a:lnTo>
                        <a:pt x="172" y="430"/>
                      </a:lnTo>
                      <a:lnTo>
                        <a:pt x="147" y="430"/>
                      </a:lnTo>
                      <a:lnTo>
                        <a:pt x="129" y="452"/>
                      </a:lnTo>
                      <a:lnTo>
                        <a:pt x="119" y="483"/>
                      </a:lnTo>
                      <a:lnTo>
                        <a:pt x="93" y="499"/>
                      </a:lnTo>
                      <a:lnTo>
                        <a:pt x="31" y="485"/>
                      </a:lnTo>
                      <a:lnTo>
                        <a:pt x="20" y="437"/>
                      </a:lnTo>
                      <a:lnTo>
                        <a:pt x="3" y="416"/>
                      </a:lnTo>
                      <a:lnTo>
                        <a:pt x="0" y="252"/>
                      </a:lnTo>
                      <a:lnTo>
                        <a:pt x="24" y="243"/>
                      </a:lnTo>
                      <a:lnTo>
                        <a:pt x="46" y="226"/>
                      </a:lnTo>
                      <a:lnTo>
                        <a:pt x="49" y="64"/>
                      </a:lnTo>
                      <a:lnTo>
                        <a:pt x="73" y="22"/>
                      </a:lnTo>
                      <a:lnTo>
                        <a:pt x="124" y="0"/>
                      </a:lnTo>
                      <a:lnTo>
                        <a:pt x="148" y="7"/>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45" name="Freeform 71"/>
                <p:cNvSpPr>
                  <a:spLocks/>
                </p:cNvSpPr>
                <p:nvPr/>
              </p:nvSpPr>
              <p:spPr bwMode="auto">
                <a:xfrm>
                  <a:off x="4295" y="2952"/>
                  <a:ext cx="605" cy="518"/>
                </a:xfrm>
                <a:custGeom>
                  <a:avLst/>
                  <a:gdLst/>
                  <a:ahLst/>
                  <a:cxnLst>
                    <a:cxn ang="0">
                      <a:pos x="937" y="103"/>
                    </a:cxn>
                    <a:cxn ang="0">
                      <a:pos x="815" y="158"/>
                    </a:cxn>
                    <a:cxn ang="0">
                      <a:pos x="802" y="233"/>
                    </a:cxn>
                    <a:cxn ang="0">
                      <a:pos x="727" y="206"/>
                    </a:cxn>
                    <a:cxn ang="0">
                      <a:pos x="629" y="190"/>
                    </a:cxn>
                    <a:cxn ang="0">
                      <a:pos x="582" y="265"/>
                    </a:cxn>
                    <a:cxn ang="0">
                      <a:pos x="517" y="320"/>
                    </a:cxn>
                    <a:cxn ang="0">
                      <a:pos x="495" y="355"/>
                    </a:cxn>
                    <a:cxn ang="0">
                      <a:pos x="458" y="399"/>
                    </a:cxn>
                    <a:cxn ang="0">
                      <a:pos x="328" y="510"/>
                    </a:cxn>
                    <a:cxn ang="0">
                      <a:pos x="96" y="628"/>
                    </a:cxn>
                    <a:cxn ang="0">
                      <a:pos x="28" y="782"/>
                    </a:cxn>
                    <a:cxn ang="0">
                      <a:pos x="52" y="837"/>
                    </a:cxn>
                    <a:cxn ang="0">
                      <a:pos x="0" y="854"/>
                    </a:cxn>
                    <a:cxn ang="0">
                      <a:pos x="52" y="988"/>
                    </a:cxn>
                    <a:cxn ang="0">
                      <a:pos x="52" y="1091"/>
                    </a:cxn>
                    <a:cxn ang="0">
                      <a:pos x="79" y="1193"/>
                    </a:cxn>
                    <a:cxn ang="0">
                      <a:pos x="35" y="1233"/>
                    </a:cxn>
                    <a:cxn ang="0">
                      <a:pos x="111" y="1343"/>
                    </a:cxn>
                    <a:cxn ang="0">
                      <a:pos x="166" y="1327"/>
                    </a:cxn>
                    <a:cxn ang="0">
                      <a:pos x="261" y="1305"/>
                    </a:cxn>
                    <a:cxn ang="0">
                      <a:pos x="451" y="1237"/>
                    </a:cxn>
                    <a:cxn ang="0">
                      <a:pos x="644" y="1185"/>
                    </a:cxn>
                    <a:cxn ang="0">
                      <a:pos x="731" y="1154"/>
                    </a:cxn>
                    <a:cxn ang="0">
                      <a:pos x="775" y="1170"/>
                    </a:cxn>
                    <a:cxn ang="0">
                      <a:pos x="878" y="1209"/>
                    </a:cxn>
                    <a:cxn ang="0">
                      <a:pos x="917" y="1323"/>
                    </a:cxn>
                    <a:cxn ang="0">
                      <a:pos x="981" y="1296"/>
                    </a:cxn>
                    <a:cxn ang="0">
                      <a:pos x="1044" y="1209"/>
                    </a:cxn>
                    <a:cxn ang="0">
                      <a:pos x="1032" y="1292"/>
                    </a:cxn>
                    <a:cxn ang="0">
                      <a:pos x="1036" y="1336"/>
                    </a:cxn>
                    <a:cxn ang="0">
                      <a:pos x="1064" y="1284"/>
                    </a:cxn>
                    <a:cxn ang="0">
                      <a:pos x="1071" y="1336"/>
                    </a:cxn>
                    <a:cxn ang="0">
                      <a:pos x="1103" y="1399"/>
                    </a:cxn>
                    <a:cxn ang="0">
                      <a:pos x="1130" y="1489"/>
                    </a:cxn>
                    <a:cxn ang="0">
                      <a:pos x="1344" y="1553"/>
                    </a:cxn>
                    <a:cxn ang="0">
                      <a:pos x="1553" y="1458"/>
                    </a:cxn>
                    <a:cxn ang="0">
                      <a:pos x="1649" y="1312"/>
                    </a:cxn>
                    <a:cxn ang="0">
                      <a:pos x="1763" y="1158"/>
                    </a:cxn>
                    <a:cxn ang="0">
                      <a:pos x="1787" y="999"/>
                    </a:cxn>
                    <a:cxn ang="0">
                      <a:pos x="1811" y="795"/>
                    </a:cxn>
                    <a:cxn ang="0">
                      <a:pos x="1728" y="632"/>
                    </a:cxn>
                    <a:cxn ang="0">
                      <a:pos x="1652" y="521"/>
                    </a:cxn>
                    <a:cxn ang="0">
                      <a:pos x="1557" y="368"/>
                    </a:cxn>
                    <a:cxn ang="0">
                      <a:pos x="1470" y="190"/>
                    </a:cxn>
                    <a:cxn ang="0">
                      <a:pos x="1463" y="55"/>
                    </a:cxn>
                    <a:cxn ang="0">
                      <a:pos x="1384" y="55"/>
                    </a:cxn>
                    <a:cxn ang="0">
                      <a:pos x="1360" y="280"/>
                    </a:cxn>
                    <a:cxn ang="0">
                      <a:pos x="1316" y="359"/>
                    </a:cxn>
                    <a:cxn ang="0">
                      <a:pos x="1213" y="316"/>
                    </a:cxn>
                    <a:cxn ang="0">
                      <a:pos x="1115" y="256"/>
                    </a:cxn>
                    <a:cxn ang="0">
                      <a:pos x="1099" y="193"/>
                    </a:cxn>
                    <a:cxn ang="0">
                      <a:pos x="1139" y="142"/>
                    </a:cxn>
                    <a:cxn ang="0">
                      <a:pos x="1095" y="75"/>
                    </a:cxn>
                    <a:cxn ang="0">
                      <a:pos x="968" y="35"/>
                    </a:cxn>
                    <a:cxn ang="0">
                      <a:pos x="894" y="48"/>
                    </a:cxn>
                  </a:cxnLst>
                  <a:rect l="0" t="0" r="r" b="b"/>
                  <a:pathLst>
                    <a:path w="1814" h="1553">
                      <a:moveTo>
                        <a:pt x="926" y="63"/>
                      </a:moveTo>
                      <a:lnTo>
                        <a:pt x="937" y="103"/>
                      </a:lnTo>
                      <a:lnTo>
                        <a:pt x="850" y="114"/>
                      </a:lnTo>
                      <a:lnTo>
                        <a:pt x="815" y="158"/>
                      </a:lnTo>
                      <a:lnTo>
                        <a:pt x="810" y="186"/>
                      </a:lnTo>
                      <a:lnTo>
                        <a:pt x="802" y="233"/>
                      </a:lnTo>
                      <a:lnTo>
                        <a:pt x="747" y="245"/>
                      </a:lnTo>
                      <a:lnTo>
                        <a:pt x="727" y="206"/>
                      </a:lnTo>
                      <a:lnTo>
                        <a:pt x="700" y="173"/>
                      </a:lnTo>
                      <a:lnTo>
                        <a:pt x="629" y="190"/>
                      </a:lnTo>
                      <a:lnTo>
                        <a:pt x="617" y="233"/>
                      </a:lnTo>
                      <a:lnTo>
                        <a:pt x="582" y="265"/>
                      </a:lnTo>
                      <a:lnTo>
                        <a:pt x="541" y="284"/>
                      </a:lnTo>
                      <a:lnTo>
                        <a:pt x="517" y="320"/>
                      </a:lnTo>
                      <a:lnTo>
                        <a:pt x="517" y="355"/>
                      </a:lnTo>
                      <a:lnTo>
                        <a:pt x="495" y="355"/>
                      </a:lnTo>
                      <a:lnTo>
                        <a:pt x="471" y="320"/>
                      </a:lnTo>
                      <a:lnTo>
                        <a:pt x="458" y="399"/>
                      </a:lnTo>
                      <a:lnTo>
                        <a:pt x="392" y="482"/>
                      </a:lnTo>
                      <a:lnTo>
                        <a:pt x="328" y="510"/>
                      </a:lnTo>
                      <a:lnTo>
                        <a:pt x="166" y="557"/>
                      </a:lnTo>
                      <a:lnTo>
                        <a:pt x="96" y="628"/>
                      </a:lnTo>
                      <a:lnTo>
                        <a:pt x="17" y="637"/>
                      </a:lnTo>
                      <a:lnTo>
                        <a:pt x="28" y="782"/>
                      </a:lnTo>
                      <a:lnTo>
                        <a:pt x="59" y="806"/>
                      </a:lnTo>
                      <a:lnTo>
                        <a:pt x="52" y="837"/>
                      </a:lnTo>
                      <a:lnTo>
                        <a:pt x="4" y="806"/>
                      </a:lnTo>
                      <a:lnTo>
                        <a:pt x="0" y="854"/>
                      </a:lnTo>
                      <a:lnTo>
                        <a:pt x="24" y="937"/>
                      </a:lnTo>
                      <a:lnTo>
                        <a:pt x="52" y="988"/>
                      </a:lnTo>
                      <a:lnTo>
                        <a:pt x="52" y="1047"/>
                      </a:lnTo>
                      <a:lnTo>
                        <a:pt x="52" y="1091"/>
                      </a:lnTo>
                      <a:lnTo>
                        <a:pt x="76" y="1102"/>
                      </a:lnTo>
                      <a:lnTo>
                        <a:pt x="79" y="1193"/>
                      </a:lnTo>
                      <a:lnTo>
                        <a:pt x="52" y="1198"/>
                      </a:lnTo>
                      <a:lnTo>
                        <a:pt x="35" y="1233"/>
                      </a:lnTo>
                      <a:lnTo>
                        <a:pt x="17" y="1261"/>
                      </a:lnTo>
                      <a:lnTo>
                        <a:pt x="111" y="1343"/>
                      </a:lnTo>
                      <a:lnTo>
                        <a:pt x="151" y="1351"/>
                      </a:lnTo>
                      <a:lnTo>
                        <a:pt x="166" y="1327"/>
                      </a:lnTo>
                      <a:lnTo>
                        <a:pt x="186" y="1296"/>
                      </a:lnTo>
                      <a:lnTo>
                        <a:pt x="261" y="1305"/>
                      </a:lnTo>
                      <a:lnTo>
                        <a:pt x="420" y="1281"/>
                      </a:lnTo>
                      <a:lnTo>
                        <a:pt x="451" y="1237"/>
                      </a:lnTo>
                      <a:lnTo>
                        <a:pt x="499" y="1202"/>
                      </a:lnTo>
                      <a:lnTo>
                        <a:pt x="644" y="1185"/>
                      </a:lnTo>
                      <a:lnTo>
                        <a:pt x="672" y="1158"/>
                      </a:lnTo>
                      <a:lnTo>
                        <a:pt x="731" y="1154"/>
                      </a:lnTo>
                      <a:lnTo>
                        <a:pt x="771" y="1146"/>
                      </a:lnTo>
                      <a:lnTo>
                        <a:pt x="775" y="1170"/>
                      </a:lnTo>
                      <a:lnTo>
                        <a:pt x="843" y="1174"/>
                      </a:lnTo>
                      <a:lnTo>
                        <a:pt x="878" y="1209"/>
                      </a:lnTo>
                      <a:lnTo>
                        <a:pt x="913" y="1264"/>
                      </a:lnTo>
                      <a:lnTo>
                        <a:pt x="917" y="1323"/>
                      </a:lnTo>
                      <a:lnTo>
                        <a:pt x="944" y="1320"/>
                      </a:lnTo>
                      <a:lnTo>
                        <a:pt x="981" y="1296"/>
                      </a:lnTo>
                      <a:lnTo>
                        <a:pt x="1016" y="1257"/>
                      </a:lnTo>
                      <a:lnTo>
                        <a:pt x="1044" y="1209"/>
                      </a:lnTo>
                      <a:lnTo>
                        <a:pt x="1047" y="1248"/>
                      </a:lnTo>
                      <a:lnTo>
                        <a:pt x="1032" y="1292"/>
                      </a:lnTo>
                      <a:lnTo>
                        <a:pt x="1005" y="1327"/>
                      </a:lnTo>
                      <a:lnTo>
                        <a:pt x="1036" y="1336"/>
                      </a:lnTo>
                      <a:lnTo>
                        <a:pt x="1047" y="1305"/>
                      </a:lnTo>
                      <a:lnTo>
                        <a:pt x="1064" y="1284"/>
                      </a:lnTo>
                      <a:lnTo>
                        <a:pt x="1064" y="1305"/>
                      </a:lnTo>
                      <a:lnTo>
                        <a:pt x="1071" y="1336"/>
                      </a:lnTo>
                      <a:lnTo>
                        <a:pt x="1099" y="1364"/>
                      </a:lnTo>
                      <a:lnTo>
                        <a:pt x="1103" y="1399"/>
                      </a:lnTo>
                      <a:lnTo>
                        <a:pt x="1087" y="1446"/>
                      </a:lnTo>
                      <a:lnTo>
                        <a:pt x="1130" y="1489"/>
                      </a:lnTo>
                      <a:lnTo>
                        <a:pt x="1229" y="1529"/>
                      </a:lnTo>
                      <a:lnTo>
                        <a:pt x="1344" y="1553"/>
                      </a:lnTo>
                      <a:lnTo>
                        <a:pt x="1423" y="1522"/>
                      </a:lnTo>
                      <a:lnTo>
                        <a:pt x="1553" y="1458"/>
                      </a:lnTo>
                      <a:lnTo>
                        <a:pt x="1588" y="1360"/>
                      </a:lnTo>
                      <a:lnTo>
                        <a:pt x="1649" y="1312"/>
                      </a:lnTo>
                      <a:lnTo>
                        <a:pt x="1688" y="1229"/>
                      </a:lnTo>
                      <a:lnTo>
                        <a:pt x="1763" y="1158"/>
                      </a:lnTo>
                      <a:lnTo>
                        <a:pt x="1787" y="1126"/>
                      </a:lnTo>
                      <a:lnTo>
                        <a:pt x="1787" y="999"/>
                      </a:lnTo>
                      <a:lnTo>
                        <a:pt x="1814" y="834"/>
                      </a:lnTo>
                      <a:lnTo>
                        <a:pt x="1811" y="795"/>
                      </a:lnTo>
                      <a:lnTo>
                        <a:pt x="1755" y="719"/>
                      </a:lnTo>
                      <a:lnTo>
                        <a:pt x="1728" y="632"/>
                      </a:lnTo>
                      <a:lnTo>
                        <a:pt x="1668" y="604"/>
                      </a:lnTo>
                      <a:lnTo>
                        <a:pt x="1652" y="521"/>
                      </a:lnTo>
                      <a:lnTo>
                        <a:pt x="1561" y="475"/>
                      </a:lnTo>
                      <a:lnTo>
                        <a:pt x="1557" y="368"/>
                      </a:lnTo>
                      <a:lnTo>
                        <a:pt x="1526" y="252"/>
                      </a:lnTo>
                      <a:lnTo>
                        <a:pt x="1470" y="190"/>
                      </a:lnTo>
                      <a:lnTo>
                        <a:pt x="1439" y="103"/>
                      </a:lnTo>
                      <a:lnTo>
                        <a:pt x="1463" y="55"/>
                      </a:lnTo>
                      <a:lnTo>
                        <a:pt x="1415" y="0"/>
                      </a:lnTo>
                      <a:lnTo>
                        <a:pt x="1384" y="55"/>
                      </a:lnTo>
                      <a:lnTo>
                        <a:pt x="1356" y="90"/>
                      </a:lnTo>
                      <a:lnTo>
                        <a:pt x="1360" y="280"/>
                      </a:lnTo>
                      <a:lnTo>
                        <a:pt x="1332" y="328"/>
                      </a:lnTo>
                      <a:lnTo>
                        <a:pt x="1316" y="359"/>
                      </a:lnTo>
                      <a:lnTo>
                        <a:pt x="1261" y="359"/>
                      </a:lnTo>
                      <a:lnTo>
                        <a:pt x="1213" y="316"/>
                      </a:lnTo>
                      <a:lnTo>
                        <a:pt x="1154" y="292"/>
                      </a:lnTo>
                      <a:lnTo>
                        <a:pt x="1115" y="256"/>
                      </a:lnTo>
                      <a:lnTo>
                        <a:pt x="1079" y="241"/>
                      </a:lnTo>
                      <a:lnTo>
                        <a:pt x="1099" y="193"/>
                      </a:lnTo>
                      <a:lnTo>
                        <a:pt x="1111" y="154"/>
                      </a:lnTo>
                      <a:lnTo>
                        <a:pt x="1139" y="142"/>
                      </a:lnTo>
                      <a:lnTo>
                        <a:pt x="1158" y="87"/>
                      </a:lnTo>
                      <a:lnTo>
                        <a:pt x="1095" y="75"/>
                      </a:lnTo>
                      <a:lnTo>
                        <a:pt x="1036" y="71"/>
                      </a:lnTo>
                      <a:lnTo>
                        <a:pt x="968" y="35"/>
                      </a:lnTo>
                      <a:lnTo>
                        <a:pt x="898" y="28"/>
                      </a:lnTo>
                      <a:lnTo>
                        <a:pt x="894" y="48"/>
                      </a:lnTo>
                      <a:lnTo>
                        <a:pt x="926" y="63"/>
                      </a:lnTo>
                      <a:close/>
                    </a:path>
                  </a:pathLst>
                </a:custGeom>
                <a:solidFill>
                  <a:srgbClr val="00B0F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46" name="Freeform 72"/>
                <p:cNvSpPr>
                  <a:spLocks/>
                </p:cNvSpPr>
                <p:nvPr/>
              </p:nvSpPr>
              <p:spPr bwMode="auto">
                <a:xfrm>
                  <a:off x="5162" y="3390"/>
                  <a:ext cx="69" cy="138"/>
                </a:xfrm>
                <a:custGeom>
                  <a:avLst/>
                  <a:gdLst/>
                  <a:ahLst/>
                  <a:cxnLst>
                    <a:cxn ang="0">
                      <a:pos x="17" y="0"/>
                    </a:cxn>
                    <a:cxn ang="0">
                      <a:pos x="17" y="52"/>
                    </a:cxn>
                    <a:cxn ang="0">
                      <a:pos x="41" y="107"/>
                    </a:cxn>
                    <a:cxn ang="0">
                      <a:pos x="64" y="150"/>
                    </a:cxn>
                    <a:cxn ang="0">
                      <a:pos x="44" y="210"/>
                    </a:cxn>
                    <a:cxn ang="0">
                      <a:pos x="0" y="261"/>
                    </a:cxn>
                    <a:cxn ang="0">
                      <a:pos x="4" y="296"/>
                    </a:cxn>
                    <a:cxn ang="0">
                      <a:pos x="20" y="396"/>
                    </a:cxn>
                    <a:cxn ang="0">
                      <a:pos x="64" y="414"/>
                    </a:cxn>
                    <a:cxn ang="0">
                      <a:pos x="76" y="348"/>
                    </a:cxn>
                    <a:cxn ang="0">
                      <a:pos x="120" y="304"/>
                    </a:cxn>
                    <a:cxn ang="0">
                      <a:pos x="190" y="265"/>
                    </a:cxn>
                    <a:cxn ang="0">
                      <a:pos x="206" y="214"/>
                    </a:cxn>
                    <a:cxn ang="0">
                      <a:pos x="202" y="173"/>
                    </a:cxn>
                    <a:cxn ang="0">
                      <a:pos x="127" y="173"/>
                    </a:cxn>
                    <a:cxn ang="0">
                      <a:pos x="123" y="114"/>
                    </a:cxn>
                    <a:cxn ang="0">
                      <a:pos x="100" y="114"/>
                    </a:cxn>
                    <a:cxn ang="0">
                      <a:pos x="72" y="103"/>
                    </a:cxn>
                    <a:cxn ang="0">
                      <a:pos x="76" y="43"/>
                    </a:cxn>
                    <a:cxn ang="0">
                      <a:pos x="59" y="8"/>
                    </a:cxn>
                    <a:cxn ang="0">
                      <a:pos x="17" y="0"/>
                    </a:cxn>
                  </a:cxnLst>
                  <a:rect l="0" t="0" r="r" b="b"/>
                  <a:pathLst>
                    <a:path w="206" h="414">
                      <a:moveTo>
                        <a:pt x="17" y="0"/>
                      </a:moveTo>
                      <a:lnTo>
                        <a:pt x="17" y="52"/>
                      </a:lnTo>
                      <a:lnTo>
                        <a:pt x="41" y="107"/>
                      </a:lnTo>
                      <a:lnTo>
                        <a:pt x="64" y="150"/>
                      </a:lnTo>
                      <a:lnTo>
                        <a:pt x="44" y="210"/>
                      </a:lnTo>
                      <a:lnTo>
                        <a:pt x="0" y="261"/>
                      </a:lnTo>
                      <a:lnTo>
                        <a:pt x="4" y="296"/>
                      </a:lnTo>
                      <a:lnTo>
                        <a:pt x="20" y="396"/>
                      </a:lnTo>
                      <a:lnTo>
                        <a:pt x="64" y="414"/>
                      </a:lnTo>
                      <a:lnTo>
                        <a:pt x="76" y="348"/>
                      </a:lnTo>
                      <a:lnTo>
                        <a:pt x="120" y="304"/>
                      </a:lnTo>
                      <a:lnTo>
                        <a:pt x="190" y="265"/>
                      </a:lnTo>
                      <a:lnTo>
                        <a:pt x="206" y="214"/>
                      </a:lnTo>
                      <a:lnTo>
                        <a:pt x="202" y="173"/>
                      </a:lnTo>
                      <a:lnTo>
                        <a:pt x="127" y="173"/>
                      </a:lnTo>
                      <a:lnTo>
                        <a:pt x="123" y="114"/>
                      </a:lnTo>
                      <a:lnTo>
                        <a:pt x="100" y="114"/>
                      </a:lnTo>
                      <a:lnTo>
                        <a:pt x="72" y="103"/>
                      </a:lnTo>
                      <a:lnTo>
                        <a:pt x="76" y="43"/>
                      </a:lnTo>
                      <a:lnTo>
                        <a:pt x="59" y="8"/>
                      </a:lnTo>
                      <a:lnTo>
                        <a:pt x="17" y="0"/>
                      </a:lnTo>
                      <a:close/>
                    </a:path>
                  </a:pathLst>
                </a:custGeom>
                <a:solidFill>
                  <a:srgbClr val="00B0F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47" name="Freeform 73"/>
                <p:cNvSpPr>
                  <a:spLocks/>
                </p:cNvSpPr>
                <p:nvPr/>
              </p:nvSpPr>
              <p:spPr bwMode="auto">
                <a:xfrm>
                  <a:off x="5021" y="3503"/>
                  <a:ext cx="132" cy="133"/>
                </a:xfrm>
                <a:custGeom>
                  <a:avLst/>
                  <a:gdLst/>
                  <a:ahLst/>
                  <a:cxnLst>
                    <a:cxn ang="0">
                      <a:pos x="309" y="4"/>
                    </a:cxn>
                    <a:cxn ang="0">
                      <a:pos x="302" y="67"/>
                    </a:cxn>
                    <a:cxn ang="0">
                      <a:pos x="238" y="98"/>
                    </a:cxn>
                    <a:cxn ang="0">
                      <a:pos x="191" y="162"/>
                    </a:cxn>
                    <a:cxn ang="0">
                      <a:pos x="76" y="214"/>
                    </a:cxn>
                    <a:cxn ang="0">
                      <a:pos x="0" y="284"/>
                    </a:cxn>
                    <a:cxn ang="0">
                      <a:pos x="17" y="332"/>
                    </a:cxn>
                    <a:cxn ang="0">
                      <a:pos x="84" y="398"/>
                    </a:cxn>
                    <a:cxn ang="0">
                      <a:pos x="171" y="324"/>
                    </a:cxn>
                    <a:cxn ang="0">
                      <a:pos x="199" y="257"/>
                    </a:cxn>
                    <a:cxn ang="0">
                      <a:pos x="261" y="209"/>
                    </a:cxn>
                    <a:cxn ang="0">
                      <a:pos x="298" y="209"/>
                    </a:cxn>
                    <a:cxn ang="0">
                      <a:pos x="317" y="154"/>
                    </a:cxn>
                    <a:cxn ang="0">
                      <a:pos x="357" y="107"/>
                    </a:cxn>
                    <a:cxn ang="0">
                      <a:pos x="396" y="67"/>
                    </a:cxn>
                    <a:cxn ang="0">
                      <a:pos x="381" y="15"/>
                    </a:cxn>
                    <a:cxn ang="0">
                      <a:pos x="357" y="43"/>
                    </a:cxn>
                    <a:cxn ang="0">
                      <a:pos x="353" y="0"/>
                    </a:cxn>
                    <a:cxn ang="0">
                      <a:pos x="309" y="4"/>
                    </a:cxn>
                  </a:cxnLst>
                  <a:rect l="0" t="0" r="r" b="b"/>
                  <a:pathLst>
                    <a:path w="396" h="398">
                      <a:moveTo>
                        <a:pt x="309" y="4"/>
                      </a:moveTo>
                      <a:lnTo>
                        <a:pt x="302" y="67"/>
                      </a:lnTo>
                      <a:lnTo>
                        <a:pt x="238" y="98"/>
                      </a:lnTo>
                      <a:lnTo>
                        <a:pt x="191" y="162"/>
                      </a:lnTo>
                      <a:lnTo>
                        <a:pt x="76" y="214"/>
                      </a:lnTo>
                      <a:lnTo>
                        <a:pt x="0" y="284"/>
                      </a:lnTo>
                      <a:lnTo>
                        <a:pt x="17" y="332"/>
                      </a:lnTo>
                      <a:lnTo>
                        <a:pt x="84" y="398"/>
                      </a:lnTo>
                      <a:lnTo>
                        <a:pt x="171" y="324"/>
                      </a:lnTo>
                      <a:lnTo>
                        <a:pt x="199" y="257"/>
                      </a:lnTo>
                      <a:lnTo>
                        <a:pt x="261" y="209"/>
                      </a:lnTo>
                      <a:lnTo>
                        <a:pt x="298" y="209"/>
                      </a:lnTo>
                      <a:lnTo>
                        <a:pt x="317" y="154"/>
                      </a:lnTo>
                      <a:lnTo>
                        <a:pt x="357" y="107"/>
                      </a:lnTo>
                      <a:lnTo>
                        <a:pt x="396" y="67"/>
                      </a:lnTo>
                      <a:lnTo>
                        <a:pt x="381" y="15"/>
                      </a:lnTo>
                      <a:lnTo>
                        <a:pt x="357" y="43"/>
                      </a:lnTo>
                      <a:lnTo>
                        <a:pt x="353" y="0"/>
                      </a:lnTo>
                      <a:lnTo>
                        <a:pt x="309" y="4"/>
                      </a:lnTo>
                      <a:close/>
                    </a:path>
                  </a:pathLst>
                </a:custGeom>
                <a:solidFill>
                  <a:srgbClr val="00B0F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48" name="Freeform 74"/>
                <p:cNvSpPr>
                  <a:spLocks/>
                </p:cNvSpPr>
                <p:nvPr/>
              </p:nvSpPr>
              <p:spPr bwMode="auto">
                <a:xfrm>
                  <a:off x="4643" y="1922"/>
                  <a:ext cx="73" cy="93"/>
                </a:xfrm>
                <a:custGeom>
                  <a:avLst/>
                  <a:gdLst/>
                  <a:ahLst/>
                  <a:cxnLst>
                    <a:cxn ang="0">
                      <a:pos x="35" y="22"/>
                    </a:cxn>
                    <a:cxn ang="0">
                      <a:pos x="47" y="83"/>
                    </a:cxn>
                    <a:cxn ang="0">
                      <a:pos x="51" y="134"/>
                    </a:cxn>
                    <a:cxn ang="0">
                      <a:pos x="23" y="184"/>
                    </a:cxn>
                    <a:cxn ang="0">
                      <a:pos x="0" y="228"/>
                    </a:cxn>
                    <a:cxn ang="0">
                      <a:pos x="27" y="252"/>
                    </a:cxn>
                    <a:cxn ang="0">
                      <a:pos x="79" y="232"/>
                    </a:cxn>
                    <a:cxn ang="0">
                      <a:pos x="130" y="245"/>
                    </a:cxn>
                    <a:cxn ang="0">
                      <a:pos x="130" y="245"/>
                    </a:cxn>
                    <a:cxn ang="0">
                      <a:pos x="141" y="265"/>
                    </a:cxn>
                    <a:cxn ang="0">
                      <a:pos x="150" y="276"/>
                    </a:cxn>
                    <a:cxn ang="0">
                      <a:pos x="153" y="277"/>
                    </a:cxn>
                    <a:cxn ang="0">
                      <a:pos x="154" y="277"/>
                    </a:cxn>
                    <a:cxn ang="0">
                      <a:pos x="154" y="276"/>
                    </a:cxn>
                    <a:cxn ang="0">
                      <a:pos x="154" y="276"/>
                    </a:cxn>
                    <a:cxn ang="0">
                      <a:pos x="155" y="270"/>
                    </a:cxn>
                    <a:cxn ang="0">
                      <a:pos x="159" y="261"/>
                    </a:cxn>
                    <a:cxn ang="0">
                      <a:pos x="169" y="238"/>
                    </a:cxn>
                    <a:cxn ang="0">
                      <a:pos x="185" y="208"/>
                    </a:cxn>
                    <a:cxn ang="0">
                      <a:pos x="217" y="193"/>
                    </a:cxn>
                    <a:cxn ang="0">
                      <a:pos x="209" y="134"/>
                    </a:cxn>
                    <a:cxn ang="0">
                      <a:pos x="161" y="118"/>
                    </a:cxn>
                    <a:cxn ang="0">
                      <a:pos x="95" y="94"/>
                    </a:cxn>
                    <a:cxn ang="0">
                      <a:pos x="75" y="42"/>
                    </a:cxn>
                    <a:cxn ang="0">
                      <a:pos x="55" y="0"/>
                    </a:cxn>
                    <a:cxn ang="0">
                      <a:pos x="35" y="22"/>
                    </a:cxn>
                  </a:cxnLst>
                  <a:rect l="0" t="0" r="r" b="b"/>
                  <a:pathLst>
                    <a:path w="217" h="277">
                      <a:moveTo>
                        <a:pt x="35" y="22"/>
                      </a:moveTo>
                      <a:lnTo>
                        <a:pt x="47" y="83"/>
                      </a:lnTo>
                      <a:lnTo>
                        <a:pt x="51" y="134"/>
                      </a:lnTo>
                      <a:lnTo>
                        <a:pt x="23" y="184"/>
                      </a:lnTo>
                      <a:lnTo>
                        <a:pt x="0" y="228"/>
                      </a:lnTo>
                      <a:lnTo>
                        <a:pt x="27" y="252"/>
                      </a:lnTo>
                      <a:lnTo>
                        <a:pt x="79" y="232"/>
                      </a:lnTo>
                      <a:lnTo>
                        <a:pt x="130" y="245"/>
                      </a:lnTo>
                      <a:lnTo>
                        <a:pt x="130" y="245"/>
                      </a:lnTo>
                      <a:lnTo>
                        <a:pt x="141" y="265"/>
                      </a:lnTo>
                      <a:lnTo>
                        <a:pt x="150" y="276"/>
                      </a:lnTo>
                      <a:lnTo>
                        <a:pt x="153" y="277"/>
                      </a:lnTo>
                      <a:lnTo>
                        <a:pt x="154" y="277"/>
                      </a:lnTo>
                      <a:lnTo>
                        <a:pt x="154" y="276"/>
                      </a:lnTo>
                      <a:lnTo>
                        <a:pt x="154" y="276"/>
                      </a:lnTo>
                      <a:lnTo>
                        <a:pt x="155" y="270"/>
                      </a:lnTo>
                      <a:lnTo>
                        <a:pt x="159" y="261"/>
                      </a:lnTo>
                      <a:lnTo>
                        <a:pt x="169" y="238"/>
                      </a:lnTo>
                      <a:lnTo>
                        <a:pt x="185" y="208"/>
                      </a:lnTo>
                      <a:lnTo>
                        <a:pt x="217" y="193"/>
                      </a:lnTo>
                      <a:lnTo>
                        <a:pt x="209" y="134"/>
                      </a:lnTo>
                      <a:lnTo>
                        <a:pt x="161" y="118"/>
                      </a:lnTo>
                      <a:lnTo>
                        <a:pt x="95" y="94"/>
                      </a:lnTo>
                      <a:lnTo>
                        <a:pt x="75" y="42"/>
                      </a:lnTo>
                      <a:lnTo>
                        <a:pt x="55" y="0"/>
                      </a:lnTo>
                      <a:lnTo>
                        <a:pt x="35" y="22"/>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49" name="Freeform 75"/>
                <p:cNvSpPr>
                  <a:spLocks/>
                </p:cNvSpPr>
                <p:nvPr/>
              </p:nvSpPr>
              <p:spPr bwMode="auto">
                <a:xfrm>
                  <a:off x="4556" y="2024"/>
                  <a:ext cx="142" cy="149"/>
                </a:xfrm>
                <a:custGeom>
                  <a:avLst/>
                  <a:gdLst/>
                  <a:ahLst/>
                  <a:cxnLst>
                    <a:cxn ang="0">
                      <a:pos x="317" y="0"/>
                    </a:cxn>
                    <a:cxn ang="0">
                      <a:pos x="361" y="0"/>
                    </a:cxn>
                    <a:cxn ang="0">
                      <a:pos x="376" y="75"/>
                    </a:cxn>
                    <a:cxn ang="0">
                      <a:pos x="392" y="106"/>
                    </a:cxn>
                    <a:cxn ang="0">
                      <a:pos x="427" y="141"/>
                    </a:cxn>
                    <a:cxn ang="0">
                      <a:pos x="372" y="189"/>
                    </a:cxn>
                    <a:cxn ang="0">
                      <a:pos x="396" y="272"/>
                    </a:cxn>
                    <a:cxn ang="0">
                      <a:pos x="385" y="324"/>
                    </a:cxn>
                    <a:cxn ang="0">
                      <a:pos x="361" y="351"/>
                    </a:cxn>
                    <a:cxn ang="0">
                      <a:pos x="337" y="359"/>
                    </a:cxn>
                    <a:cxn ang="0">
                      <a:pos x="321" y="399"/>
                    </a:cxn>
                    <a:cxn ang="0">
                      <a:pos x="289" y="362"/>
                    </a:cxn>
                    <a:cxn ang="0">
                      <a:pos x="274" y="383"/>
                    </a:cxn>
                    <a:cxn ang="0">
                      <a:pos x="214" y="386"/>
                    </a:cxn>
                    <a:cxn ang="0">
                      <a:pos x="203" y="359"/>
                    </a:cxn>
                    <a:cxn ang="0">
                      <a:pos x="179" y="367"/>
                    </a:cxn>
                    <a:cxn ang="0">
                      <a:pos x="179" y="438"/>
                    </a:cxn>
                    <a:cxn ang="0">
                      <a:pos x="147" y="419"/>
                    </a:cxn>
                    <a:cxn ang="0">
                      <a:pos x="127" y="390"/>
                    </a:cxn>
                    <a:cxn ang="0">
                      <a:pos x="116" y="438"/>
                    </a:cxn>
                    <a:cxn ang="0">
                      <a:pos x="88" y="447"/>
                    </a:cxn>
                    <a:cxn ang="0">
                      <a:pos x="61" y="410"/>
                    </a:cxn>
                    <a:cxn ang="0">
                      <a:pos x="24" y="406"/>
                    </a:cxn>
                    <a:cxn ang="0">
                      <a:pos x="0" y="386"/>
                    </a:cxn>
                    <a:cxn ang="0">
                      <a:pos x="37" y="351"/>
                    </a:cxn>
                    <a:cxn ang="0">
                      <a:pos x="76" y="327"/>
                    </a:cxn>
                    <a:cxn ang="0">
                      <a:pos x="103" y="303"/>
                    </a:cxn>
                    <a:cxn ang="0">
                      <a:pos x="175" y="312"/>
                    </a:cxn>
                    <a:cxn ang="0">
                      <a:pos x="179" y="265"/>
                    </a:cxn>
                    <a:cxn ang="0">
                      <a:pos x="195" y="224"/>
                    </a:cxn>
                    <a:cxn ang="0">
                      <a:pos x="218" y="237"/>
                    </a:cxn>
                    <a:cxn ang="0">
                      <a:pos x="282" y="228"/>
                    </a:cxn>
                    <a:cxn ang="0">
                      <a:pos x="289" y="193"/>
                    </a:cxn>
                    <a:cxn ang="0">
                      <a:pos x="289" y="138"/>
                    </a:cxn>
                    <a:cxn ang="0">
                      <a:pos x="309" y="106"/>
                    </a:cxn>
                    <a:cxn ang="0">
                      <a:pos x="293" y="31"/>
                    </a:cxn>
                    <a:cxn ang="0">
                      <a:pos x="317" y="0"/>
                    </a:cxn>
                  </a:cxnLst>
                  <a:rect l="0" t="0" r="r" b="b"/>
                  <a:pathLst>
                    <a:path w="427" h="447">
                      <a:moveTo>
                        <a:pt x="317" y="0"/>
                      </a:moveTo>
                      <a:lnTo>
                        <a:pt x="361" y="0"/>
                      </a:lnTo>
                      <a:lnTo>
                        <a:pt x="376" y="75"/>
                      </a:lnTo>
                      <a:lnTo>
                        <a:pt x="392" y="106"/>
                      </a:lnTo>
                      <a:lnTo>
                        <a:pt x="427" y="141"/>
                      </a:lnTo>
                      <a:lnTo>
                        <a:pt x="372" y="189"/>
                      </a:lnTo>
                      <a:lnTo>
                        <a:pt x="396" y="272"/>
                      </a:lnTo>
                      <a:lnTo>
                        <a:pt x="385" y="324"/>
                      </a:lnTo>
                      <a:lnTo>
                        <a:pt x="361" y="351"/>
                      </a:lnTo>
                      <a:lnTo>
                        <a:pt x="337" y="359"/>
                      </a:lnTo>
                      <a:lnTo>
                        <a:pt x="321" y="399"/>
                      </a:lnTo>
                      <a:lnTo>
                        <a:pt x="289" y="362"/>
                      </a:lnTo>
                      <a:lnTo>
                        <a:pt x="274" y="383"/>
                      </a:lnTo>
                      <a:lnTo>
                        <a:pt x="214" y="386"/>
                      </a:lnTo>
                      <a:lnTo>
                        <a:pt x="203" y="359"/>
                      </a:lnTo>
                      <a:lnTo>
                        <a:pt x="179" y="367"/>
                      </a:lnTo>
                      <a:lnTo>
                        <a:pt x="179" y="438"/>
                      </a:lnTo>
                      <a:lnTo>
                        <a:pt x="147" y="419"/>
                      </a:lnTo>
                      <a:lnTo>
                        <a:pt x="127" y="390"/>
                      </a:lnTo>
                      <a:lnTo>
                        <a:pt x="116" y="438"/>
                      </a:lnTo>
                      <a:lnTo>
                        <a:pt x="88" y="447"/>
                      </a:lnTo>
                      <a:lnTo>
                        <a:pt x="61" y="410"/>
                      </a:lnTo>
                      <a:lnTo>
                        <a:pt x="24" y="406"/>
                      </a:lnTo>
                      <a:lnTo>
                        <a:pt x="0" y="386"/>
                      </a:lnTo>
                      <a:lnTo>
                        <a:pt x="37" y="351"/>
                      </a:lnTo>
                      <a:lnTo>
                        <a:pt x="76" y="327"/>
                      </a:lnTo>
                      <a:lnTo>
                        <a:pt x="103" y="303"/>
                      </a:lnTo>
                      <a:lnTo>
                        <a:pt x="175" y="312"/>
                      </a:lnTo>
                      <a:lnTo>
                        <a:pt x="179" y="265"/>
                      </a:lnTo>
                      <a:lnTo>
                        <a:pt x="195" y="224"/>
                      </a:lnTo>
                      <a:lnTo>
                        <a:pt x="218" y="237"/>
                      </a:lnTo>
                      <a:lnTo>
                        <a:pt x="282" y="228"/>
                      </a:lnTo>
                      <a:lnTo>
                        <a:pt x="289" y="193"/>
                      </a:lnTo>
                      <a:lnTo>
                        <a:pt x="289" y="138"/>
                      </a:lnTo>
                      <a:lnTo>
                        <a:pt x="309" y="106"/>
                      </a:lnTo>
                      <a:lnTo>
                        <a:pt x="293" y="31"/>
                      </a:lnTo>
                      <a:lnTo>
                        <a:pt x="317" y="0"/>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50" name="Freeform 76"/>
                <p:cNvSpPr>
                  <a:spLocks/>
                </p:cNvSpPr>
                <p:nvPr/>
              </p:nvSpPr>
              <p:spPr bwMode="auto">
                <a:xfrm>
                  <a:off x="4571" y="2179"/>
                  <a:ext cx="17" cy="16"/>
                </a:xfrm>
                <a:custGeom>
                  <a:avLst/>
                  <a:gdLst/>
                  <a:ahLst/>
                  <a:cxnLst>
                    <a:cxn ang="0">
                      <a:pos x="4" y="17"/>
                    </a:cxn>
                    <a:cxn ang="0">
                      <a:pos x="0" y="48"/>
                    </a:cxn>
                    <a:cxn ang="0">
                      <a:pos x="28" y="48"/>
                    </a:cxn>
                    <a:cxn ang="0">
                      <a:pos x="52" y="17"/>
                    </a:cxn>
                    <a:cxn ang="0">
                      <a:pos x="24" y="0"/>
                    </a:cxn>
                    <a:cxn ang="0">
                      <a:pos x="4" y="4"/>
                    </a:cxn>
                    <a:cxn ang="0">
                      <a:pos x="4" y="17"/>
                    </a:cxn>
                  </a:cxnLst>
                  <a:rect l="0" t="0" r="r" b="b"/>
                  <a:pathLst>
                    <a:path w="52" h="48">
                      <a:moveTo>
                        <a:pt x="4" y="17"/>
                      </a:moveTo>
                      <a:lnTo>
                        <a:pt x="0" y="48"/>
                      </a:lnTo>
                      <a:lnTo>
                        <a:pt x="28" y="48"/>
                      </a:lnTo>
                      <a:lnTo>
                        <a:pt x="52" y="17"/>
                      </a:lnTo>
                      <a:lnTo>
                        <a:pt x="24" y="0"/>
                      </a:lnTo>
                      <a:lnTo>
                        <a:pt x="4" y="4"/>
                      </a:lnTo>
                      <a:lnTo>
                        <a:pt x="4" y="17"/>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51" name="Freeform 77"/>
                <p:cNvSpPr>
                  <a:spLocks/>
                </p:cNvSpPr>
                <p:nvPr/>
              </p:nvSpPr>
              <p:spPr bwMode="auto">
                <a:xfrm>
                  <a:off x="4571" y="2179"/>
                  <a:ext cx="17" cy="16"/>
                </a:xfrm>
                <a:custGeom>
                  <a:avLst/>
                  <a:gdLst/>
                  <a:ahLst/>
                  <a:cxnLst>
                    <a:cxn ang="0">
                      <a:pos x="4" y="17"/>
                    </a:cxn>
                    <a:cxn ang="0">
                      <a:pos x="0" y="48"/>
                    </a:cxn>
                    <a:cxn ang="0">
                      <a:pos x="28" y="48"/>
                    </a:cxn>
                    <a:cxn ang="0">
                      <a:pos x="52" y="17"/>
                    </a:cxn>
                    <a:cxn ang="0">
                      <a:pos x="24" y="0"/>
                    </a:cxn>
                    <a:cxn ang="0">
                      <a:pos x="4" y="4"/>
                    </a:cxn>
                  </a:cxnLst>
                  <a:rect l="0" t="0" r="r" b="b"/>
                  <a:pathLst>
                    <a:path w="52" h="48">
                      <a:moveTo>
                        <a:pt x="4" y="17"/>
                      </a:moveTo>
                      <a:lnTo>
                        <a:pt x="0" y="48"/>
                      </a:lnTo>
                      <a:lnTo>
                        <a:pt x="28" y="48"/>
                      </a:lnTo>
                      <a:lnTo>
                        <a:pt x="52" y="17"/>
                      </a:lnTo>
                      <a:lnTo>
                        <a:pt x="24" y="0"/>
                      </a:lnTo>
                      <a:lnTo>
                        <a:pt x="4" y="4"/>
                      </a:lnTo>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52" name="Freeform 78"/>
                <p:cNvSpPr>
                  <a:spLocks/>
                </p:cNvSpPr>
                <p:nvPr/>
              </p:nvSpPr>
              <p:spPr bwMode="auto">
                <a:xfrm>
                  <a:off x="4522" y="2166"/>
                  <a:ext cx="36" cy="55"/>
                </a:xfrm>
                <a:custGeom>
                  <a:avLst/>
                  <a:gdLst/>
                  <a:ahLst/>
                  <a:cxnLst>
                    <a:cxn ang="0">
                      <a:pos x="46" y="16"/>
                    </a:cxn>
                    <a:cxn ang="0">
                      <a:pos x="27" y="48"/>
                    </a:cxn>
                    <a:cxn ang="0">
                      <a:pos x="0" y="63"/>
                    </a:cxn>
                    <a:cxn ang="0">
                      <a:pos x="22" y="111"/>
                    </a:cxn>
                    <a:cxn ang="0">
                      <a:pos x="46" y="87"/>
                    </a:cxn>
                    <a:cxn ang="0">
                      <a:pos x="66" y="95"/>
                    </a:cxn>
                    <a:cxn ang="0">
                      <a:pos x="59" y="127"/>
                    </a:cxn>
                    <a:cxn ang="0">
                      <a:pos x="78" y="166"/>
                    </a:cxn>
                    <a:cxn ang="0">
                      <a:pos x="106" y="146"/>
                    </a:cxn>
                    <a:cxn ang="0">
                      <a:pos x="106" y="98"/>
                    </a:cxn>
                    <a:cxn ang="0">
                      <a:pos x="98" y="24"/>
                    </a:cxn>
                    <a:cxn ang="0">
                      <a:pos x="83" y="0"/>
                    </a:cxn>
                    <a:cxn ang="0">
                      <a:pos x="46" y="16"/>
                    </a:cxn>
                  </a:cxnLst>
                  <a:rect l="0" t="0" r="r" b="b"/>
                  <a:pathLst>
                    <a:path w="106" h="166">
                      <a:moveTo>
                        <a:pt x="46" y="16"/>
                      </a:moveTo>
                      <a:lnTo>
                        <a:pt x="27" y="48"/>
                      </a:lnTo>
                      <a:lnTo>
                        <a:pt x="0" y="63"/>
                      </a:lnTo>
                      <a:lnTo>
                        <a:pt x="22" y="111"/>
                      </a:lnTo>
                      <a:lnTo>
                        <a:pt x="46" y="87"/>
                      </a:lnTo>
                      <a:lnTo>
                        <a:pt x="66" y="95"/>
                      </a:lnTo>
                      <a:lnTo>
                        <a:pt x="59" y="127"/>
                      </a:lnTo>
                      <a:lnTo>
                        <a:pt x="78" y="166"/>
                      </a:lnTo>
                      <a:lnTo>
                        <a:pt x="106" y="146"/>
                      </a:lnTo>
                      <a:lnTo>
                        <a:pt x="106" y="98"/>
                      </a:lnTo>
                      <a:lnTo>
                        <a:pt x="98" y="24"/>
                      </a:lnTo>
                      <a:lnTo>
                        <a:pt x="83" y="0"/>
                      </a:lnTo>
                      <a:lnTo>
                        <a:pt x="46" y="16"/>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53" name="Freeform 79"/>
                <p:cNvSpPr>
                  <a:spLocks/>
                </p:cNvSpPr>
                <p:nvPr/>
              </p:nvSpPr>
              <p:spPr bwMode="auto">
                <a:xfrm>
                  <a:off x="5078" y="3131"/>
                  <a:ext cx="38" cy="31"/>
                </a:xfrm>
                <a:custGeom>
                  <a:avLst/>
                  <a:gdLst/>
                  <a:ahLst/>
                  <a:cxnLst>
                    <a:cxn ang="0">
                      <a:pos x="35" y="0"/>
                    </a:cxn>
                    <a:cxn ang="0">
                      <a:pos x="0" y="17"/>
                    </a:cxn>
                    <a:cxn ang="0">
                      <a:pos x="24" y="44"/>
                    </a:cxn>
                    <a:cxn ang="0">
                      <a:pos x="59" y="72"/>
                    </a:cxn>
                    <a:cxn ang="0">
                      <a:pos x="103" y="91"/>
                    </a:cxn>
                    <a:cxn ang="0">
                      <a:pos x="114" y="63"/>
                    </a:cxn>
                    <a:cxn ang="0">
                      <a:pos x="83" y="17"/>
                    </a:cxn>
                    <a:cxn ang="0">
                      <a:pos x="35" y="0"/>
                    </a:cxn>
                  </a:cxnLst>
                  <a:rect l="0" t="0" r="r" b="b"/>
                  <a:pathLst>
                    <a:path w="114" h="91">
                      <a:moveTo>
                        <a:pt x="35" y="0"/>
                      </a:moveTo>
                      <a:lnTo>
                        <a:pt x="0" y="17"/>
                      </a:lnTo>
                      <a:lnTo>
                        <a:pt x="24" y="44"/>
                      </a:lnTo>
                      <a:lnTo>
                        <a:pt x="59" y="72"/>
                      </a:lnTo>
                      <a:lnTo>
                        <a:pt x="103" y="91"/>
                      </a:lnTo>
                      <a:lnTo>
                        <a:pt x="114" y="63"/>
                      </a:lnTo>
                      <a:lnTo>
                        <a:pt x="83" y="17"/>
                      </a:lnTo>
                      <a:lnTo>
                        <a:pt x="35" y="0"/>
                      </a:lnTo>
                      <a:close/>
                    </a:path>
                  </a:pathLst>
                </a:custGeom>
                <a:solidFill>
                  <a:srgbClr val="00B0F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54" name="Freeform 80"/>
                <p:cNvSpPr>
                  <a:spLocks/>
                </p:cNvSpPr>
                <p:nvPr/>
              </p:nvSpPr>
              <p:spPr bwMode="auto">
                <a:xfrm>
                  <a:off x="2739" y="1101"/>
                  <a:ext cx="173" cy="103"/>
                </a:xfrm>
                <a:custGeom>
                  <a:avLst/>
                  <a:gdLst/>
                  <a:ahLst/>
                  <a:cxnLst>
                    <a:cxn ang="0">
                      <a:pos x="204" y="8"/>
                    </a:cxn>
                    <a:cxn ang="0">
                      <a:pos x="189" y="71"/>
                    </a:cxn>
                    <a:cxn ang="0">
                      <a:pos x="134" y="32"/>
                    </a:cxn>
                    <a:cxn ang="0">
                      <a:pos x="86" y="63"/>
                    </a:cxn>
                    <a:cxn ang="0">
                      <a:pos x="63" y="8"/>
                    </a:cxn>
                    <a:cxn ang="0">
                      <a:pos x="0" y="56"/>
                    </a:cxn>
                    <a:cxn ang="0">
                      <a:pos x="15" y="87"/>
                    </a:cxn>
                    <a:cxn ang="0">
                      <a:pos x="24" y="142"/>
                    </a:cxn>
                    <a:cxn ang="0">
                      <a:pos x="94" y="150"/>
                    </a:cxn>
                    <a:cxn ang="0">
                      <a:pos x="134" y="111"/>
                    </a:cxn>
                    <a:cxn ang="0">
                      <a:pos x="166" y="118"/>
                    </a:cxn>
                    <a:cxn ang="0">
                      <a:pos x="149" y="166"/>
                    </a:cxn>
                    <a:cxn ang="0">
                      <a:pos x="142" y="205"/>
                    </a:cxn>
                    <a:cxn ang="0">
                      <a:pos x="182" y="236"/>
                    </a:cxn>
                    <a:cxn ang="0">
                      <a:pos x="213" y="293"/>
                    </a:cxn>
                    <a:cxn ang="0">
                      <a:pos x="261" y="308"/>
                    </a:cxn>
                    <a:cxn ang="0">
                      <a:pos x="276" y="229"/>
                    </a:cxn>
                    <a:cxn ang="0">
                      <a:pos x="339" y="159"/>
                    </a:cxn>
                    <a:cxn ang="0">
                      <a:pos x="379" y="181"/>
                    </a:cxn>
                    <a:cxn ang="0">
                      <a:pos x="379" y="236"/>
                    </a:cxn>
                    <a:cxn ang="0">
                      <a:pos x="458" y="229"/>
                    </a:cxn>
                    <a:cxn ang="0">
                      <a:pos x="489" y="245"/>
                    </a:cxn>
                    <a:cxn ang="0">
                      <a:pos x="521" y="190"/>
                    </a:cxn>
                    <a:cxn ang="0">
                      <a:pos x="339" y="94"/>
                    </a:cxn>
                    <a:cxn ang="0">
                      <a:pos x="284" y="0"/>
                    </a:cxn>
                    <a:cxn ang="0">
                      <a:pos x="204" y="8"/>
                    </a:cxn>
                  </a:cxnLst>
                  <a:rect l="0" t="0" r="r" b="b"/>
                  <a:pathLst>
                    <a:path w="521" h="308">
                      <a:moveTo>
                        <a:pt x="204" y="8"/>
                      </a:moveTo>
                      <a:lnTo>
                        <a:pt x="189" y="71"/>
                      </a:lnTo>
                      <a:lnTo>
                        <a:pt x="134" y="32"/>
                      </a:lnTo>
                      <a:lnTo>
                        <a:pt x="86" y="63"/>
                      </a:lnTo>
                      <a:lnTo>
                        <a:pt x="63" y="8"/>
                      </a:lnTo>
                      <a:lnTo>
                        <a:pt x="0" y="56"/>
                      </a:lnTo>
                      <a:lnTo>
                        <a:pt x="15" y="87"/>
                      </a:lnTo>
                      <a:lnTo>
                        <a:pt x="24" y="142"/>
                      </a:lnTo>
                      <a:lnTo>
                        <a:pt x="94" y="150"/>
                      </a:lnTo>
                      <a:lnTo>
                        <a:pt x="134" y="111"/>
                      </a:lnTo>
                      <a:lnTo>
                        <a:pt x="166" y="118"/>
                      </a:lnTo>
                      <a:lnTo>
                        <a:pt x="149" y="166"/>
                      </a:lnTo>
                      <a:lnTo>
                        <a:pt x="142" y="205"/>
                      </a:lnTo>
                      <a:lnTo>
                        <a:pt x="182" y="236"/>
                      </a:lnTo>
                      <a:lnTo>
                        <a:pt x="213" y="293"/>
                      </a:lnTo>
                      <a:lnTo>
                        <a:pt x="261" y="308"/>
                      </a:lnTo>
                      <a:lnTo>
                        <a:pt x="276" y="229"/>
                      </a:lnTo>
                      <a:lnTo>
                        <a:pt x="339" y="159"/>
                      </a:lnTo>
                      <a:lnTo>
                        <a:pt x="379" y="181"/>
                      </a:lnTo>
                      <a:lnTo>
                        <a:pt x="379" y="236"/>
                      </a:lnTo>
                      <a:lnTo>
                        <a:pt x="458" y="229"/>
                      </a:lnTo>
                      <a:lnTo>
                        <a:pt x="489" y="245"/>
                      </a:lnTo>
                      <a:lnTo>
                        <a:pt x="521" y="190"/>
                      </a:lnTo>
                      <a:lnTo>
                        <a:pt x="339" y="94"/>
                      </a:lnTo>
                      <a:lnTo>
                        <a:pt x="284" y="0"/>
                      </a:lnTo>
                      <a:lnTo>
                        <a:pt x="204" y="8"/>
                      </a:lnTo>
                      <a:close/>
                    </a:path>
                  </a:pathLst>
                </a:custGeom>
                <a:no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55" name="Freeform 81"/>
                <p:cNvSpPr>
                  <a:spLocks/>
                </p:cNvSpPr>
                <p:nvPr/>
              </p:nvSpPr>
              <p:spPr bwMode="auto">
                <a:xfrm>
                  <a:off x="2855" y="1088"/>
                  <a:ext cx="97" cy="40"/>
                </a:xfrm>
                <a:custGeom>
                  <a:avLst/>
                  <a:gdLst/>
                  <a:ahLst/>
                  <a:cxnLst>
                    <a:cxn ang="0">
                      <a:pos x="0" y="8"/>
                    </a:cxn>
                    <a:cxn ang="0">
                      <a:pos x="15" y="87"/>
                    </a:cxn>
                    <a:cxn ang="0">
                      <a:pos x="134" y="119"/>
                    </a:cxn>
                    <a:cxn ang="0">
                      <a:pos x="221" y="87"/>
                    </a:cxn>
                    <a:cxn ang="0">
                      <a:pos x="292" y="16"/>
                    </a:cxn>
                    <a:cxn ang="0">
                      <a:pos x="165" y="16"/>
                    </a:cxn>
                    <a:cxn ang="0">
                      <a:pos x="94" y="0"/>
                    </a:cxn>
                    <a:cxn ang="0">
                      <a:pos x="0" y="8"/>
                    </a:cxn>
                  </a:cxnLst>
                  <a:rect l="0" t="0" r="r" b="b"/>
                  <a:pathLst>
                    <a:path w="292" h="119">
                      <a:moveTo>
                        <a:pt x="0" y="8"/>
                      </a:moveTo>
                      <a:lnTo>
                        <a:pt x="15" y="87"/>
                      </a:lnTo>
                      <a:lnTo>
                        <a:pt x="134" y="119"/>
                      </a:lnTo>
                      <a:lnTo>
                        <a:pt x="221" y="87"/>
                      </a:lnTo>
                      <a:lnTo>
                        <a:pt x="292" y="16"/>
                      </a:lnTo>
                      <a:lnTo>
                        <a:pt x="165" y="16"/>
                      </a:lnTo>
                      <a:lnTo>
                        <a:pt x="94" y="0"/>
                      </a:lnTo>
                      <a:lnTo>
                        <a:pt x="0" y="8"/>
                      </a:lnTo>
                      <a:close/>
                    </a:path>
                  </a:pathLst>
                </a:custGeom>
                <a:no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56" name="Freeform 82"/>
                <p:cNvSpPr>
                  <a:spLocks/>
                </p:cNvSpPr>
                <p:nvPr/>
              </p:nvSpPr>
              <p:spPr bwMode="auto">
                <a:xfrm>
                  <a:off x="1271" y="2463"/>
                  <a:ext cx="28" cy="50"/>
                </a:xfrm>
                <a:custGeom>
                  <a:avLst/>
                  <a:gdLst/>
                  <a:ahLst/>
                  <a:cxnLst>
                    <a:cxn ang="0">
                      <a:pos x="5" y="40"/>
                    </a:cxn>
                    <a:cxn ang="0">
                      <a:pos x="29" y="33"/>
                    </a:cxn>
                    <a:cxn ang="0">
                      <a:pos x="84" y="0"/>
                    </a:cxn>
                    <a:cxn ang="0">
                      <a:pos x="75" y="62"/>
                    </a:cxn>
                    <a:cxn ang="0">
                      <a:pos x="84" y="127"/>
                    </a:cxn>
                    <a:cxn ang="0">
                      <a:pos x="53" y="147"/>
                    </a:cxn>
                    <a:cxn ang="0">
                      <a:pos x="25" y="151"/>
                    </a:cxn>
                    <a:cxn ang="0">
                      <a:pos x="0" y="144"/>
                    </a:cxn>
                    <a:cxn ang="0">
                      <a:pos x="0" y="100"/>
                    </a:cxn>
                    <a:cxn ang="0">
                      <a:pos x="5" y="40"/>
                    </a:cxn>
                  </a:cxnLst>
                  <a:rect l="0" t="0" r="r" b="b"/>
                  <a:pathLst>
                    <a:path w="84" h="151">
                      <a:moveTo>
                        <a:pt x="5" y="40"/>
                      </a:moveTo>
                      <a:lnTo>
                        <a:pt x="29" y="33"/>
                      </a:lnTo>
                      <a:lnTo>
                        <a:pt x="84" y="0"/>
                      </a:lnTo>
                      <a:lnTo>
                        <a:pt x="75" y="62"/>
                      </a:lnTo>
                      <a:lnTo>
                        <a:pt x="84" y="127"/>
                      </a:lnTo>
                      <a:lnTo>
                        <a:pt x="53" y="147"/>
                      </a:lnTo>
                      <a:lnTo>
                        <a:pt x="25" y="151"/>
                      </a:lnTo>
                      <a:lnTo>
                        <a:pt x="0" y="144"/>
                      </a:lnTo>
                      <a:lnTo>
                        <a:pt x="0" y="100"/>
                      </a:lnTo>
                      <a:lnTo>
                        <a:pt x="5" y="40"/>
                      </a:lnTo>
                      <a:close/>
                    </a:path>
                  </a:pathLst>
                </a:custGeom>
                <a:no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57" name="Freeform 83"/>
                <p:cNvSpPr>
                  <a:spLocks/>
                </p:cNvSpPr>
                <p:nvPr/>
              </p:nvSpPr>
              <p:spPr bwMode="auto">
                <a:xfrm>
                  <a:off x="1318" y="2596"/>
                  <a:ext cx="50" cy="31"/>
                </a:xfrm>
                <a:custGeom>
                  <a:avLst/>
                  <a:gdLst/>
                  <a:ahLst/>
                  <a:cxnLst>
                    <a:cxn ang="0">
                      <a:pos x="103" y="4"/>
                    </a:cxn>
                    <a:cxn ang="0">
                      <a:pos x="5" y="0"/>
                    </a:cxn>
                    <a:cxn ang="0">
                      <a:pos x="0" y="36"/>
                    </a:cxn>
                    <a:cxn ang="0">
                      <a:pos x="24" y="72"/>
                    </a:cxn>
                    <a:cxn ang="0">
                      <a:pos x="111" y="95"/>
                    </a:cxn>
                    <a:cxn ang="0">
                      <a:pos x="150" y="75"/>
                    </a:cxn>
                    <a:cxn ang="0">
                      <a:pos x="147" y="33"/>
                    </a:cxn>
                    <a:cxn ang="0">
                      <a:pos x="103" y="4"/>
                    </a:cxn>
                  </a:cxnLst>
                  <a:rect l="0" t="0" r="r" b="b"/>
                  <a:pathLst>
                    <a:path w="150" h="95">
                      <a:moveTo>
                        <a:pt x="103" y="4"/>
                      </a:moveTo>
                      <a:lnTo>
                        <a:pt x="5" y="0"/>
                      </a:lnTo>
                      <a:lnTo>
                        <a:pt x="0" y="36"/>
                      </a:lnTo>
                      <a:lnTo>
                        <a:pt x="24" y="72"/>
                      </a:lnTo>
                      <a:lnTo>
                        <a:pt x="111" y="95"/>
                      </a:lnTo>
                      <a:lnTo>
                        <a:pt x="150" y="75"/>
                      </a:lnTo>
                      <a:lnTo>
                        <a:pt x="147" y="33"/>
                      </a:lnTo>
                      <a:lnTo>
                        <a:pt x="103" y="4"/>
                      </a:lnTo>
                      <a:close/>
                    </a:path>
                  </a:pathLst>
                </a:custGeom>
                <a:no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58" name="Freeform 84"/>
                <p:cNvSpPr>
                  <a:spLocks/>
                </p:cNvSpPr>
                <p:nvPr/>
              </p:nvSpPr>
              <p:spPr bwMode="auto">
                <a:xfrm>
                  <a:off x="1508" y="2568"/>
                  <a:ext cx="200" cy="202"/>
                </a:xfrm>
                <a:custGeom>
                  <a:avLst/>
                  <a:gdLst/>
                  <a:ahLst/>
                  <a:cxnLst>
                    <a:cxn ang="0">
                      <a:pos x="86" y="17"/>
                    </a:cxn>
                    <a:cxn ang="0">
                      <a:pos x="51" y="59"/>
                    </a:cxn>
                    <a:cxn ang="0">
                      <a:pos x="31" y="135"/>
                    </a:cxn>
                    <a:cxn ang="0">
                      <a:pos x="0" y="155"/>
                    </a:cxn>
                    <a:cxn ang="0">
                      <a:pos x="39" y="210"/>
                    </a:cxn>
                    <a:cxn ang="0">
                      <a:pos x="27" y="265"/>
                    </a:cxn>
                    <a:cxn ang="0">
                      <a:pos x="110" y="269"/>
                    </a:cxn>
                    <a:cxn ang="0">
                      <a:pos x="114" y="300"/>
                    </a:cxn>
                    <a:cxn ang="0">
                      <a:pos x="180" y="333"/>
                    </a:cxn>
                    <a:cxn ang="0">
                      <a:pos x="252" y="357"/>
                    </a:cxn>
                    <a:cxn ang="0">
                      <a:pos x="252" y="447"/>
                    </a:cxn>
                    <a:cxn ang="0">
                      <a:pos x="237" y="502"/>
                    </a:cxn>
                    <a:cxn ang="0">
                      <a:pos x="244" y="546"/>
                    </a:cxn>
                    <a:cxn ang="0">
                      <a:pos x="272" y="558"/>
                    </a:cxn>
                    <a:cxn ang="0">
                      <a:pos x="296" y="589"/>
                    </a:cxn>
                    <a:cxn ang="0">
                      <a:pos x="331" y="607"/>
                    </a:cxn>
                    <a:cxn ang="0">
                      <a:pos x="379" y="602"/>
                    </a:cxn>
                    <a:cxn ang="0">
                      <a:pos x="418" y="569"/>
                    </a:cxn>
                    <a:cxn ang="0">
                      <a:pos x="416" y="536"/>
                    </a:cxn>
                    <a:cxn ang="0">
                      <a:pos x="385" y="516"/>
                    </a:cxn>
                    <a:cxn ang="0">
                      <a:pos x="380" y="489"/>
                    </a:cxn>
                    <a:cxn ang="0">
                      <a:pos x="389" y="447"/>
                    </a:cxn>
                    <a:cxn ang="0">
                      <a:pos x="408" y="440"/>
                    </a:cxn>
                    <a:cxn ang="0">
                      <a:pos x="448" y="475"/>
                    </a:cxn>
                    <a:cxn ang="0">
                      <a:pos x="473" y="457"/>
                    </a:cxn>
                    <a:cxn ang="0">
                      <a:pos x="552" y="453"/>
                    </a:cxn>
                    <a:cxn ang="0">
                      <a:pos x="566" y="421"/>
                    </a:cxn>
                    <a:cxn ang="0">
                      <a:pos x="565" y="389"/>
                    </a:cxn>
                    <a:cxn ang="0">
                      <a:pos x="545" y="362"/>
                    </a:cxn>
                    <a:cxn ang="0">
                      <a:pos x="547" y="317"/>
                    </a:cxn>
                    <a:cxn ang="0">
                      <a:pos x="572" y="292"/>
                    </a:cxn>
                    <a:cxn ang="0">
                      <a:pos x="582" y="268"/>
                    </a:cxn>
                    <a:cxn ang="0">
                      <a:pos x="600" y="248"/>
                    </a:cxn>
                    <a:cxn ang="0">
                      <a:pos x="599" y="202"/>
                    </a:cxn>
                    <a:cxn ang="0">
                      <a:pos x="580" y="192"/>
                    </a:cxn>
                    <a:cxn ang="0">
                      <a:pos x="565" y="148"/>
                    </a:cxn>
                    <a:cxn ang="0">
                      <a:pos x="542" y="125"/>
                    </a:cxn>
                    <a:cxn ang="0">
                      <a:pos x="556" y="109"/>
                    </a:cxn>
                    <a:cxn ang="0">
                      <a:pos x="556" y="87"/>
                    </a:cxn>
                    <a:cxn ang="0">
                      <a:pos x="486" y="86"/>
                    </a:cxn>
                    <a:cxn ang="0">
                      <a:pos x="434" y="93"/>
                    </a:cxn>
                    <a:cxn ang="0">
                      <a:pos x="404" y="117"/>
                    </a:cxn>
                    <a:cxn ang="0">
                      <a:pos x="366" y="111"/>
                    </a:cxn>
                    <a:cxn ang="0">
                      <a:pos x="270" y="106"/>
                    </a:cxn>
                    <a:cxn ang="0">
                      <a:pos x="260" y="78"/>
                    </a:cxn>
                    <a:cxn ang="0">
                      <a:pos x="234" y="69"/>
                    </a:cxn>
                    <a:cxn ang="0">
                      <a:pos x="194" y="55"/>
                    </a:cxn>
                    <a:cxn ang="0">
                      <a:pos x="185" y="28"/>
                    </a:cxn>
                    <a:cxn ang="0">
                      <a:pos x="152" y="18"/>
                    </a:cxn>
                    <a:cxn ang="0">
                      <a:pos x="152" y="0"/>
                    </a:cxn>
                    <a:cxn ang="0">
                      <a:pos x="138" y="18"/>
                    </a:cxn>
                    <a:cxn ang="0">
                      <a:pos x="86" y="17"/>
                    </a:cxn>
                  </a:cxnLst>
                  <a:rect l="0" t="0" r="r" b="b"/>
                  <a:pathLst>
                    <a:path w="600" h="607">
                      <a:moveTo>
                        <a:pt x="86" y="17"/>
                      </a:moveTo>
                      <a:lnTo>
                        <a:pt x="51" y="59"/>
                      </a:lnTo>
                      <a:lnTo>
                        <a:pt x="31" y="135"/>
                      </a:lnTo>
                      <a:lnTo>
                        <a:pt x="0" y="155"/>
                      </a:lnTo>
                      <a:lnTo>
                        <a:pt x="39" y="210"/>
                      </a:lnTo>
                      <a:lnTo>
                        <a:pt x="27" y="265"/>
                      </a:lnTo>
                      <a:lnTo>
                        <a:pt x="110" y="269"/>
                      </a:lnTo>
                      <a:lnTo>
                        <a:pt x="114" y="300"/>
                      </a:lnTo>
                      <a:lnTo>
                        <a:pt x="180" y="333"/>
                      </a:lnTo>
                      <a:lnTo>
                        <a:pt x="252" y="357"/>
                      </a:lnTo>
                      <a:lnTo>
                        <a:pt x="252" y="447"/>
                      </a:lnTo>
                      <a:lnTo>
                        <a:pt x="237" y="502"/>
                      </a:lnTo>
                      <a:lnTo>
                        <a:pt x="244" y="546"/>
                      </a:lnTo>
                      <a:lnTo>
                        <a:pt x="272" y="558"/>
                      </a:lnTo>
                      <a:lnTo>
                        <a:pt x="296" y="589"/>
                      </a:lnTo>
                      <a:lnTo>
                        <a:pt x="331" y="607"/>
                      </a:lnTo>
                      <a:lnTo>
                        <a:pt x="379" y="602"/>
                      </a:lnTo>
                      <a:lnTo>
                        <a:pt x="418" y="569"/>
                      </a:lnTo>
                      <a:lnTo>
                        <a:pt x="416" y="536"/>
                      </a:lnTo>
                      <a:lnTo>
                        <a:pt x="385" y="516"/>
                      </a:lnTo>
                      <a:lnTo>
                        <a:pt x="380" y="489"/>
                      </a:lnTo>
                      <a:lnTo>
                        <a:pt x="389" y="447"/>
                      </a:lnTo>
                      <a:lnTo>
                        <a:pt x="408" y="440"/>
                      </a:lnTo>
                      <a:lnTo>
                        <a:pt x="448" y="475"/>
                      </a:lnTo>
                      <a:lnTo>
                        <a:pt x="473" y="457"/>
                      </a:lnTo>
                      <a:lnTo>
                        <a:pt x="552" y="453"/>
                      </a:lnTo>
                      <a:lnTo>
                        <a:pt x="566" y="421"/>
                      </a:lnTo>
                      <a:lnTo>
                        <a:pt x="565" y="389"/>
                      </a:lnTo>
                      <a:lnTo>
                        <a:pt x="545" y="362"/>
                      </a:lnTo>
                      <a:lnTo>
                        <a:pt x="547" y="317"/>
                      </a:lnTo>
                      <a:lnTo>
                        <a:pt x="572" y="292"/>
                      </a:lnTo>
                      <a:lnTo>
                        <a:pt x="582" y="268"/>
                      </a:lnTo>
                      <a:lnTo>
                        <a:pt x="600" y="248"/>
                      </a:lnTo>
                      <a:lnTo>
                        <a:pt x="599" y="202"/>
                      </a:lnTo>
                      <a:lnTo>
                        <a:pt x="580" y="192"/>
                      </a:lnTo>
                      <a:lnTo>
                        <a:pt x="565" y="148"/>
                      </a:lnTo>
                      <a:lnTo>
                        <a:pt x="542" y="125"/>
                      </a:lnTo>
                      <a:lnTo>
                        <a:pt x="556" y="109"/>
                      </a:lnTo>
                      <a:lnTo>
                        <a:pt x="556" y="87"/>
                      </a:lnTo>
                      <a:lnTo>
                        <a:pt x="486" y="86"/>
                      </a:lnTo>
                      <a:lnTo>
                        <a:pt x="434" y="93"/>
                      </a:lnTo>
                      <a:lnTo>
                        <a:pt x="404" y="117"/>
                      </a:lnTo>
                      <a:lnTo>
                        <a:pt x="366" y="111"/>
                      </a:lnTo>
                      <a:lnTo>
                        <a:pt x="270" y="106"/>
                      </a:lnTo>
                      <a:lnTo>
                        <a:pt x="260" y="78"/>
                      </a:lnTo>
                      <a:lnTo>
                        <a:pt x="234" y="69"/>
                      </a:lnTo>
                      <a:lnTo>
                        <a:pt x="194" y="55"/>
                      </a:lnTo>
                      <a:lnTo>
                        <a:pt x="185" y="28"/>
                      </a:lnTo>
                      <a:lnTo>
                        <a:pt x="152" y="18"/>
                      </a:lnTo>
                      <a:lnTo>
                        <a:pt x="152" y="0"/>
                      </a:lnTo>
                      <a:lnTo>
                        <a:pt x="138" y="18"/>
                      </a:lnTo>
                      <a:lnTo>
                        <a:pt x="86" y="17"/>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59" name="Freeform 85"/>
                <p:cNvSpPr>
                  <a:spLocks/>
                </p:cNvSpPr>
                <p:nvPr/>
              </p:nvSpPr>
              <p:spPr bwMode="auto">
                <a:xfrm>
                  <a:off x="1639" y="3779"/>
                  <a:ext cx="36" cy="38"/>
                </a:xfrm>
                <a:custGeom>
                  <a:avLst/>
                  <a:gdLst/>
                  <a:ahLst/>
                  <a:cxnLst>
                    <a:cxn ang="0">
                      <a:pos x="98" y="13"/>
                    </a:cxn>
                    <a:cxn ang="0">
                      <a:pos x="67" y="114"/>
                    </a:cxn>
                    <a:cxn ang="0">
                      <a:pos x="0" y="74"/>
                    </a:cxn>
                    <a:cxn ang="0">
                      <a:pos x="16" y="18"/>
                    </a:cxn>
                    <a:cxn ang="0">
                      <a:pos x="47" y="0"/>
                    </a:cxn>
                    <a:cxn ang="0">
                      <a:pos x="106" y="15"/>
                    </a:cxn>
                    <a:cxn ang="0">
                      <a:pos x="98" y="13"/>
                    </a:cxn>
                  </a:cxnLst>
                  <a:rect l="0" t="0" r="r" b="b"/>
                  <a:pathLst>
                    <a:path w="106" h="114">
                      <a:moveTo>
                        <a:pt x="98" y="13"/>
                      </a:moveTo>
                      <a:lnTo>
                        <a:pt x="67" y="114"/>
                      </a:lnTo>
                      <a:lnTo>
                        <a:pt x="0" y="74"/>
                      </a:lnTo>
                      <a:lnTo>
                        <a:pt x="16" y="18"/>
                      </a:lnTo>
                      <a:lnTo>
                        <a:pt x="47" y="0"/>
                      </a:lnTo>
                      <a:lnTo>
                        <a:pt x="106" y="15"/>
                      </a:lnTo>
                      <a:lnTo>
                        <a:pt x="98" y="13"/>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60" name="Freeform 86"/>
                <p:cNvSpPr>
                  <a:spLocks/>
                </p:cNvSpPr>
                <p:nvPr/>
              </p:nvSpPr>
              <p:spPr bwMode="auto">
                <a:xfrm>
                  <a:off x="1754" y="3317"/>
                  <a:ext cx="81" cy="91"/>
                </a:xfrm>
                <a:custGeom>
                  <a:avLst/>
                  <a:gdLst/>
                  <a:ahLst/>
                  <a:cxnLst>
                    <a:cxn ang="0">
                      <a:pos x="56" y="0"/>
                    </a:cxn>
                    <a:cxn ang="0">
                      <a:pos x="76" y="22"/>
                    </a:cxn>
                    <a:cxn ang="0">
                      <a:pos x="120" y="41"/>
                    </a:cxn>
                    <a:cxn ang="0">
                      <a:pos x="217" y="132"/>
                    </a:cxn>
                    <a:cxn ang="0">
                      <a:pos x="238" y="167"/>
                    </a:cxn>
                    <a:cxn ang="0">
                      <a:pos x="244" y="203"/>
                    </a:cxn>
                    <a:cxn ang="0">
                      <a:pos x="217" y="221"/>
                    </a:cxn>
                    <a:cxn ang="0">
                      <a:pos x="204" y="235"/>
                    </a:cxn>
                    <a:cxn ang="0">
                      <a:pos x="201" y="252"/>
                    </a:cxn>
                    <a:cxn ang="0">
                      <a:pos x="163" y="259"/>
                    </a:cxn>
                    <a:cxn ang="0">
                      <a:pos x="155" y="272"/>
                    </a:cxn>
                    <a:cxn ang="0">
                      <a:pos x="135" y="262"/>
                    </a:cxn>
                    <a:cxn ang="0">
                      <a:pos x="90" y="245"/>
                    </a:cxn>
                    <a:cxn ang="0">
                      <a:pos x="55" y="227"/>
                    </a:cxn>
                    <a:cxn ang="0">
                      <a:pos x="39" y="246"/>
                    </a:cxn>
                    <a:cxn ang="0">
                      <a:pos x="18" y="252"/>
                    </a:cxn>
                    <a:cxn ang="0">
                      <a:pos x="5" y="200"/>
                    </a:cxn>
                    <a:cxn ang="0">
                      <a:pos x="0" y="125"/>
                    </a:cxn>
                    <a:cxn ang="0">
                      <a:pos x="7" y="76"/>
                    </a:cxn>
                    <a:cxn ang="0">
                      <a:pos x="32" y="33"/>
                    </a:cxn>
                    <a:cxn ang="0">
                      <a:pos x="56" y="0"/>
                    </a:cxn>
                  </a:cxnLst>
                  <a:rect l="0" t="0" r="r" b="b"/>
                  <a:pathLst>
                    <a:path w="244" h="272">
                      <a:moveTo>
                        <a:pt x="56" y="0"/>
                      </a:moveTo>
                      <a:lnTo>
                        <a:pt x="76" y="22"/>
                      </a:lnTo>
                      <a:lnTo>
                        <a:pt x="120" y="41"/>
                      </a:lnTo>
                      <a:lnTo>
                        <a:pt x="217" y="132"/>
                      </a:lnTo>
                      <a:lnTo>
                        <a:pt x="238" y="167"/>
                      </a:lnTo>
                      <a:lnTo>
                        <a:pt x="244" y="203"/>
                      </a:lnTo>
                      <a:lnTo>
                        <a:pt x="217" y="221"/>
                      </a:lnTo>
                      <a:lnTo>
                        <a:pt x="204" y="235"/>
                      </a:lnTo>
                      <a:lnTo>
                        <a:pt x="201" y="252"/>
                      </a:lnTo>
                      <a:lnTo>
                        <a:pt x="163" y="259"/>
                      </a:lnTo>
                      <a:lnTo>
                        <a:pt x="155" y="272"/>
                      </a:lnTo>
                      <a:lnTo>
                        <a:pt x="135" y="262"/>
                      </a:lnTo>
                      <a:lnTo>
                        <a:pt x="90" y="245"/>
                      </a:lnTo>
                      <a:lnTo>
                        <a:pt x="55" y="227"/>
                      </a:lnTo>
                      <a:lnTo>
                        <a:pt x="39" y="246"/>
                      </a:lnTo>
                      <a:lnTo>
                        <a:pt x="18" y="252"/>
                      </a:lnTo>
                      <a:lnTo>
                        <a:pt x="5" y="200"/>
                      </a:lnTo>
                      <a:lnTo>
                        <a:pt x="0" y="125"/>
                      </a:lnTo>
                      <a:lnTo>
                        <a:pt x="7" y="76"/>
                      </a:lnTo>
                      <a:lnTo>
                        <a:pt x="32" y="33"/>
                      </a:lnTo>
                      <a:lnTo>
                        <a:pt x="56" y="0"/>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61" name="Freeform 87"/>
                <p:cNvSpPr>
                  <a:spLocks/>
                </p:cNvSpPr>
                <p:nvPr/>
              </p:nvSpPr>
              <p:spPr bwMode="auto">
                <a:xfrm>
                  <a:off x="1567" y="2957"/>
                  <a:ext cx="187" cy="233"/>
                </a:xfrm>
                <a:custGeom>
                  <a:avLst/>
                  <a:gdLst/>
                  <a:ahLst/>
                  <a:cxnLst>
                    <a:cxn ang="0">
                      <a:pos x="516" y="537"/>
                    </a:cxn>
                    <a:cxn ang="0">
                      <a:pos x="539" y="532"/>
                    </a:cxn>
                    <a:cxn ang="0">
                      <a:pos x="558" y="505"/>
                    </a:cxn>
                    <a:cxn ang="0">
                      <a:pos x="562" y="444"/>
                    </a:cxn>
                    <a:cxn ang="0">
                      <a:pos x="545" y="433"/>
                    </a:cxn>
                    <a:cxn ang="0">
                      <a:pos x="539" y="398"/>
                    </a:cxn>
                    <a:cxn ang="0">
                      <a:pos x="514" y="393"/>
                    </a:cxn>
                    <a:cxn ang="0">
                      <a:pos x="510" y="358"/>
                    </a:cxn>
                    <a:cxn ang="0">
                      <a:pos x="446" y="360"/>
                    </a:cxn>
                    <a:cxn ang="0">
                      <a:pos x="432" y="344"/>
                    </a:cxn>
                    <a:cxn ang="0">
                      <a:pos x="419" y="338"/>
                    </a:cxn>
                    <a:cxn ang="0">
                      <a:pos x="417" y="275"/>
                    </a:cxn>
                    <a:cxn ang="0">
                      <a:pos x="441" y="257"/>
                    </a:cxn>
                    <a:cxn ang="0">
                      <a:pos x="417" y="254"/>
                    </a:cxn>
                    <a:cxn ang="0">
                      <a:pos x="411" y="208"/>
                    </a:cxn>
                    <a:cxn ang="0">
                      <a:pos x="386" y="202"/>
                    </a:cxn>
                    <a:cxn ang="0">
                      <a:pos x="339" y="196"/>
                    </a:cxn>
                    <a:cxn ang="0">
                      <a:pos x="334" y="168"/>
                    </a:cxn>
                    <a:cxn ang="0">
                      <a:pos x="303" y="161"/>
                    </a:cxn>
                    <a:cxn ang="0">
                      <a:pos x="294" y="151"/>
                    </a:cxn>
                    <a:cxn ang="0">
                      <a:pos x="224" y="148"/>
                    </a:cxn>
                    <a:cxn ang="0">
                      <a:pos x="214" y="134"/>
                    </a:cxn>
                    <a:cxn ang="0">
                      <a:pos x="198" y="99"/>
                    </a:cxn>
                    <a:cxn ang="0">
                      <a:pos x="190" y="6"/>
                    </a:cxn>
                    <a:cxn ang="0">
                      <a:pos x="131" y="0"/>
                    </a:cxn>
                    <a:cxn ang="0">
                      <a:pos x="125" y="34"/>
                    </a:cxn>
                    <a:cxn ang="0">
                      <a:pos x="101" y="30"/>
                    </a:cxn>
                    <a:cxn ang="0">
                      <a:pos x="90" y="51"/>
                    </a:cxn>
                    <a:cxn ang="0">
                      <a:pos x="73" y="65"/>
                    </a:cxn>
                    <a:cxn ang="0">
                      <a:pos x="46" y="78"/>
                    </a:cxn>
                    <a:cxn ang="0">
                      <a:pos x="12" y="73"/>
                    </a:cxn>
                    <a:cxn ang="0">
                      <a:pos x="47" y="128"/>
                    </a:cxn>
                    <a:cxn ang="0">
                      <a:pos x="42" y="175"/>
                    </a:cxn>
                    <a:cxn ang="0">
                      <a:pos x="19" y="193"/>
                    </a:cxn>
                    <a:cxn ang="0">
                      <a:pos x="22" y="255"/>
                    </a:cxn>
                    <a:cxn ang="0">
                      <a:pos x="14" y="334"/>
                    </a:cxn>
                    <a:cxn ang="0">
                      <a:pos x="29" y="362"/>
                    </a:cxn>
                    <a:cxn ang="0">
                      <a:pos x="14" y="368"/>
                    </a:cxn>
                    <a:cxn ang="0">
                      <a:pos x="0" y="406"/>
                    </a:cxn>
                    <a:cxn ang="0">
                      <a:pos x="26" y="429"/>
                    </a:cxn>
                    <a:cxn ang="0">
                      <a:pos x="29" y="477"/>
                    </a:cxn>
                    <a:cxn ang="0">
                      <a:pos x="73" y="516"/>
                    </a:cxn>
                    <a:cxn ang="0">
                      <a:pos x="73" y="615"/>
                    </a:cxn>
                    <a:cxn ang="0">
                      <a:pos x="108" y="678"/>
                    </a:cxn>
                    <a:cxn ang="0">
                      <a:pos x="140" y="698"/>
                    </a:cxn>
                    <a:cxn ang="0">
                      <a:pos x="169" y="639"/>
                    </a:cxn>
                    <a:cxn ang="0">
                      <a:pos x="211" y="674"/>
                    </a:cxn>
                    <a:cxn ang="0">
                      <a:pos x="267" y="694"/>
                    </a:cxn>
                    <a:cxn ang="0">
                      <a:pos x="322" y="650"/>
                    </a:cxn>
                    <a:cxn ang="0">
                      <a:pos x="338" y="571"/>
                    </a:cxn>
                    <a:cxn ang="0">
                      <a:pos x="353" y="532"/>
                    </a:cxn>
                    <a:cxn ang="0">
                      <a:pos x="405" y="512"/>
                    </a:cxn>
                    <a:cxn ang="0">
                      <a:pos x="441" y="485"/>
                    </a:cxn>
                    <a:cxn ang="0">
                      <a:pos x="496" y="505"/>
                    </a:cxn>
                    <a:cxn ang="0">
                      <a:pos x="516" y="537"/>
                    </a:cxn>
                  </a:cxnLst>
                  <a:rect l="0" t="0" r="r" b="b"/>
                  <a:pathLst>
                    <a:path w="562" h="698">
                      <a:moveTo>
                        <a:pt x="516" y="537"/>
                      </a:moveTo>
                      <a:lnTo>
                        <a:pt x="539" y="532"/>
                      </a:lnTo>
                      <a:lnTo>
                        <a:pt x="558" y="505"/>
                      </a:lnTo>
                      <a:lnTo>
                        <a:pt x="562" y="444"/>
                      </a:lnTo>
                      <a:lnTo>
                        <a:pt x="545" y="433"/>
                      </a:lnTo>
                      <a:lnTo>
                        <a:pt x="539" y="398"/>
                      </a:lnTo>
                      <a:lnTo>
                        <a:pt x="514" y="393"/>
                      </a:lnTo>
                      <a:lnTo>
                        <a:pt x="510" y="358"/>
                      </a:lnTo>
                      <a:lnTo>
                        <a:pt x="446" y="360"/>
                      </a:lnTo>
                      <a:lnTo>
                        <a:pt x="432" y="344"/>
                      </a:lnTo>
                      <a:lnTo>
                        <a:pt x="419" y="338"/>
                      </a:lnTo>
                      <a:lnTo>
                        <a:pt x="417" y="275"/>
                      </a:lnTo>
                      <a:lnTo>
                        <a:pt x="441" y="257"/>
                      </a:lnTo>
                      <a:lnTo>
                        <a:pt x="417" y="254"/>
                      </a:lnTo>
                      <a:lnTo>
                        <a:pt x="411" y="208"/>
                      </a:lnTo>
                      <a:lnTo>
                        <a:pt x="386" y="202"/>
                      </a:lnTo>
                      <a:lnTo>
                        <a:pt x="339" y="196"/>
                      </a:lnTo>
                      <a:lnTo>
                        <a:pt x="334" y="168"/>
                      </a:lnTo>
                      <a:lnTo>
                        <a:pt x="303" y="161"/>
                      </a:lnTo>
                      <a:lnTo>
                        <a:pt x="294" y="151"/>
                      </a:lnTo>
                      <a:lnTo>
                        <a:pt x="224" y="148"/>
                      </a:lnTo>
                      <a:lnTo>
                        <a:pt x="214" y="134"/>
                      </a:lnTo>
                      <a:lnTo>
                        <a:pt x="198" y="99"/>
                      </a:lnTo>
                      <a:lnTo>
                        <a:pt x="190" y="6"/>
                      </a:lnTo>
                      <a:lnTo>
                        <a:pt x="131" y="0"/>
                      </a:lnTo>
                      <a:lnTo>
                        <a:pt x="125" y="34"/>
                      </a:lnTo>
                      <a:lnTo>
                        <a:pt x="101" y="30"/>
                      </a:lnTo>
                      <a:lnTo>
                        <a:pt x="90" y="51"/>
                      </a:lnTo>
                      <a:lnTo>
                        <a:pt x="73" y="65"/>
                      </a:lnTo>
                      <a:lnTo>
                        <a:pt x="46" y="78"/>
                      </a:lnTo>
                      <a:lnTo>
                        <a:pt x="12" y="73"/>
                      </a:lnTo>
                      <a:lnTo>
                        <a:pt x="47" y="128"/>
                      </a:lnTo>
                      <a:lnTo>
                        <a:pt x="42" y="175"/>
                      </a:lnTo>
                      <a:lnTo>
                        <a:pt x="19" y="193"/>
                      </a:lnTo>
                      <a:lnTo>
                        <a:pt x="22" y="255"/>
                      </a:lnTo>
                      <a:lnTo>
                        <a:pt x="14" y="334"/>
                      </a:lnTo>
                      <a:lnTo>
                        <a:pt x="29" y="362"/>
                      </a:lnTo>
                      <a:lnTo>
                        <a:pt x="14" y="368"/>
                      </a:lnTo>
                      <a:lnTo>
                        <a:pt x="0" y="406"/>
                      </a:lnTo>
                      <a:lnTo>
                        <a:pt x="26" y="429"/>
                      </a:lnTo>
                      <a:lnTo>
                        <a:pt x="29" y="477"/>
                      </a:lnTo>
                      <a:lnTo>
                        <a:pt x="73" y="516"/>
                      </a:lnTo>
                      <a:lnTo>
                        <a:pt x="73" y="615"/>
                      </a:lnTo>
                      <a:lnTo>
                        <a:pt x="108" y="678"/>
                      </a:lnTo>
                      <a:lnTo>
                        <a:pt x="140" y="698"/>
                      </a:lnTo>
                      <a:lnTo>
                        <a:pt x="169" y="639"/>
                      </a:lnTo>
                      <a:lnTo>
                        <a:pt x="211" y="674"/>
                      </a:lnTo>
                      <a:lnTo>
                        <a:pt x="267" y="694"/>
                      </a:lnTo>
                      <a:lnTo>
                        <a:pt x="322" y="650"/>
                      </a:lnTo>
                      <a:lnTo>
                        <a:pt x="338" y="571"/>
                      </a:lnTo>
                      <a:lnTo>
                        <a:pt x="353" y="532"/>
                      </a:lnTo>
                      <a:lnTo>
                        <a:pt x="405" y="512"/>
                      </a:lnTo>
                      <a:lnTo>
                        <a:pt x="441" y="485"/>
                      </a:lnTo>
                      <a:lnTo>
                        <a:pt x="496" y="505"/>
                      </a:lnTo>
                      <a:lnTo>
                        <a:pt x="516" y="537"/>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62" name="Freeform 88"/>
                <p:cNvSpPr>
                  <a:spLocks/>
                </p:cNvSpPr>
                <p:nvPr/>
              </p:nvSpPr>
              <p:spPr bwMode="auto">
                <a:xfrm>
                  <a:off x="1535" y="3093"/>
                  <a:ext cx="108" cy="709"/>
                </a:xfrm>
                <a:custGeom>
                  <a:avLst/>
                  <a:gdLst/>
                  <a:ahLst/>
                  <a:cxnLst>
                    <a:cxn ang="0">
                      <a:pos x="177" y="1976"/>
                    </a:cxn>
                    <a:cxn ang="0">
                      <a:pos x="128" y="1888"/>
                    </a:cxn>
                    <a:cxn ang="0">
                      <a:pos x="145" y="1740"/>
                    </a:cxn>
                    <a:cxn ang="0">
                      <a:pos x="155" y="1511"/>
                    </a:cxn>
                    <a:cxn ang="0">
                      <a:pos x="134" y="1381"/>
                    </a:cxn>
                    <a:cxn ang="0">
                      <a:pos x="101" y="1254"/>
                    </a:cxn>
                    <a:cxn ang="0">
                      <a:pos x="139" y="1174"/>
                    </a:cxn>
                    <a:cxn ang="0">
                      <a:pos x="130" y="1029"/>
                    </a:cxn>
                    <a:cxn ang="0">
                      <a:pos x="130" y="974"/>
                    </a:cxn>
                    <a:cxn ang="0">
                      <a:pos x="155" y="899"/>
                    </a:cxn>
                    <a:cxn ang="0">
                      <a:pos x="130" y="836"/>
                    </a:cxn>
                    <a:cxn ang="0">
                      <a:pos x="148" y="740"/>
                    </a:cxn>
                    <a:cxn ang="0">
                      <a:pos x="132" y="624"/>
                    </a:cxn>
                    <a:cxn ang="0">
                      <a:pos x="155" y="551"/>
                    </a:cxn>
                    <a:cxn ang="0">
                      <a:pos x="199" y="488"/>
                    </a:cxn>
                    <a:cxn ang="0">
                      <a:pos x="201" y="420"/>
                    </a:cxn>
                    <a:cxn ang="0">
                      <a:pos x="232" y="351"/>
                    </a:cxn>
                    <a:cxn ang="0">
                      <a:pos x="204" y="272"/>
                    </a:cxn>
                    <a:cxn ang="0">
                      <a:pos x="169" y="110"/>
                    </a:cxn>
                    <a:cxn ang="0">
                      <a:pos x="122" y="23"/>
                    </a:cxn>
                    <a:cxn ang="0">
                      <a:pos x="64" y="28"/>
                    </a:cxn>
                    <a:cxn ang="0">
                      <a:pos x="86" y="123"/>
                    </a:cxn>
                    <a:cxn ang="0">
                      <a:pos x="70" y="327"/>
                    </a:cxn>
                    <a:cxn ang="0">
                      <a:pos x="86" y="351"/>
                    </a:cxn>
                    <a:cxn ang="0">
                      <a:pos x="74" y="462"/>
                    </a:cxn>
                    <a:cxn ang="0">
                      <a:pos x="39" y="588"/>
                    </a:cxn>
                    <a:cxn ang="0">
                      <a:pos x="42" y="679"/>
                    </a:cxn>
                    <a:cxn ang="0">
                      <a:pos x="46" y="846"/>
                    </a:cxn>
                    <a:cxn ang="0">
                      <a:pos x="11" y="1074"/>
                    </a:cxn>
                    <a:cxn ang="0">
                      <a:pos x="31" y="1378"/>
                    </a:cxn>
                    <a:cxn ang="0">
                      <a:pos x="46" y="1422"/>
                    </a:cxn>
                    <a:cxn ang="0">
                      <a:pos x="63" y="1577"/>
                    </a:cxn>
                    <a:cxn ang="0">
                      <a:pos x="39" y="1691"/>
                    </a:cxn>
                    <a:cxn ang="0">
                      <a:pos x="39" y="1790"/>
                    </a:cxn>
                    <a:cxn ang="0">
                      <a:pos x="86" y="1912"/>
                    </a:cxn>
                    <a:cxn ang="0">
                      <a:pos x="125" y="1976"/>
                    </a:cxn>
                    <a:cxn ang="0">
                      <a:pos x="173" y="2015"/>
                    </a:cxn>
                    <a:cxn ang="0">
                      <a:pos x="228" y="2070"/>
                    </a:cxn>
                    <a:cxn ang="0">
                      <a:pos x="276" y="2129"/>
                    </a:cxn>
                    <a:cxn ang="0">
                      <a:pos x="324" y="2055"/>
                    </a:cxn>
                  </a:cxnLst>
                  <a:rect l="0" t="0" r="r" b="b"/>
                  <a:pathLst>
                    <a:path w="324" h="2129">
                      <a:moveTo>
                        <a:pt x="315" y="1970"/>
                      </a:moveTo>
                      <a:lnTo>
                        <a:pt x="177" y="1976"/>
                      </a:lnTo>
                      <a:lnTo>
                        <a:pt x="167" y="1911"/>
                      </a:lnTo>
                      <a:lnTo>
                        <a:pt x="128" y="1888"/>
                      </a:lnTo>
                      <a:lnTo>
                        <a:pt x="120" y="1749"/>
                      </a:lnTo>
                      <a:lnTo>
                        <a:pt x="145" y="1740"/>
                      </a:lnTo>
                      <a:lnTo>
                        <a:pt x="153" y="1701"/>
                      </a:lnTo>
                      <a:lnTo>
                        <a:pt x="155" y="1511"/>
                      </a:lnTo>
                      <a:lnTo>
                        <a:pt x="135" y="1457"/>
                      </a:lnTo>
                      <a:lnTo>
                        <a:pt x="134" y="1381"/>
                      </a:lnTo>
                      <a:lnTo>
                        <a:pt x="122" y="1298"/>
                      </a:lnTo>
                      <a:lnTo>
                        <a:pt x="101" y="1254"/>
                      </a:lnTo>
                      <a:lnTo>
                        <a:pt x="106" y="1216"/>
                      </a:lnTo>
                      <a:lnTo>
                        <a:pt x="139" y="1174"/>
                      </a:lnTo>
                      <a:lnTo>
                        <a:pt x="96" y="1081"/>
                      </a:lnTo>
                      <a:lnTo>
                        <a:pt x="130" y="1029"/>
                      </a:lnTo>
                      <a:lnTo>
                        <a:pt x="149" y="998"/>
                      </a:lnTo>
                      <a:lnTo>
                        <a:pt x="130" y="974"/>
                      </a:lnTo>
                      <a:lnTo>
                        <a:pt x="130" y="905"/>
                      </a:lnTo>
                      <a:lnTo>
                        <a:pt x="155" y="899"/>
                      </a:lnTo>
                      <a:lnTo>
                        <a:pt x="152" y="843"/>
                      </a:lnTo>
                      <a:lnTo>
                        <a:pt x="130" y="836"/>
                      </a:lnTo>
                      <a:lnTo>
                        <a:pt x="125" y="758"/>
                      </a:lnTo>
                      <a:lnTo>
                        <a:pt x="148" y="740"/>
                      </a:lnTo>
                      <a:lnTo>
                        <a:pt x="144" y="703"/>
                      </a:lnTo>
                      <a:lnTo>
                        <a:pt x="132" y="624"/>
                      </a:lnTo>
                      <a:lnTo>
                        <a:pt x="149" y="595"/>
                      </a:lnTo>
                      <a:lnTo>
                        <a:pt x="155" y="551"/>
                      </a:lnTo>
                      <a:lnTo>
                        <a:pt x="183" y="529"/>
                      </a:lnTo>
                      <a:lnTo>
                        <a:pt x="199" y="488"/>
                      </a:lnTo>
                      <a:lnTo>
                        <a:pt x="176" y="454"/>
                      </a:lnTo>
                      <a:lnTo>
                        <a:pt x="201" y="420"/>
                      </a:lnTo>
                      <a:lnTo>
                        <a:pt x="203" y="361"/>
                      </a:lnTo>
                      <a:lnTo>
                        <a:pt x="232" y="351"/>
                      </a:lnTo>
                      <a:lnTo>
                        <a:pt x="236" y="292"/>
                      </a:lnTo>
                      <a:lnTo>
                        <a:pt x="204" y="272"/>
                      </a:lnTo>
                      <a:lnTo>
                        <a:pt x="169" y="209"/>
                      </a:lnTo>
                      <a:lnTo>
                        <a:pt x="169" y="110"/>
                      </a:lnTo>
                      <a:lnTo>
                        <a:pt x="125" y="71"/>
                      </a:lnTo>
                      <a:lnTo>
                        <a:pt x="122" y="23"/>
                      </a:lnTo>
                      <a:lnTo>
                        <a:pt x="96" y="0"/>
                      </a:lnTo>
                      <a:lnTo>
                        <a:pt x="64" y="28"/>
                      </a:lnTo>
                      <a:lnTo>
                        <a:pt x="74" y="99"/>
                      </a:lnTo>
                      <a:lnTo>
                        <a:pt x="86" y="123"/>
                      </a:lnTo>
                      <a:lnTo>
                        <a:pt x="90" y="303"/>
                      </a:lnTo>
                      <a:lnTo>
                        <a:pt x="70" y="327"/>
                      </a:lnTo>
                      <a:lnTo>
                        <a:pt x="70" y="351"/>
                      </a:lnTo>
                      <a:lnTo>
                        <a:pt x="86" y="351"/>
                      </a:lnTo>
                      <a:lnTo>
                        <a:pt x="86" y="462"/>
                      </a:lnTo>
                      <a:lnTo>
                        <a:pt x="74" y="462"/>
                      </a:lnTo>
                      <a:lnTo>
                        <a:pt x="70" y="588"/>
                      </a:lnTo>
                      <a:lnTo>
                        <a:pt x="39" y="588"/>
                      </a:lnTo>
                      <a:lnTo>
                        <a:pt x="55" y="620"/>
                      </a:lnTo>
                      <a:lnTo>
                        <a:pt x="42" y="679"/>
                      </a:lnTo>
                      <a:lnTo>
                        <a:pt x="31" y="837"/>
                      </a:lnTo>
                      <a:lnTo>
                        <a:pt x="46" y="846"/>
                      </a:lnTo>
                      <a:lnTo>
                        <a:pt x="27" y="1043"/>
                      </a:lnTo>
                      <a:lnTo>
                        <a:pt x="11" y="1074"/>
                      </a:lnTo>
                      <a:lnTo>
                        <a:pt x="0" y="1095"/>
                      </a:lnTo>
                      <a:lnTo>
                        <a:pt x="31" y="1378"/>
                      </a:lnTo>
                      <a:lnTo>
                        <a:pt x="15" y="1426"/>
                      </a:lnTo>
                      <a:lnTo>
                        <a:pt x="46" y="1422"/>
                      </a:lnTo>
                      <a:lnTo>
                        <a:pt x="59" y="1434"/>
                      </a:lnTo>
                      <a:lnTo>
                        <a:pt x="63" y="1577"/>
                      </a:lnTo>
                      <a:lnTo>
                        <a:pt x="42" y="1619"/>
                      </a:lnTo>
                      <a:lnTo>
                        <a:pt x="39" y="1691"/>
                      </a:lnTo>
                      <a:lnTo>
                        <a:pt x="70" y="1707"/>
                      </a:lnTo>
                      <a:lnTo>
                        <a:pt x="39" y="1790"/>
                      </a:lnTo>
                      <a:lnTo>
                        <a:pt x="63" y="1873"/>
                      </a:lnTo>
                      <a:lnTo>
                        <a:pt x="86" y="1912"/>
                      </a:lnTo>
                      <a:lnTo>
                        <a:pt x="118" y="1928"/>
                      </a:lnTo>
                      <a:lnTo>
                        <a:pt x="125" y="1976"/>
                      </a:lnTo>
                      <a:lnTo>
                        <a:pt x="142" y="2000"/>
                      </a:lnTo>
                      <a:lnTo>
                        <a:pt x="173" y="2015"/>
                      </a:lnTo>
                      <a:lnTo>
                        <a:pt x="189" y="2043"/>
                      </a:lnTo>
                      <a:lnTo>
                        <a:pt x="228" y="2070"/>
                      </a:lnTo>
                      <a:lnTo>
                        <a:pt x="256" y="2094"/>
                      </a:lnTo>
                      <a:lnTo>
                        <a:pt x="276" y="2129"/>
                      </a:lnTo>
                      <a:lnTo>
                        <a:pt x="292" y="2074"/>
                      </a:lnTo>
                      <a:lnTo>
                        <a:pt x="324" y="2055"/>
                      </a:lnTo>
                      <a:lnTo>
                        <a:pt x="315" y="1970"/>
                      </a:lnTo>
                      <a:close/>
                    </a:path>
                  </a:pathLst>
                </a:custGeom>
                <a:gradFill flip="none" rotWithShape="1">
                  <a:gsLst>
                    <a:gs pos="53000">
                      <a:srgbClr val="00B0F0"/>
                    </a:gs>
                    <a:gs pos="47000">
                      <a:srgbClr val="00B095"/>
                    </a:gs>
                    <a:gs pos="0">
                      <a:srgbClr val="00B050"/>
                    </a:gs>
                    <a:gs pos="100000">
                      <a:srgbClr val="00B0F0"/>
                    </a:gs>
                  </a:gsLst>
                  <a:lin ang="16200000" scaled="1"/>
                  <a:tileRect/>
                </a:gra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63" name="Freeform 89"/>
                <p:cNvSpPr>
                  <a:spLocks/>
                </p:cNvSpPr>
                <p:nvPr/>
              </p:nvSpPr>
              <p:spPr bwMode="auto">
                <a:xfrm>
                  <a:off x="1791" y="2684"/>
                  <a:ext cx="52" cy="67"/>
                </a:xfrm>
                <a:custGeom>
                  <a:avLst/>
                  <a:gdLst/>
                  <a:ahLst/>
                  <a:cxnLst>
                    <a:cxn ang="0">
                      <a:pos x="27" y="4"/>
                    </a:cxn>
                    <a:cxn ang="0">
                      <a:pos x="14" y="29"/>
                    </a:cxn>
                    <a:cxn ang="0">
                      <a:pos x="14" y="163"/>
                    </a:cxn>
                    <a:cxn ang="0">
                      <a:pos x="0" y="176"/>
                    </a:cxn>
                    <a:cxn ang="0">
                      <a:pos x="20" y="197"/>
                    </a:cxn>
                    <a:cxn ang="0">
                      <a:pos x="66" y="201"/>
                    </a:cxn>
                    <a:cxn ang="0">
                      <a:pos x="79" y="173"/>
                    </a:cxn>
                    <a:cxn ang="0">
                      <a:pos x="93" y="148"/>
                    </a:cxn>
                    <a:cxn ang="0">
                      <a:pos x="120" y="122"/>
                    </a:cxn>
                    <a:cxn ang="0">
                      <a:pos x="155" y="124"/>
                    </a:cxn>
                    <a:cxn ang="0">
                      <a:pos x="145" y="90"/>
                    </a:cxn>
                    <a:cxn ang="0">
                      <a:pos x="117" y="70"/>
                    </a:cxn>
                    <a:cxn ang="0">
                      <a:pos x="110" y="42"/>
                    </a:cxn>
                    <a:cxn ang="0">
                      <a:pos x="86" y="31"/>
                    </a:cxn>
                    <a:cxn ang="0">
                      <a:pos x="58" y="25"/>
                    </a:cxn>
                    <a:cxn ang="0">
                      <a:pos x="48" y="0"/>
                    </a:cxn>
                    <a:cxn ang="0">
                      <a:pos x="27" y="4"/>
                    </a:cxn>
                  </a:cxnLst>
                  <a:rect l="0" t="0" r="r" b="b"/>
                  <a:pathLst>
                    <a:path w="155" h="201">
                      <a:moveTo>
                        <a:pt x="27" y="4"/>
                      </a:moveTo>
                      <a:lnTo>
                        <a:pt x="14" y="29"/>
                      </a:lnTo>
                      <a:lnTo>
                        <a:pt x="14" y="163"/>
                      </a:lnTo>
                      <a:lnTo>
                        <a:pt x="0" y="176"/>
                      </a:lnTo>
                      <a:lnTo>
                        <a:pt x="20" y="197"/>
                      </a:lnTo>
                      <a:lnTo>
                        <a:pt x="66" y="201"/>
                      </a:lnTo>
                      <a:lnTo>
                        <a:pt x="79" y="173"/>
                      </a:lnTo>
                      <a:lnTo>
                        <a:pt x="93" y="148"/>
                      </a:lnTo>
                      <a:lnTo>
                        <a:pt x="120" y="122"/>
                      </a:lnTo>
                      <a:lnTo>
                        <a:pt x="155" y="124"/>
                      </a:lnTo>
                      <a:lnTo>
                        <a:pt x="145" y="90"/>
                      </a:lnTo>
                      <a:lnTo>
                        <a:pt x="117" y="70"/>
                      </a:lnTo>
                      <a:lnTo>
                        <a:pt x="110" y="42"/>
                      </a:lnTo>
                      <a:lnTo>
                        <a:pt x="86" y="31"/>
                      </a:lnTo>
                      <a:lnTo>
                        <a:pt x="58" y="25"/>
                      </a:lnTo>
                      <a:lnTo>
                        <a:pt x="48" y="0"/>
                      </a:lnTo>
                      <a:lnTo>
                        <a:pt x="27" y="4"/>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64" name="Freeform 90"/>
                <p:cNvSpPr>
                  <a:spLocks/>
                </p:cNvSpPr>
                <p:nvPr/>
              </p:nvSpPr>
              <p:spPr bwMode="auto">
                <a:xfrm>
                  <a:off x="1753" y="3725"/>
                  <a:ext cx="57" cy="38"/>
                </a:xfrm>
                <a:custGeom>
                  <a:avLst/>
                  <a:gdLst/>
                  <a:ahLst/>
                  <a:cxnLst>
                    <a:cxn ang="0">
                      <a:pos x="52" y="28"/>
                    </a:cxn>
                    <a:cxn ang="0">
                      <a:pos x="4" y="35"/>
                    </a:cxn>
                    <a:cxn ang="0">
                      <a:pos x="0" y="79"/>
                    </a:cxn>
                    <a:cxn ang="0">
                      <a:pos x="8" y="114"/>
                    </a:cxn>
                    <a:cxn ang="0">
                      <a:pos x="44" y="79"/>
                    </a:cxn>
                    <a:cxn ang="0">
                      <a:pos x="68" y="94"/>
                    </a:cxn>
                    <a:cxn ang="0">
                      <a:pos x="131" y="75"/>
                    </a:cxn>
                    <a:cxn ang="0">
                      <a:pos x="170" y="55"/>
                    </a:cxn>
                    <a:cxn ang="0">
                      <a:pos x="123" y="28"/>
                    </a:cxn>
                    <a:cxn ang="0">
                      <a:pos x="96" y="0"/>
                    </a:cxn>
                    <a:cxn ang="0">
                      <a:pos x="92" y="31"/>
                    </a:cxn>
                    <a:cxn ang="0">
                      <a:pos x="52" y="28"/>
                    </a:cxn>
                  </a:cxnLst>
                  <a:rect l="0" t="0" r="r" b="b"/>
                  <a:pathLst>
                    <a:path w="170" h="114">
                      <a:moveTo>
                        <a:pt x="52" y="28"/>
                      </a:moveTo>
                      <a:lnTo>
                        <a:pt x="4" y="35"/>
                      </a:lnTo>
                      <a:lnTo>
                        <a:pt x="0" y="79"/>
                      </a:lnTo>
                      <a:lnTo>
                        <a:pt x="8" y="114"/>
                      </a:lnTo>
                      <a:lnTo>
                        <a:pt x="44" y="79"/>
                      </a:lnTo>
                      <a:lnTo>
                        <a:pt x="68" y="94"/>
                      </a:lnTo>
                      <a:lnTo>
                        <a:pt x="131" y="75"/>
                      </a:lnTo>
                      <a:lnTo>
                        <a:pt x="170" y="55"/>
                      </a:lnTo>
                      <a:lnTo>
                        <a:pt x="123" y="28"/>
                      </a:lnTo>
                      <a:lnTo>
                        <a:pt x="96" y="0"/>
                      </a:lnTo>
                      <a:lnTo>
                        <a:pt x="92" y="31"/>
                      </a:lnTo>
                      <a:lnTo>
                        <a:pt x="52" y="28"/>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65" name="Freeform 91"/>
                <p:cNvSpPr>
                  <a:spLocks/>
                </p:cNvSpPr>
                <p:nvPr/>
              </p:nvSpPr>
              <p:spPr bwMode="auto">
                <a:xfrm>
                  <a:off x="1883" y="1391"/>
                  <a:ext cx="37" cy="18"/>
                </a:xfrm>
                <a:custGeom>
                  <a:avLst/>
                  <a:gdLst/>
                  <a:ahLst/>
                  <a:cxnLst>
                    <a:cxn ang="0">
                      <a:pos x="32" y="0"/>
                    </a:cxn>
                    <a:cxn ang="0">
                      <a:pos x="0" y="55"/>
                    </a:cxn>
                    <a:cxn ang="0">
                      <a:pos x="56" y="55"/>
                    </a:cxn>
                    <a:cxn ang="0">
                      <a:pos x="111" y="31"/>
                    </a:cxn>
                    <a:cxn ang="0">
                      <a:pos x="32" y="0"/>
                    </a:cxn>
                  </a:cxnLst>
                  <a:rect l="0" t="0" r="r" b="b"/>
                  <a:pathLst>
                    <a:path w="111" h="55">
                      <a:moveTo>
                        <a:pt x="32" y="0"/>
                      </a:moveTo>
                      <a:lnTo>
                        <a:pt x="0" y="55"/>
                      </a:lnTo>
                      <a:lnTo>
                        <a:pt x="56" y="55"/>
                      </a:lnTo>
                      <a:lnTo>
                        <a:pt x="111" y="31"/>
                      </a:lnTo>
                      <a:lnTo>
                        <a:pt x="32" y="0"/>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66" name="Freeform 92"/>
                <p:cNvSpPr>
                  <a:spLocks/>
                </p:cNvSpPr>
                <p:nvPr/>
              </p:nvSpPr>
              <p:spPr bwMode="auto">
                <a:xfrm>
                  <a:off x="296" y="1363"/>
                  <a:ext cx="502" cy="411"/>
                </a:xfrm>
                <a:custGeom>
                  <a:avLst/>
                  <a:gdLst/>
                  <a:ahLst/>
                  <a:cxnLst>
                    <a:cxn ang="0">
                      <a:pos x="723" y="31"/>
                    </a:cxn>
                    <a:cxn ang="0">
                      <a:pos x="605" y="79"/>
                    </a:cxn>
                    <a:cxn ang="0">
                      <a:pos x="454" y="174"/>
                    </a:cxn>
                    <a:cxn ang="0">
                      <a:pos x="280" y="237"/>
                    </a:cxn>
                    <a:cxn ang="0">
                      <a:pos x="502" y="356"/>
                    </a:cxn>
                    <a:cxn ang="0">
                      <a:pos x="344" y="388"/>
                    </a:cxn>
                    <a:cxn ang="0">
                      <a:pos x="265" y="364"/>
                    </a:cxn>
                    <a:cxn ang="0">
                      <a:pos x="186" y="395"/>
                    </a:cxn>
                    <a:cxn ang="0">
                      <a:pos x="209" y="451"/>
                    </a:cxn>
                    <a:cxn ang="0">
                      <a:pos x="233" y="522"/>
                    </a:cxn>
                    <a:cxn ang="0">
                      <a:pos x="391" y="482"/>
                    </a:cxn>
                    <a:cxn ang="0">
                      <a:pos x="383" y="530"/>
                    </a:cxn>
                    <a:cxn ang="0">
                      <a:pos x="304" y="585"/>
                    </a:cxn>
                    <a:cxn ang="0">
                      <a:pos x="248" y="601"/>
                    </a:cxn>
                    <a:cxn ang="0">
                      <a:pos x="178" y="680"/>
                    </a:cxn>
                    <a:cxn ang="0">
                      <a:pos x="138" y="751"/>
                    </a:cxn>
                    <a:cxn ang="0">
                      <a:pos x="123" y="798"/>
                    </a:cxn>
                    <a:cxn ang="0">
                      <a:pos x="209" y="839"/>
                    </a:cxn>
                    <a:cxn ang="0">
                      <a:pos x="233" y="861"/>
                    </a:cxn>
                    <a:cxn ang="0">
                      <a:pos x="217" y="949"/>
                    </a:cxn>
                    <a:cxn ang="0">
                      <a:pos x="312" y="945"/>
                    </a:cxn>
                    <a:cxn ang="0">
                      <a:pos x="375" y="1001"/>
                    </a:cxn>
                    <a:cxn ang="0">
                      <a:pos x="63" y="1178"/>
                    </a:cxn>
                    <a:cxn ang="0">
                      <a:pos x="4" y="1233"/>
                    </a:cxn>
                    <a:cxn ang="0">
                      <a:pos x="438" y="1043"/>
                    </a:cxn>
                    <a:cxn ang="0">
                      <a:pos x="498" y="996"/>
                    </a:cxn>
                    <a:cxn ang="0">
                      <a:pos x="548" y="913"/>
                    </a:cxn>
                    <a:cxn ang="0">
                      <a:pos x="707" y="743"/>
                    </a:cxn>
                    <a:cxn ang="0">
                      <a:pos x="664" y="850"/>
                    </a:cxn>
                    <a:cxn ang="0">
                      <a:pos x="651" y="901"/>
                    </a:cxn>
                    <a:cxn ang="0">
                      <a:pos x="688" y="925"/>
                    </a:cxn>
                    <a:cxn ang="0">
                      <a:pos x="705" y="925"/>
                    </a:cxn>
                    <a:cxn ang="0">
                      <a:pos x="724" y="916"/>
                    </a:cxn>
                    <a:cxn ang="0">
                      <a:pos x="743" y="904"/>
                    </a:cxn>
                    <a:cxn ang="0">
                      <a:pos x="776" y="871"/>
                    </a:cxn>
                    <a:cxn ang="0">
                      <a:pos x="798" y="842"/>
                    </a:cxn>
                    <a:cxn ang="0">
                      <a:pos x="846" y="771"/>
                    </a:cxn>
                    <a:cxn ang="0">
                      <a:pos x="916" y="782"/>
                    </a:cxn>
                    <a:cxn ang="0">
                      <a:pos x="960" y="826"/>
                    </a:cxn>
                    <a:cxn ang="0">
                      <a:pos x="1115" y="846"/>
                    </a:cxn>
                    <a:cxn ang="0">
                      <a:pos x="1165" y="885"/>
                    </a:cxn>
                    <a:cxn ang="0">
                      <a:pos x="1209" y="916"/>
                    </a:cxn>
                    <a:cxn ang="0">
                      <a:pos x="1257" y="968"/>
                    </a:cxn>
                    <a:cxn ang="0">
                      <a:pos x="1295" y="968"/>
                    </a:cxn>
                    <a:cxn ang="0">
                      <a:pos x="1339" y="968"/>
                    </a:cxn>
                    <a:cxn ang="0">
                      <a:pos x="1356" y="996"/>
                    </a:cxn>
                    <a:cxn ang="0">
                      <a:pos x="1375" y="1060"/>
                    </a:cxn>
                    <a:cxn ang="0">
                      <a:pos x="1402" y="1099"/>
                    </a:cxn>
                    <a:cxn ang="0">
                      <a:pos x="1474" y="1119"/>
                    </a:cxn>
                    <a:cxn ang="0">
                      <a:pos x="1442" y="1071"/>
                    </a:cxn>
                    <a:cxn ang="0">
                      <a:pos x="1402" y="984"/>
                    </a:cxn>
                    <a:cxn ang="0">
                      <a:pos x="1323" y="854"/>
                    </a:cxn>
                    <a:cxn ang="0">
                      <a:pos x="1288" y="881"/>
                    </a:cxn>
                    <a:cxn ang="0">
                      <a:pos x="1249" y="909"/>
                    </a:cxn>
                    <a:cxn ang="0">
                      <a:pos x="1198" y="822"/>
                    </a:cxn>
                    <a:cxn ang="0">
                      <a:pos x="1137" y="822"/>
                    </a:cxn>
                    <a:cxn ang="0">
                      <a:pos x="1292" y="83"/>
                    </a:cxn>
                    <a:cxn ang="0">
                      <a:pos x="1133" y="99"/>
                    </a:cxn>
                    <a:cxn ang="0">
                      <a:pos x="960" y="79"/>
                    </a:cxn>
                    <a:cxn ang="0">
                      <a:pos x="865" y="55"/>
                    </a:cxn>
                    <a:cxn ang="0">
                      <a:pos x="794" y="4"/>
                    </a:cxn>
                  </a:cxnLst>
                  <a:rect l="0" t="0" r="r" b="b"/>
                  <a:pathLst>
                    <a:path w="1505" h="1233">
                      <a:moveTo>
                        <a:pt x="762" y="0"/>
                      </a:moveTo>
                      <a:lnTo>
                        <a:pt x="723" y="31"/>
                      </a:lnTo>
                      <a:lnTo>
                        <a:pt x="628" y="31"/>
                      </a:lnTo>
                      <a:lnTo>
                        <a:pt x="605" y="79"/>
                      </a:lnTo>
                      <a:lnTo>
                        <a:pt x="493" y="86"/>
                      </a:lnTo>
                      <a:lnTo>
                        <a:pt x="454" y="174"/>
                      </a:lnTo>
                      <a:lnTo>
                        <a:pt x="296" y="198"/>
                      </a:lnTo>
                      <a:lnTo>
                        <a:pt x="280" y="237"/>
                      </a:lnTo>
                      <a:lnTo>
                        <a:pt x="368" y="300"/>
                      </a:lnTo>
                      <a:lnTo>
                        <a:pt x="502" y="356"/>
                      </a:lnTo>
                      <a:lnTo>
                        <a:pt x="407" y="372"/>
                      </a:lnTo>
                      <a:lnTo>
                        <a:pt x="344" y="388"/>
                      </a:lnTo>
                      <a:lnTo>
                        <a:pt x="312" y="348"/>
                      </a:lnTo>
                      <a:lnTo>
                        <a:pt x="265" y="364"/>
                      </a:lnTo>
                      <a:lnTo>
                        <a:pt x="265" y="388"/>
                      </a:lnTo>
                      <a:lnTo>
                        <a:pt x="186" y="395"/>
                      </a:lnTo>
                      <a:lnTo>
                        <a:pt x="162" y="427"/>
                      </a:lnTo>
                      <a:lnTo>
                        <a:pt x="209" y="451"/>
                      </a:lnTo>
                      <a:lnTo>
                        <a:pt x="201" y="498"/>
                      </a:lnTo>
                      <a:lnTo>
                        <a:pt x="233" y="522"/>
                      </a:lnTo>
                      <a:lnTo>
                        <a:pt x="327" y="522"/>
                      </a:lnTo>
                      <a:lnTo>
                        <a:pt x="391" y="482"/>
                      </a:lnTo>
                      <a:lnTo>
                        <a:pt x="414" y="506"/>
                      </a:lnTo>
                      <a:lnTo>
                        <a:pt x="383" y="530"/>
                      </a:lnTo>
                      <a:lnTo>
                        <a:pt x="375" y="585"/>
                      </a:lnTo>
                      <a:lnTo>
                        <a:pt x="304" y="585"/>
                      </a:lnTo>
                      <a:lnTo>
                        <a:pt x="289" y="633"/>
                      </a:lnTo>
                      <a:lnTo>
                        <a:pt x="248" y="601"/>
                      </a:lnTo>
                      <a:lnTo>
                        <a:pt x="186" y="633"/>
                      </a:lnTo>
                      <a:lnTo>
                        <a:pt x="178" y="680"/>
                      </a:lnTo>
                      <a:lnTo>
                        <a:pt x="114" y="712"/>
                      </a:lnTo>
                      <a:lnTo>
                        <a:pt x="138" y="751"/>
                      </a:lnTo>
                      <a:lnTo>
                        <a:pt x="178" y="767"/>
                      </a:lnTo>
                      <a:lnTo>
                        <a:pt x="123" y="798"/>
                      </a:lnTo>
                      <a:lnTo>
                        <a:pt x="162" y="846"/>
                      </a:lnTo>
                      <a:lnTo>
                        <a:pt x="209" y="839"/>
                      </a:lnTo>
                      <a:lnTo>
                        <a:pt x="233" y="798"/>
                      </a:lnTo>
                      <a:lnTo>
                        <a:pt x="233" y="861"/>
                      </a:lnTo>
                      <a:lnTo>
                        <a:pt x="209" y="901"/>
                      </a:lnTo>
                      <a:lnTo>
                        <a:pt x="217" y="949"/>
                      </a:lnTo>
                      <a:lnTo>
                        <a:pt x="289" y="925"/>
                      </a:lnTo>
                      <a:lnTo>
                        <a:pt x="312" y="945"/>
                      </a:lnTo>
                      <a:lnTo>
                        <a:pt x="368" y="925"/>
                      </a:lnTo>
                      <a:lnTo>
                        <a:pt x="375" y="1001"/>
                      </a:lnTo>
                      <a:lnTo>
                        <a:pt x="193" y="1119"/>
                      </a:lnTo>
                      <a:lnTo>
                        <a:pt x="63" y="1178"/>
                      </a:lnTo>
                      <a:lnTo>
                        <a:pt x="0" y="1205"/>
                      </a:lnTo>
                      <a:lnTo>
                        <a:pt x="4" y="1233"/>
                      </a:lnTo>
                      <a:lnTo>
                        <a:pt x="213" y="1194"/>
                      </a:lnTo>
                      <a:lnTo>
                        <a:pt x="438" y="1043"/>
                      </a:lnTo>
                      <a:lnTo>
                        <a:pt x="462" y="1019"/>
                      </a:lnTo>
                      <a:lnTo>
                        <a:pt x="498" y="996"/>
                      </a:lnTo>
                      <a:lnTo>
                        <a:pt x="561" y="957"/>
                      </a:lnTo>
                      <a:lnTo>
                        <a:pt x="548" y="913"/>
                      </a:lnTo>
                      <a:lnTo>
                        <a:pt x="620" y="850"/>
                      </a:lnTo>
                      <a:lnTo>
                        <a:pt x="707" y="743"/>
                      </a:lnTo>
                      <a:lnTo>
                        <a:pt x="782" y="763"/>
                      </a:lnTo>
                      <a:lnTo>
                        <a:pt x="664" y="850"/>
                      </a:lnTo>
                      <a:lnTo>
                        <a:pt x="684" y="878"/>
                      </a:lnTo>
                      <a:lnTo>
                        <a:pt x="651" y="901"/>
                      </a:lnTo>
                      <a:lnTo>
                        <a:pt x="688" y="925"/>
                      </a:lnTo>
                      <a:lnTo>
                        <a:pt x="688" y="925"/>
                      </a:lnTo>
                      <a:lnTo>
                        <a:pt x="697" y="927"/>
                      </a:lnTo>
                      <a:lnTo>
                        <a:pt x="705" y="925"/>
                      </a:lnTo>
                      <a:lnTo>
                        <a:pt x="715" y="922"/>
                      </a:lnTo>
                      <a:lnTo>
                        <a:pt x="724" y="916"/>
                      </a:lnTo>
                      <a:lnTo>
                        <a:pt x="734" y="911"/>
                      </a:lnTo>
                      <a:lnTo>
                        <a:pt x="743" y="904"/>
                      </a:lnTo>
                      <a:lnTo>
                        <a:pt x="761" y="888"/>
                      </a:lnTo>
                      <a:lnTo>
                        <a:pt x="776" y="871"/>
                      </a:lnTo>
                      <a:lnTo>
                        <a:pt x="787" y="856"/>
                      </a:lnTo>
                      <a:lnTo>
                        <a:pt x="798" y="842"/>
                      </a:lnTo>
                      <a:lnTo>
                        <a:pt x="837" y="822"/>
                      </a:lnTo>
                      <a:lnTo>
                        <a:pt x="846" y="771"/>
                      </a:lnTo>
                      <a:lnTo>
                        <a:pt x="905" y="751"/>
                      </a:lnTo>
                      <a:lnTo>
                        <a:pt x="916" y="782"/>
                      </a:lnTo>
                      <a:lnTo>
                        <a:pt x="960" y="787"/>
                      </a:lnTo>
                      <a:lnTo>
                        <a:pt x="960" y="826"/>
                      </a:lnTo>
                      <a:lnTo>
                        <a:pt x="1098" y="834"/>
                      </a:lnTo>
                      <a:lnTo>
                        <a:pt x="1115" y="846"/>
                      </a:lnTo>
                      <a:lnTo>
                        <a:pt x="1118" y="874"/>
                      </a:lnTo>
                      <a:lnTo>
                        <a:pt x="1165" y="885"/>
                      </a:lnTo>
                      <a:lnTo>
                        <a:pt x="1174" y="922"/>
                      </a:lnTo>
                      <a:lnTo>
                        <a:pt x="1209" y="916"/>
                      </a:lnTo>
                      <a:lnTo>
                        <a:pt x="1221" y="949"/>
                      </a:lnTo>
                      <a:lnTo>
                        <a:pt x="1257" y="968"/>
                      </a:lnTo>
                      <a:lnTo>
                        <a:pt x="1277" y="937"/>
                      </a:lnTo>
                      <a:lnTo>
                        <a:pt x="1295" y="968"/>
                      </a:lnTo>
                      <a:lnTo>
                        <a:pt x="1323" y="984"/>
                      </a:lnTo>
                      <a:lnTo>
                        <a:pt x="1339" y="968"/>
                      </a:lnTo>
                      <a:lnTo>
                        <a:pt x="1359" y="977"/>
                      </a:lnTo>
                      <a:lnTo>
                        <a:pt x="1356" y="996"/>
                      </a:lnTo>
                      <a:lnTo>
                        <a:pt x="1356" y="1036"/>
                      </a:lnTo>
                      <a:lnTo>
                        <a:pt x="1375" y="1060"/>
                      </a:lnTo>
                      <a:lnTo>
                        <a:pt x="1402" y="1063"/>
                      </a:lnTo>
                      <a:lnTo>
                        <a:pt x="1402" y="1099"/>
                      </a:lnTo>
                      <a:lnTo>
                        <a:pt x="1439" y="1119"/>
                      </a:lnTo>
                      <a:lnTo>
                        <a:pt x="1474" y="1119"/>
                      </a:lnTo>
                      <a:lnTo>
                        <a:pt x="1505" y="1087"/>
                      </a:lnTo>
                      <a:lnTo>
                        <a:pt x="1442" y="1071"/>
                      </a:lnTo>
                      <a:lnTo>
                        <a:pt x="1426" y="996"/>
                      </a:lnTo>
                      <a:lnTo>
                        <a:pt x="1402" y="984"/>
                      </a:lnTo>
                      <a:lnTo>
                        <a:pt x="1391" y="929"/>
                      </a:lnTo>
                      <a:lnTo>
                        <a:pt x="1323" y="854"/>
                      </a:lnTo>
                      <a:lnTo>
                        <a:pt x="1295" y="850"/>
                      </a:lnTo>
                      <a:lnTo>
                        <a:pt x="1288" y="881"/>
                      </a:lnTo>
                      <a:lnTo>
                        <a:pt x="1260" y="881"/>
                      </a:lnTo>
                      <a:lnTo>
                        <a:pt x="1249" y="909"/>
                      </a:lnTo>
                      <a:lnTo>
                        <a:pt x="1209" y="881"/>
                      </a:lnTo>
                      <a:lnTo>
                        <a:pt x="1198" y="822"/>
                      </a:lnTo>
                      <a:lnTo>
                        <a:pt x="1177" y="806"/>
                      </a:lnTo>
                      <a:lnTo>
                        <a:pt x="1137" y="822"/>
                      </a:lnTo>
                      <a:lnTo>
                        <a:pt x="1339" y="127"/>
                      </a:lnTo>
                      <a:lnTo>
                        <a:pt x="1292" y="83"/>
                      </a:lnTo>
                      <a:lnTo>
                        <a:pt x="1181" y="95"/>
                      </a:lnTo>
                      <a:lnTo>
                        <a:pt x="1133" y="99"/>
                      </a:lnTo>
                      <a:lnTo>
                        <a:pt x="1102" y="68"/>
                      </a:lnTo>
                      <a:lnTo>
                        <a:pt x="960" y="79"/>
                      </a:lnTo>
                      <a:lnTo>
                        <a:pt x="913" y="16"/>
                      </a:lnTo>
                      <a:lnTo>
                        <a:pt x="865" y="55"/>
                      </a:lnTo>
                      <a:lnTo>
                        <a:pt x="798" y="48"/>
                      </a:lnTo>
                      <a:lnTo>
                        <a:pt x="794" y="4"/>
                      </a:lnTo>
                      <a:lnTo>
                        <a:pt x="762" y="0"/>
                      </a:lnTo>
                      <a:close/>
                    </a:path>
                  </a:pathLst>
                </a:custGeom>
                <a:gradFill flip="none" rotWithShape="1">
                  <a:gsLst>
                    <a:gs pos="52000">
                      <a:srgbClr val="00B050"/>
                    </a:gs>
                    <a:gs pos="81000">
                      <a:schemeClr val="accent1">
                        <a:lumMod val="75000"/>
                      </a:schemeClr>
                    </a:gs>
                    <a:gs pos="21000">
                      <a:srgbClr val="00B0F0"/>
                    </a:gs>
                  </a:gsLst>
                  <a:lin ang="0" scaled="1"/>
                  <a:tileRect/>
                </a:gra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67" name="Freeform 93"/>
                <p:cNvSpPr>
                  <a:spLocks/>
                </p:cNvSpPr>
                <p:nvPr/>
              </p:nvSpPr>
              <p:spPr bwMode="auto">
                <a:xfrm>
                  <a:off x="802" y="1883"/>
                  <a:ext cx="850" cy="476"/>
                </a:xfrm>
                <a:custGeom>
                  <a:avLst/>
                  <a:gdLst/>
                  <a:ahLst/>
                  <a:cxnLst>
                    <a:cxn ang="0">
                      <a:pos x="1374" y="31"/>
                    </a:cxn>
                    <a:cxn ang="0">
                      <a:pos x="1663" y="43"/>
                    </a:cxn>
                    <a:cxn ang="0">
                      <a:pos x="1849" y="221"/>
                    </a:cxn>
                    <a:cxn ang="0">
                      <a:pos x="1813" y="426"/>
                    </a:cxn>
                    <a:cxn ang="0">
                      <a:pos x="2018" y="331"/>
                    </a:cxn>
                    <a:cxn ang="0">
                      <a:pos x="2177" y="232"/>
                    </a:cxn>
                    <a:cxn ang="0">
                      <a:pos x="2418" y="157"/>
                    </a:cxn>
                    <a:cxn ang="0">
                      <a:pos x="2517" y="221"/>
                    </a:cxn>
                    <a:cxn ang="0">
                      <a:pos x="2480" y="272"/>
                    </a:cxn>
                    <a:cxn ang="0">
                      <a:pos x="2421" y="319"/>
                    </a:cxn>
                    <a:cxn ang="0">
                      <a:pos x="2362" y="394"/>
                    </a:cxn>
                    <a:cxn ang="0">
                      <a:pos x="2271" y="458"/>
                    </a:cxn>
                    <a:cxn ang="0">
                      <a:pos x="2192" y="525"/>
                    </a:cxn>
                    <a:cxn ang="0">
                      <a:pos x="2125" y="648"/>
                    </a:cxn>
                    <a:cxn ang="0">
                      <a:pos x="2109" y="714"/>
                    </a:cxn>
                    <a:cxn ang="0">
                      <a:pos x="2066" y="861"/>
                    </a:cxn>
                    <a:cxn ang="0">
                      <a:pos x="1943" y="904"/>
                    </a:cxn>
                    <a:cxn ang="0">
                      <a:pos x="1853" y="992"/>
                    </a:cxn>
                    <a:cxn ang="0">
                      <a:pos x="1836" y="1165"/>
                    </a:cxn>
                    <a:cxn ang="0">
                      <a:pos x="1869" y="1272"/>
                    </a:cxn>
                    <a:cxn ang="0">
                      <a:pos x="1849" y="1399"/>
                    </a:cxn>
                    <a:cxn ang="0">
                      <a:pos x="1757" y="1241"/>
                    </a:cxn>
                    <a:cxn ang="0">
                      <a:pos x="1687" y="1099"/>
                    </a:cxn>
                    <a:cxn ang="0">
                      <a:pos x="1485" y="1094"/>
                    </a:cxn>
                    <a:cxn ang="0">
                      <a:pos x="1426" y="1169"/>
                    </a:cxn>
                    <a:cxn ang="0">
                      <a:pos x="1330" y="1106"/>
                    </a:cxn>
                    <a:cxn ang="0">
                      <a:pos x="1264" y="1106"/>
                    </a:cxn>
                    <a:cxn ang="0">
                      <a:pos x="1177" y="1197"/>
                    </a:cxn>
                    <a:cxn ang="0">
                      <a:pos x="1078" y="1327"/>
                    </a:cxn>
                    <a:cxn ang="0">
                      <a:pos x="964" y="1244"/>
                    </a:cxn>
                    <a:cxn ang="0">
                      <a:pos x="876" y="1106"/>
                    </a:cxn>
                    <a:cxn ang="0">
                      <a:pos x="789" y="1094"/>
                    </a:cxn>
                    <a:cxn ang="0">
                      <a:pos x="723" y="1035"/>
                    </a:cxn>
                    <a:cxn ang="0">
                      <a:pos x="635" y="1014"/>
                    </a:cxn>
                    <a:cxn ang="0">
                      <a:pos x="509" y="1062"/>
                    </a:cxn>
                    <a:cxn ang="0">
                      <a:pos x="351" y="983"/>
                    </a:cxn>
                    <a:cxn ang="0">
                      <a:pos x="244" y="913"/>
                    </a:cxn>
                    <a:cxn ang="0">
                      <a:pos x="101" y="841"/>
                    </a:cxn>
                    <a:cxn ang="0">
                      <a:pos x="59" y="731"/>
                    </a:cxn>
                    <a:cxn ang="0">
                      <a:pos x="7" y="611"/>
                    </a:cxn>
                    <a:cxn ang="0">
                      <a:pos x="7" y="434"/>
                    </a:cxn>
                    <a:cxn ang="0">
                      <a:pos x="24" y="335"/>
                    </a:cxn>
                    <a:cxn ang="0">
                      <a:pos x="70" y="221"/>
                    </a:cxn>
                    <a:cxn ang="0">
                      <a:pos x="83" y="83"/>
                    </a:cxn>
                    <a:cxn ang="0">
                      <a:pos x="149" y="66"/>
                    </a:cxn>
                  </a:cxnLst>
                  <a:rect l="0" t="0" r="r" b="b"/>
                  <a:pathLst>
                    <a:path w="2548" h="1428">
                      <a:moveTo>
                        <a:pt x="177" y="4"/>
                      </a:moveTo>
                      <a:lnTo>
                        <a:pt x="1378" y="0"/>
                      </a:lnTo>
                      <a:lnTo>
                        <a:pt x="1374" y="31"/>
                      </a:lnTo>
                      <a:lnTo>
                        <a:pt x="1457" y="31"/>
                      </a:lnTo>
                      <a:lnTo>
                        <a:pt x="1584" y="43"/>
                      </a:lnTo>
                      <a:lnTo>
                        <a:pt x="1663" y="43"/>
                      </a:lnTo>
                      <a:lnTo>
                        <a:pt x="1726" y="90"/>
                      </a:lnTo>
                      <a:lnTo>
                        <a:pt x="1801" y="129"/>
                      </a:lnTo>
                      <a:lnTo>
                        <a:pt x="1849" y="221"/>
                      </a:lnTo>
                      <a:lnTo>
                        <a:pt x="1892" y="311"/>
                      </a:lnTo>
                      <a:lnTo>
                        <a:pt x="1836" y="390"/>
                      </a:lnTo>
                      <a:lnTo>
                        <a:pt x="1813" y="426"/>
                      </a:lnTo>
                      <a:lnTo>
                        <a:pt x="1880" y="453"/>
                      </a:lnTo>
                      <a:lnTo>
                        <a:pt x="1980" y="367"/>
                      </a:lnTo>
                      <a:lnTo>
                        <a:pt x="2018" y="331"/>
                      </a:lnTo>
                      <a:lnTo>
                        <a:pt x="2121" y="335"/>
                      </a:lnTo>
                      <a:lnTo>
                        <a:pt x="2142" y="269"/>
                      </a:lnTo>
                      <a:lnTo>
                        <a:pt x="2177" y="232"/>
                      </a:lnTo>
                      <a:lnTo>
                        <a:pt x="2362" y="245"/>
                      </a:lnTo>
                      <a:lnTo>
                        <a:pt x="2394" y="201"/>
                      </a:lnTo>
                      <a:lnTo>
                        <a:pt x="2418" y="157"/>
                      </a:lnTo>
                      <a:lnTo>
                        <a:pt x="2445" y="83"/>
                      </a:lnTo>
                      <a:lnTo>
                        <a:pt x="2508" y="94"/>
                      </a:lnTo>
                      <a:lnTo>
                        <a:pt x="2517" y="221"/>
                      </a:lnTo>
                      <a:lnTo>
                        <a:pt x="2548" y="236"/>
                      </a:lnTo>
                      <a:lnTo>
                        <a:pt x="2521" y="269"/>
                      </a:lnTo>
                      <a:lnTo>
                        <a:pt x="2480" y="272"/>
                      </a:lnTo>
                      <a:lnTo>
                        <a:pt x="2462" y="300"/>
                      </a:lnTo>
                      <a:lnTo>
                        <a:pt x="2429" y="296"/>
                      </a:lnTo>
                      <a:lnTo>
                        <a:pt x="2421" y="319"/>
                      </a:lnTo>
                      <a:lnTo>
                        <a:pt x="2386" y="319"/>
                      </a:lnTo>
                      <a:lnTo>
                        <a:pt x="2370" y="359"/>
                      </a:lnTo>
                      <a:lnTo>
                        <a:pt x="2362" y="394"/>
                      </a:lnTo>
                      <a:lnTo>
                        <a:pt x="2394" y="426"/>
                      </a:lnTo>
                      <a:lnTo>
                        <a:pt x="2355" y="449"/>
                      </a:lnTo>
                      <a:lnTo>
                        <a:pt x="2271" y="458"/>
                      </a:lnTo>
                      <a:lnTo>
                        <a:pt x="2256" y="493"/>
                      </a:lnTo>
                      <a:lnTo>
                        <a:pt x="2239" y="517"/>
                      </a:lnTo>
                      <a:lnTo>
                        <a:pt x="2192" y="525"/>
                      </a:lnTo>
                      <a:lnTo>
                        <a:pt x="2169" y="556"/>
                      </a:lnTo>
                      <a:lnTo>
                        <a:pt x="2157" y="635"/>
                      </a:lnTo>
                      <a:lnTo>
                        <a:pt x="2125" y="648"/>
                      </a:lnTo>
                      <a:lnTo>
                        <a:pt x="2105" y="672"/>
                      </a:lnTo>
                      <a:lnTo>
                        <a:pt x="2086" y="699"/>
                      </a:lnTo>
                      <a:lnTo>
                        <a:pt x="2109" y="714"/>
                      </a:lnTo>
                      <a:lnTo>
                        <a:pt x="2105" y="810"/>
                      </a:lnTo>
                      <a:lnTo>
                        <a:pt x="2074" y="825"/>
                      </a:lnTo>
                      <a:lnTo>
                        <a:pt x="2066" y="861"/>
                      </a:lnTo>
                      <a:lnTo>
                        <a:pt x="2015" y="858"/>
                      </a:lnTo>
                      <a:lnTo>
                        <a:pt x="1991" y="889"/>
                      </a:lnTo>
                      <a:lnTo>
                        <a:pt x="1943" y="904"/>
                      </a:lnTo>
                      <a:lnTo>
                        <a:pt x="1928" y="948"/>
                      </a:lnTo>
                      <a:lnTo>
                        <a:pt x="1892" y="955"/>
                      </a:lnTo>
                      <a:lnTo>
                        <a:pt x="1853" y="992"/>
                      </a:lnTo>
                      <a:lnTo>
                        <a:pt x="1840" y="1035"/>
                      </a:lnTo>
                      <a:lnTo>
                        <a:pt x="1840" y="1106"/>
                      </a:lnTo>
                      <a:lnTo>
                        <a:pt x="1836" y="1165"/>
                      </a:lnTo>
                      <a:lnTo>
                        <a:pt x="1857" y="1173"/>
                      </a:lnTo>
                      <a:lnTo>
                        <a:pt x="1860" y="1252"/>
                      </a:lnTo>
                      <a:lnTo>
                        <a:pt x="1869" y="1272"/>
                      </a:lnTo>
                      <a:lnTo>
                        <a:pt x="1890" y="1385"/>
                      </a:lnTo>
                      <a:lnTo>
                        <a:pt x="1872" y="1428"/>
                      </a:lnTo>
                      <a:lnTo>
                        <a:pt x="1849" y="1399"/>
                      </a:lnTo>
                      <a:lnTo>
                        <a:pt x="1801" y="1371"/>
                      </a:lnTo>
                      <a:lnTo>
                        <a:pt x="1777" y="1307"/>
                      </a:lnTo>
                      <a:lnTo>
                        <a:pt x="1757" y="1241"/>
                      </a:lnTo>
                      <a:lnTo>
                        <a:pt x="1766" y="1169"/>
                      </a:lnTo>
                      <a:lnTo>
                        <a:pt x="1730" y="1134"/>
                      </a:lnTo>
                      <a:lnTo>
                        <a:pt x="1687" y="1099"/>
                      </a:lnTo>
                      <a:lnTo>
                        <a:pt x="1632" y="1110"/>
                      </a:lnTo>
                      <a:lnTo>
                        <a:pt x="1588" y="1086"/>
                      </a:lnTo>
                      <a:lnTo>
                        <a:pt x="1485" y="1094"/>
                      </a:lnTo>
                      <a:lnTo>
                        <a:pt x="1454" y="1117"/>
                      </a:lnTo>
                      <a:lnTo>
                        <a:pt x="1474" y="1165"/>
                      </a:lnTo>
                      <a:lnTo>
                        <a:pt x="1426" y="1169"/>
                      </a:lnTo>
                      <a:lnTo>
                        <a:pt x="1374" y="1158"/>
                      </a:lnTo>
                      <a:lnTo>
                        <a:pt x="1367" y="1094"/>
                      </a:lnTo>
                      <a:lnTo>
                        <a:pt x="1330" y="1106"/>
                      </a:lnTo>
                      <a:lnTo>
                        <a:pt x="1319" y="1154"/>
                      </a:lnTo>
                      <a:lnTo>
                        <a:pt x="1292" y="1145"/>
                      </a:lnTo>
                      <a:lnTo>
                        <a:pt x="1264" y="1106"/>
                      </a:lnTo>
                      <a:lnTo>
                        <a:pt x="1233" y="1126"/>
                      </a:lnTo>
                      <a:lnTo>
                        <a:pt x="1205" y="1154"/>
                      </a:lnTo>
                      <a:lnTo>
                        <a:pt x="1177" y="1197"/>
                      </a:lnTo>
                      <a:lnTo>
                        <a:pt x="1150" y="1228"/>
                      </a:lnTo>
                      <a:lnTo>
                        <a:pt x="1098" y="1252"/>
                      </a:lnTo>
                      <a:lnTo>
                        <a:pt x="1078" y="1327"/>
                      </a:lnTo>
                      <a:lnTo>
                        <a:pt x="1015" y="1327"/>
                      </a:lnTo>
                      <a:lnTo>
                        <a:pt x="1003" y="1264"/>
                      </a:lnTo>
                      <a:lnTo>
                        <a:pt x="964" y="1244"/>
                      </a:lnTo>
                      <a:lnTo>
                        <a:pt x="951" y="1176"/>
                      </a:lnTo>
                      <a:lnTo>
                        <a:pt x="924" y="1141"/>
                      </a:lnTo>
                      <a:lnTo>
                        <a:pt x="876" y="1106"/>
                      </a:lnTo>
                      <a:lnTo>
                        <a:pt x="861" y="1169"/>
                      </a:lnTo>
                      <a:lnTo>
                        <a:pt x="813" y="1169"/>
                      </a:lnTo>
                      <a:lnTo>
                        <a:pt x="789" y="1094"/>
                      </a:lnTo>
                      <a:lnTo>
                        <a:pt x="762" y="1086"/>
                      </a:lnTo>
                      <a:lnTo>
                        <a:pt x="758" y="1042"/>
                      </a:lnTo>
                      <a:lnTo>
                        <a:pt x="723" y="1035"/>
                      </a:lnTo>
                      <a:lnTo>
                        <a:pt x="706" y="987"/>
                      </a:lnTo>
                      <a:lnTo>
                        <a:pt x="675" y="1011"/>
                      </a:lnTo>
                      <a:lnTo>
                        <a:pt x="635" y="1014"/>
                      </a:lnTo>
                      <a:lnTo>
                        <a:pt x="627" y="1042"/>
                      </a:lnTo>
                      <a:lnTo>
                        <a:pt x="561" y="1042"/>
                      </a:lnTo>
                      <a:lnTo>
                        <a:pt x="509" y="1062"/>
                      </a:lnTo>
                      <a:lnTo>
                        <a:pt x="438" y="1047"/>
                      </a:lnTo>
                      <a:lnTo>
                        <a:pt x="390" y="999"/>
                      </a:lnTo>
                      <a:lnTo>
                        <a:pt x="351" y="983"/>
                      </a:lnTo>
                      <a:lnTo>
                        <a:pt x="339" y="955"/>
                      </a:lnTo>
                      <a:lnTo>
                        <a:pt x="241" y="952"/>
                      </a:lnTo>
                      <a:lnTo>
                        <a:pt x="244" y="913"/>
                      </a:lnTo>
                      <a:lnTo>
                        <a:pt x="185" y="893"/>
                      </a:lnTo>
                      <a:lnTo>
                        <a:pt x="145" y="861"/>
                      </a:lnTo>
                      <a:lnTo>
                        <a:pt x="101" y="841"/>
                      </a:lnTo>
                      <a:lnTo>
                        <a:pt x="110" y="778"/>
                      </a:lnTo>
                      <a:lnTo>
                        <a:pt x="55" y="766"/>
                      </a:lnTo>
                      <a:lnTo>
                        <a:pt x="59" y="731"/>
                      </a:lnTo>
                      <a:lnTo>
                        <a:pt x="74" y="687"/>
                      </a:lnTo>
                      <a:lnTo>
                        <a:pt x="46" y="652"/>
                      </a:lnTo>
                      <a:lnTo>
                        <a:pt x="7" y="611"/>
                      </a:lnTo>
                      <a:lnTo>
                        <a:pt x="0" y="477"/>
                      </a:lnTo>
                      <a:lnTo>
                        <a:pt x="27" y="453"/>
                      </a:lnTo>
                      <a:lnTo>
                        <a:pt x="7" y="434"/>
                      </a:lnTo>
                      <a:lnTo>
                        <a:pt x="3" y="411"/>
                      </a:lnTo>
                      <a:lnTo>
                        <a:pt x="15" y="387"/>
                      </a:lnTo>
                      <a:lnTo>
                        <a:pt x="24" y="335"/>
                      </a:lnTo>
                      <a:lnTo>
                        <a:pt x="46" y="319"/>
                      </a:lnTo>
                      <a:lnTo>
                        <a:pt x="46" y="241"/>
                      </a:lnTo>
                      <a:lnTo>
                        <a:pt x="70" y="221"/>
                      </a:lnTo>
                      <a:lnTo>
                        <a:pt x="90" y="129"/>
                      </a:lnTo>
                      <a:lnTo>
                        <a:pt x="114" y="122"/>
                      </a:lnTo>
                      <a:lnTo>
                        <a:pt x="83" y="83"/>
                      </a:lnTo>
                      <a:lnTo>
                        <a:pt x="83" y="43"/>
                      </a:lnTo>
                      <a:lnTo>
                        <a:pt x="121" y="35"/>
                      </a:lnTo>
                      <a:lnTo>
                        <a:pt x="149" y="66"/>
                      </a:lnTo>
                      <a:lnTo>
                        <a:pt x="169" y="94"/>
                      </a:lnTo>
                      <a:lnTo>
                        <a:pt x="177" y="4"/>
                      </a:lnTo>
                      <a:close/>
                    </a:path>
                  </a:pathLst>
                </a:custGeom>
                <a:gradFill flip="none" rotWithShape="1">
                  <a:gsLst>
                    <a:gs pos="44000">
                      <a:srgbClr val="00B050"/>
                    </a:gs>
                    <a:gs pos="80000">
                      <a:schemeClr val="accent1">
                        <a:lumMod val="75000"/>
                      </a:schemeClr>
                    </a:gs>
                    <a:gs pos="0">
                      <a:srgbClr val="00B0F0"/>
                    </a:gs>
                  </a:gsLst>
                  <a:lin ang="0" scaled="1"/>
                  <a:tileRect/>
                </a:gra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68" name="Freeform 94"/>
                <p:cNvSpPr>
                  <a:spLocks/>
                </p:cNvSpPr>
                <p:nvPr/>
              </p:nvSpPr>
              <p:spPr bwMode="auto">
                <a:xfrm>
                  <a:off x="675" y="1351"/>
                  <a:ext cx="1152" cy="683"/>
                </a:xfrm>
                <a:custGeom>
                  <a:avLst/>
                  <a:gdLst/>
                  <a:ahLst/>
                  <a:cxnLst>
                    <a:cxn ang="0">
                      <a:pos x="3226" y="948"/>
                    </a:cxn>
                    <a:cxn ang="0">
                      <a:pos x="3237" y="1075"/>
                    </a:cxn>
                    <a:cxn ang="0">
                      <a:pos x="3347" y="1181"/>
                    </a:cxn>
                    <a:cxn ang="0">
                      <a:pos x="3344" y="1280"/>
                    </a:cxn>
                    <a:cxn ang="0">
                      <a:pos x="3399" y="1272"/>
                    </a:cxn>
                    <a:cxn ang="0">
                      <a:pos x="3454" y="1402"/>
                    </a:cxn>
                    <a:cxn ang="0">
                      <a:pos x="3285" y="1494"/>
                    </a:cxn>
                    <a:cxn ang="0">
                      <a:pos x="2972" y="1533"/>
                    </a:cxn>
                    <a:cxn ang="0">
                      <a:pos x="3008" y="1564"/>
                    </a:cxn>
                    <a:cxn ang="0">
                      <a:pos x="3206" y="1770"/>
                    </a:cxn>
                    <a:cxn ang="0">
                      <a:pos x="3091" y="1754"/>
                    </a:cxn>
                    <a:cxn ang="0">
                      <a:pos x="2898" y="1818"/>
                    </a:cxn>
                    <a:cxn ang="0">
                      <a:pos x="2775" y="1798"/>
                    </a:cxn>
                    <a:cxn ang="0">
                      <a:pos x="2502" y="1932"/>
                    </a:cxn>
                    <a:cxn ang="0">
                      <a:pos x="2194" y="2023"/>
                    </a:cxn>
                    <a:cxn ang="0">
                      <a:pos x="2182" y="1726"/>
                    </a:cxn>
                    <a:cxn ang="0">
                      <a:pos x="1838" y="1628"/>
                    </a:cxn>
                    <a:cxn ang="0">
                      <a:pos x="499" y="1525"/>
                    </a:cxn>
                    <a:cxn ang="0">
                      <a:pos x="384" y="1308"/>
                    </a:cxn>
                    <a:cxn ang="0">
                      <a:pos x="317" y="1189"/>
                    </a:cxn>
                    <a:cxn ang="0">
                      <a:pos x="289" y="1031"/>
                    </a:cxn>
                    <a:cxn ang="0">
                      <a:pos x="158" y="885"/>
                    </a:cxn>
                    <a:cxn ang="0">
                      <a:pos x="72" y="916"/>
                    </a:cxn>
                    <a:cxn ang="0">
                      <a:pos x="202" y="162"/>
                    </a:cxn>
                    <a:cxn ang="0">
                      <a:pos x="502" y="197"/>
                    </a:cxn>
                    <a:cxn ang="0">
                      <a:pos x="609" y="165"/>
                    </a:cxn>
                    <a:cxn ang="0">
                      <a:pos x="771" y="83"/>
                    </a:cxn>
                    <a:cxn ang="0">
                      <a:pos x="918" y="178"/>
                    </a:cxn>
                    <a:cxn ang="0">
                      <a:pos x="1312" y="245"/>
                    </a:cxn>
                    <a:cxn ang="0">
                      <a:pos x="1534" y="340"/>
                    </a:cxn>
                    <a:cxn ang="0">
                      <a:pos x="1858" y="300"/>
                    </a:cxn>
                    <a:cxn ang="0">
                      <a:pos x="2032" y="268"/>
                    </a:cxn>
                    <a:cxn ang="0">
                      <a:pos x="2040" y="79"/>
                    </a:cxn>
                    <a:cxn ang="0">
                      <a:pos x="2170" y="106"/>
                    </a:cxn>
                    <a:cxn ang="0">
                      <a:pos x="2289" y="186"/>
                    </a:cxn>
                    <a:cxn ang="0">
                      <a:pos x="2368" y="280"/>
                    </a:cxn>
                    <a:cxn ang="0">
                      <a:pos x="2573" y="233"/>
                    </a:cxn>
                    <a:cxn ang="0">
                      <a:pos x="2407" y="383"/>
                    </a:cxn>
                    <a:cxn ang="0">
                      <a:pos x="2226" y="419"/>
                    </a:cxn>
                    <a:cxn ang="0">
                      <a:pos x="2254" y="553"/>
                    </a:cxn>
                    <a:cxn ang="0">
                      <a:pos x="2028" y="710"/>
                    </a:cxn>
                    <a:cxn ang="0">
                      <a:pos x="1949" y="944"/>
                    </a:cxn>
                    <a:cxn ang="0">
                      <a:pos x="2226" y="1154"/>
                    </a:cxn>
                    <a:cxn ang="0">
                      <a:pos x="2340" y="1383"/>
                    </a:cxn>
                    <a:cxn ang="0">
                      <a:pos x="2471" y="1446"/>
                    </a:cxn>
                    <a:cxn ang="0">
                      <a:pos x="2510" y="1205"/>
                    </a:cxn>
                    <a:cxn ang="0">
                      <a:pos x="2585" y="1105"/>
                    </a:cxn>
                    <a:cxn ang="0">
                      <a:pos x="2585" y="1005"/>
                    </a:cxn>
                    <a:cxn ang="0">
                      <a:pos x="2568" y="953"/>
                    </a:cxn>
                    <a:cxn ang="0">
                      <a:pos x="2597" y="920"/>
                    </a:cxn>
                    <a:cxn ang="0">
                      <a:pos x="2661" y="655"/>
                    </a:cxn>
                    <a:cxn ang="0">
                      <a:pos x="2909" y="778"/>
                    </a:cxn>
                    <a:cxn ang="0">
                      <a:pos x="3016" y="980"/>
                    </a:cxn>
                  </a:cxnLst>
                  <a:rect l="0" t="0" r="r" b="b"/>
                  <a:pathLst>
                    <a:path w="3454" h="2050">
                      <a:moveTo>
                        <a:pt x="3154" y="850"/>
                      </a:moveTo>
                      <a:lnTo>
                        <a:pt x="3177" y="887"/>
                      </a:lnTo>
                      <a:lnTo>
                        <a:pt x="3190" y="948"/>
                      </a:lnTo>
                      <a:lnTo>
                        <a:pt x="3226" y="948"/>
                      </a:lnTo>
                      <a:lnTo>
                        <a:pt x="3237" y="1027"/>
                      </a:lnTo>
                      <a:lnTo>
                        <a:pt x="3261" y="1023"/>
                      </a:lnTo>
                      <a:lnTo>
                        <a:pt x="3261" y="1058"/>
                      </a:lnTo>
                      <a:lnTo>
                        <a:pt x="3237" y="1075"/>
                      </a:lnTo>
                      <a:lnTo>
                        <a:pt x="3241" y="1106"/>
                      </a:lnTo>
                      <a:lnTo>
                        <a:pt x="3273" y="1115"/>
                      </a:lnTo>
                      <a:lnTo>
                        <a:pt x="3288" y="1189"/>
                      </a:lnTo>
                      <a:lnTo>
                        <a:pt x="3347" y="1181"/>
                      </a:lnTo>
                      <a:lnTo>
                        <a:pt x="3340" y="1213"/>
                      </a:lnTo>
                      <a:lnTo>
                        <a:pt x="3388" y="1205"/>
                      </a:lnTo>
                      <a:lnTo>
                        <a:pt x="3356" y="1249"/>
                      </a:lnTo>
                      <a:lnTo>
                        <a:pt x="3344" y="1280"/>
                      </a:lnTo>
                      <a:lnTo>
                        <a:pt x="3281" y="1296"/>
                      </a:lnTo>
                      <a:lnTo>
                        <a:pt x="3308" y="1312"/>
                      </a:lnTo>
                      <a:lnTo>
                        <a:pt x="3356" y="1296"/>
                      </a:lnTo>
                      <a:lnTo>
                        <a:pt x="3399" y="1272"/>
                      </a:lnTo>
                      <a:lnTo>
                        <a:pt x="3443" y="1277"/>
                      </a:lnTo>
                      <a:lnTo>
                        <a:pt x="3450" y="1316"/>
                      </a:lnTo>
                      <a:lnTo>
                        <a:pt x="3450" y="1371"/>
                      </a:lnTo>
                      <a:lnTo>
                        <a:pt x="3454" y="1402"/>
                      </a:lnTo>
                      <a:lnTo>
                        <a:pt x="3450" y="1426"/>
                      </a:lnTo>
                      <a:lnTo>
                        <a:pt x="3395" y="1442"/>
                      </a:lnTo>
                      <a:lnTo>
                        <a:pt x="3347" y="1439"/>
                      </a:lnTo>
                      <a:lnTo>
                        <a:pt x="3285" y="1494"/>
                      </a:lnTo>
                      <a:lnTo>
                        <a:pt x="3178" y="1505"/>
                      </a:lnTo>
                      <a:lnTo>
                        <a:pt x="3067" y="1505"/>
                      </a:lnTo>
                      <a:lnTo>
                        <a:pt x="3012" y="1498"/>
                      </a:lnTo>
                      <a:lnTo>
                        <a:pt x="2972" y="1533"/>
                      </a:lnTo>
                      <a:lnTo>
                        <a:pt x="2913" y="1560"/>
                      </a:lnTo>
                      <a:lnTo>
                        <a:pt x="2858" y="1632"/>
                      </a:lnTo>
                      <a:lnTo>
                        <a:pt x="2953" y="1592"/>
                      </a:lnTo>
                      <a:lnTo>
                        <a:pt x="3008" y="1564"/>
                      </a:lnTo>
                      <a:lnTo>
                        <a:pt x="3064" y="1597"/>
                      </a:lnTo>
                      <a:lnTo>
                        <a:pt x="3027" y="1652"/>
                      </a:lnTo>
                      <a:lnTo>
                        <a:pt x="3079" y="1707"/>
                      </a:lnTo>
                      <a:lnTo>
                        <a:pt x="3206" y="1770"/>
                      </a:lnTo>
                      <a:lnTo>
                        <a:pt x="3091" y="1833"/>
                      </a:lnTo>
                      <a:lnTo>
                        <a:pt x="2981" y="1908"/>
                      </a:lnTo>
                      <a:lnTo>
                        <a:pt x="2957" y="1881"/>
                      </a:lnTo>
                      <a:lnTo>
                        <a:pt x="3091" y="1754"/>
                      </a:lnTo>
                      <a:lnTo>
                        <a:pt x="3084" y="1735"/>
                      </a:lnTo>
                      <a:lnTo>
                        <a:pt x="3044" y="1735"/>
                      </a:lnTo>
                      <a:lnTo>
                        <a:pt x="2929" y="1833"/>
                      </a:lnTo>
                      <a:lnTo>
                        <a:pt x="2898" y="1818"/>
                      </a:lnTo>
                      <a:lnTo>
                        <a:pt x="2889" y="1691"/>
                      </a:lnTo>
                      <a:lnTo>
                        <a:pt x="2826" y="1680"/>
                      </a:lnTo>
                      <a:lnTo>
                        <a:pt x="2799" y="1754"/>
                      </a:lnTo>
                      <a:lnTo>
                        <a:pt x="2775" y="1798"/>
                      </a:lnTo>
                      <a:lnTo>
                        <a:pt x="2743" y="1842"/>
                      </a:lnTo>
                      <a:lnTo>
                        <a:pt x="2558" y="1829"/>
                      </a:lnTo>
                      <a:lnTo>
                        <a:pt x="2523" y="1866"/>
                      </a:lnTo>
                      <a:lnTo>
                        <a:pt x="2502" y="1932"/>
                      </a:lnTo>
                      <a:lnTo>
                        <a:pt x="2399" y="1928"/>
                      </a:lnTo>
                      <a:lnTo>
                        <a:pt x="2361" y="1964"/>
                      </a:lnTo>
                      <a:lnTo>
                        <a:pt x="2261" y="2050"/>
                      </a:lnTo>
                      <a:lnTo>
                        <a:pt x="2194" y="2023"/>
                      </a:lnTo>
                      <a:lnTo>
                        <a:pt x="2217" y="1987"/>
                      </a:lnTo>
                      <a:lnTo>
                        <a:pt x="2273" y="1908"/>
                      </a:lnTo>
                      <a:lnTo>
                        <a:pt x="2230" y="1818"/>
                      </a:lnTo>
                      <a:lnTo>
                        <a:pt x="2182" y="1726"/>
                      </a:lnTo>
                      <a:lnTo>
                        <a:pt x="2107" y="1687"/>
                      </a:lnTo>
                      <a:lnTo>
                        <a:pt x="2044" y="1640"/>
                      </a:lnTo>
                      <a:lnTo>
                        <a:pt x="1965" y="1640"/>
                      </a:lnTo>
                      <a:lnTo>
                        <a:pt x="1838" y="1628"/>
                      </a:lnTo>
                      <a:lnTo>
                        <a:pt x="1755" y="1628"/>
                      </a:lnTo>
                      <a:lnTo>
                        <a:pt x="1759" y="1597"/>
                      </a:lnTo>
                      <a:lnTo>
                        <a:pt x="558" y="1601"/>
                      </a:lnTo>
                      <a:lnTo>
                        <a:pt x="499" y="1525"/>
                      </a:lnTo>
                      <a:lnTo>
                        <a:pt x="440" y="1485"/>
                      </a:lnTo>
                      <a:lnTo>
                        <a:pt x="392" y="1430"/>
                      </a:lnTo>
                      <a:lnTo>
                        <a:pt x="388" y="1363"/>
                      </a:lnTo>
                      <a:lnTo>
                        <a:pt x="384" y="1308"/>
                      </a:lnTo>
                      <a:lnTo>
                        <a:pt x="340" y="1312"/>
                      </a:lnTo>
                      <a:lnTo>
                        <a:pt x="337" y="1268"/>
                      </a:lnTo>
                      <a:lnTo>
                        <a:pt x="309" y="1257"/>
                      </a:lnTo>
                      <a:lnTo>
                        <a:pt x="317" y="1189"/>
                      </a:lnTo>
                      <a:lnTo>
                        <a:pt x="337" y="1154"/>
                      </a:lnTo>
                      <a:lnTo>
                        <a:pt x="368" y="1122"/>
                      </a:lnTo>
                      <a:lnTo>
                        <a:pt x="305" y="1106"/>
                      </a:lnTo>
                      <a:lnTo>
                        <a:pt x="289" y="1031"/>
                      </a:lnTo>
                      <a:lnTo>
                        <a:pt x="265" y="1019"/>
                      </a:lnTo>
                      <a:lnTo>
                        <a:pt x="254" y="964"/>
                      </a:lnTo>
                      <a:lnTo>
                        <a:pt x="186" y="889"/>
                      </a:lnTo>
                      <a:lnTo>
                        <a:pt x="158" y="885"/>
                      </a:lnTo>
                      <a:lnTo>
                        <a:pt x="151" y="916"/>
                      </a:lnTo>
                      <a:lnTo>
                        <a:pt x="123" y="916"/>
                      </a:lnTo>
                      <a:lnTo>
                        <a:pt x="112" y="944"/>
                      </a:lnTo>
                      <a:lnTo>
                        <a:pt x="72" y="916"/>
                      </a:lnTo>
                      <a:lnTo>
                        <a:pt x="61" y="857"/>
                      </a:lnTo>
                      <a:lnTo>
                        <a:pt x="40" y="841"/>
                      </a:lnTo>
                      <a:lnTo>
                        <a:pt x="0" y="857"/>
                      </a:lnTo>
                      <a:lnTo>
                        <a:pt x="202" y="162"/>
                      </a:lnTo>
                      <a:lnTo>
                        <a:pt x="333" y="186"/>
                      </a:lnTo>
                      <a:lnTo>
                        <a:pt x="451" y="241"/>
                      </a:lnTo>
                      <a:lnTo>
                        <a:pt x="499" y="245"/>
                      </a:lnTo>
                      <a:lnTo>
                        <a:pt x="502" y="197"/>
                      </a:lnTo>
                      <a:lnTo>
                        <a:pt x="546" y="165"/>
                      </a:lnTo>
                      <a:lnTo>
                        <a:pt x="657" y="94"/>
                      </a:lnTo>
                      <a:lnTo>
                        <a:pt x="688" y="114"/>
                      </a:lnTo>
                      <a:lnTo>
                        <a:pt x="609" y="165"/>
                      </a:lnTo>
                      <a:lnTo>
                        <a:pt x="692" y="162"/>
                      </a:lnTo>
                      <a:lnTo>
                        <a:pt x="723" y="130"/>
                      </a:lnTo>
                      <a:lnTo>
                        <a:pt x="743" y="94"/>
                      </a:lnTo>
                      <a:lnTo>
                        <a:pt x="771" y="83"/>
                      </a:lnTo>
                      <a:lnTo>
                        <a:pt x="811" y="150"/>
                      </a:lnTo>
                      <a:lnTo>
                        <a:pt x="863" y="158"/>
                      </a:lnTo>
                      <a:lnTo>
                        <a:pt x="885" y="130"/>
                      </a:lnTo>
                      <a:lnTo>
                        <a:pt x="918" y="178"/>
                      </a:lnTo>
                      <a:lnTo>
                        <a:pt x="957" y="145"/>
                      </a:lnTo>
                      <a:lnTo>
                        <a:pt x="1128" y="201"/>
                      </a:lnTo>
                      <a:lnTo>
                        <a:pt x="1233" y="206"/>
                      </a:lnTo>
                      <a:lnTo>
                        <a:pt x="1312" y="245"/>
                      </a:lnTo>
                      <a:lnTo>
                        <a:pt x="1297" y="300"/>
                      </a:lnTo>
                      <a:lnTo>
                        <a:pt x="1404" y="268"/>
                      </a:lnTo>
                      <a:lnTo>
                        <a:pt x="1479" y="344"/>
                      </a:lnTo>
                      <a:lnTo>
                        <a:pt x="1534" y="340"/>
                      </a:lnTo>
                      <a:lnTo>
                        <a:pt x="1526" y="300"/>
                      </a:lnTo>
                      <a:lnTo>
                        <a:pt x="1590" y="237"/>
                      </a:lnTo>
                      <a:lnTo>
                        <a:pt x="1656" y="288"/>
                      </a:lnTo>
                      <a:lnTo>
                        <a:pt x="1858" y="300"/>
                      </a:lnTo>
                      <a:lnTo>
                        <a:pt x="1894" y="257"/>
                      </a:lnTo>
                      <a:lnTo>
                        <a:pt x="1953" y="248"/>
                      </a:lnTo>
                      <a:lnTo>
                        <a:pt x="1985" y="296"/>
                      </a:lnTo>
                      <a:lnTo>
                        <a:pt x="2032" y="268"/>
                      </a:lnTo>
                      <a:lnTo>
                        <a:pt x="2076" y="237"/>
                      </a:lnTo>
                      <a:lnTo>
                        <a:pt x="2052" y="145"/>
                      </a:lnTo>
                      <a:lnTo>
                        <a:pt x="1996" y="106"/>
                      </a:lnTo>
                      <a:lnTo>
                        <a:pt x="2040" y="79"/>
                      </a:lnTo>
                      <a:lnTo>
                        <a:pt x="2063" y="39"/>
                      </a:lnTo>
                      <a:lnTo>
                        <a:pt x="2123" y="0"/>
                      </a:lnTo>
                      <a:lnTo>
                        <a:pt x="2186" y="55"/>
                      </a:lnTo>
                      <a:lnTo>
                        <a:pt x="2170" y="106"/>
                      </a:lnTo>
                      <a:lnTo>
                        <a:pt x="2179" y="150"/>
                      </a:lnTo>
                      <a:lnTo>
                        <a:pt x="2217" y="186"/>
                      </a:lnTo>
                      <a:lnTo>
                        <a:pt x="2238" y="248"/>
                      </a:lnTo>
                      <a:lnTo>
                        <a:pt x="2289" y="186"/>
                      </a:lnTo>
                      <a:lnTo>
                        <a:pt x="2317" y="241"/>
                      </a:lnTo>
                      <a:lnTo>
                        <a:pt x="2313" y="331"/>
                      </a:lnTo>
                      <a:lnTo>
                        <a:pt x="2352" y="331"/>
                      </a:lnTo>
                      <a:lnTo>
                        <a:pt x="2368" y="280"/>
                      </a:lnTo>
                      <a:lnTo>
                        <a:pt x="2423" y="224"/>
                      </a:lnTo>
                      <a:lnTo>
                        <a:pt x="2447" y="150"/>
                      </a:lnTo>
                      <a:lnTo>
                        <a:pt x="2545" y="162"/>
                      </a:lnTo>
                      <a:lnTo>
                        <a:pt x="2573" y="233"/>
                      </a:lnTo>
                      <a:lnTo>
                        <a:pt x="2534" y="257"/>
                      </a:lnTo>
                      <a:lnTo>
                        <a:pt x="2554" y="347"/>
                      </a:lnTo>
                      <a:lnTo>
                        <a:pt x="2427" y="414"/>
                      </a:lnTo>
                      <a:lnTo>
                        <a:pt x="2407" y="383"/>
                      </a:lnTo>
                      <a:lnTo>
                        <a:pt x="2340" y="386"/>
                      </a:lnTo>
                      <a:lnTo>
                        <a:pt x="2328" y="442"/>
                      </a:lnTo>
                      <a:lnTo>
                        <a:pt x="2249" y="442"/>
                      </a:lnTo>
                      <a:lnTo>
                        <a:pt x="2226" y="419"/>
                      </a:lnTo>
                      <a:lnTo>
                        <a:pt x="2194" y="423"/>
                      </a:lnTo>
                      <a:lnTo>
                        <a:pt x="2197" y="454"/>
                      </a:lnTo>
                      <a:lnTo>
                        <a:pt x="2273" y="482"/>
                      </a:lnTo>
                      <a:lnTo>
                        <a:pt x="2254" y="553"/>
                      </a:lnTo>
                      <a:lnTo>
                        <a:pt x="2214" y="581"/>
                      </a:lnTo>
                      <a:lnTo>
                        <a:pt x="2151" y="589"/>
                      </a:lnTo>
                      <a:lnTo>
                        <a:pt x="2114" y="644"/>
                      </a:lnTo>
                      <a:lnTo>
                        <a:pt x="2028" y="710"/>
                      </a:lnTo>
                      <a:lnTo>
                        <a:pt x="1956" y="774"/>
                      </a:lnTo>
                      <a:lnTo>
                        <a:pt x="1897" y="865"/>
                      </a:lnTo>
                      <a:lnTo>
                        <a:pt x="1894" y="933"/>
                      </a:lnTo>
                      <a:lnTo>
                        <a:pt x="1949" y="944"/>
                      </a:lnTo>
                      <a:lnTo>
                        <a:pt x="1976" y="1054"/>
                      </a:lnTo>
                      <a:lnTo>
                        <a:pt x="2099" y="1071"/>
                      </a:lnTo>
                      <a:lnTo>
                        <a:pt x="2179" y="1146"/>
                      </a:lnTo>
                      <a:lnTo>
                        <a:pt x="2226" y="1154"/>
                      </a:lnTo>
                      <a:lnTo>
                        <a:pt x="2273" y="1205"/>
                      </a:lnTo>
                      <a:lnTo>
                        <a:pt x="2356" y="1198"/>
                      </a:lnTo>
                      <a:lnTo>
                        <a:pt x="2348" y="1296"/>
                      </a:lnTo>
                      <a:lnTo>
                        <a:pt x="2340" y="1383"/>
                      </a:lnTo>
                      <a:lnTo>
                        <a:pt x="2372" y="1446"/>
                      </a:lnTo>
                      <a:lnTo>
                        <a:pt x="2407" y="1450"/>
                      </a:lnTo>
                      <a:lnTo>
                        <a:pt x="2435" y="1419"/>
                      </a:lnTo>
                      <a:lnTo>
                        <a:pt x="2471" y="1446"/>
                      </a:lnTo>
                      <a:lnTo>
                        <a:pt x="2486" y="1411"/>
                      </a:lnTo>
                      <a:lnTo>
                        <a:pt x="2506" y="1312"/>
                      </a:lnTo>
                      <a:lnTo>
                        <a:pt x="2502" y="1272"/>
                      </a:lnTo>
                      <a:lnTo>
                        <a:pt x="2510" y="1205"/>
                      </a:lnTo>
                      <a:lnTo>
                        <a:pt x="2578" y="1170"/>
                      </a:lnTo>
                      <a:lnTo>
                        <a:pt x="2578" y="1170"/>
                      </a:lnTo>
                      <a:lnTo>
                        <a:pt x="2582" y="1137"/>
                      </a:lnTo>
                      <a:lnTo>
                        <a:pt x="2585" y="1105"/>
                      </a:lnTo>
                      <a:lnTo>
                        <a:pt x="2588" y="1066"/>
                      </a:lnTo>
                      <a:lnTo>
                        <a:pt x="2588" y="1044"/>
                      </a:lnTo>
                      <a:lnTo>
                        <a:pt x="2587" y="1024"/>
                      </a:lnTo>
                      <a:lnTo>
                        <a:pt x="2585" y="1005"/>
                      </a:lnTo>
                      <a:lnTo>
                        <a:pt x="2583" y="988"/>
                      </a:lnTo>
                      <a:lnTo>
                        <a:pt x="2578" y="972"/>
                      </a:lnTo>
                      <a:lnTo>
                        <a:pt x="2571" y="958"/>
                      </a:lnTo>
                      <a:lnTo>
                        <a:pt x="2568" y="953"/>
                      </a:lnTo>
                      <a:lnTo>
                        <a:pt x="2564" y="948"/>
                      </a:lnTo>
                      <a:lnTo>
                        <a:pt x="2559" y="943"/>
                      </a:lnTo>
                      <a:lnTo>
                        <a:pt x="2554" y="940"/>
                      </a:lnTo>
                      <a:lnTo>
                        <a:pt x="2597" y="920"/>
                      </a:lnTo>
                      <a:lnTo>
                        <a:pt x="2613" y="830"/>
                      </a:lnTo>
                      <a:lnTo>
                        <a:pt x="2602" y="798"/>
                      </a:lnTo>
                      <a:lnTo>
                        <a:pt x="2613" y="727"/>
                      </a:lnTo>
                      <a:lnTo>
                        <a:pt x="2661" y="655"/>
                      </a:lnTo>
                      <a:lnTo>
                        <a:pt x="2731" y="695"/>
                      </a:lnTo>
                      <a:lnTo>
                        <a:pt x="2830" y="695"/>
                      </a:lnTo>
                      <a:lnTo>
                        <a:pt x="2870" y="734"/>
                      </a:lnTo>
                      <a:lnTo>
                        <a:pt x="2909" y="778"/>
                      </a:lnTo>
                      <a:lnTo>
                        <a:pt x="2972" y="802"/>
                      </a:lnTo>
                      <a:lnTo>
                        <a:pt x="2944" y="837"/>
                      </a:lnTo>
                      <a:lnTo>
                        <a:pt x="2949" y="960"/>
                      </a:lnTo>
                      <a:lnTo>
                        <a:pt x="3016" y="980"/>
                      </a:lnTo>
                      <a:lnTo>
                        <a:pt x="3087" y="957"/>
                      </a:lnTo>
                      <a:lnTo>
                        <a:pt x="3115" y="916"/>
                      </a:lnTo>
                      <a:lnTo>
                        <a:pt x="3154" y="850"/>
                      </a:lnTo>
                      <a:close/>
                    </a:path>
                  </a:pathLst>
                </a:custGeom>
                <a:gradFill>
                  <a:gsLst>
                    <a:gs pos="52000">
                      <a:srgbClr val="00B050"/>
                    </a:gs>
                    <a:gs pos="31000">
                      <a:srgbClr val="00B0F0"/>
                    </a:gs>
                  </a:gsLst>
                  <a:lin ang="0" scaled="1"/>
                </a:gra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69" name="Freeform 95"/>
                <p:cNvSpPr>
                  <a:spLocks/>
                </p:cNvSpPr>
                <p:nvPr/>
              </p:nvSpPr>
              <p:spPr bwMode="auto">
                <a:xfrm>
                  <a:off x="459" y="1696"/>
                  <a:ext cx="30" cy="30"/>
                </a:xfrm>
                <a:custGeom>
                  <a:avLst/>
                  <a:gdLst/>
                  <a:ahLst/>
                  <a:cxnLst>
                    <a:cxn ang="0">
                      <a:pos x="28" y="27"/>
                    </a:cxn>
                    <a:cxn ang="0">
                      <a:pos x="44" y="0"/>
                    </a:cxn>
                    <a:cxn ang="0">
                      <a:pos x="88" y="0"/>
                    </a:cxn>
                    <a:cxn ang="0">
                      <a:pos x="88" y="39"/>
                    </a:cxn>
                    <a:cxn ang="0">
                      <a:pos x="37" y="90"/>
                    </a:cxn>
                    <a:cxn ang="0">
                      <a:pos x="0" y="55"/>
                    </a:cxn>
                    <a:cxn ang="0">
                      <a:pos x="28" y="27"/>
                    </a:cxn>
                  </a:cxnLst>
                  <a:rect l="0" t="0" r="r" b="b"/>
                  <a:pathLst>
                    <a:path w="88" h="90">
                      <a:moveTo>
                        <a:pt x="28" y="27"/>
                      </a:moveTo>
                      <a:lnTo>
                        <a:pt x="44" y="0"/>
                      </a:lnTo>
                      <a:lnTo>
                        <a:pt x="88" y="0"/>
                      </a:lnTo>
                      <a:lnTo>
                        <a:pt x="88" y="39"/>
                      </a:lnTo>
                      <a:lnTo>
                        <a:pt x="37" y="90"/>
                      </a:lnTo>
                      <a:lnTo>
                        <a:pt x="0" y="55"/>
                      </a:lnTo>
                      <a:lnTo>
                        <a:pt x="28" y="27"/>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70" name="Freeform 96"/>
                <p:cNvSpPr>
                  <a:spLocks/>
                </p:cNvSpPr>
                <p:nvPr/>
              </p:nvSpPr>
              <p:spPr bwMode="auto">
                <a:xfrm>
                  <a:off x="1769" y="1840"/>
                  <a:ext cx="84" cy="88"/>
                </a:xfrm>
                <a:custGeom>
                  <a:avLst/>
                  <a:gdLst/>
                  <a:ahLst/>
                  <a:cxnLst>
                    <a:cxn ang="0">
                      <a:pos x="138" y="0"/>
                    </a:cxn>
                    <a:cxn ang="0">
                      <a:pos x="107" y="12"/>
                    </a:cxn>
                    <a:cxn ang="0">
                      <a:pos x="86" y="43"/>
                    </a:cxn>
                    <a:cxn ang="0">
                      <a:pos x="59" y="79"/>
                    </a:cxn>
                    <a:cxn ang="0">
                      <a:pos x="20" y="98"/>
                    </a:cxn>
                    <a:cxn ang="0">
                      <a:pos x="0" y="142"/>
                    </a:cxn>
                    <a:cxn ang="0">
                      <a:pos x="0" y="205"/>
                    </a:cxn>
                    <a:cxn ang="0">
                      <a:pos x="51" y="214"/>
                    </a:cxn>
                    <a:cxn ang="0">
                      <a:pos x="94" y="194"/>
                    </a:cxn>
                    <a:cxn ang="0">
                      <a:pos x="130" y="194"/>
                    </a:cxn>
                    <a:cxn ang="0">
                      <a:pos x="138" y="253"/>
                    </a:cxn>
                    <a:cxn ang="0">
                      <a:pos x="169" y="265"/>
                    </a:cxn>
                    <a:cxn ang="0">
                      <a:pos x="169" y="221"/>
                    </a:cxn>
                    <a:cxn ang="0">
                      <a:pos x="197" y="229"/>
                    </a:cxn>
                    <a:cxn ang="0">
                      <a:pos x="209" y="265"/>
                    </a:cxn>
                    <a:cxn ang="0">
                      <a:pos x="233" y="209"/>
                    </a:cxn>
                    <a:cxn ang="0">
                      <a:pos x="252" y="162"/>
                    </a:cxn>
                    <a:cxn ang="0">
                      <a:pos x="241" y="94"/>
                    </a:cxn>
                    <a:cxn ang="0">
                      <a:pos x="209" y="83"/>
                    </a:cxn>
                    <a:cxn ang="0">
                      <a:pos x="169" y="83"/>
                    </a:cxn>
                    <a:cxn ang="0">
                      <a:pos x="154" y="43"/>
                    </a:cxn>
                    <a:cxn ang="0">
                      <a:pos x="158" y="15"/>
                    </a:cxn>
                    <a:cxn ang="0">
                      <a:pos x="127" y="0"/>
                    </a:cxn>
                    <a:cxn ang="0">
                      <a:pos x="138" y="0"/>
                    </a:cxn>
                  </a:cxnLst>
                  <a:rect l="0" t="0" r="r" b="b"/>
                  <a:pathLst>
                    <a:path w="252" h="265">
                      <a:moveTo>
                        <a:pt x="138" y="0"/>
                      </a:moveTo>
                      <a:lnTo>
                        <a:pt x="107" y="12"/>
                      </a:lnTo>
                      <a:lnTo>
                        <a:pt x="86" y="43"/>
                      </a:lnTo>
                      <a:lnTo>
                        <a:pt x="59" y="79"/>
                      </a:lnTo>
                      <a:lnTo>
                        <a:pt x="20" y="98"/>
                      </a:lnTo>
                      <a:lnTo>
                        <a:pt x="0" y="142"/>
                      </a:lnTo>
                      <a:lnTo>
                        <a:pt x="0" y="205"/>
                      </a:lnTo>
                      <a:lnTo>
                        <a:pt x="51" y="214"/>
                      </a:lnTo>
                      <a:lnTo>
                        <a:pt x="94" y="194"/>
                      </a:lnTo>
                      <a:lnTo>
                        <a:pt x="130" y="194"/>
                      </a:lnTo>
                      <a:lnTo>
                        <a:pt x="138" y="253"/>
                      </a:lnTo>
                      <a:lnTo>
                        <a:pt x="169" y="265"/>
                      </a:lnTo>
                      <a:lnTo>
                        <a:pt x="169" y="221"/>
                      </a:lnTo>
                      <a:lnTo>
                        <a:pt x="197" y="229"/>
                      </a:lnTo>
                      <a:lnTo>
                        <a:pt x="209" y="265"/>
                      </a:lnTo>
                      <a:lnTo>
                        <a:pt x="233" y="209"/>
                      </a:lnTo>
                      <a:lnTo>
                        <a:pt x="252" y="162"/>
                      </a:lnTo>
                      <a:lnTo>
                        <a:pt x="241" y="94"/>
                      </a:lnTo>
                      <a:lnTo>
                        <a:pt x="209" y="83"/>
                      </a:lnTo>
                      <a:lnTo>
                        <a:pt x="169" y="83"/>
                      </a:lnTo>
                      <a:lnTo>
                        <a:pt x="154" y="43"/>
                      </a:lnTo>
                      <a:lnTo>
                        <a:pt x="158" y="15"/>
                      </a:lnTo>
                      <a:lnTo>
                        <a:pt x="127" y="0"/>
                      </a:lnTo>
                      <a:lnTo>
                        <a:pt x="138" y="0"/>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71" name="Freeform 97"/>
                <p:cNvSpPr>
                  <a:spLocks/>
                </p:cNvSpPr>
                <p:nvPr/>
              </p:nvSpPr>
              <p:spPr bwMode="auto">
                <a:xfrm>
                  <a:off x="1769" y="1840"/>
                  <a:ext cx="84" cy="88"/>
                </a:xfrm>
                <a:custGeom>
                  <a:avLst/>
                  <a:gdLst/>
                  <a:ahLst/>
                  <a:cxnLst>
                    <a:cxn ang="0">
                      <a:pos x="138" y="0"/>
                    </a:cxn>
                    <a:cxn ang="0">
                      <a:pos x="107" y="12"/>
                    </a:cxn>
                    <a:cxn ang="0">
                      <a:pos x="86" y="43"/>
                    </a:cxn>
                    <a:cxn ang="0">
                      <a:pos x="59" y="79"/>
                    </a:cxn>
                    <a:cxn ang="0">
                      <a:pos x="20" y="98"/>
                    </a:cxn>
                    <a:cxn ang="0">
                      <a:pos x="0" y="142"/>
                    </a:cxn>
                    <a:cxn ang="0">
                      <a:pos x="0" y="205"/>
                    </a:cxn>
                    <a:cxn ang="0">
                      <a:pos x="51" y="214"/>
                    </a:cxn>
                    <a:cxn ang="0">
                      <a:pos x="94" y="194"/>
                    </a:cxn>
                    <a:cxn ang="0">
                      <a:pos x="130" y="194"/>
                    </a:cxn>
                    <a:cxn ang="0">
                      <a:pos x="138" y="253"/>
                    </a:cxn>
                    <a:cxn ang="0">
                      <a:pos x="169" y="265"/>
                    </a:cxn>
                    <a:cxn ang="0">
                      <a:pos x="169" y="221"/>
                    </a:cxn>
                    <a:cxn ang="0">
                      <a:pos x="197" y="229"/>
                    </a:cxn>
                    <a:cxn ang="0">
                      <a:pos x="209" y="265"/>
                    </a:cxn>
                    <a:cxn ang="0">
                      <a:pos x="233" y="209"/>
                    </a:cxn>
                    <a:cxn ang="0">
                      <a:pos x="252" y="162"/>
                    </a:cxn>
                    <a:cxn ang="0">
                      <a:pos x="241" y="94"/>
                    </a:cxn>
                    <a:cxn ang="0">
                      <a:pos x="209" y="83"/>
                    </a:cxn>
                    <a:cxn ang="0">
                      <a:pos x="169" y="83"/>
                    </a:cxn>
                    <a:cxn ang="0">
                      <a:pos x="154" y="43"/>
                    </a:cxn>
                    <a:cxn ang="0">
                      <a:pos x="158" y="15"/>
                    </a:cxn>
                    <a:cxn ang="0">
                      <a:pos x="127" y="0"/>
                    </a:cxn>
                  </a:cxnLst>
                  <a:rect l="0" t="0" r="r" b="b"/>
                  <a:pathLst>
                    <a:path w="252" h="265">
                      <a:moveTo>
                        <a:pt x="138" y="0"/>
                      </a:moveTo>
                      <a:lnTo>
                        <a:pt x="107" y="12"/>
                      </a:lnTo>
                      <a:lnTo>
                        <a:pt x="86" y="43"/>
                      </a:lnTo>
                      <a:lnTo>
                        <a:pt x="59" y="79"/>
                      </a:lnTo>
                      <a:lnTo>
                        <a:pt x="20" y="98"/>
                      </a:lnTo>
                      <a:lnTo>
                        <a:pt x="0" y="142"/>
                      </a:lnTo>
                      <a:lnTo>
                        <a:pt x="0" y="205"/>
                      </a:lnTo>
                      <a:lnTo>
                        <a:pt x="51" y="214"/>
                      </a:lnTo>
                      <a:lnTo>
                        <a:pt x="94" y="194"/>
                      </a:lnTo>
                      <a:lnTo>
                        <a:pt x="130" y="194"/>
                      </a:lnTo>
                      <a:lnTo>
                        <a:pt x="138" y="253"/>
                      </a:lnTo>
                      <a:lnTo>
                        <a:pt x="169" y="265"/>
                      </a:lnTo>
                      <a:lnTo>
                        <a:pt x="169" y="221"/>
                      </a:lnTo>
                      <a:lnTo>
                        <a:pt x="197" y="229"/>
                      </a:lnTo>
                      <a:lnTo>
                        <a:pt x="209" y="265"/>
                      </a:lnTo>
                      <a:lnTo>
                        <a:pt x="233" y="209"/>
                      </a:lnTo>
                      <a:lnTo>
                        <a:pt x="252" y="162"/>
                      </a:lnTo>
                      <a:lnTo>
                        <a:pt x="241" y="94"/>
                      </a:lnTo>
                      <a:lnTo>
                        <a:pt x="209" y="83"/>
                      </a:lnTo>
                      <a:lnTo>
                        <a:pt x="169" y="83"/>
                      </a:lnTo>
                      <a:lnTo>
                        <a:pt x="154" y="43"/>
                      </a:lnTo>
                      <a:lnTo>
                        <a:pt x="158" y="15"/>
                      </a:lnTo>
                      <a:lnTo>
                        <a:pt x="127" y="0"/>
                      </a:lnTo>
                    </a:path>
                  </a:pathLst>
                </a:custGeom>
                <a:solidFill>
                  <a:srgbClr val="00B05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72" name="Freeform 98"/>
                <p:cNvSpPr>
                  <a:spLocks/>
                </p:cNvSpPr>
                <p:nvPr/>
              </p:nvSpPr>
              <p:spPr bwMode="auto">
                <a:xfrm>
                  <a:off x="1845" y="1907"/>
                  <a:ext cx="14" cy="24"/>
                </a:xfrm>
                <a:custGeom>
                  <a:avLst/>
                  <a:gdLst/>
                  <a:ahLst/>
                  <a:cxnLst>
                    <a:cxn ang="0">
                      <a:pos x="41" y="0"/>
                    </a:cxn>
                    <a:cxn ang="0">
                      <a:pos x="37" y="32"/>
                    </a:cxn>
                    <a:cxn ang="0">
                      <a:pos x="33" y="64"/>
                    </a:cxn>
                    <a:cxn ang="0">
                      <a:pos x="0" y="72"/>
                    </a:cxn>
                    <a:cxn ang="0">
                      <a:pos x="41" y="0"/>
                    </a:cxn>
                  </a:cxnLst>
                  <a:rect l="0" t="0" r="r" b="b"/>
                  <a:pathLst>
                    <a:path w="41" h="72">
                      <a:moveTo>
                        <a:pt x="41" y="0"/>
                      </a:moveTo>
                      <a:lnTo>
                        <a:pt x="37" y="32"/>
                      </a:lnTo>
                      <a:lnTo>
                        <a:pt x="33" y="64"/>
                      </a:lnTo>
                      <a:lnTo>
                        <a:pt x="0" y="72"/>
                      </a:lnTo>
                      <a:lnTo>
                        <a:pt x="41" y="0"/>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73" name="Freeform 99"/>
                <p:cNvSpPr>
                  <a:spLocks/>
                </p:cNvSpPr>
                <p:nvPr/>
              </p:nvSpPr>
              <p:spPr bwMode="auto">
                <a:xfrm>
                  <a:off x="970" y="1258"/>
                  <a:ext cx="147" cy="103"/>
                </a:xfrm>
                <a:custGeom>
                  <a:avLst/>
                  <a:gdLst/>
                  <a:ahLst/>
                  <a:cxnLst>
                    <a:cxn ang="0">
                      <a:pos x="142" y="16"/>
                    </a:cxn>
                    <a:cxn ang="0">
                      <a:pos x="86" y="103"/>
                    </a:cxn>
                    <a:cxn ang="0">
                      <a:pos x="55" y="158"/>
                    </a:cxn>
                    <a:cxn ang="0">
                      <a:pos x="0" y="221"/>
                    </a:cxn>
                    <a:cxn ang="0">
                      <a:pos x="39" y="269"/>
                    </a:cxn>
                    <a:cxn ang="0">
                      <a:pos x="103" y="309"/>
                    </a:cxn>
                    <a:cxn ang="0">
                      <a:pos x="221" y="245"/>
                    </a:cxn>
                    <a:cxn ang="0">
                      <a:pos x="284" y="206"/>
                    </a:cxn>
                    <a:cxn ang="0">
                      <a:pos x="379" y="182"/>
                    </a:cxn>
                    <a:cxn ang="0">
                      <a:pos x="442" y="134"/>
                    </a:cxn>
                    <a:cxn ang="0">
                      <a:pos x="363" y="64"/>
                    </a:cxn>
                    <a:cxn ang="0">
                      <a:pos x="260" y="40"/>
                    </a:cxn>
                    <a:cxn ang="0">
                      <a:pos x="221" y="0"/>
                    </a:cxn>
                    <a:cxn ang="0">
                      <a:pos x="173" y="48"/>
                    </a:cxn>
                    <a:cxn ang="0">
                      <a:pos x="142" y="16"/>
                    </a:cxn>
                  </a:cxnLst>
                  <a:rect l="0" t="0" r="r" b="b"/>
                  <a:pathLst>
                    <a:path w="442" h="309">
                      <a:moveTo>
                        <a:pt x="142" y="16"/>
                      </a:moveTo>
                      <a:lnTo>
                        <a:pt x="86" y="103"/>
                      </a:lnTo>
                      <a:lnTo>
                        <a:pt x="55" y="158"/>
                      </a:lnTo>
                      <a:lnTo>
                        <a:pt x="0" y="221"/>
                      </a:lnTo>
                      <a:lnTo>
                        <a:pt x="39" y="269"/>
                      </a:lnTo>
                      <a:lnTo>
                        <a:pt x="103" y="309"/>
                      </a:lnTo>
                      <a:lnTo>
                        <a:pt x="221" y="245"/>
                      </a:lnTo>
                      <a:lnTo>
                        <a:pt x="284" y="206"/>
                      </a:lnTo>
                      <a:lnTo>
                        <a:pt x="379" y="182"/>
                      </a:lnTo>
                      <a:lnTo>
                        <a:pt x="442" y="134"/>
                      </a:lnTo>
                      <a:lnTo>
                        <a:pt x="363" y="64"/>
                      </a:lnTo>
                      <a:lnTo>
                        <a:pt x="260" y="40"/>
                      </a:lnTo>
                      <a:lnTo>
                        <a:pt x="221" y="0"/>
                      </a:lnTo>
                      <a:lnTo>
                        <a:pt x="173" y="48"/>
                      </a:lnTo>
                      <a:lnTo>
                        <a:pt x="142" y="16"/>
                      </a:lnTo>
                      <a:close/>
                    </a:path>
                  </a:pathLst>
                </a:custGeom>
                <a:solidFill>
                  <a:srgbClr val="00B0F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74" name="Freeform 100"/>
                <p:cNvSpPr>
                  <a:spLocks/>
                </p:cNvSpPr>
                <p:nvPr/>
              </p:nvSpPr>
              <p:spPr bwMode="auto">
                <a:xfrm>
                  <a:off x="1064" y="1303"/>
                  <a:ext cx="214" cy="113"/>
                </a:xfrm>
                <a:custGeom>
                  <a:avLst/>
                  <a:gdLst/>
                  <a:ahLst/>
                  <a:cxnLst>
                    <a:cxn ang="0">
                      <a:pos x="198" y="32"/>
                    </a:cxn>
                    <a:cxn ang="0">
                      <a:pos x="110" y="79"/>
                    </a:cxn>
                    <a:cxn ang="0">
                      <a:pos x="110" y="120"/>
                    </a:cxn>
                    <a:cxn ang="0">
                      <a:pos x="8" y="127"/>
                    </a:cxn>
                    <a:cxn ang="0">
                      <a:pos x="0" y="166"/>
                    </a:cxn>
                    <a:cxn ang="0">
                      <a:pos x="167" y="199"/>
                    </a:cxn>
                    <a:cxn ang="0">
                      <a:pos x="40" y="230"/>
                    </a:cxn>
                    <a:cxn ang="0">
                      <a:pos x="16" y="254"/>
                    </a:cxn>
                    <a:cxn ang="0">
                      <a:pos x="103" y="300"/>
                    </a:cxn>
                    <a:cxn ang="0">
                      <a:pos x="182" y="341"/>
                    </a:cxn>
                    <a:cxn ang="0">
                      <a:pos x="292" y="341"/>
                    </a:cxn>
                    <a:cxn ang="0">
                      <a:pos x="482" y="333"/>
                    </a:cxn>
                    <a:cxn ang="0">
                      <a:pos x="601" y="309"/>
                    </a:cxn>
                    <a:cxn ang="0">
                      <a:pos x="570" y="230"/>
                    </a:cxn>
                    <a:cxn ang="0">
                      <a:pos x="640" y="214"/>
                    </a:cxn>
                    <a:cxn ang="0">
                      <a:pos x="561" y="166"/>
                    </a:cxn>
                    <a:cxn ang="0">
                      <a:pos x="513" y="72"/>
                    </a:cxn>
                    <a:cxn ang="0">
                      <a:pos x="537" y="17"/>
                    </a:cxn>
                    <a:cxn ang="0">
                      <a:pos x="443" y="0"/>
                    </a:cxn>
                    <a:cxn ang="0">
                      <a:pos x="419" y="103"/>
                    </a:cxn>
                    <a:cxn ang="0">
                      <a:pos x="371" y="48"/>
                    </a:cxn>
                    <a:cxn ang="0">
                      <a:pos x="332" y="17"/>
                    </a:cxn>
                    <a:cxn ang="0">
                      <a:pos x="301" y="72"/>
                    </a:cxn>
                    <a:cxn ang="0">
                      <a:pos x="268" y="8"/>
                    </a:cxn>
                    <a:cxn ang="0">
                      <a:pos x="198" y="32"/>
                    </a:cxn>
                  </a:cxnLst>
                  <a:rect l="0" t="0" r="r" b="b"/>
                  <a:pathLst>
                    <a:path w="640" h="341">
                      <a:moveTo>
                        <a:pt x="198" y="32"/>
                      </a:moveTo>
                      <a:lnTo>
                        <a:pt x="110" y="79"/>
                      </a:lnTo>
                      <a:lnTo>
                        <a:pt x="110" y="120"/>
                      </a:lnTo>
                      <a:lnTo>
                        <a:pt x="8" y="127"/>
                      </a:lnTo>
                      <a:lnTo>
                        <a:pt x="0" y="166"/>
                      </a:lnTo>
                      <a:lnTo>
                        <a:pt x="167" y="199"/>
                      </a:lnTo>
                      <a:lnTo>
                        <a:pt x="40" y="230"/>
                      </a:lnTo>
                      <a:lnTo>
                        <a:pt x="16" y="254"/>
                      </a:lnTo>
                      <a:lnTo>
                        <a:pt x="103" y="300"/>
                      </a:lnTo>
                      <a:lnTo>
                        <a:pt x="182" y="341"/>
                      </a:lnTo>
                      <a:lnTo>
                        <a:pt x="292" y="341"/>
                      </a:lnTo>
                      <a:lnTo>
                        <a:pt x="482" y="333"/>
                      </a:lnTo>
                      <a:lnTo>
                        <a:pt x="601" y="309"/>
                      </a:lnTo>
                      <a:lnTo>
                        <a:pt x="570" y="230"/>
                      </a:lnTo>
                      <a:lnTo>
                        <a:pt x="640" y="214"/>
                      </a:lnTo>
                      <a:lnTo>
                        <a:pt x="561" y="166"/>
                      </a:lnTo>
                      <a:lnTo>
                        <a:pt x="513" y="72"/>
                      </a:lnTo>
                      <a:lnTo>
                        <a:pt x="537" y="17"/>
                      </a:lnTo>
                      <a:lnTo>
                        <a:pt x="443" y="0"/>
                      </a:lnTo>
                      <a:lnTo>
                        <a:pt x="419" y="103"/>
                      </a:lnTo>
                      <a:lnTo>
                        <a:pt x="371" y="48"/>
                      </a:lnTo>
                      <a:lnTo>
                        <a:pt x="332" y="17"/>
                      </a:lnTo>
                      <a:lnTo>
                        <a:pt x="301" y="72"/>
                      </a:lnTo>
                      <a:lnTo>
                        <a:pt x="268" y="8"/>
                      </a:lnTo>
                      <a:lnTo>
                        <a:pt x="198" y="32"/>
                      </a:lnTo>
                      <a:close/>
                    </a:path>
                  </a:pathLst>
                </a:custGeom>
                <a:solidFill>
                  <a:srgbClr val="00B0F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75" name="Freeform 101"/>
                <p:cNvSpPr>
                  <a:spLocks/>
                </p:cNvSpPr>
                <p:nvPr/>
              </p:nvSpPr>
              <p:spPr bwMode="auto">
                <a:xfrm>
                  <a:off x="1234" y="1282"/>
                  <a:ext cx="30" cy="15"/>
                </a:xfrm>
                <a:custGeom>
                  <a:avLst/>
                  <a:gdLst/>
                  <a:ahLst/>
                  <a:cxnLst>
                    <a:cxn ang="0">
                      <a:pos x="45" y="45"/>
                    </a:cxn>
                    <a:cxn ang="0">
                      <a:pos x="45" y="45"/>
                    </a:cxn>
                    <a:cxn ang="0">
                      <a:pos x="54" y="44"/>
                    </a:cxn>
                    <a:cxn ang="0">
                      <a:pos x="63" y="42"/>
                    </a:cxn>
                    <a:cxn ang="0">
                      <a:pos x="70" y="40"/>
                    </a:cxn>
                    <a:cxn ang="0">
                      <a:pos x="77" y="37"/>
                    </a:cxn>
                    <a:cxn ang="0">
                      <a:pos x="82" y="35"/>
                    </a:cxn>
                    <a:cxn ang="0">
                      <a:pos x="87" y="31"/>
                    </a:cxn>
                    <a:cxn ang="0">
                      <a:pos x="89" y="26"/>
                    </a:cxn>
                    <a:cxn ang="0">
                      <a:pos x="90" y="22"/>
                    </a:cxn>
                    <a:cxn ang="0">
                      <a:pos x="90" y="22"/>
                    </a:cxn>
                    <a:cxn ang="0">
                      <a:pos x="89" y="17"/>
                    </a:cxn>
                    <a:cxn ang="0">
                      <a:pos x="87" y="14"/>
                    </a:cxn>
                    <a:cxn ang="0">
                      <a:pos x="82" y="10"/>
                    </a:cxn>
                    <a:cxn ang="0">
                      <a:pos x="77" y="6"/>
                    </a:cxn>
                    <a:cxn ang="0">
                      <a:pos x="70" y="4"/>
                    </a:cxn>
                    <a:cxn ang="0">
                      <a:pos x="63" y="1"/>
                    </a:cxn>
                    <a:cxn ang="0">
                      <a:pos x="54" y="0"/>
                    </a:cxn>
                    <a:cxn ang="0">
                      <a:pos x="45" y="0"/>
                    </a:cxn>
                    <a:cxn ang="0">
                      <a:pos x="45" y="0"/>
                    </a:cxn>
                    <a:cxn ang="0">
                      <a:pos x="36" y="0"/>
                    </a:cxn>
                    <a:cxn ang="0">
                      <a:pos x="28" y="1"/>
                    </a:cxn>
                    <a:cxn ang="0">
                      <a:pos x="20" y="4"/>
                    </a:cxn>
                    <a:cxn ang="0">
                      <a:pos x="14" y="6"/>
                    </a:cxn>
                    <a:cxn ang="0">
                      <a:pos x="8" y="10"/>
                    </a:cxn>
                    <a:cxn ang="0">
                      <a:pos x="4" y="14"/>
                    </a:cxn>
                    <a:cxn ang="0">
                      <a:pos x="1" y="17"/>
                    </a:cxn>
                    <a:cxn ang="0">
                      <a:pos x="0" y="22"/>
                    </a:cxn>
                    <a:cxn ang="0">
                      <a:pos x="0" y="22"/>
                    </a:cxn>
                    <a:cxn ang="0">
                      <a:pos x="1" y="26"/>
                    </a:cxn>
                    <a:cxn ang="0">
                      <a:pos x="4" y="31"/>
                    </a:cxn>
                    <a:cxn ang="0">
                      <a:pos x="8" y="35"/>
                    </a:cxn>
                    <a:cxn ang="0">
                      <a:pos x="14" y="37"/>
                    </a:cxn>
                    <a:cxn ang="0">
                      <a:pos x="20" y="40"/>
                    </a:cxn>
                    <a:cxn ang="0">
                      <a:pos x="28" y="42"/>
                    </a:cxn>
                    <a:cxn ang="0">
                      <a:pos x="36" y="44"/>
                    </a:cxn>
                    <a:cxn ang="0">
                      <a:pos x="45" y="45"/>
                    </a:cxn>
                    <a:cxn ang="0">
                      <a:pos x="45" y="45"/>
                    </a:cxn>
                  </a:cxnLst>
                  <a:rect l="0" t="0" r="r" b="b"/>
                  <a:pathLst>
                    <a:path w="90" h="45">
                      <a:moveTo>
                        <a:pt x="45" y="45"/>
                      </a:moveTo>
                      <a:lnTo>
                        <a:pt x="45" y="45"/>
                      </a:lnTo>
                      <a:lnTo>
                        <a:pt x="54" y="44"/>
                      </a:lnTo>
                      <a:lnTo>
                        <a:pt x="63" y="42"/>
                      </a:lnTo>
                      <a:lnTo>
                        <a:pt x="70" y="40"/>
                      </a:lnTo>
                      <a:lnTo>
                        <a:pt x="77" y="37"/>
                      </a:lnTo>
                      <a:lnTo>
                        <a:pt x="82" y="35"/>
                      </a:lnTo>
                      <a:lnTo>
                        <a:pt x="87" y="31"/>
                      </a:lnTo>
                      <a:lnTo>
                        <a:pt x="89" y="26"/>
                      </a:lnTo>
                      <a:lnTo>
                        <a:pt x="90" y="22"/>
                      </a:lnTo>
                      <a:lnTo>
                        <a:pt x="90" y="22"/>
                      </a:lnTo>
                      <a:lnTo>
                        <a:pt x="89" y="17"/>
                      </a:lnTo>
                      <a:lnTo>
                        <a:pt x="87" y="14"/>
                      </a:lnTo>
                      <a:lnTo>
                        <a:pt x="82" y="10"/>
                      </a:lnTo>
                      <a:lnTo>
                        <a:pt x="77" y="6"/>
                      </a:lnTo>
                      <a:lnTo>
                        <a:pt x="70" y="4"/>
                      </a:lnTo>
                      <a:lnTo>
                        <a:pt x="63" y="1"/>
                      </a:lnTo>
                      <a:lnTo>
                        <a:pt x="54" y="0"/>
                      </a:lnTo>
                      <a:lnTo>
                        <a:pt x="45" y="0"/>
                      </a:lnTo>
                      <a:lnTo>
                        <a:pt x="45" y="0"/>
                      </a:lnTo>
                      <a:lnTo>
                        <a:pt x="36" y="0"/>
                      </a:lnTo>
                      <a:lnTo>
                        <a:pt x="28" y="1"/>
                      </a:lnTo>
                      <a:lnTo>
                        <a:pt x="20" y="4"/>
                      </a:lnTo>
                      <a:lnTo>
                        <a:pt x="14" y="6"/>
                      </a:lnTo>
                      <a:lnTo>
                        <a:pt x="8" y="10"/>
                      </a:lnTo>
                      <a:lnTo>
                        <a:pt x="4" y="14"/>
                      </a:lnTo>
                      <a:lnTo>
                        <a:pt x="1" y="17"/>
                      </a:lnTo>
                      <a:lnTo>
                        <a:pt x="0" y="22"/>
                      </a:lnTo>
                      <a:lnTo>
                        <a:pt x="0" y="22"/>
                      </a:lnTo>
                      <a:lnTo>
                        <a:pt x="1" y="26"/>
                      </a:lnTo>
                      <a:lnTo>
                        <a:pt x="4" y="31"/>
                      </a:lnTo>
                      <a:lnTo>
                        <a:pt x="8" y="35"/>
                      </a:lnTo>
                      <a:lnTo>
                        <a:pt x="14" y="37"/>
                      </a:lnTo>
                      <a:lnTo>
                        <a:pt x="20" y="40"/>
                      </a:lnTo>
                      <a:lnTo>
                        <a:pt x="28" y="42"/>
                      </a:lnTo>
                      <a:lnTo>
                        <a:pt x="36" y="44"/>
                      </a:lnTo>
                      <a:lnTo>
                        <a:pt x="45" y="45"/>
                      </a:lnTo>
                      <a:lnTo>
                        <a:pt x="45" y="45"/>
                      </a:lnTo>
                      <a:close/>
                    </a:path>
                  </a:pathLst>
                </a:custGeom>
                <a:solidFill>
                  <a:srgbClr val="00B05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76" name="Freeform 102"/>
                <p:cNvSpPr>
                  <a:spLocks/>
                </p:cNvSpPr>
                <p:nvPr/>
              </p:nvSpPr>
              <p:spPr bwMode="auto">
                <a:xfrm>
                  <a:off x="1049" y="1179"/>
                  <a:ext cx="89" cy="56"/>
                </a:xfrm>
                <a:custGeom>
                  <a:avLst/>
                  <a:gdLst/>
                  <a:ahLst/>
                  <a:cxnLst>
                    <a:cxn ang="0">
                      <a:pos x="269" y="0"/>
                    </a:cxn>
                    <a:cxn ang="0">
                      <a:pos x="197" y="23"/>
                    </a:cxn>
                    <a:cxn ang="0">
                      <a:pos x="94" y="71"/>
                    </a:cxn>
                    <a:cxn ang="0">
                      <a:pos x="8" y="95"/>
                    </a:cxn>
                    <a:cxn ang="0">
                      <a:pos x="0" y="150"/>
                    </a:cxn>
                    <a:cxn ang="0">
                      <a:pos x="118" y="167"/>
                    </a:cxn>
                    <a:cxn ang="0">
                      <a:pos x="197" y="87"/>
                    </a:cxn>
                    <a:cxn ang="0">
                      <a:pos x="269" y="87"/>
                    </a:cxn>
                    <a:cxn ang="0">
                      <a:pos x="269" y="0"/>
                    </a:cxn>
                  </a:cxnLst>
                  <a:rect l="0" t="0" r="r" b="b"/>
                  <a:pathLst>
                    <a:path w="269" h="167">
                      <a:moveTo>
                        <a:pt x="269" y="0"/>
                      </a:moveTo>
                      <a:lnTo>
                        <a:pt x="197" y="23"/>
                      </a:lnTo>
                      <a:lnTo>
                        <a:pt x="94" y="71"/>
                      </a:lnTo>
                      <a:lnTo>
                        <a:pt x="8" y="95"/>
                      </a:lnTo>
                      <a:lnTo>
                        <a:pt x="0" y="150"/>
                      </a:lnTo>
                      <a:lnTo>
                        <a:pt x="118" y="167"/>
                      </a:lnTo>
                      <a:lnTo>
                        <a:pt x="197" y="87"/>
                      </a:lnTo>
                      <a:lnTo>
                        <a:pt x="269" y="87"/>
                      </a:lnTo>
                      <a:lnTo>
                        <a:pt x="269" y="0"/>
                      </a:lnTo>
                      <a:close/>
                    </a:path>
                  </a:pathLst>
                </a:custGeom>
                <a:solidFill>
                  <a:srgbClr val="00B0F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77" name="Freeform 103"/>
                <p:cNvSpPr>
                  <a:spLocks/>
                </p:cNvSpPr>
                <p:nvPr/>
              </p:nvSpPr>
              <p:spPr bwMode="auto">
                <a:xfrm>
                  <a:off x="1104" y="1230"/>
                  <a:ext cx="15" cy="27"/>
                </a:xfrm>
                <a:custGeom>
                  <a:avLst/>
                  <a:gdLst/>
                  <a:ahLst/>
                  <a:cxnLst>
                    <a:cxn ang="0">
                      <a:pos x="23" y="79"/>
                    </a:cxn>
                    <a:cxn ang="0">
                      <a:pos x="23" y="79"/>
                    </a:cxn>
                    <a:cxn ang="0">
                      <a:pos x="18" y="78"/>
                    </a:cxn>
                    <a:cxn ang="0">
                      <a:pos x="14" y="75"/>
                    </a:cxn>
                    <a:cxn ang="0">
                      <a:pos x="10" y="72"/>
                    </a:cxn>
                    <a:cxn ang="0">
                      <a:pos x="6" y="68"/>
                    </a:cxn>
                    <a:cxn ang="0">
                      <a:pos x="4" y="62"/>
                    </a:cxn>
                    <a:cxn ang="0">
                      <a:pos x="1" y="55"/>
                    </a:cxn>
                    <a:cxn ang="0">
                      <a:pos x="0" y="48"/>
                    </a:cxn>
                    <a:cxn ang="0">
                      <a:pos x="0" y="40"/>
                    </a:cxn>
                    <a:cxn ang="0">
                      <a:pos x="0" y="40"/>
                    </a:cxn>
                    <a:cxn ang="0">
                      <a:pos x="0" y="31"/>
                    </a:cxn>
                    <a:cxn ang="0">
                      <a:pos x="1" y="24"/>
                    </a:cxn>
                    <a:cxn ang="0">
                      <a:pos x="4" y="18"/>
                    </a:cxn>
                    <a:cxn ang="0">
                      <a:pos x="6" y="13"/>
                    </a:cxn>
                    <a:cxn ang="0">
                      <a:pos x="10" y="8"/>
                    </a:cxn>
                    <a:cxn ang="0">
                      <a:pos x="14" y="4"/>
                    </a:cxn>
                    <a:cxn ang="0">
                      <a:pos x="18" y="1"/>
                    </a:cxn>
                    <a:cxn ang="0">
                      <a:pos x="23" y="0"/>
                    </a:cxn>
                    <a:cxn ang="0">
                      <a:pos x="23" y="0"/>
                    </a:cxn>
                    <a:cxn ang="0">
                      <a:pos x="26" y="1"/>
                    </a:cxn>
                    <a:cxn ang="0">
                      <a:pos x="32" y="4"/>
                    </a:cxn>
                    <a:cxn ang="0">
                      <a:pos x="35" y="8"/>
                    </a:cxn>
                    <a:cxn ang="0">
                      <a:pos x="38" y="13"/>
                    </a:cxn>
                    <a:cxn ang="0">
                      <a:pos x="40" y="18"/>
                    </a:cxn>
                    <a:cxn ang="0">
                      <a:pos x="43" y="24"/>
                    </a:cxn>
                    <a:cxn ang="0">
                      <a:pos x="44" y="31"/>
                    </a:cxn>
                    <a:cxn ang="0">
                      <a:pos x="44" y="40"/>
                    </a:cxn>
                    <a:cxn ang="0">
                      <a:pos x="44" y="40"/>
                    </a:cxn>
                    <a:cxn ang="0">
                      <a:pos x="44" y="48"/>
                    </a:cxn>
                    <a:cxn ang="0">
                      <a:pos x="43" y="55"/>
                    </a:cxn>
                    <a:cxn ang="0">
                      <a:pos x="40" y="62"/>
                    </a:cxn>
                    <a:cxn ang="0">
                      <a:pos x="38" y="68"/>
                    </a:cxn>
                    <a:cxn ang="0">
                      <a:pos x="35" y="72"/>
                    </a:cxn>
                    <a:cxn ang="0">
                      <a:pos x="32" y="75"/>
                    </a:cxn>
                    <a:cxn ang="0">
                      <a:pos x="26" y="78"/>
                    </a:cxn>
                    <a:cxn ang="0">
                      <a:pos x="23" y="79"/>
                    </a:cxn>
                    <a:cxn ang="0">
                      <a:pos x="23" y="79"/>
                    </a:cxn>
                  </a:cxnLst>
                  <a:rect l="0" t="0" r="r" b="b"/>
                  <a:pathLst>
                    <a:path w="44" h="79">
                      <a:moveTo>
                        <a:pt x="23" y="79"/>
                      </a:moveTo>
                      <a:lnTo>
                        <a:pt x="23" y="79"/>
                      </a:lnTo>
                      <a:lnTo>
                        <a:pt x="18" y="78"/>
                      </a:lnTo>
                      <a:lnTo>
                        <a:pt x="14" y="75"/>
                      </a:lnTo>
                      <a:lnTo>
                        <a:pt x="10" y="72"/>
                      </a:lnTo>
                      <a:lnTo>
                        <a:pt x="6" y="68"/>
                      </a:lnTo>
                      <a:lnTo>
                        <a:pt x="4" y="62"/>
                      </a:lnTo>
                      <a:lnTo>
                        <a:pt x="1" y="55"/>
                      </a:lnTo>
                      <a:lnTo>
                        <a:pt x="0" y="48"/>
                      </a:lnTo>
                      <a:lnTo>
                        <a:pt x="0" y="40"/>
                      </a:lnTo>
                      <a:lnTo>
                        <a:pt x="0" y="40"/>
                      </a:lnTo>
                      <a:lnTo>
                        <a:pt x="0" y="31"/>
                      </a:lnTo>
                      <a:lnTo>
                        <a:pt x="1" y="24"/>
                      </a:lnTo>
                      <a:lnTo>
                        <a:pt x="4" y="18"/>
                      </a:lnTo>
                      <a:lnTo>
                        <a:pt x="6" y="13"/>
                      </a:lnTo>
                      <a:lnTo>
                        <a:pt x="10" y="8"/>
                      </a:lnTo>
                      <a:lnTo>
                        <a:pt x="14" y="4"/>
                      </a:lnTo>
                      <a:lnTo>
                        <a:pt x="18" y="1"/>
                      </a:lnTo>
                      <a:lnTo>
                        <a:pt x="23" y="0"/>
                      </a:lnTo>
                      <a:lnTo>
                        <a:pt x="23" y="0"/>
                      </a:lnTo>
                      <a:lnTo>
                        <a:pt x="26" y="1"/>
                      </a:lnTo>
                      <a:lnTo>
                        <a:pt x="32" y="4"/>
                      </a:lnTo>
                      <a:lnTo>
                        <a:pt x="35" y="8"/>
                      </a:lnTo>
                      <a:lnTo>
                        <a:pt x="38" y="13"/>
                      </a:lnTo>
                      <a:lnTo>
                        <a:pt x="40" y="18"/>
                      </a:lnTo>
                      <a:lnTo>
                        <a:pt x="43" y="24"/>
                      </a:lnTo>
                      <a:lnTo>
                        <a:pt x="44" y="31"/>
                      </a:lnTo>
                      <a:lnTo>
                        <a:pt x="44" y="40"/>
                      </a:lnTo>
                      <a:lnTo>
                        <a:pt x="44" y="40"/>
                      </a:lnTo>
                      <a:lnTo>
                        <a:pt x="44" y="48"/>
                      </a:lnTo>
                      <a:lnTo>
                        <a:pt x="43" y="55"/>
                      </a:lnTo>
                      <a:lnTo>
                        <a:pt x="40" y="62"/>
                      </a:lnTo>
                      <a:lnTo>
                        <a:pt x="38" y="68"/>
                      </a:lnTo>
                      <a:lnTo>
                        <a:pt x="35" y="72"/>
                      </a:lnTo>
                      <a:lnTo>
                        <a:pt x="32" y="75"/>
                      </a:lnTo>
                      <a:lnTo>
                        <a:pt x="26" y="78"/>
                      </a:lnTo>
                      <a:lnTo>
                        <a:pt x="23" y="79"/>
                      </a:lnTo>
                      <a:lnTo>
                        <a:pt x="23" y="79"/>
                      </a:lnTo>
                      <a:close/>
                    </a:path>
                  </a:pathLst>
                </a:custGeom>
                <a:solidFill>
                  <a:srgbClr val="00B05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78" name="Freeform 104"/>
                <p:cNvSpPr>
                  <a:spLocks/>
                </p:cNvSpPr>
                <p:nvPr/>
              </p:nvSpPr>
              <p:spPr bwMode="auto">
                <a:xfrm>
                  <a:off x="1135" y="1205"/>
                  <a:ext cx="138" cy="66"/>
                </a:xfrm>
                <a:custGeom>
                  <a:avLst/>
                  <a:gdLst/>
                  <a:ahLst/>
                  <a:cxnLst>
                    <a:cxn ang="0">
                      <a:pos x="143" y="64"/>
                    </a:cxn>
                    <a:cxn ang="0">
                      <a:pos x="103" y="103"/>
                    </a:cxn>
                    <a:cxn ang="0">
                      <a:pos x="16" y="103"/>
                    </a:cxn>
                    <a:cxn ang="0">
                      <a:pos x="0" y="174"/>
                    </a:cxn>
                    <a:cxn ang="0">
                      <a:pos x="95" y="198"/>
                    </a:cxn>
                    <a:cxn ang="0">
                      <a:pos x="175" y="182"/>
                    </a:cxn>
                    <a:cxn ang="0">
                      <a:pos x="245" y="158"/>
                    </a:cxn>
                    <a:cxn ang="0">
                      <a:pos x="333" y="143"/>
                    </a:cxn>
                    <a:cxn ang="0">
                      <a:pos x="412" y="165"/>
                    </a:cxn>
                    <a:cxn ang="0">
                      <a:pos x="372" y="79"/>
                    </a:cxn>
                    <a:cxn ang="0">
                      <a:pos x="285" y="55"/>
                    </a:cxn>
                    <a:cxn ang="0">
                      <a:pos x="269" y="0"/>
                    </a:cxn>
                    <a:cxn ang="0">
                      <a:pos x="198" y="8"/>
                    </a:cxn>
                    <a:cxn ang="0">
                      <a:pos x="190" y="55"/>
                    </a:cxn>
                    <a:cxn ang="0">
                      <a:pos x="143" y="64"/>
                    </a:cxn>
                  </a:cxnLst>
                  <a:rect l="0" t="0" r="r" b="b"/>
                  <a:pathLst>
                    <a:path w="412" h="198">
                      <a:moveTo>
                        <a:pt x="143" y="64"/>
                      </a:moveTo>
                      <a:lnTo>
                        <a:pt x="103" y="103"/>
                      </a:lnTo>
                      <a:lnTo>
                        <a:pt x="16" y="103"/>
                      </a:lnTo>
                      <a:lnTo>
                        <a:pt x="0" y="174"/>
                      </a:lnTo>
                      <a:lnTo>
                        <a:pt x="95" y="198"/>
                      </a:lnTo>
                      <a:lnTo>
                        <a:pt x="175" y="182"/>
                      </a:lnTo>
                      <a:lnTo>
                        <a:pt x="245" y="158"/>
                      </a:lnTo>
                      <a:lnTo>
                        <a:pt x="333" y="143"/>
                      </a:lnTo>
                      <a:lnTo>
                        <a:pt x="412" y="165"/>
                      </a:lnTo>
                      <a:lnTo>
                        <a:pt x="372" y="79"/>
                      </a:lnTo>
                      <a:lnTo>
                        <a:pt x="285" y="55"/>
                      </a:lnTo>
                      <a:lnTo>
                        <a:pt x="269" y="0"/>
                      </a:lnTo>
                      <a:lnTo>
                        <a:pt x="198" y="8"/>
                      </a:lnTo>
                      <a:lnTo>
                        <a:pt x="190" y="55"/>
                      </a:lnTo>
                      <a:lnTo>
                        <a:pt x="143" y="64"/>
                      </a:lnTo>
                      <a:close/>
                    </a:path>
                  </a:pathLst>
                </a:custGeom>
                <a:solidFill>
                  <a:srgbClr val="00B0F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79" name="Freeform 105"/>
                <p:cNvSpPr>
                  <a:spLocks/>
                </p:cNvSpPr>
                <p:nvPr/>
              </p:nvSpPr>
              <p:spPr bwMode="auto">
                <a:xfrm>
                  <a:off x="1180" y="1168"/>
                  <a:ext cx="42" cy="32"/>
                </a:xfrm>
                <a:custGeom>
                  <a:avLst/>
                  <a:gdLst/>
                  <a:ahLst/>
                  <a:cxnLst>
                    <a:cxn ang="0">
                      <a:pos x="79" y="8"/>
                    </a:cxn>
                    <a:cxn ang="0">
                      <a:pos x="24" y="8"/>
                    </a:cxn>
                    <a:cxn ang="0">
                      <a:pos x="0" y="55"/>
                    </a:cxn>
                    <a:cxn ang="0">
                      <a:pos x="0" y="96"/>
                    </a:cxn>
                    <a:cxn ang="0">
                      <a:pos x="56" y="64"/>
                    </a:cxn>
                    <a:cxn ang="0">
                      <a:pos x="120" y="48"/>
                    </a:cxn>
                    <a:cxn ang="0">
                      <a:pos x="127" y="0"/>
                    </a:cxn>
                    <a:cxn ang="0">
                      <a:pos x="79" y="8"/>
                    </a:cxn>
                  </a:cxnLst>
                  <a:rect l="0" t="0" r="r" b="b"/>
                  <a:pathLst>
                    <a:path w="127" h="96">
                      <a:moveTo>
                        <a:pt x="79" y="8"/>
                      </a:moveTo>
                      <a:lnTo>
                        <a:pt x="24" y="8"/>
                      </a:lnTo>
                      <a:lnTo>
                        <a:pt x="0" y="55"/>
                      </a:lnTo>
                      <a:lnTo>
                        <a:pt x="0" y="96"/>
                      </a:lnTo>
                      <a:lnTo>
                        <a:pt x="56" y="64"/>
                      </a:lnTo>
                      <a:lnTo>
                        <a:pt x="120" y="48"/>
                      </a:lnTo>
                      <a:lnTo>
                        <a:pt x="127" y="0"/>
                      </a:lnTo>
                      <a:lnTo>
                        <a:pt x="79" y="8"/>
                      </a:lnTo>
                      <a:close/>
                    </a:path>
                  </a:pathLst>
                </a:custGeom>
                <a:solidFill>
                  <a:srgbClr val="00B05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80" name="Freeform 106"/>
                <p:cNvSpPr>
                  <a:spLocks/>
                </p:cNvSpPr>
                <p:nvPr/>
              </p:nvSpPr>
              <p:spPr bwMode="auto">
                <a:xfrm>
                  <a:off x="1178" y="1132"/>
                  <a:ext cx="52" cy="26"/>
                </a:xfrm>
                <a:custGeom>
                  <a:avLst/>
                  <a:gdLst/>
                  <a:ahLst/>
                  <a:cxnLst>
                    <a:cxn ang="0">
                      <a:pos x="39" y="24"/>
                    </a:cxn>
                    <a:cxn ang="0">
                      <a:pos x="79" y="0"/>
                    </a:cxn>
                    <a:cxn ang="0">
                      <a:pos x="134" y="7"/>
                    </a:cxn>
                    <a:cxn ang="0">
                      <a:pos x="158" y="47"/>
                    </a:cxn>
                    <a:cxn ang="0">
                      <a:pos x="86" y="71"/>
                    </a:cxn>
                    <a:cxn ang="0">
                      <a:pos x="0" y="79"/>
                    </a:cxn>
                    <a:cxn ang="0">
                      <a:pos x="39" y="24"/>
                    </a:cxn>
                  </a:cxnLst>
                  <a:rect l="0" t="0" r="r" b="b"/>
                  <a:pathLst>
                    <a:path w="158" h="79">
                      <a:moveTo>
                        <a:pt x="39" y="24"/>
                      </a:moveTo>
                      <a:lnTo>
                        <a:pt x="79" y="0"/>
                      </a:lnTo>
                      <a:lnTo>
                        <a:pt x="134" y="7"/>
                      </a:lnTo>
                      <a:lnTo>
                        <a:pt x="158" y="47"/>
                      </a:lnTo>
                      <a:lnTo>
                        <a:pt x="86" y="71"/>
                      </a:lnTo>
                      <a:lnTo>
                        <a:pt x="0" y="79"/>
                      </a:lnTo>
                      <a:lnTo>
                        <a:pt x="39" y="24"/>
                      </a:lnTo>
                      <a:close/>
                    </a:path>
                  </a:pathLst>
                </a:custGeom>
                <a:solidFill>
                  <a:srgbClr val="00B05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81" name="Freeform 107"/>
                <p:cNvSpPr>
                  <a:spLocks/>
                </p:cNvSpPr>
                <p:nvPr/>
              </p:nvSpPr>
              <p:spPr bwMode="auto">
                <a:xfrm>
                  <a:off x="1280" y="1132"/>
                  <a:ext cx="71" cy="47"/>
                </a:xfrm>
                <a:custGeom>
                  <a:avLst/>
                  <a:gdLst/>
                  <a:ahLst/>
                  <a:cxnLst>
                    <a:cxn ang="0">
                      <a:pos x="41" y="0"/>
                    </a:cxn>
                    <a:cxn ang="0">
                      <a:pos x="96" y="7"/>
                    </a:cxn>
                    <a:cxn ang="0">
                      <a:pos x="151" y="24"/>
                    </a:cxn>
                    <a:cxn ang="0">
                      <a:pos x="199" y="79"/>
                    </a:cxn>
                    <a:cxn ang="0">
                      <a:pos x="214" y="127"/>
                    </a:cxn>
                    <a:cxn ang="0">
                      <a:pos x="120" y="142"/>
                    </a:cxn>
                    <a:cxn ang="0">
                      <a:pos x="96" y="95"/>
                    </a:cxn>
                    <a:cxn ang="0">
                      <a:pos x="41" y="86"/>
                    </a:cxn>
                    <a:cxn ang="0">
                      <a:pos x="0" y="31"/>
                    </a:cxn>
                    <a:cxn ang="0">
                      <a:pos x="41" y="0"/>
                    </a:cxn>
                  </a:cxnLst>
                  <a:rect l="0" t="0" r="r" b="b"/>
                  <a:pathLst>
                    <a:path w="214" h="142">
                      <a:moveTo>
                        <a:pt x="41" y="0"/>
                      </a:moveTo>
                      <a:lnTo>
                        <a:pt x="96" y="7"/>
                      </a:lnTo>
                      <a:lnTo>
                        <a:pt x="151" y="24"/>
                      </a:lnTo>
                      <a:lnTo>
                        <a:pt x="199" y="79"/>
                      </a:lnTo>
                      <a:lnTo>
                        <a:pt x="214" y="127"/>
                      </a:lnTo>
                      <a:lnTo>
                        <a:pt x="120" y="142"/>
                      </a:lnTo>
                      <a:lnTo>
                        <a:pt x="96" y="95"/>
                      </a:lnTo>
                      <a:lnTo>
                        <a:pt x="41" y="86"/>
                      </a:lnTo>
                      <a:lnTo>
                        <a:pt x="0" y="31"/>
                      </a:lnTo>
                      <a:lnTo>
                        <a:pt x="41" y="0"/>
                      </a:lnTo>
                      <a:close/>
                    </a:path>
                  </a:pathLst>
                </a:custGeom>
                <a:solidFill>
                  <a:srgbClr val="00B05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82" name="Freeform 108"/>
                <p:cNvSpPr>
                  <a:spLocks/>
                </p:cNvSpPr>
                <p:nvPr/>
              </p:nvSpPr>
              <p:spPr bwMode="auto">
                <a:xfrm>
                  <a:off x="1280" y="1279"/>
                  <a:ext cx="69" cy="71"/>
                </a:xfrm>
                <a:custGeom>
                  <a:avLst/>
                  <a:gdLst/>
                  <a:ahLst/>
                  <a:cxnLst>
                    <a:cxn ang="0">
                      <a:pos x="72" y="15"/>
                    </a:cxn>
                    <a:cxn ang="0">
                      <a:pos x="88" y="63"/>
                    </a:cxn>
                    <a:cxn ang="0">
                      <a:pos x="80" y="118"/>
                    </a:cxn>
                    <a:cxn ang="0">
                      <a:pos x="9" y="78"/>
                    </a:cxn>
                    <a:cxn ang="0">
                      <a:pos x="0" y="126"/>
                    </a:cxn>
                    <a:cxn ang="0">
                      <a:pos x="64" y="166"/>
                    </a:cxn>
                    <a:cxn ang="0">
                      <a:pos x="96" y="205"/>
                    </a:cxn>
                    <a:cxn ang="0">
                      <a:pos x="167" y="212"/>
                    </a:cxn>
                    <a:cxn ang="0">
                      <a:pos x="206" y="142"/>
                    </a:cxn>
                    <a:cxn ang="0">
                      <a:pos x="182" y="87"/>
                    </a:cxn>
                    <a:cxn ang="0">
                      <a:pos x="191" y="0"/>
                    </a:cxn>
                    <a:cxn ang="0">
                      <a:pos x="72" y="15"/>
                    </a:cxn>
                  </a:cxnLst>
                  <a:rect l="0" t="0" r="r" b="b"/>
                  <a:pathLst>
                    <a:path w="206" h="212">
                      <a:moveTo>
                        <a:pt x="72" y="15"/>
                      </a:moveTo>
                      <a:lnTo>
                        <a:pt x="88" y="63"/>
                      </a:lnTo>
                      <a:lnTo>
                        <a:pt x="80" y="118"/>
                      </a:lnTo>
                      <a:lnTo>
                        <a:pt x="9" y="78"/>
                      </a:lnTo>
                      <a:lnTo>
                        <a:pt x="0" y="126"/>
                      </a:lnTo>
                      <a:lnTo>
                        <a:pt x="64" y="166"/>
                      </a:lnTo>
                      <a:lnTo>
                        <a:pt x="96" y="205"/>
                      </a:lnTo>
                      <a:lnTo>
                        <a:pt x="167" y="212"/>
                      </a:lnTo>
                      <a:lnTo>
                        <a:pt x="206" y="142"/>
                      </a:lnTo>
                      <a:lnTo>
                        <a:pt x="182" y="87"/>
                      </a:lnTo>
                      <a:lnTo>
                        <a:pt x="191" y="0"/>
                      </a:lnTo>
                      <a:lnTo>
                        <a:pt x="72" y="15"/>
                      </a:lnTo>
                      <a:close/>
                    </a:path>
                  </a:pathLst>
                </a:custGeom>
                <a:solidFill>
                  <a:srgbClr val="00B05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83" name="Freeform 109"/>
                <p:cNvSpPr>
                  <a:spLocks/>
                </p:cNvSpPr>
                <p:nvPr/>
              </p:nvSpPr>
              <p:spPr bwMode="auto">
                <a:xfrm>
                  <a:off x="1296" y="1384"/>
                  <a:ext cx="42" cy="32"/>
                </a:xfrm>
                <a:custGeom>
                  <a:avLst/>
                  <a:gdLst/>
                  <a:ahLst/>
                  <a:cxnLst>
                    <a:cxn ang="0">
                      <a:pos x="64" y="0"/>
                    </a:cxn>
                    <a:cxn ang="0">
                      <a:pos x="16" y="33"/>
                    </a:cxn>
                    <a:cxn ang="0">
                      <a:pos x="0" y="88"/>
                    </a:cxn>
                    <a:cxn ang="0">
                      <a:pos x="79" y="96"/>
                    </a:cxn>
                    <a:cxn ang="0">
                      <a:pos x="127" y="64"/>
                    </a:cxn>
                    <a:cxn ang="0">
                      <a:pos x="64" y="0"/>
                    </a:cxn>
                  </a:cxnLst>
                  <a:rect l="0" t="0" r="r" b="b"/>
                  <a:pathLst>
                    <a:path w="127" h="96">
                      <a:moveTo>
                        <a:pt x="64" y="0"/>
                      </a:moveTo>
                      <a:lnTo>
                        <a:pt x="16" y="33"/>
                      </a:lnTo>
                      <a:lnTo>
                        <a:pt x="0" y="88"/>
                      </a:lnTo>
                      <a:lnTo>
                        <a:pt x="79" y="96"/>
                      </a:lnTo>
                      <a:lnTo>
                        <a:pt x="127" y="64"/>
                      </a:lnTo>
                      <a:lnTo>
                        <a:pt x="64" y="0"/>
                      </a:lnTo>
                      <a:close/>
                    </a:path>
                  </a:pathLst>
                </a:custGeom>
                <a:solidFill>
                  <a:srgbClr val="00B05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84" name="Freeform 110"/>
                <p:cNvSpPr>
                  <a:spLocks/>
                </p:cNvSpPr>
                <p:nvPr/>
              </p:nvSpPr>
              <p:spPr bwMode="auto">
                <a:xfrm>
                  <a:off x="1370" y="1276"/>
                  <a:ext cx="71" cy="56"/>
                </a:xfrm>
                <a:custGeom>
                  <a:avLst/>
                  <a:gdLst/>
                  <a:ahLst/>
                  <a:cxnLst>
                    <a:cxn ang="0">
                      <a:pos x="0" y="166"/>
                    </a:cxn>
                    <a:cxn ang="0">
                      <a:pos x="8" y="96"/>
                    </a:cxn>
                    <a:cxn ang="0">
                      <a:pos x="32" y="32"/>
                    </a:cxn>
                    <a:cxn ang="0">
                      <a:pos x="102" y="0"/>
                    </a:cxn>
                    <a:cxn ang="0">
                      <a:pos x="166" y="9"/>
                    </a:cxn>
                    <a:cxn ang="0">
                      <a:pos x="214" y="24"/>
                    </a:cxn>
                    <a:cxn ang="0">
                      <a:pos x="174" y="72"/>
                    </a:cxn>
                    <a:cxn ang="0">
                      <a:pos x="111" y="119"/>
                    </a:cxn>
                    <a:cxn ang="0">
                      <a:pos x="63" y="119"/>
                    </a:cxn>
                    <a:cxn ang="0">
                      <a:pos x="47" y="166"/>
                    </a:cxn>
                    <a:cxn ang="0">
                      <a:pos x="0" y="166"/>
                    </a:cxn>
                  </a:cxnLst>
                  <a:rect l="0" t="0" r="r" b="b"/>
                  <a:pathLst>
                    <a:path w="214" h="166">
                      <a:moveTo>
                        <a:pt x="0" y="166"/>
                      </a:moveTo>
                      <a:lnTo>
                        <a:pt x="8" y="96"/>
                      </a:lnTo>
                      <a:lnTo>
                        <a:pt x="32" y="32"/>
                      </a:lnTo>
                      <a:lnTo>
                        <a:pt x="102" y="0"/>
                      </a:lnTo>
                      <a:lnTo>
                        <a:pt x="166" y="9"/>
                      </a:lnTo>
                      <a:lnTo>
                        <a:pt x="214" y="24"/>
                      </a:lnTo>
                      <a:lnTo>
                        <a:pt x="174" y="72"/>
                      </a:lnTo>
                      <a:lnTo>
                        <a:pt x="111" y="119"/>
                      </a:lnTo>
                      <a:lnTo>
                        <a:pt x="63" y="119"/>
                      </a:lnTo>
                      <a:lnTo>
                        <a:pt x="47" y="166"/>
                      </a:lnTo>
                      <a:lnTo>
                        <a:pt x="0" y="166"/>
                      </a:lnTo>
                      <a:close/>
                    </a:path>
                  </a:pathLst>
                </a:custGeom>
                <a:solidFill>
                  <a:srgbClr val="00B05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85" name="Freeform 111"/>
                <p:cNvSpPr>
                  <a:spLocks/>
                </p:cNvSpPr>
                <p:nvPr/>
              </p:nvSpPr>
              <p:spPr bwMode="auto">
                <a:xfrm>
                  <a:off x="1446" y="1282"/>
                  <a:ext cx="340" cy="305"/>
                </a:xfrm>
                <a:custGeom>
                  <a:avLst/>
                  <a:gdLst/>
                  <a:ahLst/>
                  <a:cxnLst>
                    <a:cxn ang="0">
                      <a:pos x="151" y="0"/>
                    </a:cxn>
                    <a:cxn ang="0">
                      <a:pos x="55" y="32"/>
                    </a:cxn>
                    <a:cxn ang="0">
                      <a:pos x="0" y="127"/>
                    </a:cxn>
                    <a:cxn ang="0">
                      <a:pos x="7" y="214"/>
                    </a:cxn>
                    <a:cxn ang="0">
                      <a:pos x="79" y="245"/>
                    </a:cxn>
                    <a:cxn ang="0">
                      <a:pos x="48" y="277"/>
                    </a:cxn>
                    <a:cxn ang="0">
                      <a:pos x="63" y="308"/>
                    </a:cxn>
                    <a:cxn ang="0">
                      <a:pos x="213" y="284"/>
                    </a:cxn>
                    <a:cxn ang="0">
                      <a:pos x="309" y="332"/>
                    </a:cxn>
                    <a:cxn ang="0">
                      <a:pos x="379" y="284"/>
                    </a:cxn>
                    <a:cxn ang="0">
                      <a:pos x="466" y="363"/>
                    </a:cxn>
                    <a:cxn ang="0">
                      <a:pos x="458" y="419"/>
                    </a:cxn>
                    <a:cxn ang="0">
                      <a:pos x="537" y="419"/>
                    </a:cxn>
                    <a:cxn ang="0">
                      <a:pos x="585" y="459"/>
                    </a:cxn>
                    <a:cxn ang="0">
                      <a:pos x="592" y="545"/>
                    </a:cxn>
                    <a:cxn ang="0">
                      <a:pos x="506" y="641"/>
                    </a:cxn>
                    <a:cxn ang="0">
                      <a:pos x="364" y="672"/>
                    </a:cxn>
                    <a:cxn ang="0">
                      <a:pos x="331" y="720"/>
                    </a:cxn>
                    <a:cxn ang="0">
                      <a:pos x="388" y="775"/>
                    </a:cxn>
                    <a:cxn ang="0">
                      <a:pos x="506" y="744"/>
                    </a:cxn>
                    <a:cxn ang="0">
                      <a:pos x="624" y="838"/>
                    </a:cxn>
                    <a:cxn ang="0">
                      <a:pos x="782" y="917"/>
                    </a:cxn>
                    <a:cxn ang="0">
                      <a:pos x="727" y="790"/>
                    </a:cxn>
                    <a:cxn ang="0">
                      <a:pos x="837" y="862"/>
                    </a:cxn>
                    <a:cxn ang="0">
                      <a:pos x="870" y="783"/>
                    </a:cxn>
                    <a:cxn ang="0">
                      <a:pos x="846" y="687"/>
                    </a:cxn>
                    <a:cxn ang="0">
                      <a:pos x="767" y="672"/>
                    </a:cxn>
                    <a:cxn ang="0">
                      <a:pos x="774" y="577"/>
                    </a:cxn>
                    <a:cxn ang="0">
                      <a:pos x="813" y="569"/>
                    </a:cxn>
                    <a:cxn ang="0">
                      <a:pos x="940" y="696"/>
                    </a:cxn>
                    <a:cxn ang="0">
                      <a:pos x="988" y="617"/>
                    </a:cxn>
                    <a:cxn ang="0">
                      <a:pos x="1019" y="562"/>
                    </a:cxn>
                    <a:cxn ang="0">
                      <a:pos x="940" y="507"/>
                    </a:cxn>
                    <a:cxn ang="0">
                      <a:pos x="854" y="483"/>
                    </a:cxn>
                    <a:cxn ang="0">
                      <a:pos x="791" y="396"/>
                    </a:cxn>
                    <a:cxn ang="0">
                      <a:pos x="837" y="341"/>
                    </a:cxn>
                    <a:cxn ang="0">
                      <a:pos x="798" y="269"/>
                    </a:cxn>
                    <a:cxn ang="0">
                      <a:pos x="672" y="214"/>
                    </a:cxn>
                    <a:cxn ang="0">
                      <a:pos x="592" y="174"/>
                    </a:cxn>
                    <a:cxn ang="0">
                      <a:pos x="530" y="71"/>
                    </a:cxn>
                    <a:cxn ang="0">
                      <a:pos x="371" y="87"/>
                    </a:cxn>
                    <a:cxn ang="0">
                      <a:pos x="324" y="150"/>
                    </a:cxn>
                    <a:cxn ang="0">
                      <a:pos x="348" y="8"/>
                    </a:cxn>
                    <a:cxn ang="0">
                      <a:pos x="237" y="0"/>
                    </a:cxn>
                    <a:cxn ang="0">
                      <a:pos x="182" y="71"/>
                    </a:cxn>
                    <a:cxn ang="0">
                      <a:pos x="174" y="127"/>
                    </a:cxn>
                    <a:cxn ang="0">
                      <a:pos x="119" y="119"/>
                    </a:cxn>
                    <a:cxn ang="0">
                      <a:pos x="151" y="0"/>
                    </a:cxn>
                  </a:cxnLst>
                  <a:rect l="0" t="0" r="r" b="b"/>
                  <a:pathLst>
                    <a:path w="1019" h="917">
                      <a:moveTo>
                        <a:pt x="151" y="0"/>
                      </a:moveTo>
                      <a:lnTo>
                        <a:pt x="55" y="32"/>
                      </a:lnTo>
                      <a:lnTo>
                        <a:pt x="0" y="127"/>
                      </a:lnTo>
                      <a:lnTo>
                        <a:pt x="7" y="214"/>
                      </a:lnTo>
                      <a:lnTo>
                        <a:pt x="79" y="245"/>
                      </a:lnTo>
                      <a:lnTo>
                        <a:pt x="48" y="277"/>
                      </a:lnTo>
                      <a:lnTo>
                        <a:pt x="63" y="308"/>
                      </a:lnTo>
                      <a:lnTo>
                        <a:pt x="213" y="284"/>
                      </a:lnTo>
                      <a:lnTo>
                        <a:pt x="309" y="332"/>
                      </a:lnTo>
                      <a:lnTo>
                        <a:pt x="379" y="284"/>
                      </a:lnTo>
                      <a:lnTo>
                        <a:pt x="466" y="363"/>
                      </a:lnTo>
                      <a:lnTo>
                        <a:pt x="458" y="419"/>
                      </a:lnTo>
                      <a:lnTo>
                        <a:pt x="537" y="419"/>
                      </a:lnTo>
                      <a:lnTo>
                        <a:pt x="585" y="459"/>
                      </a:lnTo>
                      <a:lnTo>
                        <a:pt x="592" y="545"/>
                      </a:lnTo>
                      <a:lnTo>
                        <a:pt x="506" y="641"/>
                      </a:lnTo>
                      <a:lnTo>
                        <a:pt x="364" y="672"/>
                      </a:lnTo>
                      <a:lnTo>
                        <a:pt x="331" y="720"/>
                      </a:lnTo>
                      <a:lnTo>
                        <a:pt x="388" y="775"/>
                      </a:lnTo>
                      <a:lnTo>
                        <a:pt x="506" y="744"/>
                      </a:lnTo>
                      <a:lnTo>
                        <a:pt x="624" y="838"/>
                      </a:lnTo>
                      <a:lnTo>
                        <a:pt x="782" y="917"/>
                      </a:lnTo>
                      <a:lnTo>
                        <a:pt x="727" y="790"/>
                      </a:lnTo>
                      <a:lnTo>
                        <a:pt x="837" y="862"/>
                      </a:lnTo>
                      <a:lnTo>
                        <a:pt x="870" y="783"/>
                      </a:lnTo>
                      <a:lnTo>
                        <a:pt x="846" y="687"/>
                      </a:lnTo>
                      <a:lnTo>
                        <a:pt x="767" y="672"/>
                      </a:lnTo>
                      <a:lnTo>
                        <a:pt x="774" y="577"/>
                      </a:lnTo>
                      <a:lnTo>
                        <a:pt x="813" y="569"/>
                      </a:lnTo>
                      <a:lnTo>
                        <a:pt x="940" y="696"/>
                      </a:lnTo>
                      <a:lnTo>
                        <a:pt x="988" y="617"/>
                      </a:lnTo>
                      <a:lnTo>
                        <a:pt x="1019" y="562"/>
                      </a:lnTo>
                      <a:lnTo>
                        <a:pt x="940" y="507"/>
                      </a:lnTo>
                      <a:lnTo>
                        <a:pt x="854" y="483"/>
                      </a:lnTo>
                      <a:lnTo>
                        <a:pt x="791" y="396"/>
                      </a:lnTo>
                      <a:lnTo>
                        <a:pt x="837" y="341"/>
                      </a:lnTo>
                      <a:lnTo>
                        <a:pt x="798" y="269"/>
                      </a:lnTo>
                      <a:lnTo>
                        <a:pt x="672" y="214"/>
                      </a:lnTo>
                      <a:lnTo>
                        <a:pt x="592" y="174"/>
                      </a:lnTo>
                      <a:lnTo>
                        <a:pt x="530" y="71"/>
                      </a:lnTo>
                      <a:lnTo>
                        <a:pt x="371" y="87"/>
                      </a:lnTo>
                      <a:lnTo>
                        <a:pt x="324" y="150"/>
                      </a:lnTo>
                      <a:lnTo>
                        <a:pt x="348" y="8"/>
                      </a:lnTo>
                      <a:lnTo>
                        <a:pt x="237" y="0"/>
                      </a:lnTo>
                      <a:lnTo>
                        <a:pt x="182" y="71"/>
                      </a:lnTo>
                      <a:lnTo>
                        <a:pt x="174" y="127"/>
                      </a:lnTo>
                      <a:lnTo>
                        <a:pt x="119" y="119"/>
                      </a:lnTo>
                      <a:lnTo>
                        <a:pt x="151" y="0"/>
                      </a:lnTo>
                      <a:close/>
                    </a:path>
                  </a:pathLst>
                </a:custGeom>
                <a:solidFill>
                  <a:srgbClr val="00B05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86" name="Freeform 112"/>
                <p:cNvSpPr>
                  <a:spLocks/>
                </p:cNvSpPr>
                <p:nvPr/>
              </p:nvSpPr>
              <p:spPr bwMode="auto">
                <a:xfrm>
                  <a:off x="1574" y="1441"/>
                  <a:ext cx="26" cy="31"/>
                </a:xfrm>
                <a:custGeom>
                  <a:avLst/>
                  <a:gdLst/>
                  <a:ahLst/>
                  <a:cxnLst>
                    <a:cxn ang="0">
                      <a:pos x="7" y="93"/>
                    </a:cxn>
                    <a:cxn ang="0">
                      <a:pos x="7" y="93"/>
                    </a:cxn>
                    <a:cxn ang="0">
                      <a:pos x="5" y="93"/>
                    </a:cxn>
                    <a:cxn ang="0">
                      <a:pos x="2" y="92"/>
                    </a:cxn>
                    <a:cxn ang="0">
                      <a:pos x="1" y="90"/>
                    </a:cxn>
                    <a:cxn ang="0">
                      <a:pos x="0" y="88"/>
                    </a:cxn>
                    <a:cxn ang="0">
                      <a:pos x="0" y="82"/>
                    </a:cxn>
                    <a:cxn ang="0">
                      <a:pos x="2" y="74"/>
                    </a:cxn>
                    <a:cxn ang="0">
                      <a:pos x="8" y="56"/>
                    </a:cxn>
                    <a:cxn ang="0">
                      <a:pos x="11" y="48"/>
                    </a:cxn>
                    <a:cxn ang="0">
                      <a:pos x="11" y="39"/>
                    </a:cxn>
                    <a:cxn ang="0">
                      <a:pos x="11" y="39"/>
                    </a:cxn>
                    <a:cxn ang="0">
                      <a:pos x="12" y="31"/>
                    </a:cxn>
                    <a:cxn ang="0">
                      <a:pos x="13" y="24"/>
                    </a:cxn>
                    <a:cxn ang="0">
                      <a:pos x="17" y="17"/>
                    </a:cxn>
                    <a:cxn ang="0">
                      <a:pos x="21" y="11"/>
                    </a:cxn>
                    <a:cxn ang="0">
                      <a:pos x="26" y="6"/>
                    </a:cxn>
                    <a:cxn ang="0">
                      <a:pos x="32" y="2"/>
                    </a:cxn>
                    <a:cxn ang="0">
                      <a:pos x="38" y="1"/>
                    </a:cxn>
                    <a:cxn ang="0">
                      <a:pos x="45" y="0"/>
                    </a:cxn>
                    <a:cxn ang="0">
                      <a:pos x="45" y="0"/>
                    </a:cxn>
                    <a:cxn ang="0">
                      <a:pos x="51" y="1"/>
                    </a:cxn>
                    <a:cxn ang="0">
                      <a:pos x="57" y="2"/>
                    </a:cxn>
                    <a:cxn ang="0">
                      <a:pos x="64" y="6"/>
                    </a:cxn>
                    <a:cxn ang="0">
                      <a:pos x="69" y="11"/>
                    </a:cxn>
                    <a:cxn ang="0">
                      <a:pos x="72" y="17"/>
                    </a:cxn>
                    <a:cxn ang="0">
                      <a:pos x="76" y="24"/>
                    </a:cxn>
                    <a:cxn ang="0">
                      <a:pos x="77" y="31"/>
                    </a:cxn>
                    <a:cxn ang="0">
                      <a:pos x="79" y="39"/>
                    </a:cxn>
                    <a:cxn ang="0">
                      <a:pos x="79" y="39"/>
                    </a:cxn>
                    <a:cxn ang="0">
                      <a:pos x="77" y="43"/>
                    </a:cxn>
                    <a:cxn ang="0">
                      <a:pos x="76" y="48"/>
                    </a:cxn>
                    <a:cxn ang="0">
                      <a:pos x="70" y="56"/>
                    </a:cxn>
                    <a:cxn ang="0">
                      <a:pos x="61" y="65"/>
                    </a:cxn>
                    <a:cxn ang="0">
                      <a:pos x="50" y="74"/>
                    </a:cxn>
                    <a:cxn ang="0">
                      <a:pos x="37" y="82"/>
                    </a:cxn>
                    <a:cxn ang="0">
                      <a:pos x="26" y="88"/>
                    </a:cxn>
                    <a:cxn ang="0">
                      <a:pos x="16" y="92"/>
                    </a:cxn>
                    <a:cxn ang="0">
                      <a:pos x="7" y="93"/>
                    </a:cxn>
                    <a:cxn ang="0">
                      <a:pos x="7" y="93"/>
                    </a:cxn>
                  </a:cxnLst>
                  <a:rect l="0" t="0" r="r" b="b"/>
                  <a:pathLst>
                    <a:path w="79" h="93">
                      <a:moveTo>
                        <a:pt x="7" y="93"/>
                      </a:moveTo>
                      <a:lnTo>
                        <a:pt x="7" y="93"/>
                      </a:lnTo>
                      <a:lnTo>
                        <a:pt x="5" y="93"/>
                      </a:lnTo>
                      <a:lnTo>
                        <a:pt x="2" y="92"/>
                      </a:lnTo>
                      <a:lnTo>
                        <a:pt x="1" y="90"/>
                      </a:lnTo>
                      <a:lnTo>
                        <a:pt x="0" y="88"/>
                      </a:lnTo>
                      <a:lnTo>
                        <a:pt x="0" y="82"/>
                      </a:lnTo>
                      <a:lnTo>
                        <a:pt x="2" y="74"/>
                      </a:lnTo>
                      <a:lnTo>
                        <a:pt x="8" y="56"/>
                      </a:lnTo>
                      <a:lnTo>
                        <a:pt x="11" y="48"/>
                      </a:lnTo>
                      <a:lnTo>
                        <a:pt x="11" y="39"/>
                      </a:lnTo>
                      <a:lnTo>
                        <a:pt x="11" y="39"/>
                      </a:lnTo>
                      <a:lnTo>
                        <a:pt x="12" y="31"/>
                      </a:lnTo>
                      <a:lnTo>
                        <a:pt x="13" y="24"/>
                      </a:lnTo>
                      <a:lnTo>
                        <a:pt x="17" y="17"/>
                      </a:lnTo>
                      <a:lnTo>
                        <a:pt x="21" y="11"/>
                      </a:lnTo>
                      <a:lnTo>
                        <a:pt x="26" y="6"/>
                      </a:lnTo>
                      <a:lnTo>
                        <a:pt x="32" y="2"/>
                      </a:lnTo>
                      <a:lnTo>
                        <a:pt x="38" y="1"/>
                      </a:lnTo>
                      <a:lnTo>
                        <a:pt x="45" y="0"/>
                      </a:lnTo>
                      <a:lnTo>
                        <a:pt x="45" y="0"/>
                      </a:lnTo>
                      <a:lnTo>
                        <a:pt x="51" y="1"/>
                      </a:lnTo>
                      <a:lnTo>
                        <a:pt x="57" y="2"/>
                      </a:lnTo>
                      <a:lnTo>
                        <a:pt x="64" y="6"/>
                      </a:lnTo>
                      <a:lnTo>
                        <a:pt x="69" y="11"/>
                      </a:lnTo>
                      <a:lnTo>
                        <a:pt x="72" y="17"/>
                      </a:lnTo>
                      <a:lnTo>
                        <a:pt x="76" y="24"/>
                      </a:lnTo>
                      <a:lnTo>
                        <a:pt x="77" y="31"/>
                      </a:lnTo>
                      <a:lnTo>
                        <a:pt x="79" y="39"/>
                      </a:lnTo>
                      <a:lnTo>
                        <a:pt x="79" y="39"/>
                      </a:lnTo>
                      <a:lnTo>
                        <a:pt x="77" y="43"/>
                      </a:lnTo>
                      <a:lnTo>
                        <a:pt x="76" y="48"/>
                      </a:lnTo>
                      <a:lnTo>
                        <a:pt x="70" y="56"/>
                      </a:lnTo>
                      <a:lnTo>
                        <a:pt x="61" y="65"/>
                      </a:lnTo>
                      <a:lnTo>
                        <a:pt x="50" y="74"/>
                      </a:lnTo>
                      <a:lnTo>
                        <a:pt x="37" y="82"/>
                      </a:lnTo>
                      <a:lnTo>
                        <a:pt x="26" y="88"/>
                      </a:lnTo>
                      <a:lnTo>
                        <a:pt x="16" y="92"/>
                      </a:lnTo>
                      <a:lnTo>
                        <a:pt x="7" y="93"/>
                      </a:lnTo>
                      <a:lnTo>
                        <a:pt x="7" y="93"/>
                      </a:lnTo>
                      <a:close/>
                    </a:path>
                  </a:pathLst>
                </a:custGeom>
                <a:solidFill>
                  <a:srgbClr val="00B05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87" name="Freeform 113"/>
                <p:cNvSpPr>
                  <a:spLocks/>
                </p:cNvSpPr>
                <p:nvPr/>
              </p:nvSpPr>
              <p:spPr bwMode="auto">
                <a:xfrm>
                  <a:off x="1558" y="1399"/>
                  <a:ext cx="14" cy="29"/>
                </a:xfrm>
                <a:custGeom>
                  <a:avLst/>
                  <a:gdLst/>
                  <a:ahLst/>
                  <a:cxnLst>
                    <a:cxn ang="0">
                      <a:pos x="21" y="89"/>
                    </a:cxn>
                    <a:cxn ang="0">
                      <a:pos x="21" y="89"/>
                    </a:cxn>
                    <a:cxn ang="0">
                      <a:pos x="17" y="88"/>
                    </a:cxn>
                    <a:cxn ang="0">
                      <a:pos x="12" y="85"/>
                    </a:cxn>
                    <a:cxn ang="0">
                      <a:pos x="9" y="81"/>
                    </a:cxn>
                    <a:cxn ang="0">
                      <a:pos x="6" y="76"/>
                    </a:cxn>
                    <a:cxn ang="0">
                      <a:pos x="4" y="69"/>
                    </a:cxn>
                    <a:cxn ang="0">
                      <a:pos x="1" y="61"/>
                    </a:cxn>
                    <a:cxn ang="0">
                      <a:pos x="0" y="54"/>
                    </a:cxn>
                    <a:cxn ang="0">
                      <a:pos x="0" y="45"/>
                    </a:cxn>
                    <a:cxn ang="0">
                      <a:pos x="0" y="45"/>
                    </a:cxn>
                    <a:cxn ang="0">
                      <a:pos x="0" y="35"/>
                    </a:cxn>
                    <a:cxn ang="0">
                      <a:pos x="1" y="27"/>
                    </a:cxn>
                    <a:cxn ang="0">
                      <a:pos x="4" y="20"/>
                    </a:cxn>
                    <a:cxn ang="0">
                      <a:pos x="6" y="12"/>
                    </a:cxn>
                    <a:cxn ang="0">
                      <a:pos x="9" y="7"/>
                    </a:cxn>
                    <a:cxn ang="0">
                      <a:pos x="12" y="4"/>
                    </a:cxn>
                    <a:cxn ang="0">
                      <a:pos x="17" y="1"/>
                    </a:cxn>
                    <a:cxn ang="0">
                      <a:pos x="21" y="0"/>
                    </a:cxn>
                    <a:cxn ang="0">
                      <a:pos x="21" y="0"/>
                    </a:cxn>
                    <a:cxn ang="0">
                      <a:pos x="26" y="1"/>
                    </a:cxn>
                    <a:cxn ang="0">
                      <a:pos x="30" y="4"/>
                    </a:cxn>
                    <a:cxn ang="0">
                      <a:pos x="34" y="7"/>
                    </a:cxn>
                    <a:cxn ang="0">
                      <a:pos x="37" y="12"/>
                    </a:cxn>
                    <a:cxn ang="0">
                      <a:pos x="40" y="20"/>
                    </a:cxn>
                    <a:cxn ang="0">
                      <a:pos x="42" y="27"/>
                    </a:cxn>
                    <a:cxn ang="0">
                      <a:pos x="44" y="35"/>
                    </a:cxn>
                    <a:cxn ang="0">
                      <a:pos x="44" y="45"/>
                    </a:cxn>
                    <a:cxn ang="0">
                      <a:pos x="44" y="45"/>
                    </a:cxn>
                    <a:cxn ang="0">
                      <a:pos x="44" y="54"/>
                    </a:cxn>
                    <a:cxn ang="0">
                      <a:pos x="42" y="61"/>
                    </a:cxn>
                    <a:cxn ang="0">
                      <a:pos x="40" y="69"/>
                    </a:cxn>
                    <a:cxn ang="0">
                      <a:pos x="37" y="76"/>
                    </a:cxn>
                    <a:cxn ang="0">
                      <a:pos x="34" y="81"/>
                    </a:cxn>
                    <a:cxn ang="0">
                      <a:pos x="30" y="85"/>
                    </a:cxn>
                    <a:cxn ang="0">
                      <a:pos x="26" y="88"/>
                    </a:cxn>
                    <a:cxn ang="0">
                      <a:pos x="21" y="89"/>
                    </a:cxn>
                    <a:cxn ang="0">
                      <a:pos x="21" y="89"/>
                    </a:cxn>
                  </a:cxnLst>
                  <a:rect l="0" t="0" r="r" b="b"/>
                  <a:pathLst>
                    <a:path w="44" h="89">
                      <a:moveTo>
                        <a:pt x="21" y="89"/>
                      </a:moveTo>
                      <a:lnTo>
                        <a:pt x="21" y="89"/>
                      </a:lnTo>
                      <a:lnTo>
                        <a:pt x="17" y="88"/>
                      </a:lnTo>
                      <a:lnTo>
                        <a:pt x="12" y="85"/>
                      </a:lnTo>
                      <a:lnTo>
                        <a:pt x="9" y="81"/>
                      </a:lnTo>
                      <a:lnTo>
                        <a:pt x="6" y="76"/>
                      </a:lnTo>
                      <a:lnTo>
                        <a:pt x="4" y="69"/>
                      </a:lnTo>
                      <a:lnTo>
                        <a:pt x="1" y="61"/>
                      </a:lnTo>
                      <a:lnTo>
                        <a:pt x="0" y="54"/>
                      </a:lnTo>
                      <a:lnTo>
                        <a:pt x="0" y="45"/>
                      </a:lnTo>
                      <a:lnTo>
                        <a:pt x="0" y="45"/>
                      </a:lnTo>
                      <a:lnTo>
                        <a:pt x="0" y="35"/>
                      </a:lnTo>
                      <a:lnTo>
                        <a:pt x="1" y="27"/>
                      </a:lnTo>
                      <a:lnTo>
                        <a:pt x="4" y="20"/>
                      </a:lnTo>
                      <a:lnTo>
                        <a:pt x="6" y="12"/>
                      </a:lnTo>
                      <a:lnTo>
                        <a:pt x="9" y="7"/>
                      </a:lnTo>
                      <a:lnTo>
                        <a:pt x="12" y="4"/>
                      </a:lnTo>
                      <a:lnTo>
                        <a:pt x="17" y="1"/>
                      </a:lnTo>
                      <a:lnTo>
                        <a:pt x="21" y="0"/>
                      </a:lnTo>
                      <a:lnTo>
                        <a:pt x="21" y="0"/>
                      </a:lnTo>
                      <a:lnTo>
                        <a:pt x="26" y="1"/>
                      </a:lnTo>
                      <a:lnTo>
                        <a:pt x="30" y="4"/>
                      </a:lnTo>
                      <a:lnTo>
                        <a:pt x="34" y="7"/>
                      </a:lnTo>
                      <a:lnTo>
                        <a:pt x="37" y="12"/>
                      </a:lnTo>
                      <a:lnTo>
                        <a:pt x="40" y="20"/>
                      </a:lnTo>
                      <a:lnTo>
                        <a:pt x="42" y="27"/>
                      </a:lnTo>
                      <a:lnTo>
                        <a:pt x="44" y="35"/>
                      </a:lnTo>
                      <a:lnTo>
                        <a:pt x="44" y="45"/>
                      </a:lnTo>
                      <a:lnTo>
                        <a:pt x="44" y="45"/>
                      </a:lnTo>
                      <a:lnTo>
                        <a:pt x="44" y="54"/>
                      </a:lnTo>
                      <a:lnTo>
                        <a:pt x="42" y="61"/>
                      </a:lnTo>
                      <a:lnTo>
                        <a:pt x="40" y="69"/>
                      </a:lnTo>
                      <a:lnTo>
                        <a:pt x="37" y="76"/>
                      </a:lnTo>
                      <a:lnTo>
                        <a:pt x="34" y="81"/>
                      </a:lnTo>
                      <a:lnTo>
                        <a:pt x="30" y="85"/>
                      </a:lnTo>
                      <a:lnTo>
                        <a:pt x="26" y="88"/>
                      </a:lnTo>
                      <a:lnTo>
                        <a:pt x="21" y="89"/>
                      </a:lnTo>
                      <a:lnTo>
                        <a:pt x="21" y="89"/>
                      </a:lnTo>
                      <a:close/>
                    </a:path>
                  </a:pathLst>
                </a:custGeom>
                <a:solidFill>
                  <a:srgbClr val="00B05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88" name="Freeform 114"/>
                <p:cNvSpPr>
                  <a:spLocks/>
                </p:cNvSpPr>
                <p:nvPr/>
              </p:nvSpPr>
              <p:spPr bwMode="auto">
                <a:xfrm>
                  <a:off x="1441" y="1511"/>
                  <a:ext cx="61" cy="53"/>
                </a:xfrm>
                <a:custGeom>
                  <a:avLst/>
                  <a:gdLst/>
                  <a:ahLst/>
                  <a:cxnLst>
                    <a:cxn ang="0">
                      <a:pos x="78" y="0"/>
                    </a:cxn>
                    <a:cxn ang="0">
                      <a:pos x="157" y="24"/>
                    </a:cxn>
                    <a:cxn ang="0">
                      <a:pos x="181" y="72"/>
                    </a:cxn>
                    <a:cxn ang="0">
                      <a:pos x="118" y="96"/>
                    </a:cxn>
                    <a:cxn ang="0">
                      <a:pos x="46" y="159"/>
                    </a:cxn>
                    <a:cxn ang="0">
                      <a:pos x="0" y="96"/>
                    </a:cxn>
                    <a:cxn ang="0">
                      <a:pos x="7" y="33"/>
                    </a:cxn>
                    <a:cxn ang="0">
                      <a:pos x="78" y="0"/>
                    </a:cxn>
                  </a:cxnLst>
                  <a:rect l="0" t="0" r="r" b="b"/>
                  <a:pathLst>
                    <a:path w="181" h="159">
                      <a:moveTo>
                        <a:pt x="78" y="0"/>
                      </a:moveTo>
                      <a:lnTo>
                        <a:pt x="157" y="24"/>
                      </a:lnTo>
                      <a:lnTo>
                        <a:pt x="181" y="72"/>
                      </a:lnTo>
                      <a:lnTo>
                        <a:pt x="118" y="96"/>
                      </a:lnTo>
                      <a:lnTo>
                        <a:pt x="46" y="159"/>
                      </a:lnTo>
                      <a:lnTo>
                        <a:pt x="0" y="96"/>
                      </a:lnTo>
                      <a:lnTo>
                        <a:pt x="7" y="33"/>
                      </a:lnTo>
                      <a:lnTo>
                        <a:pt x="78" y="0"/>
                      </a:lnTo>
                      <a:close/>
                    </a:path>
                  </a:pathLst>
                </a:custGeom>
                <a:solidFill>
                  <a:srgbClr val="00B05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89" name="Freeform 115"/>
                <p:cNvSpPr>
                  <a:spLocks/>
                </p:cNvSpPr>
                <p:nvPr/>
              </p:nvSpPr>
              <p:spPr bwMode="auto">
                <a:xfrm>
                  <a:off x="1283" y="1205"/>
                  <a:ext cx="74" cy="48"/>
                </a:xfrm>
                <a:custGeom>
                  <a:avLst/>
                  <a:gdLst/>
                  <a:ahLst/>
                  <a:cxnLst>
                    <a:cxn ang="0">
                      <a:pos x="94" y="55"/>
                    </a:cxn>
                    <a:cxn ang="0">
                      <a:pos x="158" y="16"/>
                    </a:cxn>
                    <a:cxn ang="0">
                      <a:pos x="221" y="24"/>
                    </a:cxn>
                    <a:cxn ang="0">
                      <a:pos x="214" y="119"/>
                    </a:cxn>
                    <a:cxn ang="0">
                      <a:pos x="79" y="143"/>
                    </a:cxn>
                    <a:cxn ang="0">
                      <a:pos x="39" y="95"/>
                    </a:cxn>
                    <a:cxn ang="0">
                      <a:pos x="0" y="31"/>
                    </a:cxn>
                    <a:cxn ang="0">
                      <a:pos x="32" y="0"/>
                    </a:cxn>
                    <a:cxn ang="0">
                      <a:pos x="71" y="47"/>
                    </a:cxn>
                    <a:cxn ang="0">
                      <a:pos x="94" y="55"/>
                    </a:cxn>
                  </a:cxnLst>
                  <a:rect l="0" t="0" r="r" b="b"/>
                  <a:pathLst>
                    <a:path w="221" h="143">
                      <a:moveTo>
                        <a:pt x="94" y="55"/>
                      </a:moveTo>
                      <a:lnTo>
                        <a:pt x="158" y="16"/>
                      </a:lnTo>
                      <a:lnTo>
                        <a:pt x="221" y="24"/>
                      </a:lnTo>
                      <a:lnTo>
                        <a:pt x="214" y="119"/>
                      </a:lnTo>
                      <a:lnTo>
                        <a:pt x="79" y="143"/>
                      </a:lnTo>
                      <a:lnTo>
                        <a:pt x="39" y="95"/>
                      </a:lnTo>
                      <a:lnTo>
                        <a:pt x="0" y="31"/>
                      </a:lnTo>
                      <a:lnTo>
                        <a:pt x="32" y="0"/>
                      </a:lnTo>
                      <a:lnTo>
                        <a:pt x="71" y="47"/>
                      </a:lnTo>
                      <a:lnTo>
                        <a:pt x="94" y="55"/>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90" name="Freeform 116"/>
                <p:cNvSpPr>
                  <a:spLocks/>
                </p:cNvSpPr>
                <p:nvPr/>
              </p:nvSpPr>
              <p:spPr bwMode="auto">
                <a:xfrm>
                  <a:off x="1283" y="1205"/>
                  <a:ext cx="74" cy="48"/>
                </a:xfrm>
                <a:custGeom>
                  <a:avLst/>
                  <a:gdLst/>
                  <a:ahLst/>
                  <a:cxnLst>
                    <a:cxn ang="0">
                      <a:pos x="94" y="55"/>
                    </a:cxn>
                    <a:cxn ang="0">
                      <a:pos x="158" y="16"/>
                    </a:cxn>
                    <a:cxn ang="0">
                      <a:pos x="221" y="24"/>
                    </a:cxn>
                    <a:cxn ang="0">
                      <a:pos x="214" y="119"/>
                    </a:cxn>
                    <a:cxn ang="0">
                      <a:pos x="79" y="143"/>
                    </a:cxn>
                    <a:cxn ang="0">
                      <a:pos x="39" y="95"/>
                    </a:cxn>
                    <a:cxn ang="0">
                      <a:pos x="0" y="31"/>
                    </a:cxn>
                    <a:cxn ang="0">
                      <a:pos x="32" y="0"/>
                    </a:cxn>
                    <a:cxn ang="0">
                      <a:pos x="71" y="47"/>
                    </a:cxn>
                  </a:cxnLst>
                  <a:rect l="0" t="0" r="r" b="b"/>
                  <a:pathLst>
                    <a:path w="221" h="143">
                      <a:moveTo>
                        <a:pt x="94" y="55"/>
                      </a:moveTo>
                      <a:lnTo>
                        <a:pt x="158" y="16"/>
                      </a:lnTo>
                      <a:lnTo>
                        <a:pt x="221" y="24"/>
                      </a:lnTo>
                      <a:lnTo>
                        <a:pt x="214" y="119"/>
                      </a:lnTo>
                      <a:lnTo>
                        <a:pt x="79" y="143"/>
                      </a:lnTo>
                      <a:lnTo>
                        <a:pt x="39" y="95"/>
                      </a:lnTo>
                      <a:lnTo>
                        <a:pt x="0" y="31"/>
                      </a:lnTo>
                      <a:lnTo>
                        <a:pt x="32" y="0"/>
                      </a:lnTo>
                      <a:lnTo>
                        <a:pt x="71" y="47"/>
                      </a:lnTo>
                    </a:path>
                  </a:pathLst>
                </a:custGeom>
                <a:solidFill>
                  <a:srgbClr val="00B05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91" name="Freeform 117"/>
                <p:cNvSpPr>
                  <a:spLocks/>
                </p:cNvSpPr>
                <p:nvPr/>
              </p:nvSpPr>
              <p:spPr bwMode="auto">
                <a:xfrm>
                  <a:off x="1378" y="1140"/>
                  <a:ext cx="37" cy="39"/>
                </a:xfrm>
                <a:custGeom>
                  <a:avLst/>
                  <a:gdLst/>
                  <a:ahLst/>
                  <a:cxnLst>
                    <a:cxn ang="0">
                      <a:pos x="0" y="23"/>
                    </a:cxn>
                    <a:cxn ang="0">
                      <a:pos x="0" y="79"/>
                    </a:cxn>
                    <a:cxn ang="0">
                      <a:pos x="40" y="118"/>
                    </a:cxn>
                    <a:cxn ang="0">
                      <a:pos x="88" y="110"/>
                    </a:cxn>
                    <a:cxn ang="0">
                      <a:pos x="112" y="55"/>
                    </a:cxn>
                    <a:cxn ang="0">
                      <a:pos x="72" y="0"/>
                    </a:cxn>
                    <a:cxn ang="0">
                      <a:pos x="0" y="23"/>
                    </a:cxn>
                  </a:cxnLst>
                  <a:rect l="0" t="0" r="r" b="b"/>
                  <a:pathLst>
                    <a:path w="112" h="118">
                      <a:moveTo>
                        <a:pt x="0" y="23"/>
                      </a:moveTo>
                      <a:lnTo>
                        <a:pt x="0" y="79"/>
                      </a:lnTo>
                      <a:lnTo>
                        <a:pt x="40" y="118"/>
                      </a:lnTo>
                      <a:lnTo>
                        <a:pt x="88" y="110"/>
                      </a:lnTo>
                      <a:lnTo>
                        <a:pt x="112" y="55"/>
                      </a:lnTo>
                      <a:lnTo>
                        <a:pt x="72" y="0"/>
                      </a:lnTo>
                      <a:lnTo>
                        <a:pt x="0" y="23"/>
                      </a:lnTo>
                      <a:close/>
                    </a:path>
                  </a:pathLst>
                </a:custGeom>
                <a:solidFill>
                  <a:srgbClr val="00B05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92" name="Freeform 118"/>
                <p:cNvSpPr>
                  <a:spLocks/>
                </p:cNvSpPr>
                <p:nvPr/>
              </p:nvSpPr>
              <p:spPr bwMode="auto">
                <a:xfrm>
                  <a:off x="1370" y="1100"/>
                  <a:ext cx="26" cy="21"/>
                </a:xfrm>
                <a:custGeom>
                  <a:avLst/>
                  <a:gdLst/>
                  <a:ahLst/>
                  <a:cxnLst>
                    <a:cxn ang="0">
                      <a:pos x="8" y="0"/>
                    </a:cxn>
                    <a:cxn ang="0">
                      <a:pos x="0" y="64"/>
                    </a:cxn>
                    <a:cxn ang="0">
                      <a:pos x="63" y="64"/>
                    </a:cxn>
                    <a:cxn ang="0">
                      <a:pos x="78" y="17"/>
                    </a:cxn>
                    <a:cxn ang="0">
                      <a:pos x="8" y="0"/>
                    </a:cxn>
                  </a:cxnLst>
                  <a:rect l="0" t="0" r="r" b="b"/>
                  <a:pathLst>
                    <a:path w="78" h="64">
                      <a:moveTo>
                        <a:pt x="8" y="0"/>
                      </a:moveTo>
                      <a:lnTo>
                        <a:pt x="0" y="64"/>
                      </a:lnTo>
                      <a:lnTo>
                        <a:pt x="63" y="64"/>
                      </a:lnTo>
                      <a:lnTo>
                        <a:pt x="78" y="17"/>
                      </a:lnTo>
                      <a:lnTo>
                        <a:pt x="8" y="0"/>
                      </a:lnTo>
                      <a:close/>
                    </a:path>
                  </a:pathLst>
                </a:custGeom>
                <a:solidFill>
                  <a:srgbClr val="00B05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93" name="Freeform 119"/>
                <p:cNvSpPr>
                  <a:spLocks/>
                </p:cNvSpPr>
                <p:nvPr/>
              </p:nvSpPr>
              <p:spPr bwMode="auto">
                <a:xfrm>
                  <a:off x="1425" y="1066"/>
                  <a:ext cx="87" cy="92"/>
                </a:xfrm>
                <a:custGeom>
                  <a:avLst/>
                  <a:gdLst/>
                  <a:ahLst/>
                  <a:cxnLst>
                    <a:cxn ang="0">
                      <a:pos x="87" y="0"/>
                    </a:cxn>
                    <a:cxn ang="0">
                      <a:pos x="48" y="55"/>
                    </a:cxn>
                    <a:cxn ang="0">
                      <a:pos x="0" y="110"/>
                    </a:cxn>
                    <a:cxn ang="0">
                      <a:pos x="8" y="173"/>
                    </a:cxn>
                    <a:cxn ang="0">
                      <a:pos x="63" y="173"/>
                    </a:cxn>
                    <a:cxn ang="0">
                      <a:pos x="55" y="213"/>
                    </a:cxn>
                    <a:cxn ang="0">
                      <a:pos x="70" y="259"/>
                    </a:cxn>
                    <a:cxn ang="0">
                      <a:pos x="214" y="276"/>
                    </a:cxn>
                    <a:cxn ang="0">
                      <a:pos x="252" y="221"/>
                    </a:cxn>
                    <a:cxn ang="0">
                      <a:pos x="260" y="134"/>
                    </a:cxn>
                    <a:cxn ang="0">
                      <a:pos x="205" y="62"/>
                    </a:cxn>
                    <a:cxn ang="0">
                      <a:pos x="87" y="0"/>
                    </a:cxn>
                  </a:cxnLst>
                  <a:rect l="0" t="0" r="r" b="b"/>
                  <a:pathLst>
                    <a:path w="260" h="276">
                      <a:moveTo>
                        <a:pt x="87" y="0"/>
                      </a:moveTo>
                      <a:lnTo>
                        <a:pt x="48" y="55"/>
                      </a:lnTo>
                      <a:lnTo>
                        <a:pt x="0" y="110"/>
                      </a:lnTo>
                      <a:lnTo>
                        <a:pt x="8" y="173"/>
                      </a:lnTo>
                      <a:lnTo>
                        <a:pt x="63" y="173"/>
                      </a:lnTo>
                      <a:lnTo>
                        <a:pt x="55" y="213"/>
                      </a:lnTo>
                      <a:lnTo>
                        <a:pt x="70" y="259"/>
                      </a:lnTo>
                      <a:lnTo>
                        <a:pt x="214" y="276"/>
                      </a:lnTo>
                      <a:lnTo>
                        <a:pt x="252" y="221"/>
                      </a:lnTo>
                      <a:lnTo>
                        <a:pt x="260" y="134"/>
                      </a:lnTo>
                      <a:lnTo>
                        <a:pt x="205" y="62"/>
                      </a:lnTo>
                      <a:lnTo>
                        <a:pt x="87" y="0"/>
                      </a:lnTo>
                      <a:close/>
                    </a:path>
                  </a:pathLst>
                </a:custGeom>
                <a:solidFill>
                  <a:srgbClr val="00B05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94" name="Freeform 120"/>
                <p:cNvSpPr>
                  <a:spLocks/>
                </p:cNvSpPr>
                <p:nvPr/>
              </p:nvSpPr>
              <p:spPr bwMode="auto">
                <a:xfrm>
                  <a:off x="1475" y="1013"/>
                  <a:ext cx="372" cy="211"/>
                </a:xfrm>
                <a:custGeom>
                  <a:avLst/>
                  <a:gdLst/>
                  <a:ahLst/>
                  <a:cxnLst>
                    <a:cxn ang="0">
                      <a:pos x="88" y="118"/>
                    </a:cxn>
                    <a:cxn ang="0">
                      <a:pos x="111" y="166"/>
                    </a:cxn>
                    <a:cxn ang="0">
                      <a:pos x="151" y="214"/>
                    </a:cxn>
                    <a:cxn ang="0">
                      <a:pos x="190" y="229"/>
                    </a:cxn>
                    <a:cxn ang="0">
                      <a:pos x="269" y="253"/>
                    </a:cxn>
                    <a:cxn ang="0">
                      <a:pos x="341" y="221"/>
                    </a:cxn>
                    <a:cxn ang="0">
                      <a:pos x="436" y="197"/>
                    </a:cxn>
                    <a:cxn ang="0">
                      <a:pos x="468" y="182"/>
                    </a:cxn>
                    <a:cxn ang="0">
                      <a:pos x="468" y="238"/>
                    </a:cxn>
                    <a:cxn ang="0">
                      <a:pos x="365" y="260"/>
                    </a:cxn>
                    <a:cxn ang="0">
                      <a:pos x="302" y="293"/>
                    </a:cxn>
                    <a:cxn ang="0">
                      <a:pos x="357" y="317"/>
                    </a:cxn>
                    <a:cxn ang="0">
                      <a:pos x="254" y="317"/>
                    </a:cxn>
                    <a:cxn ang="0">
                      <a:pos x="206" y="284"/>
                    </a:cxn>
                    <a:cxn ang="0">
                      <a:pos x="199" y="348"/>
                    </a:cxn>
                    <a:cxn ang="0">
                      <a:pos x="238" y="403"/>
                    </a:cxn>
                    <a:cxn ang="0">
                      <a:pos x="190" y="442"/>
                    </a:cxn>
                    <a:cxn ang="0">
                      <a:pos x="151" y="474"/>
                    </a:cxn>
                    <a:cxn ang="0">
                      <a:pos x="103" y="506"/>
                    </a:cxn>
                    <a:cxn ang="0">
                      <a:pos x="80" y="545"/>
                    </a:cxn>
                    <a:cxn ang="0">
                      <a:pos x="0" y="530"/>
                    </a:cxn>
                    <a:cxn ang="0">
                      <a:pos x="41" y="601"/>
                    </a:cxn>
                    <a:cxn ang="0">
                      <a:pos x="262" y="632"/>
                    </a:cxn>
                    <a:cxn ang="0">
                      <a:pos x="388" y="608"/>
                    </a:cxn>
                    <a:cxn ang="0">
                      <a:pos x="444" y="545"/>
                    </a:cxn>
                    <a:cxn ang="0">
                      <a:pos x="396" y="483"/>
                    </a:cxn>
                    <a:cxn ang="0">
                      <a:pos x="444" y="466"/>
                    </a:cxn>
                    <a:cxn ang="0">
                      <a:pos x="499" y="451"/>
                    </a:cxn>
                    <a:cxn ang="0">
                      <a:pos x="578" y="372"/>
                    </a:cxn>
                    <a:cxn ang="0">
                      <a:pos x="602" y="332"/>
                    </a:cxn>
                    <a:cxn ang="0">
                      <a:pos x="665" y="293"/>
                    </a:cxn>
                    <a:cxn ang="0">
                      <a:pos x="751" y="317"/>
                    </a:cxn>
                    <a:cxn ang="0">
                      <a:pos x="909" y="182"/>
                    </a:cxn>
                    <a:cxn ang="0">
                      <a:pos x="878" y="126"/>
                    </a:cxn>
                    <a:cxn ang="0">
                      <a:pos x="1020" y="103"/>
                    </a:cxn>
                    <a:cxn ang="0">
                      <a:pos x="1115" y="63"/>
                    </a:cxn>
                    <a:cxn ang="0">
                      <a:pos x="1060" y="8"/>
                    </a:cxn>
                    <a:cxn ang="0">
                      <a:pos x="965" y="8"/>
                    </a:cxn>
                    <a:cxn ang="0">
                      <a:pos x="727" y="0"/>
                    </a:cxn>
                    <a:cxn ang="0">
                      <a:pos x="650" y="63"/>
                    </a:cxn>
                    <a:cxn ang="0">
                      <a:pos x="578" y="0"/>
                    </a:cxn>
                    <a:cxn ang="0">
                      <a:pos x="570" y="32"/>
                    </a:cxn>
                    <a:cxn ang="0">
                      <a:pos x="436" y="24"/>
                    </a:cxn>
                    <a:cxn ang="0">
                      <a:pos x="372" y="95"/>
                    </a:cxn>
                    <a:cxn ang="0">
                      <a:pos x="309" y="95"/>
                    </a:cxn>
                    <a:cxn ang="0">
                      <a:pos x="278" y="56"/>
                    </a:cxn>
                    <a:cxn ang="0">
                      <a:pos x="206" y="71"/>
                    </a:cxn>
                    <a:cxn ang="0">
                      <a:pos x="190" y="103"/>
                    </a:cxn>
                    <a:cxn ang="0">
                      <a:pos x="88" y="118"/>
                    </a:cxn>
                  </a:cxnLst>
                  <a:rect l="0" t="0" r="r" b="b"/>
                  <a:pathLst>
                    <a:path w="1115" h="632">
                      <a:moveTo>
                        <a:pt x="88" y="118"/>
                      </a:moveTo>
                      <a:lnTo>
                        <a:pt x="111" y="166"/>
                      </a:lnTo>
                      <a:lnTo>
                        <a:pt x="151" y="214"/>
                      </a:lnTo>
                      <a:lnTo>
                        <a:pt x="190" y="229"/>
                      </a:lnTo>
                      <a:lnTo>
                        <a:pt x="269" y="253"/>
                      </a:lnTo>
                      <a:lnTo>
                        <a:pt x="341" y="221"/>
                      </a:lnTo>
                      <a:lnTo>
                        <a:pt x="436" y="197"/>
                      </a:lnTo>
                      <a:lnTo>
                        <a:pt x="468" y="182"/>
                      </a:lnTo>
                      <a:lnTo>
                        <a:pt x="468" y="238"/>
                      </a:lnTo>
                      <a:lnTo>
                        <a:pt x="365" y="260"/>
                      </a:lnTo>
                      <a:lnTo>
                        <a:pt x="302" y="293"/>
                      </a:lnTo>
                      <a:lnTo>
                        <a:pt x="357" y="317"/>
                      </a:lnTo>
                      <a:lnTo>
                        <a:pt x="254" y="317"/>
                      </a:lnTo>
                      <a:lnTo>
                        <a:pt x="206" y="284"/>
                      </a:lnTo>
                      <a:lnTo>
                        <a:pt x="199" y="348"/>
                      </a:lnTo>
                      <a:lnTo>
                        <a:pt x="238" y="403"/>
                      </a:lnTo>
                      <a:lnTo>
                        <a:pt x="190" y="442"/>
                      </a:lnTo>
                      <a:lnTo>
                        <a:pt x="151" y="474"/>
                      </a:lnTo>
                      <a:lnTo>
                        <a:pt x="103" y="506"/>
                      </a:lnTo>
                      <a:lnTo>
                        <a:pt x="80" y="545"/>
                      </a:lnTo>
                      <a:lnTo>
                        <a:pt x="0" y="530"/>
                      </a:lnTo>
                      <a:lnTo>
                        <a:pt x="41" y="601"/>
                      </a:lnTo>
                      <a:lnTo>
                        <a:pt x="262" y="632"/>
                      </a:lnTo>
                      <a:lnTo>
                        <a:pt x="388" y="608"/>
                      </a:lnTo>
                      <a:lnTo>
                        <a:pt x="444" y="545"/>
                      </a:lnTo>
                      <a:lnTo>
                        <a:pt x="396" y="483"/>
                      </a:lnTo>
                      <a:lnTo>
                        <a:pt x="444" y="466"/>
                      </a:lnTo>
                      <a:lnTo>
                        <a:pt x="499" y="451"/>
                      </a:lnTo>
                      <a:lnTo>
                        <a:pt x="578" y="372"/>
                      </a:lnTo>
                      <a:lnTo>
                        <a:pt x="602" y="332"/>
                      </a:lnTo>
                      <a:lnTo>
                        <a:pt x="665" y="293"/>
                      </a:lnTo>
                      <a:lnTo>
                        <a:pt x="751" y="317"/>
                      </a:lnTo>
                      <a:lnTo>
                        <a:pt x="909" y="182"/>
                      </a:lnTo>
                      <a:lnTo>
                        <a:pt x="878" y="126"/>
                      </a:lnTo>
                      <a:lnTo>
                        <a:pt x="1020" y="103"/>
                      </a:lnTo>
                      <a:lnTo>
                        <a:pt x="1115" y="63"/>
                      </a:lnTo>
                      <a:lnTo>
                        <a:pt x="1060" y="8"/>
                      </a:lnTo>
                      <a:lnTo>
                        <a:pt x="965" y="8"/>
                      </a:lnTo>
                      <a:lnTo>
                        <a:pt x="727" y="0"/>
                      </a:lnTo>
                      <a:lnTo>
                        <a:pt x="650" y="63"/>
                      </a:lnTo>
                      <a:lnTo>
                        <a:pt x="578" y="0"/>
                      </a:lnTo>
                      <a:lnTo>
                        <a:pt x="570" y="32"/>
                      </a:lnTo>
                      <a:lnTo>
                        <a:pt x="436" y="24"/>
                      </a:lnTo>
                      <a:lnTo>
                        <a:pt x="372" y="95"/>
                      </a:lnTo>
                      <a:lnTo>
                        <a:pt x="309" y="95"/>
                      </a:lnTo>
                      <a:lnTo>
                        <a:pt x="278" y="56"/>
                      </a:lnTo>
                      <a:lnTo>
                        <a:pt x="206" y="71"/>
                      </a:lnTo>
                      <a:lnTo>
                        <a:pt x="190" y="103"/>
                      </a:lnTo>
                      <a:lnTo>
                        <a:pt x="88" y="118"/>
                      </a:lnTo>
                      <a:close/>
                    </a:path>
                  </a:pathLst>
                </a:custGeom>
                <a:solidFill>
                  <a:srgbClr val="00B05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95" name="Freeform 121"/>
                <p:cNvSpPr>
                  <a:spLocks/>
                </p:cNvSpPr>
                <p:nvPr/>
              </p:nvSpPr>
              <p:spPr bwMode="auto">
                <a:xfrm>
                  <a:off x="1412" y="1192"/>
                  <a:ext cx="169" cy="76"/>
                </a:xfrm>
                <a:custGeom>
                  <a:avLst/>
                  <a:gdLst/>
                  <a:ahLst/>
                  <a:cxnLst>
                    <a:cxn ang="0">
                      <a:pos x="64" y="0"/>
                    </a:cxn>
                    <a:cxn ang="0">
                      <a:pos x="0" y="55"/>
                    </a:cxn>
                    <a:cxn ang="0">
                      <a:pos x="40" y="110"/>
                    </a:cxn>
                    <a:cxn ang="0">
                      <a:pos x="110" y="189"/>
                    </a:cxn>
                    <a:cxn ang="0">
                      <a:pos x="182" y="221"/>
                    </a:cxn>
                    <a:cxn ang="0">
                      <a:pos x="388" y="197"/>
                    </a:cxn>
                    <a:cxn ang="0">
                      <a:pos x="506" y="228"/>
                    </a:cxn>
                    <a:cxn ang="0">
                      <a:pos x="491" y="142"/>
                    </a:cxn>
                    <a:cxn ang="0">
                      <a:pos x="324" y="134"/>
                    </a:cxn>
                    <a:cxn ang="0">
                      <a:pos x="174" y="94"/>
                    </a:cxn>
                    <a:cxn ang="0">
                      <a:pos x="151" y="7"/>
                    </a:cxn>
                    <a:cxn ang="0">
                      <a:pos x="64" y="0"/>
                    </a:cxn>
                  </a:cxnLst>
                  <a:rect l="0" t="0" r="r" b="b"/>
                  <a:pathLst>
                    <a:path w="506" h="228">
                      <a:moveTo>
                        <a:pt x="64" y="0"/>
                      </a:moveTo>
                      <a:lnTo>
                        <a:pt x="0" y="55"/>
                      </a:lnTo>
                      <a:lnTo>
                        <a:pt x="40" y="110"/>
                      </a:lnTo>
                      <a:lnTo>
                        <a:pt x="110" y="189"/>
                      </a:lnTo>
                      <a:lnTo>
                        <a:pt x="182" y="221"/>
                      </a:lnTo>
                      <a:lnTo>
                        <a:pt x="388" y="197"/>
                      </a:lnTo>
                      <a:lnTo>
                        <a:pt x="506" y="228"/>
                      </a:lnTo>
                      <a:lnTo>
                        <a:pt x="491" y="142"/>
                      </a:lnTo>
                      <a:lnTo>
                        <a:pt x="324" y="134"/>
                      </a:lnTo>
                      <a:lnTo>
                        <a:pt x="174" y="94"/>
                      </a:lnTo>
                      <a:lnTo>
                        <a:pt x="151" y="7"/>
                      </a:lnTo>
                      <a:lnTo>
                        <a:pt x="64" y="0"/>
                      </a:lnTo>
                      <a:close/>
                    </a:path>
                  </a:pathLst>
                </a:custGeom>
                <a:solidFill>
                  <a:srgbClr val="00B05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96" name="Freeform 122"/>
                <p:cNvSpPr>
                  <a:spLocks/>
                </p:cNvSpPr>
                <p:nvPr/>
              </p:nvSpPr>
              <p:spPr bwMode="auto">
                <a:xfrm>
                  <a:off x="1375" y="1237"/>
                  <a:ext cx="34" cy="23"/>
                </a:xfrm>
                <a:custGeom>
                  <a:avLst/>
                  <a:gdLst/>
                  <a:ahLst/>
                  <a:cxnLst>
                    <a:cxn ang="0">
                      <a:pos x="41" y="0"/>
                    </a:cxn>
                    <a:cxn ang="0">
                      <a:pos x="0" y="48"/>
                    </a:cxn>
                    <a:cxn ang="0">
                      <a:pos x="56" y="70"/>
                    </a:cxn>
                    <a:cxn ang="0">
                      <a:pos x="103" y="48"/>
                    </a:cxn>
                    <a:cxn ang="0">
                      <a:pos x="96" y="8"/>
                    </a:cxn>
                    <a:cxn ang="0">
                      <a:pos x="41" y="0"/>
                    </a:cxn>
                  </a:cxnLst>
                  <a:rect l="0" t="0" r="r" b="b"/>
                  <a:pathLst>
                    <a:path w="103" h="70">
                      <a:moveTo>
                        <a:pt x="41" y="0"/>
                      </a:moveTo>
                      <a:lnTo>
                        <a:pt x="0" y="48"/>
                      </a:lnTo>
                      <a:lnTo>
                        <a:pt x="56" y="70"/>
                      </a:lnTo>
                      <a:lnTo>
                        <a:pt x="103" y="48"/>
                      </a:lnTo>
                      <a:lnTo>
                        <a:pt x="96" y="8"/>
                      </a:lnTo>
                      <a:lnTo>
                        <a:pt x="41" y="0"/>
                      </a:lnTo>
                      <a:close/>
                    </a:path>
                  </a:pathLst>
                </a:custGeom>
                <a:solidFill>
                  <a:srgbClr val="00B05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97" name="Freeform 123"/>
                <p:cNvSpPr>
                  <a:spLocks/>
                </p:cNvSpPr>
                <p:nvPr/>
              </p:nvSpPr>
              <p:spPr bwMode="auto">
                <a:xfrm>
                  <a:off x="1699" y="989"/>
                  <a:ext cx="756" cy="641"/>
                </a:xfrm>
                <a:custGeom>
                  <a:avLst/>
                  <a:gdLst/>
                  <a:ahLst/>
                  <a:cxnLst>
                    <a:cxn ang="0">
                      <a:pos x="436" y="261"/>
                    </a:cxn>
                    <a:cxn ang="0">
                      <a:pos x="293" y="388"/>
                    </a:cxn>
                    <a:cxn ang="0">
                      <a:pos x="96" y="489"/>
                    </a:cxn>
                    <a:cxn ang="0">
                      <a:pos x="9" y="554"/>
                    </a:cxn>
                    <a:cxn ang="0">
                      <a:pos x="206" y="592"/>
                    </a:cxn>
                    <a:cxn ang="0">
                      <a:pos x="64" y="616"/>
                    </a:cxn>
                    <a:cxn ang="0">
                      <a:pos x="451" y="695"/>
                    </a:cxn>
                    <a:cxn ang="0">
                      <a:pos x="570" y="901"/>
                    </a:cxn>
                    <a:cxn ang="0">
                      <a:pos x="602" y="1082"/>
                    </a:cxn>
                    <a:cxn ang="0">
                      <a:pos x="692" y="1121"/>
                    </a:cxn>
                    <a:cxn ang="0">
                      <a:pos x="720" y="1194"/>
                    </a:cxn>
                    <a:cxn ang="0">
                      <a:pos x="617" y="1336"/>
                    </a:cxn>
                    <a:cxn ang="0">
                      <a:pos x="633" y="1549"/>
                    </a:cxn>
                    <a:cxn ang="0">
                      <a:pos x="760" y="1842"/>
                    </a:cxn>
                    <a:cxn ang="0">
                      <a:pos x="878" y="1921"/>
                    </a:cxn>
                    <a:cxn ang="0">
                      <a:pos x="1028" y="1707"/>
                    </a:cxn>
                    <a:cxn ang="0">
                      <a:pos x="1091" y="1533"/>
                    </a:cxn>
                    <a:cxn ang="0">
                      <a:pos x="1367" y="1470"/>
                    </a:cxn>
                    <a:cxn ang="0">
                      <a:pos x="1613" y="1343"/>
                    </a:cxn>
                    <a:cxn ang="0">
                      <a:pos x="1834" y="1161"/>
                    </a:cxn>
                    <a:cxn ang="0">
                      <a:pos x="1660" y="1122"/>
                    </a:cxn>
                    <a:cxn ang="0">
                      <a:pos x="1731" y="1051"/>
                    </a:cxn>
                    <a:cxn ang="0">
                      <a:pos x="1858" y="1130"/>
                    </a:cxn>
                    <a:cxn ang="0">
                      <a:pos x="1849" y="1004"/>
                    </a:cxn>
                    <a:cxn ang="0">
                      <a:pos x="1770" y="916"/>
                    </a:cxn>
                    <a:cxn ang="0">
                      <a:pos x="1858" y="940"/>
                    </a:cxn>
                    <a:cxn ang="0">
                      <a:pos x="1945" y="885"/>
                    </a:cxn>
                    <a:cxn ang="0">
                      <a:pos x="1976" y="846"/>
                    </a:cxn>
                    <a:cxn ang="0">
                      <a:pos x="2040" y="751"/>
                    </a:cxn>
                    <a:cxn ang="0">
                      <a:pos x="1961" y="664"/>
                    </a:cxn>
                    <a:cxn ang="0">
                      <a:pos x="2032" y="616"/>
                    </a:cxn>
                    <a:cxn ang="0">
                      <a:pos x="1890" y="530"/>
                    </a:cxn>
                    <a:cxn ang="0">
                      <a:pos x="1993" y="403"/>
                    </a:cxn>
                    <a:cxn ang="0">
                      <a:pos x="1952" y="331"/>
                    </a:cxn>
                    <a:cxn ang="0">
                      <a:pos x="2055" y="300"/>
                    </a:cxn>
                    <a:cxn ang="0">
                      <a:pos x="2269" y="197"/>
                    </a:cxn>
                    <a:cxn ang="0">
                      <a:pos x="1969" y="213"/>
                    </a:cxn>
                    <a:cxn ang="0">
                      <a:pos x="1897" y="158"/>
                    </a:cxn>
                    <a:cxn ang="0">
                      <a:pos x="1748" y="142"/>
                    </a:cxn>
                    <a:cxn ang="0">
                      <a:pos x="1636" y="119"/>
                    </a:cxn>
                    <a:cxn ang="0">
                      <a:pos x="1890" y="71"/>
                    </a:cxn>
                    <a:cxn ang="0">
                      <a:pos x="1487" y="63"/>
                    </a:cxn>
                    <a:cxn ang="0">
                      <a:pos x="1305" y="7"/>
                    </a:cxn>
                    <a:cxn ang="0">
                      <a:pos x="1076" y="47"/>
                    </a:cxn>
                    <a:cxn ang="0">
                      <a:pos x="1052" y="182"/>
                    </a:cxn>
                    <a:cxn ang="0">
                      <a:pos x="957" y="127"/>
                    </a:cxn>
                    <a:cxn ang="0">
                      <a:pos x="894" y="206"/>
                    </a:cxn>
                    <a:cxn ang="0">
                      <a:pos x="815" y="142"/>
                    </a:cxn>
                    <a:cxn ang="0">
                      <a:pos x="760" y="174"/>
                    </a:cxn>
                    <a:cxn ang="0">
                      <a:pos x="578" y="158"/>
                    </a:cxn>
                    <a:cxn ang="0">
                      <a:pos x="475" y="206"/>
                    </a:cxn>
                  </a:cxnLst>
                  <a:rect l="0" t="0" r="r" b="b"/>
                  <a:pathLst>
                    <a:path w="2269" h="1921">
                      <a:moveTo>
                        <a:pt x="475" y="206"/>
                      </a:moveTo>
                      <a:lnTo>
                        <a:pt x="436" y="261"/>
                      </a:lnTo>
                      <a:lnTo>
                        <a:pt x="301" y="292"/>
                      </a:lnTo>
                      <a:lnTo>
                        <a:pt x="293" y="388"/>
                      </a:lnTo>
                      <a:lnTo>
                        <a:pt x="190" y="419"/>
                      </a:lnTo>
                      <a:lnTo>
                        <a:pt x="96" y="489"/>
                      </a:lnTo>
                      <a:lnTo>
                        <a:pt x="0" y="522"/>
                      </a:lnTo>
                      <a:lnTo>
                        <a:pt x="9" y="554"/>
                      </a:lnTo>
                      <a:lnTo>
                        <a:pt x="175" y="545"/>
                      </a:lnTo>
                      <a:lnTo>
                        <a:pt x="206" y="592"/>
                      </a:lnTo>
                      <a:lnTo>
                        <a:pt x="135" y="609"/>
                      </a:lnTo>
                      <a:lnTo>
                        <a:pt x="64" y="616"/>
                      </a:lnTo>
                      <a:lnTo>
                        <a:pt x="175" y="695"/>
                      </a:lnTo>
                      <a:lnTo>
                        <a:pt x="451" y="695"/>
                      </a:lnTo>
                      <a:lnTo>
                        <a:pt x="522" y="775"/>
                      </a:lnTo>
                      <a:lnTo>
                        <a:pt x="570" y="901"/>
                      </a:lnTo>
                      <a:lnTo>
                        <a:pt x="594" y="1027"/>
                      </a:lnTo>
                      <a:lnTo>
                        <a:pt x="602" y="1082"/>
                      </a:lnTo>
                      <a:lnTo>
                        <a:pt x="664" y="1051"/>
                      </a:lnTo>
                      <a:lnTo>
                        <a:pt x="692" y="1121"/>
                      </a:lnTo>
                      <a:lnTo>
                        <a:pt x="610" y="1149"/>
                      </a:lnTo>
                      <a:lnTo>
                        <a:pt x="720" y="1194"/>
                      </a:lnTo>
                      <a:lnTo>
                        <a:pt x="704" y="1288"/>
                      </a:lnTo>
                      <a:lnTo>
                        <a:pt x="617" y="1336"/>
                      </a:lnTo>
                      <a:lnTo>
                        <a:pt x="594" y="1407"/>
                      </a:lnTo>
                      <a:lnTo>
                        <a:pt x="633" y="1549"/>
                      </a:lnTo>
                      <a:lnTo>
                        <a:pt x="688" y="1700"/>
                      </a:lnTo>
                      <a:lnTo>
                        <a:pt x="760" y="1842"/>
                      </a:lnTo>
                      <a:lnTo>
                        <a:pt x="839" y="1857"/>
                      </a:lnTo>
                      <a:lnTo>
                        <a:pt x="878" y="1921"/>
                      </a:lnTo>
                      <a:lnTo>
                        <a:pt x="949" y="1905"/>
                      </a:lnTo>
                      <a:lnTo>
                        <a:pt x="1028" y="1707"/>
                      </a:lnTo>
                      <a:lnTo>
                        <a:pt x="1084" y="1636"/>
                      </a:lnTo>
                      <a:lnTo>
                        <a:pt x="1091" y="1533"/>
                      </a:lnTo>
                      <a:lnTo>
                        <a:pt x="1226" y="1502"/>
                      </a:lnTo>
                      <a:lnTo>
                        <a:pt x="1367" y="1470"/>
                      </a:lnTo>
                      <a:lnTo>
                        <a:pt x="1439" y="1328"/>
                      </a:lnTo>
                      <a:lnTo>
                        <a:pt x="1613" y="1343"/>
                      </a:lnTo>
                      <a:lnTo>
                        <a:pt x="1763" y="1240"/>
                      </a:lnTo>
                      <a:lnTo>
                        <a:pt x="1834" y="1161"/>
                      </a:lnTo>
                      <a:lnTo>
                        <a:pt x="1755" y="1139"/>
                      </a:lnTo>
                      <a:lnTo>
                        <a:pt x="1660" y="1122"/>
                      </a:lnTo>
                      <a:lnTo>
                        <a:pt x="1676" y="1067"/>
                      </a:lnTo>
                      <a:lnTo>
                        <a:pt x="1731" y="1051"/>
                      </a:lnTo>
                      <a:lnTo>
                        <a:pt x="1794" y="1098"/>
                      </a:lnTo>
                      <a:lnTo>
                        <a:pt x="1858" y="1130"/>
                      </a:lnTo>
                      <a:lnTo>
                        <a:pt x="1890" y="1082"/>
                      </a:lnTo>
                      <a:lnTo>
                        <a:pt x="1849" y="1004"/>
                      </a:lnTo>
                      <a:lnTo>
                        <a:pt x="1763" y="972"/>
                      </a:lnTo>
                      <a:lnTo>
                        <a:pt x="1770" y="916"/>
                      </a:lnTo>
                      <a:lnTo>
                        <a:pt x="1834" y="916"/>
                      </a:lnTo>
                      <a:lnTo>
                        <a:pt x="1858" y="940"/>
                      </a:lnTo>
                      <a:lnTo>
                        <a:pt x="1882" y="901"/>
                      </a:lnTo>
                      <a:lnTo>
                        <a:pt x="1945" y="885"/>
                      </a:lnTo>
                      <a:lnTo>
                        <a:pt x="1921" y="846"/>
                      </a:lnTo>
                      <a:lnTo>
                        <a:pt x="1976" y="846"/>
                      </a:lnTo>
                      <a:lnTo>
                        <a:pt x="2024" y="798"/>
                      </a:lnTo>
                      <a:lnTo>
                        <a:pt x="2040" y="751"/>
                      </a:lnTo>
                      <a:lnTo>
                        <a:pt x="1969" y="719"/>
                      </a:lnTo>
                      <a:lnTo>
                        <a:pt x="1961" y="664"/>
                      </a:lnTo>
                      <a:lnTo>
                        <a:pt x="1993" y="624"/>
                      </a:lnTo>
                      <a:lnTo>
                        <a:pt x="2032" y="616"/>
                      </a:lnTo>
                      <a:lnTo>
                        <a:pt x="2024" y="545"/>
                      </a:lnTo>
                      <a:lnTo>
                        <a:pt x="1890" y="530"/>
                      </a:lnTo>
                      <a:lnTo>
                        <a:pt x="1921" y="451"/>
                      </a:lnTo>
                      <a:lnTo>
                        <a:pt x="1993" y="403"/>
                      </a:lnTo>
                      <a:lnTo>
                        <a:pt x="2032" y="371"/>
                      </a:lnTo>
                      <a:lnTo>
                        <a:pt x="1952" y="331"/>
                      </a:lnTo>
                      <a:lnTo>
                        <a:pt x="2008" y="309"/>
                      </a:lnTo>
                      <a:lnTo>
                        <a:pt x="2055" y="300"/>
                      </a:lnTo>
                      <a:lnTo>
                        <a:pt x="2166" y="268"/>
                      </a:lnTo>
                      <a:lnTo>
                        <a:pt x="2269" y="197"/>
                      </a:lnTo>
                      <a:lnTo>
                        <a:pt x="2072" y="182"/>
                      </a:lnTo>
                      <a:lnTo>
                        <a:pt x="1969" y="213"/>
                      </a:lnTo>
                      <a:lnTo>
                        <a:pt x="1827" y="285"/>
                      </a:lnTo>
                      <a:lnTo>
                        <a:pt x="1897" y="158"/>
                      </a:lnTo>
                      <a:lnTo>
                        <a:pt x="1739" y="213"/>
                      </a:lnTo>
                      <a:lnTo>
                        <a:pt x="1748" y="142"/>
                      </a:lnTo>
                      <a:lnTo>
                        <a:pt x="1487" y="166"/>
                      </a:lnTo>
                      <a:lnTo>
                        <a:pt x="1636" y="119"/>
                      </a:lnTo>
                      <a:lnTo>
                        <a:pt x="1827" y="86"/>
                      </a:lnTo>
                      <a:lnTo>
                        <a:pt x="1890" y="71"/>
                      </a:lnTo>
                      <a:lnTo>
                        <a:pt x="1763" y="24"/>
                      </a:lnTo>
                      <a:lnTo>
                        <a:pt x="1487" y="63"/>
                      </a:lnTo>
                      <a:lnTo>
                        <a:pt x="1636" y="0"/>
                      </a:lnTo>
                      <a:lnTo>
                        <a:pt x="1305" y="7"/>
                      </a:lnTo>
                      <a:lnTo>
                        <a:pt x="1210" y="95"/>
                      </a:lnTo>
                      <a:lnTo>
                        <a:pt x="1076" y="47"/>
                      </a:lnTo>
                      <a:lnTo>
                        <a:pt x="1076" y="110"/>
                      </a:lnTo>
                      <a:lnTo>
                        <a:pt x="1052" y="182"/>
                      </a:lnTo>
                      <a:lnTo>
                        <a:pt x="1005" y="127"/>
                      </a:lnTo>
                      <a:lnTo>
                        <a:pt x="957" y="127"/>
                      </a:lnTo>
                      <a:lnTo>
                        <a:pt x="894" y="127"/>
                      </a:lnTo>
                      <a:lnTo>
                        <a:pt x="894" y="206"/>
                      </a:lnTo>
                      <a:lnTo>
                        <a:pt x="823" y="206"/>
                      </a:lnTo>
                      <a:lnTo>
                        <a:pt x="815" y="142"/>
                      </a:lnTo>
                      <a:lnTo>
                        <a:pt x="743" y="134"/>
                      </a:lnTo>
                      <a:lnTo>
                        <a:pt x="760" y="174"/>
                      </a:lnTo>
                      <a:lnTo>
                        <a:pt x="633" y="127"/>
                      </a:lnTo>
                      <a:lnTo>
                        <a:pt x="578" y="158"/>
                      </a:lnTo>
                      <a:lnTo>
                        <a:pt x="530" y="158"/>
                      </a:lnTo>
                      <a:lnTo>
                        <a:pt x="475" y="206"/>
                      </a:lnTo>
                      <a:close/>
                    </a:path>
                  </a:pathLst>
                </a:custGeom>
                <a:no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98" name="Freeform 124"/>
                <p:cNvSpPr>
                  <a:spLocks/>
                </p:cNvSpPr>
                <p:nvPr/>
              </p:nvSpPr>
              <p:spPr bwMode="auto">
                <a:xfrm>
                  <a:off x="2480" y="1352"/>
                  <a:ext cx="24" cy="29"/>
                </a:xfrm>
                <a:custGeom>
                  <a:avLst/>
                  <a:gdLst/>
                  <a:ahLst/>
                  <a:cxnLst>
                    <a:cxn ang="0">
                      <a:pos x="24" y="0"/>
                    </a:cxn>
                    <a:cxn ang="0">
                      <a:pos x="0" y="87"/>
                    </a:cxn>
                    <a:cxn ang="0">
                      <a:pos x="72" y="32"/>
                    </a:cxn>
                    <a:cxn ang="0">
                      <a:pos x="24" y="0"/>
                    </a:cxn>
                  </a:cxnLst>
                  <a:rect l="0" t="0" r="r" b="b"/>
                  <a:pathLst>
                    <a:path w="72" h="87">
                      <a:moveTo>
                        <a:pt x="24" y="0"/>
                      </a:moveTo>
                      <a:lnTo>
                        <a:pt x="0" y="87"/>
                      </a:lnTo>
                      <a:lnTo>
                        <a:pt x="72" y="32"/>
                      </a:lnTo>
                      <a:lnTo>
                        <a:pt x="24" y="0"/>
                      </a:lnTo>
                      <a:close/>
                    </a:path>
                  </a:pathLst>
                </a:custGeom>
                <a:no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99" name="Freeform 125"/>
                <p:cNvSpPr>
                  <a:spLocks/>
                </p:cNvSpPr>
                <p:nvPr/>
              </p:nvSpPr>
              <p:spPr bwMode="auto">
                <a:xfrm>
                  <a:off x="4287" y="2652"/>
                  <a:ext cx="134" cy="103"/>
                </a:xfrm>
                <a:custGeom>
                  <a:avLst/>
                  <a:gdLst/>
                  <a:ahLst/>
                  <a:cxnLst>
                    <a:cxn ang="0">
                      <a:pos x="294" y="141"/>
                    </a:cxn>
                    <a:cxn ang="0">
                      <a:pos x="263" y="133"/>
                    </a:cxn>
                    <a:cxn ang="0">
                      <a:pos x="239" y="164"/>
                    </a:cxn>
                    <a:cxn ang="0">
                      <a:pos x="211" y="212"/>
                    </a:cxn>
                    <a:cxn ang="0">
                      <a:pos x="200" y="260"/>
                    </a:cxn>
                    <a:cxn ang="0">
                      <a:pos x="191" y="298"/>
                    </a:cxn>
                    <a:cxn ang="0">
                      <a:pos x="136" y="307"/>
                    </a:cxn>
                    <a:cxn ang="0">
                      <a:pos x="104" y="280"/>
                    </a:cxn>
                    <a:cxn ang="0">
                      <a:pos x="89" y="303"/>
                    </a:cxn>
                    <a:cxn ang="0">
                      <a:pos x="25" y="298"/>
                    </a:cxn>
                    <a:cxn ang="0">
                      <a:pos x="0" y="281"/>
                    </a:cxn>
                    <a:cxn ang="0">
                      <a:pos x="20" y="253"/>
                    </a:cxn>
                    <a:cxn ang="0">
                      <a:pos x="31" y="209"/>
                    </a:cxn>
                    <a:cxn ang="0">
                      <a:pos x="88" y="213"/>
                    </a:cxn>
                    <a:cxn ang="0">
                      <a:pos x="111" y="165"/>
                    </a:cxn>
                    <a:cxn ang="0">
                      <a:pos x="155" y="134"/>
                    </a:cxn>
                    <a:cxn ang="0">
                      <a:pos x="193" y="115"/>
                    </a:cxn>
                    <a:cxn ang="0">
                      <a:pos x="206" y="60"/>
                    </a:cxn>
                    <a:cxn ang="0">
                      <a:pos x="241" y="40"/>
                    </a:cxn>
                    <a:cxn ang="0">
                      <a:pos x="250" y="0"/>
                    </a:cxn>
                    <a:cxn ang="0">
                      <a:pos x="305" y="27"/>
                    </a:cxn>
                    <a:cxn ang="0">
                      <a:pos x="337" y="40"/>
                    </a:cxn>
                    <a:cxn ang="0">
                      <a:pos x="392" y="51"/>
                    </a:cxn>
                    <a:cxn ang="0">
                      <a:pos x="403" y="99"/>
                    </a:cxn>
                    <a:cxn ang="0">
                      <a:pos x="360" y="134"/>
                    </a:cxn>
                    <a:cxn ang="0">
                      <a:pos x="320" y="162"/>
                    </a:cxn>
                    <a:cxn ang="0">
                      <a:pos x="294" y="141"/>
                    </a:cxn>
                  </a:cxnLst>
                  <a:rect l="0" t="0" r="r" b="b"/>
                  <a:pathLst>
                    <a:path w="403" h="307">
                      <a:moveTo>
                        <a:pt x="294" y="141"/>
                      </a:moveTo>
                      <a:lnTo>
                        <a:pt x="263" y="133"/>
                      </a:lnTo>
                      <a:lnTo>
                        <a:pt x="239" y="164"/>
                      </a:lnTo>
                      <a:lnTo>
                        <a:pt x="211" y="212"/>
                      </a:lnTo>
                      <a:lnTo>
                        <a:pt x="200" y="260"/>
                      </a:lnTo>
                      <a:lnTo>
                        <a:pt x="191" y="298"/>
                      </a:lnTo>
                      <a:lnTo>
                        <a:pt x="136" y="307"/>
                      </a:lnTo>
                      <a:lnTo>
                        <a:pt x="104" y="280"/>
                      </a:lnTo>
                      <a:lnTo>
                        <a:pt x="89" y="303"/>
                      </a:lnTo>
                      <a:lnTo>
                        <a:pt x="25" y="298"/>
                      </a:lnTo>
                      <a:lnTo>
                        <a:pt x="0" y="281"/>
                      </a:lnTo>
                      <a:lnTo>
                        <a:pt x="20" y="253"/>
                      </a:lnTo>
                      <a:lnTo>
                        <a:pt x="31" y="209"/>
                      </a:lnTo>
                      <a:lnTo>
                        <a:pt x="88" y="213"/>
                      </a:lnTo>
                      <a:lnTo>
                        <a:pt x="111" y="165"/>
                      </a:lnTo>
                      <a:lnTo>
                        <a:pt x="155" y="134"/>
                      </a:lnTo>
                      <a:lnTo>
                        <a:pt x="193" y="115"/>
                      </a:lnTo>
                      <a:lnTo>
                        <a:pt x="206" y="60"/>
                      </a:lnTo>
                      <a:lnTo>
                        <a:pt x="241" y="40"/>
                      </a:lnTo>
                      <a:lnTo>
                        <a:pt x="250" y="0"/>
                      </a:lnTo>
                      <a:lnTo>
                        <a:pt x="305" y="27"/>
                      </a:lnTo>
                      <a:lnTo>
                        <a:pt x="337" y="40"/>
                      </a:lnTo>
                      <a:lnTo>
                        <a:pt x="392" y="51"/>
                      </a:lnTo>
                      <a:lnTo>
                        <a:pt x="403" y="99"/>
                      </a:lnTo>
                      <a:lnTo>
                        <a:pt x="360" y="134"/>
                      </a:lnTo>
                      <a:lnTo>
                        <a:pt x="320" y="162"/>
                      </a:lnTo>
                      <a:lnTo>
                        <a:pt x="294" y="141"/>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00" name="Freeform 126"/>
                <p:cNvSpPr>
                  <a:spLocks/>
                </p:cNvSpPr>
                <p:nvPr/>
              </p:nvSpPr>
              <p:spPr bwMode="auto">
                <a:xfrm>
                  <a:off x="2748" y="2754"/>
                  <a:ext cx="24" cy="12"/>
                </a:xfrm>
                <a:custGeom>
                  <a:avLst/>
                  <a:gdLst/>
                  <a:ahLst/>
                  <a:cxnLst>
                    <a:cxn ang="0">
                      <a:pos x="6" y="5"/>
                    </a:cxn>
                    <a:cxn ang="0">
                      <a:pos x="71" y="0"/>
                    </a:cxn>
                    <a:cxn ang="0">
                      <a:pos x="59" y="33"/>
                    </a:cxn>
                    <a:cxn ang="0">
                      <a:pos x="11" y="36"/>
                    </a:cxn>
                    <a:cxn ang="0">
                      <a:pos x="0" y="23"/>
                    </a:cxn>
                    <a:cxn ang="0">
                      <a:pos x="6" y="5"/>
                    </a:cxn>
                  </a:cxnLst>
                  <a:rect l="0" t="0" r="r" b="b"/>
                  <a:pathLst>
                    <a:path w="71" h="36">
                      <a:moveTo>
                        <a:pt x="6" y="5"/>
                      </a:moveTo>
                      <a:lnTo>
                        <a:pt x="71" y="0"/>
                      </a:lnTo>
                      <a:lnTo>
                        <a:pt x="59" y="33"/>
                      </a:lnTo>
                      <a:lnTo>
                        <a:pt x="11" y="36"/>
                      </a:lnTo>
                      <a:lnTo>
                        <a:pt x="0" y="23"/>
                      </a:lnTo>
                      <a:lnTo>
                        <a:pt x="6" y="5"/>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01" name="Freeform 127"/>
                <p:cNvSpPr>
                  <a:spLocks/>
                </p:cNvSpPr>
                <p:nvPr/>
              </p:nvSpPr>
              <p:spPr bwMode="auto">
                <a:xfrm>
                  <a:off x="3679" y="1779"/>
                  <a:ext cx="861" cy="635"/>
                </a:xfrm>
                <a:custGeom>
                  <a:avLst/>
                  <a:gdLst/>
                  <a:ahLst/>
                  <a:cxnLst>
                    <a:cxn ang="0">
                      <a:pos x="1969" y="918"/>
                    </a:cxn>
                    <a:cxn ang="0">
                      <a:pos x="2099" y="926"/>
                    </a:cxn>
                    <a:cxn ang="0">
                      <a:pos x="2123" y="1016"/>
                    </a:cxn>
                    <a:cxn ang="0">
                      <a:pos x="2131" y="1198"/>
                    </a:cxn>
                    <a:cxn ang="0">
                      <a:pos x="2201" y="1364"/>
                    </a:cxn>
                    <a:cxn ang="0">
                      <a:pos x="2186" y="1546"/>
                    </a:cxn>
                    <a:cxn ang="0">
                      <a:pos x="2103" y="1677"/>
                    </a:cxn>
                    <a:cxn ang="0">
                      <a:pos x="2028" y="1739"/>
                    </a:cxn>
                    <a:cxn ang="0">
                      <a:pos x="1882" y="1800"/>
                    </a:cxn>
                    <a:cxn ang="0">
                      <a:pos x="1708" y="1906"/>
                    </a:cxn>
                    <a:cxn ang="0">
                      <a:pos x="1641" y="1883"/>
                    </a:cxn>
                    <a:cxn ang="0">
                      <a:pos x="1455" y="1759"/>
                    </a:cxn>
                    <a:cxn ang="0">
                      <a:pos x="1356" y="1862"/>
                    </a:cxn>
                    <a:cxn ang="0">
                      <a:pos x="1237" y="1831"/>
                    </a:cxn>
                    <a:cxn ang="0">
                      <a:pos x="1150" y="1700"/>
                    </a:cxn>
                    <a:cxn ang="0">
                      <a:pos x="1205" y="1597"/>
                    </a:cxn>
                    <a:cxn ang="0">
                      <a:pos x="1123" y="1527"/>
                    </a:cxn>
                    <a:cxn ang="0">
                      <a:pos x="968" y="1452"/>
                    </a:cxn>
                    <a:cxn ang="0">
                      <a:pos x="814" y="1518"/>
                    </a:cxn>
                    <a:cxn ang="0">
                      <a:pos x="697" y="1522"/>
                    </a:cxn>
                    <a:cxn ang="0">
                      <a:pos x="515" y="1471"/>
                    </a:cxn>
                    <a:cxn ang="0">
                      <a:pos x="447" y="1429"/>
                    </a:cxn>
                    <a:cxn ang="0">
                      <a:pos x="317" y="1349"/>
                    </a:cxn>
                    <a:cxn ang="0">
                      <a:pos x="215" y="1226"/>
                    </a:cxn>
                    <a:cxn ang="0">
                      <a:pos x="55" y="1230"/>
                    </a:cxn>
                    <a:cxn ang="0">
                      <a:pos x="44" y="1091"/>
                    </a:cxn>
                    <a:cxn ang="0">
                      <a:pos x="55" y="977"/>
                    </a:cxn>
                    <a:cxn ang="0">
                      <a:pos x="9" y="879"/>
                    </a:cxn>
                    <a:cxn ang="0">
                      <a:pos x="131" y="872"/>
                    </a:cxn>
                    <a:cxn ang="0">
                      <a:pos x="222" y="800"/>
                    </a:cxn>
                    <a:cxn ang="0">
                      <a:pos x="226" y="643"/>
                    </a:cxn>
                    <a:cxn ang="0">
                      <a:pos x="348" y="575"/>
                    </a:cxn>
                    <a:cxn ang="0">
                      <a:pos x="455" y="504"/>
                    </a:cxn>
                    <a:cxn ang="0">
                      <a:pos x="534" y="369"/>
                    </a:cxn>
                    <a:cxn ang="0">
                      <a:pos x="598" y="348"/>
                    </a:cxn>
                    <a:cxn ang="0">
                      <a:pos x="712" y="510"/>
                    </a:cxn>
                    <a:cxn ang="0">
                      <a:pos x="913" y="570"/>
                    </a:cxn>
                    <a:cxn ang="0">
                      <a:pos x="1229" y="677"/>
                    </a:cxn>
                    <a:cxn ang="0">
                      <a:pos x="1419" y="708"/>
                    </a:cxn>
                    <a:cxn ang="0">
                      <a:pos x="1617" y="633"/>
                    </a:cxn>
                    <a:cxn ang="0">
                      <a:pos x="1684" y="546"/>
                    </a:cxn>
                    <a:cxn ang="0">
                      <a:pos x="1834" y="431"/>
                    </a:cxn>
                    <a:cxn ang="0">
                      <a:pos x="1804" y="357"/>
                    </a:cxn>
                    <a:cxn ang="0">
                      <a:pos x="1752" y="248"/>
                    </a:cxn>
                    <a:cxn ang="0">
                      <a:pos x="1858" y="246"/>
                    </a:cxn>
                    <a:cxn ang="0">
                      <a:pos x="1873" y="48"/>
                    </a:cxn>
                    <a:cxn ang="0">
                      <a:pos x="2138" y="55"/>
                    </a:cxn>
                    <a:cxn ang="0">
                      <a:pos x="2225" y="190"/>
                    </a:cxn>
                    <a:cxn ang="0">
                      <a:pos x="2376" y="282"/>
                    </a:cxn>
                    <a:cxn ang="0">
                      <a:pos x="2478" y="341"/>
                    </a:cxn>
                    <a:cxn ang="0">
                      <a:pos x="2581" y="388"/>
                    </a:cxn>
                    <a:cxn ang="0">
                      <a:pos x="2502" y="519"/>
                    </a:cxn>
                    <a:cxn ang="0">
                      <a:pos x="2526" y="626"/>
                    </a:cxn>
                    <a:cxn ang="0">
                      <a:pos x="2435" y="677"/>
                    </a:cxn>
                    <a:cxn ang="0">
                      <a:pos x="2304" y="712"/>
                    </a:cxn>
                    <a:cxn ang="0">
                      <a:pos x="2182" y="850"/>
                    </a:cxn>
                    <a:cxn ang="0">
                      <a:pos x="2099" y="767"/>
                    </a:cxn>
                    <a:cxn ang="0">
                      <a:pos x="2032" y="823"/>
                    </a:cxn>
                  </a:cxnLst>
                  <a:rect l="0" t="0" r="r" b="b"/>
                  <a:pathLst>
                    <a:path w="2581" h="1906">
                      <a:moveTo>
                        <a:pt x="2032" y="823"/>
                      </a:moveTo>
                      <a:lnTo>
                        <a:pt x="1965" y="870"/>
                      </a:lnTo>
                      <a:lnTo>
                        <a:pt x="1969" y="918"/>
                      </a:lnTo>
                      <a:lnTo>
                        <a:pt x="2016" y="957"/>
                      </a:lnTo>
                      <a:lnTo>
                        <a:pt x="2063" y="961"/>
                      </a:lnTo>
                      <a:lnTo>
                        <a:pt x="2099" y="926"/>
                      </a:lnTo>
                      <a:lnTo>
                        <a:pt x="2166" y="933"/>
                      </a:lnTo>
                      <a:lnTo>
                        <a:pt x="2182" y="997"/>
                      </a:lnTo>
                      <a:lnTo>
                        <a:pt x="2123" y="1016"/>
                      </a:lnTo>
                      <a:lnTo>
                        <a:pt x="2072" y="1060"/>
                      </a:lnTo>
                      <a:lnTo>
                        <a:pt x="2091" y="1119"/>
                      </a:lnTo>
                      <a:lnTo>
                        <a:pt x="2131" y="1198"/>
                      </a:lnTo>
                      <a:lnTo>
                        <a:pt x="2190" y="1257"/>
                      </a:lnTo>
                      <a:lnTo>
                        <a:pt x="2190" y="1309"/>
                      </a:lnTo>
                      <a:lnTo>
                        <a:pt x="2201" y="1364"/>
                      </a:lnTo>
                      <a:lnTo>
                        <a:pt x="2225" y="1494"/>
                      </a:lnTo>
                      <a:lnTo>
                        <a:pt x="2193" y="1502"/>
                      </a:lnTo>
                      <a:lnTo>
                        <a:pt x="2186" y="1546"/>
                      </a:lnTo>
                      <a:lnTo>
                        <a:pt x="2142" y="1586"/>
                      </a:lnTo>
                      <a:lnTo>
                        <a:pt x="2146" y="1645"/>
                      </a:lnTo>
                      <a:lnTo>
                        <a:pt x="2103" y="1677"/>
                      </a:lnTo>
                      <a:lnTo>
                        <a:pt x="2072" y="1680"/>
                      </a:lnTo>
                      <a:lnTo>
                        <a:pt x="2063" y="1728"/>
                      </a:lnTo>
                      <a:lnTo>
                        <a:pt x="2028" y="1739"/>
                      </a:lnTo>
                      <a:lnTo>
                        <a:pt x="2020" y="1783"/>
                      </a:lnTo>
                      <a:lnTo>
                        <a:pt x="1941" y="1807"/>
                      </a:lnTo>
                      <a:lnTo>
                        <a:pt x="1882" y="1800"/>
                      </a:lnTo>
                      <a:lnTo>
                        <a:pt x="1811" y="1822"/>
                      </a:lnTo>
                      <a:lnTo>
                        <a:pt x="1739" y="1877"/>
                      </a:lnTo>
                      <a:lnTo>
                        <a:pt x="1708" y="1906"/>
                      </a:lnTo>
                      <a:lnTo>
                        <a:pt x="1688" y="1842"/>
                      </a:lnTo>
                      <a:lnTo>
                        <a:pt x="1660" y="1827"/>
                      </a:lnTo>
                      <a:lnTo>
                        <a:pt x="1641" y="1883"/>
                      </a:lnTo>
                      <a:lnTo>
                        <a:pt x="1573" y="1783"/>
                      </a:lnTo>
                      <a:lnTo>
                        <a:pt x="1502" y="1759"/>
                      </a:lnTo>
                      <a:lnTo>
                        <a:pt x="1455" y="1759"/>
                      </a:lnTo>
                      <a:lnTo>
                        <a:pt x="1384" y="1800"/>
                      </a:lnTo>
                      <a:lnTo>
                        <a:pt x="1349" y="1815"/>
                      </a:lnTo>
                      <a:lnTo>
                        <a:pt x="1356" y="1862"/>
                      </a:lnTo>
                      <a:lnTo>
                        <a:pt x="1293" y="1870"/>
                      </a:lnTo>
                      <a:lnTo>
                        <a:pt x="1281" y="1839"/>
                      </a:lnTo>
                      <a:lnTo>
                        <a:pt x="1237" y="1831"/>
                      </a:lnTo>
                      <a:lnTo>
                        <a:pt x="1225" y="1756"/>
                      </a:lnTo>
                      <a:lnTo>
                        <a:pt x="1202" y="1708"/>
                      </a:lnTo>
                      <a:lnTo>
                        <a:pt x="1150" y="1700"/>
                      </a:lnTo>
                      <a:lnTo>
                        <a:pt x="1154" y="1660"/>
                      </a:lnTo>
                      <a:lnTo>
                        <a:pt x="1187" y="1636"/>
                      </a:lnTo>
                      <a:lnTo>
                        <a:pt x="1205" y="1597"/>
                      </a:lnTo>
                      <a:lnTo>
                        <a:pt x="1187" y="1546"/>
                      </a:lnTo>
                      <a:lnTo>
                        <a:pt x="1174" y="1518"/>
                      </a:lnTo>
                      <a:lnTo>
                        <a:pt x="1123" y="1527"/>
                      </a:lnTo>
                      <a:lnTo>
                        <a:pt x="1092" y="1479"/>
                      </a:lnTo>
                      <a:lnTo>
                        <a:pt x="1040" y="1452"/>
                      </a:lnTo>
                      <a:lnTo>
                        <a:pt x="968" y="1452"/>
                      </a:lnTo>
                      <a:lnTo>
                        <a:pt x="913" y="1482"/>
                      </a:lnTo>
                      <a:lnTo>
                        <a:pt x="889" y="1517"/>
                      </a:lnTo>
                      <a:lnTo>
                        <a:pt x="814" y="1518"/>
                      </a:lnTo>
                      <a:lnTo>
                        <a:pt x="763" y="1494"/>
                      </a:lnTo>
                      <a:lnTo>
                        <a:pt x="740" y="1538"/>
                      </a:lnTo>
                      <a:lnTo>
                        <a:pt x="697" y="1522"/>
                      </a:lnTo>
                      <a:lnTo>
                        <a:pt x="595" y="1515"/>
                      </a:lnTo>
                      <a:lnTo>
                        <a:pt x="550" y="1491"/>
                      </a:lnTo>
                      <a:lnTo>
                        <a:pt x="515" y="1471"/>
                      </a:lnTo>
                      <a:lnTo>
                        <a:pt x="510" y="1419"/>
                      </a:lnTo>
                      <a:lnTo>
                        <a:pt x="495" y="1452"/>
                      </a:lnTo>
                      <a:lnTo>
                        <a:pt x="447" y="1429"/>
                      </a:lnTo>
                      <a:lnTo>
                        <a:pt x="408" y="1390"/>
                      </a:lnTo>
                      <a:lnTo>
                        <a:pt x="357" y="1388"/>
                      </a:lnTo>
                      <a:lnTo>
                        <a:pt x="317" y="1349"/>
                      </a:lnTo>
                      <a:lnTo>
                        <a:pt x="249" y="1336"/>
                      </a:lnTo>
                      <a:lnTo>
                        <a:pt x="249" y="1253"/>
                      </a:lnTo>
                      <a:lnTo>
                        <a:pt x="215" y="1226"/>
                      </a:lnTo>
                      <a:lnTo>
                        <a:pt x="162" y="1222"/>
                      </a:lnTo>
                      <a:lnTo>
                        <a:pt x="99" y="1261"/>
                      </a:lnTo>
                      <a:lnTo>
                        <a:pt x="55" y="1230"/>
                      </a:lnTo>
                      <a:lnTo>
                        <a:pt x="60" y="1167"/>
                      </a:lnTo>
                      <a:lnTo>
                        <a:pt x="37" y="1135"/>
                      </a:lnTo>
                      <a:lnTo>
                        <a:pt x="44" y="1091"/>
                      </a:lnTo>
                      <a:lnTo>
                        <a:pt x="44" y="1091"/>
                      </a:lnTo>
                      <a:lnTo>
                        <a:pt x="55" y="1017"/>
                      </a:lnTo>
                      <a:lnTo>
                        <a:pt x="55" y="977"/>
                      </a:lnTo>
                      <a:lnTo>
                        <a:pt x="48" y="982"/>
                      </a:lnTo>
                      <a:lnTo>
                        <a:pt x="0" y="951"/>
                      </a:lnTo>
                      <a:lnTo>
                        <a:pt x="9" y="879"/>
                      </a:lnTo>
                      <a:lnTo>
                        <a:pt x="44" y="852"/>
                      </a:lnTo>
                      <a:lnTo>
                        <a:pt x="111" y="896"/>
                      </a:lnTo>
                      <a:lnTo>
                        <a:pt x="131" y="872"/>
                      </a:lnTo>
                      <a:lnTo>
                        <a:pt x="127" y="844"/>
                      </a:lnTo>
                      <a:lnTo>
                        <a:pt x="206" y="829"/>
                      </a:lnTo>
                      <a:lnTo>
                        <a:pt x="222" y="800"/>
                      </a:lnTo>
                      <a:lnTo>
                        <a:pt x="258" y="785"/>
                      </a:lnTo>
                      <a:lnTo>
                        <a:pt x="261" y="658"/>
                      </a:lnTo>
                      <a:lnTo>
                        <a:pt x="226" y="643"/>
                      </a:lnTo>
                      <a:lnTo>
                        <a:pt x="241" y="610"/>
                      </a:lnTo>
                      <a:lnTo>
                        <a:pt x="333" y="599"/>
                      </a:lnTo>
                      <a:lnTo>
                        <a:pt x="348" y="575"/>
                      </a:lnTo>
                      <a:lnTo>
                        <a:pt x="352" y="513"/>
                      </a:lnTo>
                      <a:lnTo>
                        <a:pt x="399" y="489"/>
                      </a:lnTo>
                      <a:lnTo>
                        <a:pt x="455" y="504"/>
                      </a:lnTo>
                      <a:lnTo>
                        <a:pt x="475" y="402"/>
                      </a:lnTo>
                      <a:lnTo>
                        <a:pt x="499" y="378"/>
                      </a:lnTo>
                      <a:lnTo>
                        <a:pt x="534" y="369"/>
                      </a:lnTo>
                      <a:lnTo>
                        <a:pt x="546" y="334"/>
                      </a:lnTo>
                      <a:lnTo>
                        <a:pt x="574" y="314"/>
                      </a:lnTo>
                      <a:lnTo>
                        <a:pt x="598" y="348"/>
                      </a:lnTo>
                      <a:lnTo>
                        <a:pt x="664" y="384"/>
                      </a:lnTo>
                      <a:lnTo>
                        <a:pt x="681" y="436"/>
                      </a:lnTo>
                      <a:lnTo>
                        <a:pt x="712" y="510"/>
                      </a:lnTo>
                      <a:lnTo>
                        <a:pt x="815" y="530"/>
                      </a:lnTo>
                      <a:lnTo>
                        <a:pt x="861" y="543"/>
                      </a:lnTo>
                      <a:lnTo>
                        <a:pt x="913" y="570"/>
                      </a:lnTo>
                      <a:lnTo>
                        <a:pt x="946" y="626"/>
                      </a:lnTo>
                      <a:lnTo>
                        <a:pt x="977" y="657"/>
                      </a:lnTo>
                      <a:lnTo>
                        <a:pt x="1229" y="677"/>
                      </a:lnTo>
                      <a:lnTo>
                        <a:pt x="1285" y="692"/>
                      </a:lnTo>
                      <a:lnTo>
                        <a:pt x="1352" y="729"/>
                      </a:lnTo>
                      <a:lnTo>
                        <a:pt x="1419" y="708"/>
                      </a:lnTo>
                      <a:lnTo>
                        <a:pt x="1455" y="681"/>
                      </a:lnTo>
                      <a:lnTo>
                        <a:pt x="1546" y="692"/>
                      </a:lnTo>
                      <a:lnTo>
                        <a:pt x="1617" y="633"/>
                      </a:lnTo>
                      <a:lnTo>
                        <a:pt x="1625" y="578"/>
                      </a:lnTo>
                      <a:lnTo>
                        <a:pt x="1621" y="526"/>
                      </a:lnTo>
                      <a:lnTo>
                        <a:pt x="1684" y="546"/>
                      </a:lnTo>
                      <a:lnTo>
                        <a:pt x="1728" y="503"/>
                      </a:lnTo>
                      <a:lnTo>
                        <a:pt x="1767" y="471"/>
                      </a:lnTo>
                      <a:lnTo>
                        <a:pt x="1834" y="431"/>
                      </a:lnTo>
                      <a:lnTo>
                        <a:pt x="1914" y="396"/>
                      </a:lnTo>
                      <a:lnTo>
                        <a:pt x="1877" y="348"/>
                      </a:lnTo>
                      <a:lnTo>
                        <a:pt x="1804" y="357"/>
                      </a:lnTo>
                      <a:lnTo>
                        <a:pt x="1767" y="367"/>
                      </a:lnTo>
                      <a:lnTo>
                        <a:pt x="1757" y="348"/>
                      </a:lnTo>
                      <a:lnTo>
                        <a:pt x="1752" y="248"/>
                      </a:lnTo>
                      <a:lnTo>
                        <a:pt x="1763" y="210"/>
                      </a:lnTo>
                      <a:lnTo>
                        <a:pt x="1798" y="246"/>
                      </a:lnTo>
                      <a:lnTo>
                        <a:pt x="1858" y="246"/>
                      </a:lnTo>
                      <a:lnTo>
                        <a:pt x="1870" y="158"/>
                      </a:lnTo>
                      <a:lnTo>
                        <a:pt x="1905" y="127"/>
                      </a:lnTo>
                      <a:lnTo>
                        <a:pt x="1873" y="48"/>
                      </a:lnTo>
                      <a:lnTo>
                        <a:pt x="1897" y="0"/>
                      </a:lnTo>
                      <a:lnTo>
                        <a:pt x="2091" y="5"/>
                      </a:lnTo>
                      <a:lnTo>
                        <a:pt x="2138" y="55"/>
                      </a:lnTo>
                      <a:lnTo>
                        <a:pt x="2182" y="96"/>
                      </a:lnTo>
                      <a:lnTo>
                        <a:pt x="2214" y="135"/>
                      </a:lnTo>
                      <a:lnTo>
                        <a:pt x="2225" y="190"/>
                      </a:lnTo>
                      <a:lnTo>
                        <a:pt x="2261" y="234"/>
                      </a:lnTo>
                      <a:lnTo>
                        <a:pt x="2340" y="250"/>
                      </a:lnTo>
                      <a:lnTo>
                        <a:pt x="2376" y="282"/>
                      </a:lnTo>
                      <a:lnTo>
                        <a:pt x="2414" y="309"/>
                      </a:lnTo>
                      <a:lnTo>
                        <a:pt x="2431" y="337"/>
                      </a:lnTo>
                      <a:lnTo>
                        <a:pt x="2478" y="341"/>
                      </a:lnTo>
                      <a:lnTo>
                        <a:pt x="2558" y="325"/>
                      </a:lnTo>
                      <a:lnTo>
                        <a:pt x="2573" y="348"/>
                      </a:lnTo>
                      <a:lnTo>
                        <a:pt x="2581" y="388"/>
                      </a:lnTo>
                      <a:lnTo>
                        <a:pt x="2549" y="412"/>
                      </a:lnTo>
                      <a:lnTo>
                        <a:pt x="2545" y="526"/>
                      </a:lnTo>
                      <a:lnTo>
                        <a:pt x="2502" y="519"/>
                      </a:lnTo>
                      <a:lnTo>
                        <a:pt x="2478" y="565"/>
                      </a:lnTo>
                      <a:lnTo>
                        <a:pt x="2482" y="617"/>
                      </a:lnTo>
                      <a:lnTo>
                        <a:pt x="2526" y="626"/>
                      </a:lnTo>
                      <a:lnTo>
                        <a:pt x="2524" y="626"/>
                      </a:lnTo>
                      <a:lnTo>
                        <a:pt x="2478" y="661"/>
                      </a:lnTo>
                      <a:lnTo>
                        <a:pt x="2435" y="677"/>
                      </a:lnTo>
                      <a:lnTo>
                        <a:pt x="2387" y="729"/>
                      </a:lnTo>
                      <a:lnTo>
                        <a:pt x="2344" y="729"/>
                      </a:lnTo>
                      <a:lnTo>
                        <a:pt x="2304" y="712"/>
                      </a:lnTo>
                      <a:lnTo>
                        <a:pt x="2280" y="788"/>
                      </a:lnTo>
                      <a:lnTo>
                        <a:pt x="2237" y="815"/>
                      </a:lnTo>
                      <a:lnTo>
                        <a:pt x="2182" y="850"/>
                      </a:lnTo>
                      <a:lnTo>
                        <a:pt x="2114" y="874"/>
                      </a:lnTo>
                      <a:lnTo>
                        <a:pt x="2111" y="819"/>
                      </a:lnTo>
                      <a:lnTo>
                        <a:pt x="2099" y="767"/>
                      </a:lnTo>
                      <a:lnTo>
                        <a:pt x="2079" y="764"/>
                      </a:lnTo>
                      <a:lnTo>
                        <a:pt x="2052" y="788"/>
                      </a:lnTo>
                      <a:lnTo>
                        <a:pt x="2032" y="823"/>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02" name="Freeform 128"/>
                <p:cNvSpPr>
                  <a:spLocks/>
                </p:cNvSpPr>
                <p:nvPr/>
              </p:nvSpPr>
              <p:spPr bwMode="auto">
                <a:xfrm>
                  <a:off x="3679" y="1779"/>
                  <a:ext cx="861" cy="635"/>
                </a:xfrm>
                <a:custGeom>
                  <a:avLst/>
                  <a:gdLst/>
                  <a:ahLst/>
                  <a:cxnLst>
                    <a:cxn ang="0">
                      <a:pos x="1969" y="918"/>
                    </a:cxn>
                    <a:cxn ang="0">
                      <a:pos x="2099" y="926"/>
                    </a:cxn>
                    <a:cxn ang="0">
                      <a:pos x="2123" y="1016"/>
                    </a:cxn>
                    <a:cxn ang="0">
                      <a:pos x="2131" y="1198"/>
                    </a:cxn>
                    <a:cxn ang="0">
                      <a:pos x="2201" y="1364"/>
                    </a:cxn>
                    <a:cxn ang="0">
                      <a:pos x="2186" y="1546"/>
                    </a:cxn>
                    <a:cxn ang="0">
                      <a:pos x="2103" y="1677"/>
                    </a:cxn>
                    <a:cxn ang="0">
                      <a:pos x="2028" y="1739"/>
                    </a:cxn>
                    <a:cxn ang="0">
                      <a:pos x="1882" y="1800"/>
                    </a:cxn>
                    <a:cxn ang="0">
                      <a:pos x="1708" y="1906"/>
                    </a:cxn>
                    <a:cxn ang="0">
                      <a:pos x="1641" y="1883"/>
                    </a:cxn>
                    <a:cxn ang="0">
                      <a:pos x="1455" y="1759"/>
                    </a:cxn>
                    <a:cxn ang="0">
                      <a:pos x="1356" y="1862"/>
                    </a:cxn>
                    <a:cxn ang="0">
                      <a:pos x="1237" y="1831"/>
                    </a:cxn>
                    <a:cxn ang="0">
                      <a:pos x="1150" y="1700"/>
                    </a:cxn>
                    <a:cxn ang="0">
                      <a:pos x="1205" y="1597"/>
                    </a:cxn>
                    <a:cxn ang="0">
                      <a:pos x="1123" y="1527"/>
                    </a:cxn>
                    <a:cxn ang="0">
                      <a:pos x="968" y="1452"/>
                    </a:cxn>
                    <a:cxn ang="0">
                      <a:pos x="814" y="1518"/>
                    </a:cxn>
                    <a:cxn ang="0">
                      <a:pos x="697" y="1522"/>
                    </a:cxn>
                    <a:cxn ang="0">
                      <a:pos x="515" y="1471"/>
                    </a:cxn>
                    <a:cxn ang="0">
                      <a:pos x="447" y="1429"/>
                    </a:cxn>
                    <a:cxn ang="0">
                      <a:pos x="317" y="1349"/>
                    </a:cxn>
                    <a:cxn ang="0">
                      <a:pos x="215" y="1226"/>
                    </a:cxn>
                    <a:cxn ang="0">
                      <a:pos x="55" y="1230"/>
                    </a:cxn>
                    <a:cxn ang="0">
                      <a:pos x="44" y="1091"/>
                    </a:cxn>
                    <a:cxn ang="0">
                      <a:pos x="55" y="977"/>
                    </a:cxn>
                    <a:cxn ang="0">
                      <a:pos x="9" y="879"/>
                    </a:cxn>
                    <a:cxn ang="0">
                      <a:pos x="131" y="872"/>
                    </a:cxn>
                    <a:cxn ang="0">
                      <a:pos x="222" y="800"/>
                    </a:cxn>
                    <a:cxn ang="0">
                      <a:pos x="226" y="643"/>
                    </a:cxn>
                    <a:cxn ang="0">
                      <a:pos x="348" y="575"/>
                    </a:cxn>
                    <a:cxn ang="0">
                      <a:pos x="455" y="504"/>
                    </a:cxn>
                    <a:cxn ang="0">
                      <a:pos x="534" y="369"/>
                    </a:cxn>
                    <a:cxn ang="0">
                      <a:pos x="598" y="348"/>
                    </a:cxn>
                    <a:cxn ang="0">
                      <a:pos x="712" y="510"/>
                    </a:cxn>
                    <a:cxn ang="0">
                      <a:pos x="913" y="570"/>
                    </a:cxn>
                    <a:cxn ang="0">
                      <a:pos x="1229" y="677"/>
                    </a:cxn>
                    <a:cxn ang="0">
                      <a:pos x="1419" y="708"/>
                    </a:cxn>
                    <a:cxn ang="0">
                      <a:pos x="1617" y="633"/>
                    </a:cxn>
                    <a:cxn ang="0">
                      <a:pos x="1684" y="546"/>
                    </a:cxn>
                    <a:cxn ang="0">
                      <a:pos x="1834" y="431"/>
                    </a:cxn>
                    <a:cxn ang="0">
                      <a:pos x="1804" y="357"/>
                    </a:cxn>
                    <a:cxn ang="0">
                      <a:pos x="1752" y="248"/>
                    </a:cxn>
                    <a:cxn ang="0">
                      <a:pos x="1858" y="246"/>
                    </a:cxn>
                    <a:cxn ang="0">
                      <a:pos x="1873" y="48"/>
                    </a:cxn>
                    <a:cxn ang="0">
                      <a:pos x="2138" y="55"/>
                    </a:cxn>
                    <a:cxn ang="0">
                      <a:pos x="2225" y="190"/>
                    </a:cxn>
                    <a:cxn ang="0">
                      <a:pos x="2376" y="282"/>
                    </a:cxn>
                    <a:cxn ang="0">
                      <a:pos x="2478" y="341"/>
                    </a:cxn>
                    <a:cxn ang="0">
                      <a:pos x="2581" y="388"/>
                    </a:cxn>
                    <a:cxn ang="0">
                      <a:pos x="2502" y="519"/>
                    </a:cxn>
                    <a:cxn ang="0">
                      <a:pos x="2526" y="626"/>
                    </a:cxn>
                    <a:cxn ang="0">
                      <a:pos x="2435" y="677"/>
                    </a:cxn>
                    <a:cxn ang="0">
                      <a:pos x="2304" y="712"/>
                    </a:cxn>
                    <a:cxn ang="0">
                      <a:pos x="2182" y="850"/>
                    </a:cxn>
                    <a:cxn ang="0">
                      <a:pos x="2099" y="767"/>
                    </a:cxn>
                    <a:cxn ang="0">
                      <a:pos x="2032" y="823"/>
                    </a:cxn>
                  </a:cxnLst>
                  <a:rect l="0" t="0" r="r" b="b"/>
                  <a:pathLst>
                    <a:path w="2581" h="1906">
                      <a:moveTo>
                        <a:pt x="2032" y="823"/>
                      </a:moveTo>
                      <a:lnTo>
                        <a:pt x="1965" y="870"/>
                      </a:lnTo>
                      <a:lnTo>
                        <a:pt x="1969" y="918"/>
                      </a:lnTo>
                      <a:lnTo>
                        <a:pt x="2016" y="957"/>
                      </a:lnTo>
                      <a:lnTo>
                        <a:pt x="2063" y="961"/>
                      </a:lnTo>
                      <a:lnTo>
                        <a:pt x="2099" y="926"/>
                      </a:lnTo>
                      <a:lnTo>
                        <a:pt x="2166" y="933"/>
                      </a:lnTo>
                      <a:lnTo>
                        <a:pt x="2182" y="997"/>
                      </a:lnTo>
                      <a:lnTo>
                        <a:pt x="2123" y="1016"/>
                      </a:lnTo>
                      <a:lnTo>
                        <a:pt x="2072" y="1060"/>
                      </a:lnTo>
                      <a:lnTo>
                        <a:pt x="2091" y="1119"/>
                      </a:lnTo>
                      <a:lnTo>
                        <a:pt x="2131" y="1198"/>
                      </a:lnTo>
                      <a:lnTo>
                        <a:pt x="2190" y="1257"/>
                      </a:lnTo>
                      <a:lnTo>
                        <a:pt x="2190" y="1309"/>
                      </a:lnTo>
                      <a:lnTo>
                        <a:pt x="2201" y="1364"/>
                      </a:lnTo>
                      <a:lnTo>
                        <a:pt x="2225" y="1494"/>
                      </a:lnTo>
                      <a:lnTo>
                        <a:pt x="2193" y="1502"/>
                      </a:lnTo>
                      <a:lnTo>
                        <a:pt x="2186" y="1546"/>
                      </a:lnTo>
                      <a:lnTo>
                        <a:pt x="2142" y="1586"/>
                      </a:lnTo>
                      <a:lnTo>
                        <a:pt x="2146" y="1645"/>
                      </a:lnTo>
                      <a:lnTo>
                        <a:pt x="2103" y="1677"/>
                      </a:lnTo>
                      <a:lnTo>
                        <a:pt x="2072" y="1680"/>
                      </a:lnTo>
                      <a:lnTo>
                        <a:pt x="2063" y="1728"/>
                      </a:lnTo>
                      <a:lnTo>
                        <a:pt x="2028" y="1739"/>
                      </a:lnTo>
                      <a:lnTo>
                        <a:pt x="2020" y="1783"/>
                      </a:lnTo>
                      <a:lnTo>
                        <a:pt x="1941" y="1807"/>
                      </a:lnTo>
                      <a:lnTo>
                        <a:pt x="1882" y="1800"/>
                      </a:lnTo>
                      <a:lnTo>
                        <a:pt x="1811" y="1822"/>
                      </a:lnTo>
                      <a:lnTo>
                        <a:pt x="1739" y="1877"/>
                      </a:lnTo>
                      <a:lnTo>
                        <a:pt x="1708" y="1906"/>
                      </a:lnTo>
                      <a:lnTo>
                        <a:pt x="1688" y="1842"/>
                      </a:lnTo>
                      <a:lnTo>
                        <a:pt x="1660" y="1827"/>
                      </a:lnTo>
                      <a:lnTo>
                        <a:pt x="1641" y="1883"/>
                      </a:lnTo>
                      <a:lnTo>
                        <a:pt x="1573" y="1783"/>
                      </a:lnTo>
                      <a:lnTo>
                        <a:pt x="1502" y="1759"/>
                      </a:lnTo>
                      <a:lnTo>
                        <a:pt x="1455" y="1759"/>
                      </a:lnTo>
                      <a:lnTo>
                        <a:pt x="1384" y="1800"/>
                      </a:lnTo>
                      <a:lnTo>
                        <a:pt x="1349" y="1815"/>
                      </a:lnTo>
                      <a:lnTo>
                        <a:pt x="1356" y="1862"/>
                      </a:lnTo>
                      <a:lnTo>
                        <a:pt x="1293" y="1870"/>
                      </a:lnTo>
                      <a:lnTo>
                        <a:pt x="1281" y="1839"/>
                      </a:lnTo>
                      <a:lnTo>
                        <a:pt x="1237" y="1831"/>
                      </a:lnTo>
                      <a:lnTo>
                        <a:pt x="1225" y="1756"/>
                      </a:lnTo>
                      <a:lnTo>
                        <a:pt x="1202" y="1708"/>
                      </a:lnTo>
                      <a:lnTo>
                        <a:pt x="1150" y="1700"/>
                      </a:lnTo>
                      <a:lnTo>
                        <a:pt x="1154" y="1660"/>
                      </a:lnTo>
                      <a:lnTo>
                        <a:pt x="1187" y="1636"/>
                      </a:lnTo>
                      <a:lnTo>
                        <a:pt x="1205" y="1597"/>
                      </a:lnTo>
                      <a:lnTo>
                        <a:pt x="1187" y="1546"/>
                      </a:lnTo>
                      <a:lnTo>
                        <a:pt x="1174" y="1518"/>
                      </a:lnTo>
                      <a:lnTo>
                        <a:pt x="1123" y="1527"/>
                      </a:lnTo>
                      <a:lnTo>
                        <a:pt x="1092" y="1479"/>
                      </a:lnTo>
                      <a:lnTo>
                        <a:pt x="1040" y="1452"/>
                      </a:lnTo>
                      <a:lnTo>
                        <a:pt x="968" y="1452"/>
                      </a:lnTo>
                      <a:lnTo>
                        <a:pt x="913" y="1482"/>
                      </a:lnTo>
                      <a:lnTo>
                        <a:pt x="889" y="1517"/>
                      </a:lnTo>
                      <a:lnTo>
                        <a:pt x="814" y="1518"/>
                      </a:lnTo>
                      <a:lnTo>
                        <a:pt x="763" y="1494"/>
                      </a:lnTo>
                      <a:lnTo>
                        <a:pt x="740" y="1538"/>
                      </a:lnTo>
                      <a:lnTo>
                        <a:pt x="697" y="1522"/>
                      </a:lnTo>
                      <a:lnTo>
                        <a:pt x="595" y="1515"/>
                      </a:lnTo>
                      <a:lnTo>
                        <a:pt x="550" y="1491"/>
                      </a:lnTo>
                      <a:lnTo>
                        <a:pt x="515" y="1471"/>
                      </a:lnTo>
                      <a:lnTo>
                        <a:pt x="510" y="1419"/>
                      </a:lnTo>
                      <a:lnTo>
                        <a:pt x="495" y="1452"/>
                      </a:lnTo>
                      <a:lnTo>
                        <a:pt x="447" y="1429"/>
                      </a:lnTo>
                      <a:lnTo>
                        <a:pt x="408" y="1390"/>
                      </a:lnTo>
                      <a:lnTo>
                        <a:pt x="357" y="1388"/>
                      </a:lnTo>
                      <a:lnTo>
                        <a:pt x="317" y="1349"/>
                      </a:lnTo>
                      <a:lnTo>
                        <a:pt x="249" y="1336"/>
                      </a:lnTo>
                      <a:lnTo>
                        <a:pt x="249" y="1253"/>
                      </a:lnTo>
                      <a:lnTo>
                        <a:pt x="215" y="1226"/>
                      </a:lnTo>
                      <a:lnTo>
                        <a:pt x="162" y="1222"/>
                      </a:lnTo>
                      <a:lnTo>
                        <a:pt x="99" y="1261"/>
                      </a:lnTo>
                      <a:lnTo>
                        <a:pt x="55" y="1230"/>
                      </a:lnTo>
                      <a:lnTo>
                        <a:pt x="60" y="1167"/>
                      </a:lnTo>
                      <a:lnTo>
                        <a:pt x="37" y="1135"/>
                      </a:lnTo>
                      <a:lnTo>
                        <a:pt x="44" y="1091"/>
                      </a:lnTo>
                      <a:lnTo>
                        <a:pt x="44" y="1091"/>
                      </a:lnTo>
                      <a:lnTo>
                        <a:pt x="55" y="1017"/>
                      </a:lnTo>
                      <a:lnTo>
                        <a:pt x="55" y="977"/>
                      </a:lnTo>
                      <a:lnTo>
                        <a:pt x="48" y="982"/>
                      </a:lnTo>
                      <a:lnTo>
                        <a:pt x="0" y="951"/>
                      </a:lnTo>
                      <a:lnTo>
                        <a:pt x="9" y="879"/>
                      </a:lnTo>
                      <a:lnTo>
                        <a:pt x="44" y="852"/>
                      </a:lnTo>
                      <a:lnTo>
                        <a:pt x="111" y="896"/>
                      </a:lnTo>
                      <a:lnTo>
                        <a:pt x="131" y="872"/>
                      </a:lnTo>
                      <a:lnTo>
                        <a:pt x="127" y="844"/>
                      </a:lnTo>
                      <a:lnTo>
                        <a:pt x="206" y="829"/>
                      </a:lnTo>
                      <a:lnTo>
                        <a:pt x="222" y="800"/>
                      </a:lnTo>
                      <a:lnTo>
                        <a:pt x="258" y="785"/>
                      </a:lnTo>
                      <a:lnTo>
                        <a:pt x="261" y="658"/>
                      </a:lnTo>
                      <a:lnTo>
                        <a:pt x="226" y="643"/>
                      </a:lnTo>
                      <a:lnTo>
                        <a:pt x="241" y="610"/>
                      </a:lnTo>
                      <a:lnTo>
                        <a:pt x="333" y="599"/>
                      </a:lnTo>
                      <a:lnTo>
                        <a:pt x="348" y="575"/>
                      </a:lnTo>
                      <a:lnTo>
                        <a:pt x="352" y="513"/>
                      </a:lnTo>
                      <a:lnTo>
                        <a:pt x="399" y="489"/>
                      </a:lnTo>
                      <a:lnTo>
                        <a:pt x="455" y="504"/>
                      </a:lnTo>
                      <a:lnTo>
                        <a:pt x="475" y="402"/>
                      </a:lnTo>
                      <a:lnTo>
                        <a:pt x="499" y="378"/>
                      </a:lnTo>
                      <a:lnTo>
                        <a:pt x="534" y="369"/>
                      </a:lnTo>
                      <a:lnTo>
                        <a:pt x="546" y="334"/>
                      </a:lnTo>
                      <a:lnTo>
                        <a:pt x="574" y="314"/>
                      </a:lnTo>
                      <a:lnTo>
                        <a:pt x="598" y="348"/>
                      </a:lnTo>
                      <a:lnTo>
                        <a:pt x="664" y="384"/>
                      </a:lnTo>
                      <a:lnTo>
                        <a:pt x="681" y="436"/>
                      </a:lnTo>
                      <a:lnTo>
                        <a:pt x="712" y="510"/>
                      </a:lnTo>
                      <a:lnTo>
                        <a:pt x="815" y="530"/>
                      </a:lnTo>
                      <a:lnTo>
                        <a:pt x="861" y="543"/>
                      </a:lnTo>
                      <a:lnTo>
                        <a:pt x="913" y="570"/>
                      </a:lnTo>
                      <a:lnTo>
                        <a:pt x="946" y="626"/>
                      </a:lnTo>
                      <a:lnTo>
                        <a:pt x="977" y="657"/>
                      </a:lnTo>
                      <a:lnTo>
                        <a:pt x="1229" y="677"/>
                      </a:lnTo>
                      <a:lnTo>
                        <a:pt x="1285" y="692"/>
                      </a:lnTo>
                      <a:lnTo>
                        <a:pt x="1352" y="729"/>
                      </a:lnTo>
                      <a:lnTo>
                        <a:pt x="1419" y="708"/>
                      </a:lnTo>
                      <a:lnTo>
                        <a:pt x="1455" y="681"/>
                      </a:lnTo>
                      <a:lnTo>
                        <a:pt x="1546" y="692"/>
                      </a:lnTo>
                      <a:lnTo>
                        <a:pt x="1617" y="633"/>
                      </a:lnTo>
                      <a:lnTo>
                        <a:pt x="1625" y="578"/>
                      </a:lnTo>
                      <a:lnTo>
                        <a:pt x="1621" y="526"/>
                      </a:lnTo>
                      <a:lnTo>
                        <a:pt x="1684" y="546"/>
                      </a:lnTo>
                      <a:lnTo>
                        <a:pt x="1728" y="503"/>
                      </a:lnTo>
                      <a:lnTo>
                        <a:pt x="1767" y="471"/>
                      </a:lnTo>
                      <a:lnTo>
                        <a:pt x="1834" y="431"/>
                      </a:lnTo>
                      <a:lnTo>
                        <a:pt x="1914" y="396"/>
                      </a:lnTo>
                      <a:lnTo>
                        <a:pt x="1877" y="348"/>
                      </a:lnTo>
                      <a:lnTo>
                        <a:pt x="1804" y="357"/>
                      </a:lnTo>
                      <a:lnTo>
                        <a:pt x="1767" y="367"/>
                      </a:lnTo>
                      <a:lnTo>
                        <a:pt x="1757" y="348"/>
                      </a:lnTo>
                      <a:lnTo>
                        <a:pt x="1752" y="248"/>
                      </a:lnTo>
                      <a:lnTo>
                        <a:pt x="1763" y="210"/>
                      </a:lnTo>
                      <a:lnTo>
                        <a:pt x="1798" y="246"/>
                      </a:lnTo>
                      <a:lnTo>
                        <a:pt x="1858" y="246"/>
                      </a:lnTo>
                      <a:lnTo>
                        <a:pt x="1870" y="158"/>
                      </a:lnTo>
                      <a:lnTo>
                        <a:pt x="1905" y="127"/>
                      </a:lnTo>
                      <a:lnTo>
                        <a:pt x="1873" y="48"/>
                      </a:lnTo>
                      <a:lnTo>
                        <a:pt x="1897" y="0"/>
                      </a:lnTo>
                      <a:lnTo>
                        <a:pt x="2091" y="5"/>
                      </a:lnTo>
                      <a:lnTo>
                        <a:pt x="2138" y="55"/>
                      </a:lnTo>
                      <a:lnTo>
                        <a:pt x="2182" y="96"/>
                      </a:lnTo>
                      <a:lnTo>
                        <a:pt x="2214" y="135"/>
                      </a:lnTo>
                      <a:lnTo>
                        <a:pt x="2225" y="190"/>
                      </a:lnTo>
                      <a:lnTo>
                        <a:pt x="2261" y="234"/>
                      </a:lnTo>
                      <a:lnTo>
                        <a:pt x="2340" y="250"/>
                      </a:lnTo>
                      <a:lnTo>
                        <a:pt x="2376" y="282"/>
                      </a:lnTo>
                      <a:lnTo>
                        <a:pt x="2414" y="309"/>
                      </a:lnTo>
                      <a:lnTo>
                        <a:pt x="2431" y="337"/>
                      </a:lnTo>
                      <a:lnTo>
                        <a:pt x="2478" y="341"/>
                      </a:lnTo>
                      <a:lnTo>
                        <a:pt x="2558" y="325"/>
                      </a:lnTo>
                      <a:lnTo>
                        <a:pt x="2573" y="348"/>
                      </a:lnTo>
                      <a:lnTo>
                        <a:pt x="2581" y="388"/>
                      </a:lnTo>
                      <a:lnTo>
                        <a:pt x="2549" y="412"/>
                      </a:lnTo>
                      <a:lnTo>
                        <a:pt x="2545" y="526"/>
                      </a:lnTo>
                      <a:lnTo>
                        <a:pt x="2502" y="519"/>
                      </a:lnTo>
                      <a:lnTo>
                        <a:pt x="2478" y="565"/>
                      </a:lnTo>
                      <a:lnTo>
                        <a:pt x="2482" y="617"/>
                      </a:lnTo>
                      <a:lnTo>
                        <a:pt x="2526" y="626"/>
                      </a:lnTo>
                      <a:lnTo>
                        <a:pt x="2524" y="626"/>
                      </a:lnTo>
                      <a:lnTo>
                        <a:pt x="2478" y="661"/>
                      </a:lnTo>
                      <a:lnTo>
                        <a:pt x="2435" y="677"/>
                      </a:lnTo>
                      <a:lnTo>
                        <a:pt x="2387" y="729"/>
                      </a:lnTo>
                      <a:lnTo>
                        <a:pt x="2344" y="729"/>
                      </a:lnTo>
                      <a:lnTo>
                        <a:pt x="2304" y="712"/>
                      </a:lnTo>
                      <a:lnTo>
                        <a:pt x="2280" y="788"/>
                      </a:lnTo>
                      <a:lnTo>
                        <a:pt x="2237" y="815"/>
                      </a:lnTo>
                      <a:lnTo>
                        <a:pt x="2182" y="850"/>
                      </a:lnTo>
                      <a:lnTo>
                        <a:pt x="2114" y="874"/>
                      </a:lnTo>
                      <a:lnTo>
                        <a:pt x="2111" y="819"/>
                      </a:lnTo>
                      <a:lnTo>
                        <a:pt x="2099" y="767"/>
                      </a:lnTo>
                      <a:lnTo>
                        <a:pt x="2079" y="764"/>
                      </a:lnTo>
                      <a:lnTo>
                        <a:pt x="2052" y="788"/>
                      </a:lnTo>
                      <a:lnTo>
                        <a:pt x="2032" y="823"/>
                      </a:lnTo>
                    </a:path>
                  </a:pathLst>
                </a:custGeom>
                <a:solidFill>
                  <a:srgbClr val="00B0F0"/>
                </a:solidFill>
                <a:ln w="3175">
                  <a:solidFill>
                    <a:srgbClr val="FFFFFF"/>
                  </a:solidFill>
                  <a:prstDash val="solid"/>
                  <a:round/>
                  <a:headEnd/>
                  <a:tailEnd/>
                </a:ln>
              </p:spPr>
              <p:txBody>
                <a:bodyPr/>
                <a:lstStyle/>
                <a:p>
                  <a:endParaRPr lang="ru-RU" kern="0">
                    <a:solidFill>
                      <a:sysClr val="windowText" lastClr="000000"/>
                    </a:solidFill>
                  </a:endParaRPr>
                </a:p>
              </p:txBody>
            </p:sp>
            <p:sp>
              <p:nvSpPr>
                <p:cNvPr id="503" name="Freeform 129"/>
                <p:cNvSpPr>
                  <a:spLocks/>
                </p:cNvSpPr>
                <p:nvPr/>
              </p:nvSpPr>
              <p:spPr bwMode="auto">
                <a:xfrm>
                  <a:off x="4425" y="2003"/>
                  <a:ext cx="73" cy="95"/>
                </a:xfrm>
                <a:custGeom>
                  <a:avLst/>
                  <a:gdLst/>
                  <a:ahLst/>
                  <a:cxnLst>
                    <a:cxn ang="0">
                      <a:pos x="214" y="0"/>
                    </a:cxn>
                    <a:cxn ang="0">
                      <a:pos x="218" y="84"/>
                    </a:cxn>
                    <a:cxn ang="0">
                      <a:pos x="190" y="99"/>
                    </a:cxn>
                    <a:cxn ang="0">
                      <a:pos x="166" y="143"/>
                    </a:cxn>
                    <a:cxn ang="0">
                      <a:pos x="122" y="163"/>
                    </a:cxn>
                    <a:cxn ang="0">
                      <a:pos x="174" y="213"/>
                    </a:cxn>
                    <a:cxn ang="0">
                      <a:pos x="159" y="261"/>
                    </a:cxn>
                    <a:cxn ang="0">
                      <a:pos x="95" y="285"/>
                    </a:cxn>
                    <a:cxn ang="0">
                      <a:pos x="67" y="257"/>
                    </a:cxn>
                    <a:cxn ang="0">
                      <a:pos x="12" y="234"/>
                    </a:cxn>
                    <a:cxn ang="0">
                      <a:pos x="48" y="206"/>
                    </a:cxn>
                    <a:cxn ang="0">
                      <a:pos x="52" y="154"/>
                    </a:cxn>
                    <a:cxn ang="0">
                      <a:pos x="12" y="143"/>
                    </a:cxn>
                    <a:cxn ang="0">
                      <a:pos x="0" y="143"/>
                    </a:cxn>
                    <a:cxn ang="0">
                      <a:pos x="43" y="116"/>
                    </a:cxn>
                    <a:cxn ang="0">
                      <a:pos x="67" y="40"/>
                    </a:cxn>
                    <a:cxn ang="0">
                      <a:pos x="107" y="57"/>
                    </a:cxn>
                    <a:cxn ang="0">
                      <a:pos x="150" y="57"/>
                    </a:cxn>
                    <a:cxn ang="0">
                      <a:pos x="198" y="5"/>
                    </a:cxn>
                    <a:cxn ang="0">
                      <a:pos x="214" y="0"/>
                    </a:cxn>
                  </a:cxnLst>
                  <a:rect l="0" t="0" r="r" b="b"/>
                  <a:pathLst>
                    <a:path w="218" h="285">
                      <a:moveTo>
                        <a:pt x="214" y="0"/>
                      </a:moveTo>
                      <a:lnTo>
                        <a:pt x="218" y="84"/>
                      </a:lnTo>
                      <a:lnTo>
                        <a:pt x="190" y="99"/>
                      </a:lnTo>
                      <a:lnTo>
                        <a:pt x="166" y="143"/>
                      </a:lnTo>
                      <a:lnTo>
                        <a:pt x="122" y="163"/>
                      </a:lnTo>
                      <a:lnTo>
                        <a:pt x="174" y="213"/>
                      </a:lnTo>
                      <a:lnTo>
                        <a:pt x="159" y="261"/>
                      </a:lnTo>
                      <a:lnTo>
                        <a:pt x="95" y="285"/>
                      </a:lnTo>
                      <a:lnTo>
                        <a:pt x="67" y="257"/>
                      </a:lnTo>
                      <a:lnTo>
                        <a:pt x="12" y="234"/>
                      </a:lnTo>
                      <a:lnTo>
                        <a:pt x="48" y="206"/>
                      </a:lnTo>
                      <a:lnTo>
                        <a:pt x="52" y="154"/>
                      </a:lnTo>
                      <a:lnTo>
                        <a:pt x="12" y="143"/>
                      </a:lnTo>
                      <a:lnTo>
                        <a:pt x="0" y="143"/>
                      </a:lnTo>
                      <a:lnTo>
                        <a:pt x="43" y="116"/>
                      </a:lnTo>
                      <a:lnTo>
                        <a:pt x="67" y="40"/>
                      </a:lnTo>
                      <a:lnTo>
                        <a:pt x="107" y="57"/>
                      </a:lnTo>
                      <a:lnTo>
                        <a:pt x="150" y="57"/>
                      </a:lnTo>
                      <a:lnTo>
                        <a:pt x="198" y="5"/>
                      </a:lnTo>
                      <a:lnTo>
                        <a:pt x="214" y="0"/>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04" name="Freeform 130"/>
                <p:cNvSpPr>
                  <a:spLocks/>
                </p:cNvSpPr>
                <p:nvPr/>
              </p:nvSpPr>
              <p:spPr bwMode="auto">
                <a:xfrm>
                  <a:off x="4541" y="2799"/>
                  <a:ext cx="18" cy="8"/>
                </a:xfrm>
                <a:custGeom>
                  <a:avLst/>
                  <a:gdLst/>
                  <a:ahLst/>
                  <a:cxnLst>
                    <a:cxn ang="0">
                      <a:pos x="28" y="23"/>
                    </a:cxn>
                    <a:cxn ang="0">
                      <a:pos x="28" y="23"/>
                    </a:cxn>
                    <a:cxn ang="0">
                      <a:pos x="17" y="22"/>
                    </a:cxn>
                    <a:cxn ang="0">
                      <a:pos x="8" y="19"/>
                    </a:cxn>
                    <a:cxn ang="0">
                      <a:pos x="1" y="15"/>
                    </a:cxn>
                    <a:cxn ang="0">
                      <a:pos x="0" y="14"/>
                    </a:cxn>
                    <a:cxn ang="0">
                      <a:pos x="0" y="12"/>
                    </a:cxn>
                    <a:cxn ang="0">
                      <a:pos x="0" y="12"/>
                    </a:cxn>
                    <a:cxn ang="0">
                      <a:pos x="0" y="9"/>
                    </a:cxn>
                    <a:cxn ang="0">
                      <a:pos x="1" y="8"/>
                    </a:cxn>
                    <a:cxn ang="0">
                      <a:pos x="8" y="4"/>
                    </a:cxn>
                    <a:cxn ang="0">
                      <a:pos x="17" y="2"/>
                    </a:cxn>
                    <a:cxn ang="0">
                      <a:pos x="28" y="0"/>
                    </a:cxn>
                    <a:cxn ang="0">
                      <a:pos x="28" y="0"/>
                    </a:cxn>
                    <a:cxn ang="0">
                      <a:pos x="38" y="2"/>
                    </a:cxn>
                    <a:cxn ang="0">
                      <a:pos x="48" y="4"/>
                    </a:cxn>
                    <a:cxn ang="0">
                      <a:pos x="53" y="8"/>
                    </a:cxn>
                    <a:cxn ang="0">
                      <a:pos x="55" y="9"/>
                    </a:cxn>
                    <a:cxn ang="0">
                      <a:pos x="55" y="12"/>
                    </a:cxn>
                    <a:cxn ang="0">
                      <a:pos x="55" y="12"/>
                    </a:cxn>
                    <a:cxn ang="0">
                      <a:pos x="55" y="14"/>
                    </a:cxn>
                    <a:cxn ang="0">
                      <a:pos x="53" y="15"/>
                    </a:cxn>
                    <a:cxn ang="0">
                      <a:pos x="48" y="19"/>
                    </a:cxn>
                    <a:cxn ang="0">
                      <a:pos x="38" y="22"/>
                    </a:cxn>
                    <a:cxn ang="0">
                      <a:pos x="28" y="23"/>
                    </a:cxn>
                    <a:cxn ang="0">
                      <a:pos x="28" y="23"/>
                    </a:cxn>
                  </a:cxnLst>
                  <a:rect l="0" t="0" r="r" b="b"/>
                  <a:pathLst>
                    <a:path w="55" h="23">
                      <a:moveTo>
                        <a:pt x="28" y="23"/>
                      </a:moveTo>
                      <a:lnTo>
                        <a:pt x="28" y="23"/>
                      </a:lnTo>
                      <a:lnTo>
                        <a:pt x="17" y="22"/>
                      </a:lnTo>
                      <a:lnTo>
                        <a:pt x="8" y="19"/>
                      </a:lnTo>
                      <a:lnTo>
                        <a:pt x="1" y="15"/>
                      </a:lnTo>
                      <a:lnTo>
                        <a:pt x="0" y="14"/>
                      </a:lnTo>
                      <a:lnTo>
                        <a:pt x="0" y="12"/>
                      </a:lnTo>
                      <a:lnTo>
                        <a:pt x="0" y="12"/>
                      </a:lnTo>
                      <a:lnTo>
                        <a:pt x="0" y="9"/>
                      </a:lnTo>
                      <a:lnTo>
                        <a:pt x="1" y="8"/>
                      </a:lnTo>
                      <a:lnTo>
                        <a:pt x="8" y="4"/>
                      </a:lnTo>
                      <a:lnTo>
                        <a:pt x="17" y="2"/>
                      </a:lnTo>
                      <a:lnTo>
                        <a:pt x="28" y="0"/>
                      </a:lnTo>
                      <a:lnTo>
                        <a:pt x="28" y="0"/>
                      </a:lnTo>
                      <a:lnTo>
                        <a:pt x="38" y="2"/>
                      </a:lnTo>
                      <a:lnTo>
                        <a:pt x="48" y="4"/>
                      </a:lnTo>
                      <a:lnTo>
                        <a:pt x="53" y="8"/>
                      </a:lnTo>
                      <a:lnTo>
                        <a:pt x="55" y="9"/>
                      </a:lnTo>
                      <a:lnTo>
                        <a:pt x="55" y="12"/>
                      </a:lnTo>
                      <a:lnTo>
                        <a:pt x="55" y="12"/>
                      </a:lnTo>
                      <a:lnTo>
                        <a:pt x="55" y="14"/>
                      </a:lnTo>
                      <a:lnTo>
                        <a:pt x="53" y="15"/>
                      </a:lnTo>
                      <a:lnTo>
                        <a:pt x="48" y="19"/>
                      </a:lnTo>
                      <a:lnTo>
                        <a:pt x="38" y="22"/>
                      </a:lnTo>
                      <a:lnTo>
                        <a:pt x="28" y="23"/>
                      </a:lnTo>
                      <a:lnTo>
                        <a:pt x="28" y="23"/>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05" name="Freeform 131"/>
                <p:cNvSpPr>
                  <a:spLocks/>
                </p:cNvSpPr>
                <p:nvPr/>
              </p:nvSpPr>
              <p:spPr bwMode="auto">
                <a:xfrm>
                  <a:off x="3993" y="2285"/>
                  <a:ext cx="117" cy="304"/>
                </a:xfrm>
                <a:custGeom>
                  <a:avLst/>
                  <a:gdLst/>
                  <a:ahLst/>
                  <a:cxnLst>
                    <a:cxn ang="0">
                      <a:pos x="6" y="348"/>
                    </a:cxn>
                    <a:cxn ang="0">
                      <a:pos x="24" y="309"/>
                    </a:cxn>
                    <a:cxn ang="0">
                      <a:pos x="24" y="218"/>
                    </a:cxn>
                    <a:cxn ang="0">
                      <a:pos x="65" y="175"/>
                    </a:cxn>
                    <a:cxn ang="0">
                      <a:pos x="85" y="111"/>
                    </a:cxn>
                    <a:cxn ang="0">
                      <a:pos x="120" y="63"/>
                    </a:cxn>
                    <a:cxn ang="0">
                      <a:pos x="179" y="36"/>
                    </a:cxn>
                    <a:cxn ang="0">
                      <a:pos x="183" y="9"/>
                    </a:cxn>
                    <a:cxn ang="0">
                      <a:pos x="234" y="0"/>
                    </a:cxn>
                    <a:cxn ang="0">
                      <a:pos x="247" y="28"/>
                    </a:cxn>
                    <a:cxn ang="0">
                      <a:pos x="265" y="79"/>
                    </a:cxn>
                    <a:cxn ang="0">
                      <a:pos x="247" y="118"/>
                    </a:cxn>
                    <a:cxn ang="0">
                      <a:pos x="214" y="142"/>
                    </a:cxn>
                    <a:cxn ang="0">
                      <a:pos x="210" y="182"/>
                    </a:cxn>
                    <a:cxn ang="0">
                      <a:pos x="262" y="190"/>
                    </a:cxn>
                    <a:cxn ang="0">
                      <a:pos x="285" y="238"/>
                    </a:cxn>
                    <a:cxn ang="0">
                      <a:pos x="297" y="313"/>
                    </a:cxn>
                    <a:cxn ang="0">
                      <a:pos x="341" y="321"/>
                    </a:cxn>
                    <a:cxn ang="0">
                      <a:pos x="353" y="352"/>
                    </a:cxn>
                    <a:cxn ang="0">
                      <a:pos x="333" y="396"/>
                    </a:cxn>
                    <a:cxn ang="0">
                      <a:pos x="306" y="420"/>
                    </a:cxn>
                    <a:cxn ang="0">
                      <a:pos x="258" y="439"/>
                    </a:cxn>
                    <a:cxn ang="0">
                      <a:pos x="254" y="523"/>
                    </a:cxn>
                    <a:cxn ang="0">
                      <a:pos x="265" y="554"/>
                    </a:cxn>
                    <a:cxn ang="0">
                      <a:pos x="302" y="601"/>
                    </a:cxn>
                    <a:cxn ang="0">
                      <a:pos x="289" y="680"/>
                    </a:cxn>
                    <a:cxn ang="0">
                      <a:pos x="293" y="720"/>
                    </a:cxn>
                    <a:cxn ang="0">
                      <a:pos x="309" y="779"/>
                    </a:cxn>
                    <a:cxn ang="0">
                      <a:pos x="348" y="814"/>
                    </a:cxn>
                    <a:cxn ang="0">
                      <a:pos x="317" y="882"/>
                    </a:cxn>
                    <a:cxn ang="0">
                      <a:pos x="297" y="913"/>
                    </a:cxn>
                    <a:cxn ang="0">
                      <a:pos x="278" y="827"/>
                    </a:cxn>
                    <a:cxn ang="0">
                      <a:pos x="265" y="768"/>
                    </a:cxn>
                    <a:cxn ang="0">
                      <a:pos x="230" y="740"/>
                    </a:cxn>
                    <a:cxn ang="0">
                      <a:pos x="247" y="624"/>
                    </a:cxn>
                    <a:cxn ang="0">
                      <a:pos x="203" y="558"/>
                    </a:cxn>
                    <a:cxn ang="0">
                      <a:pos x="179" y="593"/>
                    </a:cxn>
                    <a:cxn ang="0">
                      <a:pos x="147" y="624"/>
                    </a:cxn>
                    <a:cxn ang="0">
                      <a:pos x="100" y="609"/>
                    </a:cxn>
                    <a:cxn ang="0">
                      <a:pos x="92" y="506"/>
                    </a:cxn>
                    <a:cxn ang="0">
                      <a:pos x="80" y="459"/>
                    </a:cxn>
                    <a:cxn ang="0">
                      <a:pos x="41" y="407"/>
                    </a:cxn>
                    <a:cxn ang="0">
                      <a:pos x="0" y="372"/>
                    </a:cxn>
                    <a:cxn ang="0">
                      <a:pos x="6" y="348"/>
                    </a:cxn>
                  </a:cxnLst>
                  <a:rect l="0" t="0" r="r" b="b"/>
                  <a:pathLst>
                    <a:path w="353" h="913">
                      <a:moveTo>
                        <a:pt x="6" y="348"/>
                      </a:moveTo>
                      <a:lnTo>
                        <a:pt x="24" y="309"/>
                      </a:lnTo>
                      <a:lnTo>
                        <a:pt x="24" y="218"/>
                      </a:lnTo>
                      <a:lnTo>
                        <a:pt x="65" y="175"/>
                      </a:lnTo>
                      <a:lnTo>
                        <a:pt x="85" y="111"/>
                      </a:lnTo>
                      <a:lnTo>
                        <a:pt x="120" y="63"/>
                      </a:lnTo>
                      <a:lnTo>
                        <a:pt x="179" y="36"/>
                      </a:lnTo>
                      <a:lnTo>
                        <a:pt x="183" y="9"/>
                      </a:lnTo>
                      <a:lnTo>
                        <a:pt x="234" y="0"/>
                      </a:lnTo>
                      <a:lnTo>
                        <a:pt x="247" y="28"/>
                      </a:lnTo>
                      <a:lnTo>
                        <a:pt x="265" y="79"/>
                      </a:lnTo>
                      <a:lnTo>
                        <a:pt x="247" y="118"/>
                      </a:lnTo>
                      <a:lnTo>
                        <a:pt x="214" y="142"/>
                      </a:lnTo>
                      <a:lnTo>
                        <a:pt x="210" y="182"/>
                      </a:lnTo>
                      <a:lnTo>
                        <a:pt x="262" y="190"/>
                      </a:lnTo>
                      <a:lnTo>
                        <a:pt x="285" y="238"/>
                      </a:lnTo>
                      <a:lnTo>
                        <a:pt x="297" y="313"/>
                      </a:lnTo>
                      <a:lnTo>
                        <a:pt x="341" y="321"/>
                      </a:lnTo>
                      <a:lnTo>
                        <a:pt x="353" y="352"/>
                      </a:lnTo>
                      <a:lnTo>
                        <a:pt x="333" y="396"/>
                      </a:lnTo>
                      <a:lnTo>
                        <a:pt x="306" y="420"/>
                      </a:lnTo>
                      <a:lnTo>
                        <a:pt x="258" y="439"/>
                      </a:lnTo>
                      <a:lnTo>
                        <a:pt x="254" y="523"/>
                      </a:lnTo>
                      <a:lnTo>
                        <a:pt x="265" y="554"/>
                      </a:lnTo>
                      <a:lnTo>
                        <a:pt x="302" y="601"/>
                      </a:lnTo>
                      <a:lnTo>
                        <a:pt x="289" y="680"/>
                      </a:lnTo>
                      <a:lnTo>
                        <a:pt x="293" y="720"/>
                      </a:lnTo>
                      <a:lnTo>
                        <a:pt x="309" y="779"/>
                      </a:lnTo>
                      <a:lnTo>
                        <a:pt x="348" y="814"/>
                      </a:lnTo>
                      <a:lnTo>
                        <a:pt x="317" y="882"/>
                      </a:lnTo>
                      <a:lnTo>
                        <a:pt x="297" y="913"/>
                      </a:lnTo>
                      <a:lnTo>
                        <a:pt x="278" y="827"/>
                      </a:lnTo>
                      <a:lnTo>
                        <a:pt x="265" y="768"/>
                      </a:lnTo>
                      <a:lnTo>
                        <a:pt x="230" y="740"/>
                      </a:lnTo>
                      <a:lnTo>
                        <a:pt x="247" y="624"/>
                      </a:lnTo>
                      <a:lnTo>
                        <a:pt x="203" y="558"/>
                      </a:lnTo>
                      <a:lnTo>
                        <a:pt x="179" y="593"/>
                      </a:lnTo>
                      <a:lnTo>
                        <a:pt x="147" y="624"/>
                      </a:lnTo>
                      <a:lnTo>
                        <a:pt x="100" y="609"/>
                      </a:lnTo>
                      <a:lnTo>
                        <a:pt x="92" y="506"/>
                      </a:lnTo>
                      <a:lnTo>
                        <a:pt x="80" y="459"/>
                      </a:lnTo>
                      <a:lnTo>
                        <a:pt x="41" y="407"/>
                      </a:lnTo>
                      <a:lnTo>
                        <a:pt x="0" y="372"/>
                      </a:lnTo>
                      <a:lnTo>
                        <a:pt x="6" y="348"/>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06" name="Freeform 132"/>
                <p:cNvSpPr>
                  <a:spLocks/>
                </p:cNvSpPr>
                <p:nvPr/>
              </p:nvSpPr>
              <p:spPr bwMode="auto">
                <a:xfrm>
                  <a:off x="4039" y="2679"/>
                  <a:ext cx="178" cy="195"/>
                </a:xfrm>
                <a:custGeom>
                  <a:avLst/>
                  <a:gdLst/>
                  <a:ahLst/>
                  <a:cxnLst>
                    <a:cxn ang="0">
                      <a:pos x="201" y="92"/>
                    </a:cxn>
                    <a:cxn ang="0">
                      <a:pos x="134" y="64"/>
                    </a:cxn>
                    <a:cxn ang="0">
                      <a:pos x="79" y="0"/>
                    </a:cxn>
                    <a:cxn ang="0">
                      <a:pos x="7" y="7"/>
                    </a:cxn>
                    <a:cxn ang="0">
                      <a:pos x="0" y="35"/>
                    </a:cxn>
                    <a:cxn ang="0">
                      <a:pos x="83" y="92"/>
                    </a:cxn>
                    <a:cxn ang="0">
                      <a:pos x="153" y="154"/>
                    </a:cxn>
                    <a:cxn ang="0">
                      <a:pos x="201" y="198"/>
                    </a:cxn>
                    <a:cxn ang="0">
                      <a:pos x="217" y="265"/>
                    </a:cxn>
                    <a:cxn ang="0">
                      <a:pos x="245" y="324"/>
                    </a:cxn>
                    <a:cxn ang="0">
                      <a:pos x="339" y="451"/>
                    </a:cxn>
                    <a:cxn ang="0">
                      <a:pos x="422" y="550"/>
                    </a:cxn>
                    <a:cxn ang="0">
                      <a:pos x="449" y="585"/>
                    </a:cxn>
                    <a:cxn ang="0">
                      <a:pos x="532" y="550"/>
                    </a:cxn>
                    <a:cxn ang="0">
                      <a:pos x="521" y="498"/>
                    </a:cxn>
                    <a:cxn ang="0">
                      <a:pos x="521" y="434"/>
                    </a:cxn>
                    <a:cxn ang="0">
                      <a:pos x="497" y="399"/>
                    </a:cxn>
                    <a:cxn ang="0">
                      <a:pos x="427" y="375"/>
                    </a:cxn>
                    <a:cxn ang="0">
                      <a:pos x="427" y="344"/>
                    </a:cxn>
                    <a:cxn ang="0">
                      <a:pos x="403" y="305"/>
                    </a:cxn>
                    <a:cxn ang="0">
                      <a:pos x="398" y="249"/>
                    </a:cxn>
                    <a:cxn ang="0">
                      <a:pos x="351" y="202"/>
                    </a:cxn>
                    <a:cxn ang="0">
                      <a:pos x="287" y="166"/>
                    </a:cxn>
                    <a:cxn ang="0">
                      <a:pos x="201" y="92"/>
                    </a:cxn>
                  </a:cxnLst>
                  <a:rect l="0" t="0" r="r" b="b"/>
                  <a:pathLst>
                    <a:path w="532" h="585">
                      <a:moveTo>
                        <a:pt x="201" y="92"/>
                      </a:moveTo>
                      <a:lnTo>
                        <a:pt x="134" y="64"/>
                      </a:lnTo>
                      <a:lnTo>
                        <a:pt x="79" y="0"/>
                      </a:lnTo>
                      <a:lnTo>
                        <a:pt x="7" y="7"/>
                      </a:lnTo>
                      <a:lnTo>
                        <a:pt x="0" y="35"/>
                      </a:lnTo>
                      <a:lnTo>
                        <a:pt x="83" y="92"/>
                      </a:lnTo>
                      <a:lnTo>
                        <a:pt x="153" y="154"/>
                      </a:lnTo>
                      <a:lnTo>
                        <a:pt x="201" y="198"/>
                      </a:lnTo>
                      <a:lnTo>
                        <a:pt x="217" y="265"/>
                      </a:lnTo>
                      <a:lnTo>
                        <a:pt x="245" y="324"/>
                      </a:lnTo>
                      <a:lnTo>
                        <a:pt x="339" y="451"/>
                      </a:lnTo>
                      <a:lnTo>
                        <a:pt x="422" y="550"/>
                      </a:lnTo>
                      <a:lnTo>
                        <a:pt x="449" y="585"/>
                      </a:lnTo>
                      <a:lnTo>
                        <a:pt x="532" y="550"/>
                      </a:lnTo>
                      <a:lnTo>
                        <a:pt x="521" y="498"/>
                      </a:lnTo>
                      <a:lnTo>
                        <a:pt x="521" y="434"/>
                      </a:lnTo>
                      <a:lnTo>
                        <a:pt x="497" y="399"/>
                      </a:lnTo>
                      <a:lnTo>
                        <a:pt x="427" y="375"/>
                      </a:lnTo>
                      <a:lnTo>
                        <a:pt x="427" y="344"/>
                      </a:lnTo>
                      <a:lnTo>
                        <a:pt x="403" y="305"/>
                      </a:lnTo>
                      <a:lnTo>
                        <a:pt x="398" y="249"/>
                      </a:lnTo>
                      <a:lnTo>
                        <a:pt x="351" y="202"/>
                      </a:lnTo>
                      <a:lnTo>
                        <a:pt x="287" y="166"/>
                      </a:lnTo>
                      <a:lnTo>
                        <a:pt x="201" y="92"/>
                      </a:lnTo>
                      <a:close/>
                    </a:path>
                  </a:pathLst>
                </a:custGeom>
                <a:solidFill>
                  <a:srgbClr val="00B0F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07" name="Freeform 133"/>
                <p:cNvSpPr>
                  <a:spLocks/>
                </p:cNvSpPr>
                <p:nvPr/>
              </p:nvSpPr>
              <p:spPr bwMode="auto">
                <a:xfrm>
                  <a:off x="4205" y="2795"/>
                  <a:ext cx="26" cy="25"/>
                </a:xfrm>
                <a:custGeom>
                  <a:avLst/>
                  <a:gdLst/>
                  <a:ahLst/>
                  <a:cxnLst>
                    <a:cxn ang="0">
                      <a:pos x="4" y="0"/>
                    </a:cxn>
                    <a:cxn ang="0">
                      <a:pos x="40" y="5"/>
                    </a:cxn>
                    <a:cxn ang="0">
                      <a:pos x="68" y="32"/>
                    </a:cxn>
                    <a:cxn ang="0">
                      <a:pos x="79" y="72"/>
                    </a:cxn>
                    <a:cxn ang="0">
                      <a:pos x="48" y="76"/>
                    </a:cxn>
                    <a:cxn ang="0">
                      <a:pos x="0" y="28"/>
                    </a:cxn>
                    <a:cxn ang="0">
                      <a:pos x="4" y="0"/>
                    </a:cxn>
                  </a:cxnLst>
                  <a:rect l="0" t="0" r="r" b="b"/>
                  <a:pathLst>
                    <a:path w="79" h="76">
                      <a:moveTo>
                        <a:pt x="4" y="0"/>
                      </a:moveTo>
                      <a:lnTo>
                        <a:pt x="40" y="5"/>
                      </a:lnTo>
                      <a:lnTo>
                        <a:pt x="68" y="32"/>
                      </a:lnTo>
                      <a:lnTo>
                        <a:pt x="79" y="72"/>
                      </a:lnTo>
                      <a:lnTo>
                        <a:pt x="48" y="76"/>
                      </a:lnTo>
                      <a:lnTo>
                        <a:pt x="0" y="28"/>
                      </a:lnTo>
                      <a:lnTo>
                        <a:pt x="4" y="0"/>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08" name="Freeform 134"/>
                <p:cNvSpPr>
                  <a:spLocks/>
                </p:cNvSpPr>
                <p:nvPr/>
              </p:nvSpPr>
              <p:spPr bwMode="auto">
                <a:xfrm>
                  <a:off x="4205" y="2795"/>
                  <a:ext cx="26" cy="25"/>
                </a:xfrm>
                <a:custGeom>
                  <a:avLst/>
                  <a:gdLst/>
                  <a:ahLst/>
                  <a:cxnLst>
                    <a:cxn ang="0">
                      <a:pos x="4" y="0"/>
                    </a:cxn>
                    <a:cxn ang="0">
                      <a:pos x="40" y="5"/>
                    </a:cxn>
                    <a:cxn ang="0">
                      <a:pos x="68" y="32"/>
                    </a:cxn>
                    <a:cxn ang="0">
                      <a:pos x="79" y="72"/>
                    </a:cxn>
                    <a:cxn ang="0">
                      <a:pos x="48" y="76"/>
                    </a:cxn>
                    <a:cxn ang="0">
                      <a:pos x="0" y="28"/>
                    </a:cxn>
                    <a:cxn ang="0">
                      <a:pos x="4" y="0"/>
                    </a:cxn>
                  </a:cxnLst>
                  <a:rect l="0" t="0" r="r" b="b"/>
                  <a:pathLst>
                    <a:path w="79" h="76">
                      <a:moveTo>
                        <a:pt x="4" y="0"/>
                      </a:moveTo>
                      <a:lnTo>
                        <a:pt x="40" y="5"/>
                      </a:lnTo>
                      <a:lnTo>
                        <a:pt x="68" y="32"/>
                      </a:lnTo>
                      <a:lnTo>
                        <a:pt x="79" y="72"/>
                      </a:lnTo>
                      <a:lnTo>
                        <a:pt x="48" y="76"/>
                      </a:lnTo>
                      <a:lnTo>
                        <a:pt x="0" y="28"/>
                      </a:lnTo>
                      <a:lnTo>
                        <a:pt x="4" y="0"/>
                      </a:lnTo>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09" name="Freeform 135"/>
                <p:cNvSpPr>
                  <a:spLocks/>
                </p:cNvSpPr>
                <p:nvPr/>
              </p:nvSpPr>
              <p:spPr bwMode="auto">
                <a:xfrm>
                  <a:off x="4208" y="2872"/>
                  <a:ext cx="142" cy="47"/>
                </a:xfrm>
                <a:custGeom>
                  <a:avLst/>
                  <a:gdLst/>
                  <a:ahLst/>
                  <a:cxnLst>
                    <a:cxn ang="0">
                      <a:pos x="64" y="3"/>
                    </a:cxn>
                    <a:cxn ang="0">
                      <a:pos x="23" y="18"/>
                    </a:cxn>
                    <a:cxn ang="0">
                      <a:pos x="0" y="51"/>
                    </a:cxn>
                    <a:cxn ang="0">
                      <a:pos x="27" y="94"/>
                    </a:cxn>
                    <a:cxn ang="0">
                      <a:pos x="111" y="94"/>
                    </a:cxn>
                    <a:cxn ang="0">
                      <a:pos x="143" y="110"/>
                    </a:cxn>
                    <a:cxn ang="0">
                      <a:pos x="218" y="110"/>
                    </a:cxn>
                    <a:cxn ang="0">
                      <a:pos x="222" y="141"/>
                    </a:cxn>
                    <a:cxn ang="0">
                      <a:pos x="356" y="141"/>
                    </a:cxn>
                    <a:cxn ang="0">
                      <a:pos x="391" y="141"/>
                    </a:cxn>
                    <a:cxn ang="0">
                      <a:pos x="423" y="141"/>
                    </a:cxn>
                    <a:cxn ang="0">
                      <a:pos x="426" y="106"/>
                    </a:cxn>
                    <a:cxn ang="0">
                      <a:pos x="384" y="86"/>
                    </a:cxn>
                    <a:cxn ang="0">
                      <a:pos x="391" y="51"/>
                    </a:cxn>
                    <a:cxn ang="0">
                      <a:pos x="352" y="55"/>
                    </a:cxn>
                    <a:cxn ang="0">
                      <a:pos x="301" y="51"/>
                    </a:cxn>
                    <a:cxn ang="0">
                      <a:pos x="261" y="27"/>
                    </a:cxn>
                    <a:cxn ang="0">
                      <a:pos x="194" y="23"/>
                    </a:cxn>
                    <a:cxn ang="0">
                      <a:pos x="126" y="0"/>
                    </a:cxn>
                    <a:cxn ang="0">
                      <a:pos x="64" y="3"/>
                    </a:cxn>
                  </a:cxnLst>
                  <a:rect l="0" t="0" r="r" b="b"/>
                  <a:pathLst>
                    <a:path w="426" h="141">
                      <a:moveTo>
                        <a:pt x="64" y="3"/>
                      </a:moveTo>
                      <a:lnTo>
                        <a:pt x="23" y="18"/>
                      </a:lnTo>
                      <a:lnTo>
                        <a:pt x="0" y="51"/>
                      </a:lnTo>
                      <a:lnTo>
                        <a:pt x="27" y="94"/>
                      </a:lnTo>
                      <a:lnTo>
                        <a:pt x="111" y="94"/>
                      </a:lnTo>
                      <a:lnTo>
                        <a:pt x="143" y="110"/>
                      </a:lnTo>
                      <a:lnTo>
                        <a:pt x="218" y="110"/>
                      </a:lnTo>
                      <a:lnTo>
                        <a:pt x="222" y="141"/>
                      </a:lnTo>
                      <a:lnTo>
                        <a:pt x="356" y="141"/>
                      </a:lnTo>
                      <a:lnTo>
                        <a:pt x="391" y="141"/>
                      </a:lnTo>
                      <a:lnTo>
                        <a:pt x="423" y="141"/>
                      </a:lnTo>
                      <a:lnTo>
                        <a:pt x="426" y="106"/>
                      </a:lnTo>
                      <a:lnTo>
                        <a:pt x="384" y="86"/>
                      </a:lnTo>
                      <a:lnTo>
                        <a:pt x="391" y="51"/>
                      </a:lnTo>
                      <a:lnTo>
                        <a:pt x="352" y="55"/>
                      </a:lnTo>
                      <a:lnTo>
                        <a:pt x="301" y="51"/>
                      </a:lnTo>
                      <a:lnTo>
                        <a:pt x="261" y="27"/>
                      </a:lnTo>
                      <a:lnTo>
                        <a:pt x="194" y="23"/>
                      </a:lnTo>
                      <a:lnTo>
                        <a:pt x="126" y="0"/>
                      </a:lnTo>
                      <a:lnTo>
                        <a:pt x="64" y="3"/>
                      </a:lnTo>
                      <a:close/>
                    </a:path>
                  </a:pathLst>
                </a:custGeom>
                <a:solidFill>
                  <a:srgbClr val="00B0F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10" name="Freeform 136"/>
                <p:cNvSpPr>
                  <a:spLocks/>
                </p:cNvSpPr>
                <p:nvPr/>
              </p:nvSpPr>
              <p:spPr bwMode="auto">
                <a:xfrm>
                  <a:off x="4359" y="2915"/>
                  <a:ext cx="13" cy="9"/>
                </a:xfrm>
                <a:custGeom>
                  <a:avLst/>
                  <a:gdLst/>
                  <a:ahLst/>
                  <a:cxnLst>
                    <a:cxn ang="0">
                      <a:pos x="20" y="29"/>
                    </a:cxn>
                    <a:cxn ang="0">
                      <a:pos x="20" y="29"/>
                    </a:cxn>
                    <a:cxn ang="0">
                      <a:pos x="27" y="28"/>
                    </a:cxn>
                    <a:cxn ang="0">
                      <a:pos x="34" y="24"/>
                    </a:cxn>
                    <a:cxn ang="0">
                      <a:pos x="37" y="20"/>
                    </a:cxn>
                    <a:cxn ang="0">
                      <a:pos x="39" y="17"/>
                    </a:cxn>
                    <a:cxn ang="0">
                      <a:pos x="39" y="15"/>
                    </a:cxn>
                    <a:cxn ang="0">
                      <a:pos x="39" y="15"/>
                    </a:cxn>
                    <a:cxn ang="0">
                      <a:pos x="39" y="11"/>
                    </a:cxn>
                    <a:cxn ang="0">
                      <a:pos x="37" y="9"/>
                    </a:cxn>
                    <a:cxn ang="0">
                      <a:pos x="34" y="5"/>
                    </a:cxn>
                    <a:cxn ang="0">
                      <a:pos x="27" y="1"/>
                    </a:cxn>
                    <a:cxn ang="0">
                      <a:pos x="20" y="0"/>
                    </a:cxn>
                    <a:cxn ang="0">
                      <a:pos x="20" y="0"/>
                    </a:cxn>
                    <a:cxn ang="0">
                      <a:pos x="12" y="1"/>
                    </a:cxn>
                    <a:cxn ang="0">
                      <a:pos x="6" y="5"/>
                    </a:cxn>
                    <a:cxn ang="0">
                      <a:pos x="1" y="9"/>
                    </a:cxn>
                    <a:cxn ang="0">
                      <a:pos x="0" y="11"/>
                    </a:cxn>
                    <a:cxn ang="0">
                      <a:pos x="0" y="15"/>
                    </a:cxn>
                    <a:cxn ang="0">
                      <a:pos x="0" y="15"/>
                    </a:cxn>
                    <a:cxn ang="0">
                      <a:pos x="0" y="17"/>
                    </a:cxn>
                    <a:cxn ang="0">
                      <a:pos x="1" y="20"/>
                    </a:cxn>
                    <a:cxn ang="0">
                      <a:pos x="6" y="24"/>
                    </a:cxn>
                    <a:cxn ang="0">
                      <a:pos x="12" y="28"/>
                    </a:cxn>
                    <a:cxn ang="0">
                      <a:pos x="20" y="29"/>
                    </a:cxn>
                    <a:cxn ang="0">
                      <a:pos x="20" y="29"/>
                    </a:cxn>
                  </a:cxnLst>
                  <a:rect l="0" t="0" r="r" b="b"/>
                  <a:pathLst>
                    <a:path w="39" h="29">
                      <a:moveTo>
                        <a:pt x="20" y="29"/>
                      </a:moveTo>
                      <a:lnTo>
                        <a:pt x="20" y="29"/>
                      </a:lnTo>
                      <a:lnTo>
                        <a:pt x="27" y="28"/>
                      </a:lnTo>
                      <a:lnTo>
                        <a:pt x="34" y="24"/>
                      </a:lnTo>
                      <a:lnTo>
                        <a:pt x="37" y="20"/>
                      </a:lnTo>
                      <a:lnTo>
                        <a:pt x="39" y="17"/>
                      </a:lnTo>
                      <a:lnTo>
                        <a:pt x="39" y="15"/>
                      </a:lnTo>
                      <a:lnTo>
                        <a:pt x="39" y="15"/>
                      </a:lnTo>
                      <a:lnTo>
                        <a:pt x="39" y="11"/>
                      </a:lnTo>
                      <a:lnTo>
                        <a:pt x="37" y="9"/>
                      </a:lnTo>
                      <a:lnTo>
                        <a:pt x="34" y="5"/>
                      </a:lnTo>
                      <a:lnTo>
                        <a:pt x="27" y="1"/>
                      </a:lnTo>
                      <a:lnTo>
                        <a:pt x="20" y="0"/>
                      </a:lnTo>
                      <a:lnTo>
                        <a:pt x="20" y="0"/>
                      </a:lnTo>
                      <a:lnTo>
                        <a:pt x="12" y="1"/>
                      </a:lnTo>
                      <a:lnTo>
                        <a:pt x="6" y="5"/>
                      </a:lnTo>
                      <a:lnTo>
                        <a:pt x="1" y="9"/>
                      </a:lnTo>
                      <a:lnTo>
                        <a:pt x="0" y="11"/>
                      </a:lnTo>
                      <a:lnTo>
                        <a:pt x="0" y="15"/>
                      </a:lnTo>
                      <a:lnTo>
                        <a:pt x="0" y="15"/>
                      </a:lnTo>
                      <a:lnTo>
                        <a:pt x="0" y="17"/>
                      </a:lnTo>
                      <a:lnTo>
                        <a:pt x="1" y="20"/>
                      </a:lnTo>
                      <a:lnTo>
                        <a:pt x="6" y="24"/>
                      </a:lnTo>
                      <a:lnTo>
                        <a:pt x="12" y="28"/>
                      </a:lnTo>
                      <a:lnTo>
                        <a:pt x="20" y="29"/>
                      </a:lnTo>
                      <a:lnTo>
                        <a:pt x="20" y="29"/>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11" name="Freeform 137"/>
                <p:cNvSpPr>
                  <a:spLocks/>
                </p:cNvSpPr>
                <p:nvPr/>
              </p:nvSpPr>
              <p:spPr bwMode="auto">
                <a:xfrm>
                  <a:off x="4378" y="2915"/>
                  <a:ext cx="6" cy="9"/>
                </a:xfrm>
                <a:custGeom>
                  <a:avLst/>
                  <a:gdLst/>
                  <a:ahLst/>
                  <a:cxnLst>
                    <a:cxn ang="0">
                      <a:pos x="7" y="29"/>
                    </a:cxn>
                    <a:cxn ang="0">
                      <a:pos x="7" y="29"/>
                    </a:cxn>
                    <a:cxn ang="0">
                      <a:pos x="5" y="28"/>
                    </a:cxn>
                    <a:cxn ang="0">
                      <a:pos x="2" y="24"/>
                    </a:cxn>
                    <a:cxn ang="0">
                      <a:pos x="0" y="20"/>
                    </a:cxn>
                    <a:cxn ang="0">
                      <a:pos x="0" y="15"/>
                    </a:cxn>
                    <a:cxn ang="0">
                      <a:pos x="0" y="15"/>
                    </a:cxn>
                    <a:cxn ang="0">
                      <a:pos x="0" y="9"/>
                    </a:cxn>
                    <a:cxn ang="0">
                      <a:pos x="2" y="5"/>
                    </a:cxn>
                    <a:cxn ang="0">
                      <a:pos x="5" y="1"/>
                    </a:cxn>
                    <a:cxn ang="0">
                      <a:pos x="7" y="0"/>
                    </a:cxn>
                    <a:cxn ang="0">
                      <a:pos x="7" y="0"/>
                    </a:cxn>
                    <a:cxn ang="0">
                      <a:pos x="11" y="1"/>
                    </a:cxn>
                    <a:cxn ang="0">
                      <a:pos x="14" y="5"/>
                    </a:cxn>
                    <a:cxn ang="0">
                      <a:pos x="16" y="9"/>
                    </a:cxn>
                    <a:cxn ang="0">
                      <a:pos x="16" y="15"/>
                    </a:cxn>
                    <a:cxn ang="0">
                      <a:pos x="16" y="15"/>
                    </a:cxn>
                    <a:cxn ang="0">
                      <a:pos x="16" y="20"/>
                    </a:cxn>
                    <a:cxn ang="0">
                      <a:pos x="14" y="24"/>
                    </a:cxn>
                    <a:cxn ang="0">
                      <a:pos x="11" y="28"/>
                    </a:cxn>
                    <a:cxn ang="0">
                      <a:pos x="7" y="29"/>
                    </a:cxn>
                    <a:cxn ang="0">
                      <a:pos x="7" y="29"/>
                    </a:cxn>
                  </a:cxnLst>
                  <a:rect l="0" t="0" r="r" b="b"/>
                  <a:pathLst>
                    <a:path w="16" h="29">
                      <a:moveTo>
                        <a:pt x="7" y="29"/>
                      </a:moveTo>
                      <a:lnTo>
                        <a:pt x="7" y="29"/>
                      </a:lnTo>
                      <a:lnTo>
                        <a:pt x="5" y="28"/>
                      </a:lnTo>
                      <a:lnTo>
                        <a:pt x="2" y="24"/>
                      </a:lnTo>
                      <a:lnTo>
                        <a:pt x="0" y="20"/>
                      </a:lnTo>
                      <a:lnTo>
                        <a:pt x="0" y="15"/>
                      </a:lnTo>
                      <a:lnTo>
                        <a:pt x="0" y="15"/>
                      </a:lnTo>
                      <a:lnTo>
                        <a:pt x="0" y="9"/>
                      </a:lnTo>
                      <a:lnTo>
                        <a:pt x="2" y="5"/>
                      </a:lnTo>
                      <a:lnTo>
                        <a:pt x="5" y="1"/>
                      </a:lnTo>
                      <a:lnTo>
                        <a:pt x="7" y="0"/>
                      </a:lnTo>
                      <a:lnTo>
                        <a:pt x="7" y="0"/>
                      </a:lnTo>
                      <a:lnTo>
                        <a:pt x="11" y="1"/>
                      </a:lnTo>
                      <a:lnTo>
                        <a:pt x="14" y="5"/>
                      </a:lnTo>
                      <a:lnTo>
                        <a:pt x="16" y="9"/>
                      </a:lnTo>
                      <a:lnTo>
                        <a:pt x="16" y="15"/>
                      </a:lnTo>
                      <a:lnTo>
                        <a:pt x="16" y="15"/>
                      </a:lnTo>
                      <a:lnTo>
                        <a:pt x="16" y="20"/>
                      </a:lnTo>
                      <a:lnTo>
                        <a:pt x="14" y="24"/>
                      </a:lnTo>
                      <a:lnTo>
                        <a:pt x="11" y="28"/>
                      </a:lnTo>
                      <a:lnTo>
                        <a:pt x="7" y="29"/>
                      </a:lnTo>
                      <a:lnTo>
                        <a:pt x="7" y="29"/>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12" name="Freeform 138"/>
                <p:cNvSpPr>
                  <a:spLocks/>
                </p:cNvSpPr>
                <p:nvPr/>
              </p:nvSpPr>
              <p:spPr bwMode="auto">
                <a:xfrm>
                  <a:off x="4395" y="2910"/>
                  <a:ext cx="15" cy="16"/>
                </a:xfrm>
                <a:custGeom>
                  <a:avLst/>
                  <a:gdLst/>
                  <a:ahLst/>
                  <a:cxnLst>
                    <a:cxn ang="0">
                      <a:pos x="5" y="16"/>
                    </a:cxn>
                    <a:cxn ang="0">
                      <a:pos x="27" y="0"/>
                    </a:cxn>
                    <a:cxn ang="0">
                      <a:pos x="47" y="16"/>
                    </a:cxn>
                    <a:cxn ang="0">
                      <a:pos x="44" y="48"/>
                    </a:cxn>
                    <a:cxn ang="0">
                      <a:pos x="0" y="31"/>
                    </a:cxn>
                    <a:cxn ang="0">
                      <a:pos x="5" y="16"/>
                    </a:cxn>
                  </a:cxnLst>
                  <a:rect l="0" t="0" r="r" b="b"/>
                  <a:pathLst>
                    <a:path w="47" h="48">
                      <a:moveTo>
                        <a:pt x="5" y="16"/>
                      </a:moveTo>
                      <a:lnTo>
                        <a:pt x="27" y="0"/>
                      </a:lnTo>
                      <a:lnTo>
                        <a:pt x="47" y="16"/>
                      </a:lnTo>
                      <a:lnTo>
                        <a:pt x="44" y="48"/>
                      </a:lnTo>
                      <a:lnTo>
                        <a:pt x="0" y="31"/>
                      </a:lnTo>
                      <a:lnTo>
                        <a:pt x="5" y="16"/>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13" name="Freeform 139"/>
                <p:cNvSpPr>
                  <a:spLocks/>
                </p:cNvSpPr>
                <p:nvPr/>
              </p:nvSpPr>
              <p:spPr bwMode="auto">
                <a:xfrm>
                  <a:off x="4416" y="2937"/>
                  <a:ext cx="20" cy="12"/>
                </a:xfrm>
                <a:custGeom>
                  <a:avLst/>
                  <a:gdLst/>
                  <a:ahLst/>
                  <a:cxnLst>
                    <a:cxn ang="0">
                      <a:pos x="7" y="3"/>
                    </a:cxn>
                    <a:cxn ang="0">
                      <a:pos x="0" y="35"/>
                    </a:cxn>
                    <a:cxn ang="0">
                      <a:pos x="48" y="20"/>
                    </a:cxn>
                    <a:cxn ang="0">
                      <a:pos x="59" y="0"/>
                    </a:cxn>
                    <a:cxn ang="0">
                      <a:pos x="7" y="3"/>
                    </a:cxn>
                  </a:cxnLst>
                  <a:rect l="0" t="0" r="r" b="b"/>
                  <a:pathLst>
                    <a:path w="59" h="35">
                      <a:moveTo>
                        <a:pt x="7" y="3"/>
                      </a:moveTo>
                      <a:lnTo>
                        <a:pt x="0" y="35"/>
                      </a:lnTo>
                      <a:lnTo>
                        <a:pt x="48" y="20"/>
                      </a:lnTo>
                      <a:lnTo>
                        <a:pt x="59" y="0"/>
                      </a:lnTo>
                      <a:lnTo>
                        <a:pt x="7" y="3"/>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14" name="Freeform 140"/>
                <p:cNvSpPr>
                  <a:spLocks/>
                </p:cNvSpPr>
                <p:nvPr/>
              </p:nvSpPr>
              <p:spPr bwMode="auto">
                <a:xfrm>
                  <a:off x="4430" y="2916"/>
                  <a:ext cx="34" cy="16"/>
                </a:xfrm>
                <a:custGeom>
                  <a:avLst/>
                  <a:gdLst/>
                  <a:ahLst/>
                  <a:cxnLst>
                    <a:cxn ang="0">
                      <a:pos x="0" y="7"/>
                    </a:cxn>
                    <a:cxn ang="0">
                      <a:pos x="56" y="0"/>
                    </a:cxn>
                    <a:cxn ang="0">
                      <a:pos x="103" y="19"/>
                    </a:cxn>
                    <a:cxn ang="0">
                      <a:pos x="68" y="46"/>
                    </a:cxn>
                    <a:cxn ang="0">
                      <a:pos x="9" y="35"/>
                    </a:cxn>
                    <a:cxn ang="0">
                      <a:pos x="0" y="7"/>
                    </a:cxn>
                  </a:cxnLst>
                  <a:rect l="0" t="0" r="r" b="b"/>
                  <a:pathLst>
                    <a:path w="103" h="46">
                      <a:moveTo>
                        <a:pt x="0" y="7"/>
                      </a:moveTo>
                      <a:lnTo>
                        <a:pt x="56" y="0"/>
                      </a:lnTo>
                      <a:lnTo>
                        <a:pt x="103" y="19"/>
                      </a:lnTo>
                      <a:lnTo>
                        <a:pt x="68" y="46"/>
                      </a:lnTo>
                      <a:lnTo>
                        <a:pt x="9" y="35"/>
                      </a:lnTo>
                      <a:lnTo>
                        <a:pt x="0" y="7"/>
                      </a:lnTo>
                      <a:close/>
                    </a:path>
                  </a:pathLst>
                </a:custGeom>
                <a:solidFill>
                  <a:srgbClr val="00B0F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15" name="Freeform 141"/>
                <p:cNvSpPr>
                  <a:spLocks/>
                </p:cNvSpPr>
                <p:nvPr/>
              </p:nvSpPr>
              <p:spPr bwMode="auto">
                <a:xfrm>
                  <a:off x="4474" y="2937"/>
                  <a:ext cx="18" cy="14"/>
                </a:xfrm>
                <a:custGeom>
                  <a:avLst/>
                  <a:gdLst/>
                  <a:ahLst/>
                  <a:cxnLst>
                    <a:cxn ang="0">
                      <a:pos x="55" y="0"/>
                    </a:cxn>
                    <a:cxn ang="0">
                      <a:pos x="20" y="3"/>
                    </a:cxn>
                    <a:cxn ang="0">
                      <a:pos x="0" y="40"/>
                    </a:cxn>
                    <a:cxn ang="0">
                      <a:pos x="28" y="40"/>
                    </a:cxn>
                    <a:cxn ang="0">
                      <a:pos x="55" y="16"/>
                    </a:cxn>
                    <a:cxn ang="0">
                      <a:pos x="55" y="0"/>
                    </a:cxn>
                  </a:cxnLst>
                  <a:rect l="0" t="0" r="r" b="b"/>
                  <a:pathLst>
                    <a:path w="55" h="40">
                      <a:moveTo>
                        <a:pt x="55" y="0"/>
                      </a:moveTo>
                      <a:lnTo>
                        <a:pt x="20" y="3"/>
                      </a:lnTo>
                      <a:lnTo>
                        <a:pt x="0" y="40"/>
                      </a:lnTo>
                      <a:lnTo>
                        <a:pt x="28" y="40"/>
                      </a:lnTo>
                      <a:lnTo>
                        <a:pt x="55" y="16"/>
                      </a:lnTo>
                      <a:lnTo>
                        <a:pt x="55" y="0"/>
                      </a:lnTo>
                      <a:close/>
                    </a:path>
                  </a:pathLst>
                </a:custGeom>
                <a:solidFill>
                  <a:srgbClr val="00B0F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16" name="Freeform 142"/>
                <p:cNvSpPr>
                  <a:spLocks/>
                </p:cNvSpPr>
                <p:nvPr/>
              </p:nvSpPr>
              <p:spPr bwMode="auto">
                <a:xfrm>
                  <a:off x="4251" y="2652"/>
                  <a:ext cx="170" cy="192"/>
                </a:xfrm>
                <a:custGeom>
                  <a:avLst/>
                  <a:gdLst/>
                  <a:ahLst/>
                  <a:cxnLst>
                    <a:cxn ang="0">
                      <a:pos x="108" y="281"/>
                    </a:cxn>
                    <a:cxn ang="0">
                      <a:pos x="13" y="278"/>
                    </a:cxn>
                    <a:cxn ang="0">
                      <a:pos x="0" y="352"/>
                    </a:cxn>
                    <a:cxn ang="0">
                      <a:pos x="33" y="373"/>
                    </a:cxn>
                    <a:cxn ang="0">
                      <a:pos x="37" y="428"/>
                    </a:cxn>
                    <a:cxn ang="0">
                      <a:pos x="75" y="435"/>
                    </a:cxn>
                    <a:cxn ang="0">
                      <a:pos x="83" y="503"/>
                    </a:cxn>
                    <a:cxn ang="0">
                      <a:pos x="107" y="507"/>
                    </a:cxn>
                    <a:cxn ang="0">
                      <a:pos x="127" y="535"/>
                    </a:cxn>
                    <a:cxn ang="0">
                      <a:pos x="195" y="551"/>
                    </a:cxn>
                    <a:cxn ang="0">
                      <a:pos x="217" y="519"/>
                    </a:cxn>
                    <a:cxn ang="0">
                      <a:pos x="258" y="527"/>
                    </a:cxn>
                    <a:cxn ang="0">
                      <a:pos x="281" y="575"/>
                    </a:cxn>
                    <a:cxn ang="0">
                      <a:pos x="340" y="570"/>
                    </a:cxn>
                    <a:cxn ang="0">
                      <a:pos x="352" y="531"/>
                    </a:cxn>
                    <a:cxn ang="0">
                      <a:pos x="376" y="492"/>
                    </a:cxn>
                    <a:cxn ang="0">
                      <a:pos x="376" y="448"/>
                    </a:cxn>
                    <a:cxn ang="0">
                      <a:pos x="416" y="413"/>
                    </a:cxn>
                    <a:cxn ang="0">
                      <a:pos x="436" y="337"/>
                    </a:cxn>
                    <a:cxn ang="0">
                      <a:pos x="475" y="321"/>
                    </a:cxn>
                    <a:cxn ang="0">
                      <a:pos x="475" y="273"/>
                    </a:cxn>
                    <a:cxn ang="0">
                      <a:pos x="431" y="242"/>
                    </a:cxn>
                    <a:cxn ang="0">
                      <a:pos x="428" y="162"/>
                    </a:cxn>
                    <a:cxn ang="0">
                      <a:pos x="468" y="134"/>
                    </a:cxn>
                    <a:cxn ang="0">
                      <a:pos x="511" y="99"/>
                    </a:cxn>
                    <a:cxn ang="0">
                      <a:pos x="500" y="51"/>
                    </a:cxn>
                    <a:cxn ang="0">
                      <a:pos x="445" y="40"/>
                    </a:cxn>
                    <a:cxn ang="0">
                      <a:pos x="413" y="27"/>
                    </a:cxn>
                    <a:cxn ang="0">
                      <a:pos x="358" y="0"/>
                    </a:cxn>
                    <a:cxn ang="0">
                      <a:pos x="349" y="40"/>
                    </a:cxn>
                    <a:cxn ang="0">
                      <a:pos x="314" y="60"/>
                    </a:cxn>
                    <a:cxn ang="0">
                      <a:pos x="301" y="115"/>
                    </a:cxn>
                    <a:cxn ang="0">
                      <a:pos x="263" y="134"/>
                    </a:cxn>
                    <a:cxn ang="0">
                      <a:pos x="219" y="165"/>
                    </a:cxn>
                    <a:cxn ang="0">
                      <a:pos x="196" y="213"/>
                    </a:cxn>
                    <a:cxn ang="0">
                      <a:pos x="139" y="209"/>
                    </a:cxn>
                    <a:cxn ang="0">
                      <a:pos x="128" y="253"/>
                    </a:cxn>
                    <a:cxn ang="0">
                      <a:pos x="108" y="281"/>
                    </a:cxn>
                  </a:cxnLst>
                  <a:rect l="0" t="0" r="r" b="b"/>
                  <a:pathLst>
                    <a:path w="511" h="575">
                      <a:moveTo>
                        <a:pt x="108" y="281"/>
                      </a:moveTo>
                      <a:lnTo>
                        <a:pt x="13" y="278"/>
                      </a:lnTo>
                      <a:lnTo>
                        <a:pt x="0" y="352"/>
                      </a:lnTo>
                      <a:lnTo>
                        <a:pt x="33" y="373"/>
                      </a:lnTo>
                      <a:lnTo>
                        <a:pt x="37" y="428"/>
                      </a:lnTo>
                      <a:lnTo>
                        <a:pt x="75" y="435"/>
                      </a:lnTo>
                      <a:lnTo>
                        <a:pt x="83" y="503"/>
                      </a:lnTo>
                      <a:lnTo>
                        <a:pt x="107" y="507"/>
                      </a:lnTo>
                      <a:lnTo>
                        <a:pt x="127" y="535"/>
                      </a:lnTo>
                      <a:lnTo>
                        <a:pt x="195" y="551"/>
                      </a:lnTo>
                      <a:lnTo>
                        <a:pt x="217" y="519"/>
                      </a:lnTo>
                      <a:lnTo>
                        <a:pt x="258" y="527"/>
                      </a:lnTo>
                      <a:lnTo>
                        <a:pt x="281" y="575"/>
                      </a:lnTo>
                      <a:lnTo>
                        <a:pt x="340" y="570"/>
                      </a:lnTo>
                      <a:lnTo>
                        <a:pt x="352" y="531"/>
                      </a:lnTo>
                      <a:lnTo>
                        <a:pt x="376" y="492"/>
                      </a:lnTo>
                      <a:lnTo>
                        <a:pt x="376" y="448"/>
                      </a:lnTo>
                      <a:lnTo>
                        <a:pt x="416" y="413"/>
                      </a:lnTo>
                      <a:lnTo>
                        <a:pt x="436" y="337"/>
                      </a:lnTo>
                      <a:lnTo>
                        <a:pt x="475" y="321"/>
                      </a:lnTo>
                      <a:lnTo>
                        <a:pt x="475" y="273"/>
                      </a:lnTo>
                      <a:lnTo>
                        <a:pt x="431" y="242"/>
                      </a:lnTo>
                      <a:lnTo>
                        <a:pt x="428" y="162"/>
                      </a:lnTo>
                      <a:lnTo>
                        <a:pt x="468" y="134"/>
                      </a:lnTo>
                      <a:lnTo>
                        <a:pt x="511" y="99"/>
                      </a:lnTo>
                      <a:lnTo>
                        <a:pt x="500" y="51"/>
                      </a:lnTo>
                      <a:lnTo>
                        <a:pt x="445" y="40"/>
                      </a:lnTo>
                      <a:lnTo>
                        <a:pt x="413" y="27"/>
                      </a:lnTo>
                      <a:lnTo>
                        <a:pt x="358" y="0"/>
                      </a:lnTo>
                      <a:lnTo>
                        <a:pt x="349" y="40"/>
                      </a:lnTo>
                      <a:lnTo>
                        <a:pt x="314" y="60"/>
                      </a:lnTo>
                      <a:lnTo>
                        <a:pt x="301" y="115"/>
                      </a:lnTo>
                      <a:lnTo>
                        <a:pt x="263" y="134"/>
                      </a:lnTo>
                      <a:lnTo>
                        <a:pt x="219" y="165"/>
                      </a:lnTo>
                      <a:lnTo>
                        <a:pt x="196" y="213"/>
                      </a:lnTo>
                      <a:lnTo>
                        <a:pt x="139" y="209"/>
                      </a:lnTo>
                      <a:lnTo>
                        <a:pt x="128" y="253"/>
                      </a:lnTo>
                      <a:lnTo>
                        <a:pt x="108" y="281"/>
                      </a:lnTo>
                      <a:close/>
                    </a:path>
                  </a:pathLst>
                </a:custGeom>
                <a:solidFill>
                  <a:srgbClr val="00B0F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17" name="Freeform 143"/>
                <p:cNvSpPr>
                  <a:spLocks/>
                </p:cNvSpPr>
                <p:nvPr/>
              </p:nvSpPr>
              <p:spPr bwMode="auto">
                <a:xfrm>
                  <a:off x="4404" y="2741"/>
                  <a:ext cx="101" cy="129"/>
                </a:xfrm>
                <a:custGeom>
                  <a:avLst/>
                  <a:gdLst/>
                  <a:ahLst/>
                  <a:cxnLst>
                    <a:cxn ang="0">
                      <a:pos x="76" y="51"/>
                    </a:cxn>
                    <a:cxn ang="0">
                      <a:pos x="68" y="114"/>
                    </a:cxn>
                    <a:cxn ang="0">
                      <a:pos x="44" y="142"/>
                    </a:cxn>
                    <a:cxn ang="0">
                      <a:pos x="37" y="189"/>
                    </a:cxn>
                    <a:cxn ang="0">
                      <a:pos x="0" y="213"/>
                    </a:cxn>
                    <a:cxn ang="0">
                      <a:pos x="0" y="296"/>
                    </a:cxn>
                    <a:cxn ang="0">
                      <a:pos x="41" y="316"/>
                    </a:cxn>
                    <a:cxn ang="0">
                      <a:pos x="48" y="371"/>
                    </a:cxn>
                    <a:cxn ang="0">
                      <a:pos x="88" y="379"/>
                    </a:cxn>
                    <a:cxn ang="0">
                      <a:pos x="103" y="289"/>
                    </a:cxn>
                    <a:cxn ang="0">
                      <a:pos x="135" y="281"/>
                    </a:cxn>
                    <a:cxn ang="0">
                      <a:pos x="131" y="351"/>
                    </a:cxn>
                    <a:cxn ang="0">
                      <a:pos x="167" y="364"/>
                    </a:cxn>
                    <a:cxn ang="0">
                      <a:pos x="179" y="388"/>
                    </a:cxn>
                    <a:cxn ang="0">
                      <a:pos x="219" y="379"/>
                    </a:cxn>
                    <a:cxn ang="0">
                      <a:pos x="214" y="328"/>
                    </a:cxn>
                    <a:cxn ang="0">
                      <a:pos x="159" y="226"/>
                    </a:cxn>
                    <a:cxn ang="0">
                      <a:pos x="186" y="202"/>
                    </a:cxn>
                    <a:cxn ang="0">
                      <a:pos x="214" y="150"/>
                    </a:cxn>
                    <a:cxn ang="0">
                      <a:pos x="195" y="130"/>
                    </a:cxn>
                    <a:cxn ang="0">
                      <a:pos x="162" y="147"/>
                    </a:cxn>
                    <a:cxn ang="0">
                      <a:pos x="131" y="162"/>
                    </a:cxn>
                    <a:cxn ang="0">
                      <a:pos x="112" y="103"/>
                    </a:cxn>
                    <a:cxn ang="0">
                      <a:pos x="103" y="48"/>
                    </a:cxn>
                    <a:cxn ang="0">
                      <a:pos x="127" y="55"/>
                    </a:cxn>
                    <a:cxn ang="0">
                      <a:pos x="155" y="75"/>
                    </a:cxn>
                    <a:cxn ang="0">
                      <a:pos x="203" y="68"/>
                    </a:cxn>
                    <a:cxn ang="0">
                      <a:pos x="226" y="83"/>
                    </a:cxn>
                    <a:cxn ang="0">
                      <a:pos x="278" y="68"/>
                    </a:cxn>
                    <a:cxn ang="0">
                      <a:pos x="305" y="51"/>
                    </a:cxn>
                    <a:cxn ang="0">
                      <a:pos x="293" y="0"/>
                    </a:cxn>
                    <a:cxn ang="0">
                      <a:pos x="265" y="0"/>
                    </a:cxn>
                    <a:cxn ang="0">
                      <a:pos x="246" y="35"/>
                    </a:cxn>
                    <a:cxn ang="0">
                      <a:pos x="144" y="27"/>
                    </a:cxn>
                    <a:cxn ang="0">
                      <a:pos x="85" y="31"/>
                    </a:cxn>
                    <a:cxn ang="0">
                      <a:pos x="76" y="51"/>
                    </a:cxn>
                  </a:cxnLst>
                  <a:rect l="0" t="0" r="r" b="b"/>
                  <a:pathLst>
                    <a:path w="305" h="388">
                      <a:moveTo>
                        <a:pt x="76" y="51"/>
                      </a:moveTo>
                      <a:lnTo>
                        <a:pt x="68" y="114"/>
                      </a:lnTo>
                      <a:lnTo>
                        <a:pt x="44" y="142"/>
                      </a:lnTo>
                      <a:lnTo>
                        <a:pt x="37" y="189"/>
                      </a:lnTo>
                      <a:lnTo>
                        <a:pt x="0" y="213"/>
                      </a:lnTo>
                      <a:lnTo>
                        <a:pt x="0" y="296"/>
                      </a:lnTo>
                      <a:lnTo>
                        <a:pt x="41" y="316"/>
                      </a:lnTo>
                      <a:lnTo>
                        <a:pt x="48" y="371"/>
                      </a:lnTo>
                      <a:lnTo>
                        <a:pt x="88" y="379"/>
                      </a:lnTo>
                      <a:lnTo>
                        <a:pt x="103" y="289"/>
                      </a:lnTo>
                      <a:lnTo>
                        <a:pt x="135" y="281"/>
                      </a:lnTo>
                      <a:lnTo>
                        <a:pt x="131" y="351"/>
                      </a:lnTo>
                      <a:lnTo>
                        <a:pt x="167" y="364"/>
                      </a:lnTo>
                      <a:lnTo>
                        <a:pt x="179" y="388"/>
                      </a:lnTo>
                      <a:lnTo>
                        <a:pt x="219" y="379"/>
                      </a:lnTo>
                      <a:lnTo>
                        <a:pt x="214" y="328"/>
                      </a:lnTo>
                      <a:lnTo>
                        <a:pt x="159" y="226"/>
                      </a:lnTo>
                      <a:lnTo>
                        <a:pt x="186" y="202"/>
                      </a:lnTo>
                      <a:lnTo>
                        <a:pt x="214" y="150"/>
                      </a:lnTo>
                      <a:lnTo>
                        <a:pt x="195" y="130"/>
                      </a:lnTo>
                      <a:lnTo>
                        <a:pt x="162" y="147"/>
                      </a:lnTo>
                      <a:lnTo>
                        <a:pt x="131" y="162"/>
                      </a:lnTo>
                      <a:lnTo>
                        <a:pt x="112" y="103"/>
                      </a:lnTo>
                      <a:lnTo>
                        <a:pt x="103" y="48"/>
                      </a:lnTo>
                      <a:lnTo>
                        <a:pt x="127" y="55"/>
                      </a:lnTo>
                      <a:lnTo>
                        <a:pt x="155" y="75"/>
                      </a:lnTo>
                      <a:lnTo>
                        <a:pt x="203" y="68"/>
                      </a:lnTo>
                      <a:lnTo>
                        <a:pt x="226" y="83"/>
                      </a:lnTo>
                      <a:lnTo>
                        <a:pt x="278" y="68"/>
                      </a:lnTo>
                      <a:lnTo>
                        <a:pt x="305" y="51"/>
                      </a:lnTo>
                      <a:lnTo>
                        <a:pt x="293" y="0"/>
                      </a:lnTo>
                      <a:lnTo>
                        <a:pt x="265" y="0"/>
                      </a:lnTo>
                      <a:lnTo>
                        <a:pt x="246" y="35"/>
                      </a:lnTo>
                      <a:lnTo>
                        <a:pt x="144" y="27"/>
                      </a:lnTo>
                      <a:lnTo>
                        <a:pt x="85" y="31"/>
                      </a:lnTo>
                      <a:lnTo>
                        <a:pt x="76" y="51"/>
                      </a:lnTo>
                      <a:close/>
                    </a:path>
                  </a:pathLst>
                </a:custGeom>
                <a:solidFill>
                  <a:srgbClr val="00B0F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18" name="Freeform 144"/>
                <p:cNvSpPr>
                  <a:spLocks/>
                </p:cNvSpPr>
                <p:nvPr/>
              </p:nvSpPr>
              <p:spPr bwMode="auto">
                <a:xfrm>
                  <a:off x="4144" y="2518"/>
                  <a:ext cx="86" cy="76"/>
                </a:xfrm>
                <a:custGeom>
                  <a:avLst/>
                  <a:gdLst/>
                  <a:ahLst/>
                  <a:cxnLst>
                    <a:cxn ang="0">
                      <a:pos x="107" y="189"/>
                    </a:cxn>
                    <a:cxn ang="0">
                      <a:pos x="48" y="206"/>
                    </a:cxn>
                    <a:cxn ang="0">
                      <a:pos x="40" y="130"/>
                    </a:cxn>
                    <a:cxn ang="0">
                      <a:pos x="0" y="99"/>
                    </a:cxn>
                    <a:cxn ang="0">
                      <a:pos x="20" y="44"/>
                    </a:cxn>
                    <a:cxn ang="0">
                      <a:pos x="64" y="0"/>
                    </a:cxn>
                    <a:cxn ang="0">
                      <a:pos x="107" y="27"/>
                    </a:cxn>
                    <a:cxn ang="0">
                      <a:pos x="154" y="20"/>
                    </a:cxn>
                    <a:cxn ang="0">
                      <a:pos x="186" y="55"/>
                    </a:cxn>
                    <a:cxn ang="0">
                      <a:pos x="234" y="20"/>
                    </a:cxn>
                    <a:cxn ang="0">
                      <a:pos x="254" y="35"/>
                    </a:cxn>
                    <a:cxn ang="0">
                      <a:pos x="257" y="123"/>
                    </a:cxn>
                    <a:cxn ang="0">
                      <a:pos x="226" y="147"/>
                    </a:cxn>
                    <a:cxn ang="0">
                      <a:pos x="182" y="189"/>
                    </a:cxn>
                    <a:cxn ang="0">
                      <a:pos x="139" y="226"/>
                    </a:cxn>
                    <a:cxn ang="0">
                      <a:pos x="107" y="189"/>
                    </a:cxn>
                  </a:cxnLst>
                  <a:rect l="0" t="0" r="r" b="b"/>
                  <a:pathLst>
                    <a:path w="257" h="226">
                      <a:moveTo>
                        <a:pt x="107" y="189"/>
                      </a:moveTo>
                      <a:lnTo>
                        <a:pt x="48" y="206"/>
                      </a:lnTo>
                      <a:lnTo>
                        <a:pt x="40" y="130"/>
                      </a:lnTo>
                      <a:lnTo>
                        <a:pt x="0" y="99"/>
                      </a:lnTo>
                      <a:lnTo>
                        <a:pt x="20" y="44"/>
                      </a:lnTo>
                      <a:lnTo>
                        <a:pt x="64" y="0"/>
                      </a:lnTo>
                      <a:lnTo>
                        <a:pt x="107" y="27"/>
                      </a:lnTo>
                      <a:lnTo>
                        <a:pt x="154" y="20"/>
                      </a:lnTo>
                      <a:lnTo>
                        <a:pt x="186" y="55"/>
                      </a:lnTo>
                      <a:lnTo>
                        <a:pt x="234" y="20"/>
                      </a:lnTo>
                      <a:lnTo>
                        <a:pt x="254" y="35"/>
                      </a:lnTo>
                      <a:lnTo>
                        <a:pt x="257" y="123"/>
                      </a:lnTo>
                      <a:lnTo>
                        <a:pt x="226" y="147"/>
                      </a:lnTo>
                      <a:lnTo>
                        <a:pt x="182" y="189"/>
                      </a:lnTo>
                      <a:lnTo>
                        <a:pt x="139" y="226"/>
                      </a:lnTo>
                      <a:lnTo>
                        <a:pt x="107" y="189"/>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19" name="Freeform 145"/>
                <p:cNvSpPr>
                  <a:spLocks/>
                </p:cNvSpPr>
                <p:nvPr/>
              </p:nvSpPr>
              <p:spPr bwMode="auto">
                <a:xfrm>
                  <a:off x="4141" y="2365"/>
                  <a:ext cx="115" cy="264"/>
                </a:xfrm>
                <a:custGeom>
                  <a:avLst/>
                  <a:gdLst/>
                  <a:ahLst/>
                  <a:cxnLst>
                    <a:cxn ang="0">
                      <a:pos x="0" y="41"/>
                    </a:cxn>
                    <a:cxn ang="0">
                      <a:pos x="27" y="111"/>
                    </a:cxn>
                    <a:cxn ang="0">
                      <a:pos x="106" y="139"/>
                    </a:cxn>
                    <a:cxn ang="0">
                      <a:pos x="114" y="170"/>
                    </a:cxn>
                    <a:cxn ang="0">
                      <a:pos x="103" y="221"/>
                    </a:cxn>
                    <a:cxn ang="0">
                      <a:pos x="134" y="258"/>
                    </a:cxn>
                    <a:cxn ang="0">
                      <a:pos x="206" y="360"/>
                    </a:cxn>
                    <a:cxn ang="0">
                      <a:pos x="245" y="388"/>
                    </a:cxn>
                    <a:cxn ang="0">
                      <a:pos x="245" y="479"/>
                    </a:cxn>
                    <a:cxn ang="0">
                      <a:pos x="265" y="494"/>
                    </a:cxn>
                    <a:cxn ang="0">
                      <a:pos x="268" y="582"/>
                    </a:cxn>
                    <a:cxn ang="0">
                      <a:pos x="237" y="606"/>
                    </a:cxn>
                    <a:cxn ang="0">
                      <a:pos x="193" y="648"/>
                    </a:cxn>
                    <a:cxn ang="0">
                      <a:pos x="150" y="685"/>
                    </a:cxn>
                    <a:cxn ang="0">
                      <a:pos x="169" y="712"/>
                    </a:cxn>
                    <a:cxn ang="0">
                      <a:pos x="145" y="744"/>
                    </a:cxn>
                    <a:cxn ang="0">
                      <a:pos x="162" y="792"/>
                    </a:cxn>
                    <a:cxn ang="0">
                      <a:pos x="245" y="727"/>
                    </a:cxn>
                    <a:cxn ang="0">
                      <a:pos x="316" y="665"/>
                    </a:cxn>
                    <a:cxn ang="0">
                      <a:pos x="335" y="637"/>
                    </a:cxn>
                    <a:cxn ang="0">
                      <a:pos x="347" y="518"/>
                    </a:cxn>
                    <a:cxn ang="0">
                      <a:pos x="324" y="416"/>
                    </a:cxn>
                    <a:cxn ang="0">
                      <a:pos x="257" y="344"/>
                    </a:cxn>
                    <a:cxn ang="0">
                      <a:pos x="178" y="253"/>
                    </a:cxn>
                    <a:cxn ang="0">
                      <a:pos x="178" y="190"/>
                    </a:cxn>
                    <a:cxn ang="0">
                      <a:pos x="201" y="162"/>
                    </a:cxn>
                    <a:cxn ang="0">
                      <a:pos x="257" y="124"/>
                    </a:cxn>
                    <a:cxn ang="0">
                      <a:pos x="189" y="24"/>
                    </a:cxn>
                    <a:cxn ang="0">
                      <a:pos x="118" y="0"/>
                    </a:cxn>
                    <a:cxn ang="0">
                      <a:pos x="71" y="0"/>
                    </a:cxn>
                    <a:cxn ang="0">
                      <a:pos x="0" y="41"/>
                    </a:cxn>
                  </a:cxnLst>
                  <a:rect l="0" t="0" r="r" b="b"/>
                  <a:pathLst>
                    <a:path w="347" h="792">
                      <a:moveTo>
                        <a:pt x="0" y="41"/>
                      </a:moveTo>
                      <a:lnTo>
                        <a:pt x="27" y="111"/>
                      </a:lnTo>
                      <a:lnTo>
                        <a:pt x="106" y="139"/>
                      </a:lnTo>
                      <a:lnTo>
                        <a:pt x="114" y="170"/>
                      </a:lnTo>
                      <a:lnTo>
                        <a:pt x="103" y="221"/>
                      </a:lnTo>
                      <a:lnTo>
                        <a:pt x="134" y="258"/>
                      </a:lnTo>
                      <a:lnTo>
                        <a:pt x="206" y="360"/>
                      </a:lnTo>
                      <a:lnTo>
                        <a:pt x="245" y="388"/>
                      </a:lnTo>
                      <a:lnTo>
                        <a:pt x="245" y="479"/>
                      </a:lnTo>
                      <a:lnTo>
                        <a:pt x="265" y="494"/>
                      </a:lnTo>
                      <a:lnTo>
                        <a:pt x="268" y="582"/>
                      </a:lnTo>
                      <a:lnTo>
                        <a:pt x="237" y="606"/>
                      </a:lnTo>
                      <a:lnTo>
                        <a:pt x="193" y="648"/>
                      </a:lnTo>
                      <a:lnTo>
                        <a:pt x="150" y="685"/>
                      </a:lnTo>
                      <a:lnTo>
                        <a:pt x="169" y="712"/>
                      </a:lnTo>
                      <a:lnTo>
                        <a:pt x="145" y="744"/>
                      </a:lnTo>
                      <a:lnTo>
                        <a:pt x="162" y="792"/>
                      </a:lnTo>
                      <a:lnTo>
                        <a:pt x="245" y="727"/>
                      </a:lnTo>
                      <a:lnTo>
                        <a:pt x="316" y="665"/>
                      </a:lnTo>
                      <a:lnTo>
                        <a:pt x="335" y="637"/>
                      </a:lnTo>
                      <a:lnTo>
                        <a:pt x="347" y="518"/>
                      </a:lnTo>
                      <a:lnTo>
                        <a:pt x="324" y="416"/>
                      </a:lnTo>
                      <a:lnTo>
                        <a:pt x="257" y="344"/>
                      </a:lnTo>
                      <a:lnTo>
                        <a:pt x="178" y="253"/>
                      </a:lnTo>
                      <a:lnTo>
                        <a:pt x="178" y="190"/>
                      </a:lnTo>
                      <a:lnTo>
                        <a:pt x="201" y="162"/>
                      </a:lnTo>
                      <a:lnTo>
                        <a:pt x="257" y="124"/>
                      </a:lnTo>
                      <a:lnTo>
                        <a:pt x="189" y="24"/>
                      </a:lnTo>
                      <a:lnTo>
                        <a:pt x="118" y="0"/>
                      </a:lnTo>
                      <a:lnTo>
                        <a:pt x="71" y="0"/>
                      </a:lnTo>
                      <a:lnTo>
                        <a:pt x="0" y="41"/>
                      </a:lnTo>
                      <a:close/>
                    </a:path>
                  </a:pathLst>
                </a:custGeom>
                <a:solidFill>
                  <a:srgbClr val="00B0F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20" name="Freeform 146"/>
                <p:cNvSpPr>
                  <a:spLocks/>
                </p:cNvSpPr>
                <p:nvPr/>
              </p:nvSpPr>
              <p:spPr bwMode="auto">
                <a:xfrm>
                  <a:off x="4634" y="2796"/>
                  <a:ext cx="151" cy="136"/>
                </a:xfrm>
                <a:custGeom>
                  <a:avLst/>
                  <a:gdLst/>
                  <a:ahLst/>
                  <a:cxnLst>
                    <a:cxn ang="0">
                      <a:pos x="397" y="77"/>
                    </a:cxn>
                    <a:cxn ang="0">
                      <a:pos x="348" y="60"/>
                    </a:cxn>
                    <a:cxn ang="0">
                      <a:pos x="254" y="20"/>
                    </a:cxn>
                    <a:cxn ang="0">
                      <a:pos x="226" y="0"/>
                    </a:cxn>
                    <a:cxn ang="0">
                      <a:pos x="175" y="12"/>
                    </a:cxn>
                    <a:cxn ang="0">
                      <a:pos x="127" y="64"/>
                    </a:cxn>
                    <a:cxn ang="0">
                      <a:pos x="72" y="95"/>
                    </a:cxn>
                    <a:cxn ang="0">
                      <a:pos x="20" y="103"/>
                    </a:cxn>
                    <a:cxn ang="0">
                      <a:pos x="0" y="110"/>
                    </a:cxn>
                    <a:cxn ang="0">
                      <a:pos x="20" y="146"/>
                    </a:cxn>
                    <a:cxn ang="0">
                      <a:pos x="68" y="138"/>
                    </a:cxn>
                    <a:cxn ang="0">
                      <a:pos x="131" y="174"/>
                    </a:cxn>
                    <a:cxn ang="0">
                      <a:pos x="175" y="202"/>
                    </a:cxn>
                    <a:cxn ang="0">
                      <a:pos x="217" y="241"/>
                    </a:cxn>
                    <a:cxn ang="0">
                      <a:pos x="222" y="292"/>
                    </a:cxn>
                    <a:cxn ang="0">
                      <a:pos x="210" y="316"/>
                    </a:cxn>
                    <a:cxn ang="0">
                      <a:pos x="171" y="332"/>
                    </a:cxn>
                    <a:cxn ang="0">
                      <a:pos x="178" y="371"/>
                    </a:cxn>
                    <a:cxn ang="0">
                      <a:pos x="237" y="367"/>
                    </a:cxn>
                    <a:cxn ang="0">
                      <a:pos x="293" y="367"/>
                    </a:cxn>
                    <a:cxn ang="0">
                      <a:pos x="313" y="391"/>
                    </a:cxn>
                    <a:cxn ang="0">
                      <a:pos x="352" y="406"/>
                    </a:cxn>
                    <a:cxn ang="0">
                      <a:pos x="407" y="388"/>
                    </a:cxn>
                    <a:cxn ang="0">
                      <a:pos x="431" y="344"/>
                    </a:cxn>
                    <a:cxn ang="0">
                      <a:pos x="452" y="311"/>
                    </a:cxn>
                    <a:cxn ang="0">
                      <a:pos x="397" y="77"/>
                    </a:cxn>
                  </a:cxnLst>
                  <a:rect l="0" t="0" r="r" b="b"/>
                  <a:pathLst>
                    <a:path w="452" h="406">
                      <a:moveTo>
                        <a:pt x="397" y="77"/>
                      </a:moveTo>
                      <a:lnTo>
                        <a:pt x="348" y="60"/>
                      </a:lnTo>
                      <a:lnTo>
                        <a:pt x="254" y="20"/>
                      </a:lnTo>
                      <a:lnTo>
                        <a:pt x="226" y="0"/>
                      </a:lnTo>
                      <a:lnTo>
                        <a:pt x="175" y="12"/>
                      </a:lnTo>
                      <a:lnTo>
                        <a:pt x="127" y="64"/>
                      </a:lnTo>
                      <a:lnTo>
                        <a:pt x="72" y="95"/>
                      </a:lnTo>
                      <a:lnTo>
                        <a:pt x="20" y="103"/>
                      </a:lnTo>
                      <a:lnTo>
                        <a:pt x="0" y="110"/>
                      </a:lnTo>
                      <a:lnTo>
                        <a:pt x="20" y="146"/>
                      </a:lnTo>
                      <a:lnTo>
                        <a:pt x="68" y="138"/>
                      </a:lnTo>
                      <a:lnTo>
                        <a:pt x="131" y="174"/>
                      </a:lnTo>
                      <a:lnTo>
                        <a:pt x="175" y="202"/>
                      </a:lnTo>
                      <a:lnTo>
                        <a:pt x="217" y="241"/>
                      </a:lnTo>
                      <a:lnTo>
                        <a:pt x="222" y="292"/>
                      </a:lnTo>
                      <a:lnTo>
                        <a:pt x="210" y="316"/>
                      </a:lnTo>
                      <a:lnTo>
                        <a:pt x="171" y="332"/>
                      </a:lnTo>
                      <a:lnTo>
                        <a:pt x="178" y="371"/>
                      </a:lnTo>
                      <a:lnTo>
                        <a:pt x="237" y="367"/>
                      </a:lnTo>
                      <a:lnTo>
                        <a:pt x="293" y="367"/>
                      </a:lnTo>
                      <a:lnTo>
                        <a:pt x="313" y="391"/>
                      </a:lnTo>
                      <a:lnTo>
                        <a:pt x="352" y="406"/>
                      </a:lnTo>
                      <a:lnTo>
                        <a:pt x="407" y="388"/>
                      </a:lnTo>
                      <a:lnTo>
                        <a:pt x="431" y="344"/>
                      </a:lnTo>
                      <a:lnTo>
                        <a:pt x="452" y="311"/>
                      </a:lnTo>
                      <a:lnTo>
                        <a:pt x="397" y="77"/>
                      </a:lnTo>
                      <a:close/>
                    </a:path>
                  </a:pathLst>
                </a:custGeom>
                <a:solidFill>
                  <a:srgbClr val="00B0F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21" name="Freeform 147"/>
                <p:cNvSpPr>
                  <a:spLocks/>
                </p:cNvSpPr>
                <p:nvPr/>
              </p:nvSpPr>
              <p:spPr bwMode="auto">
                <a:xfrm>
                  <a:off x="4534" y="2723"/>
                  <a:ext cx="27" cy="55"/>
                </a:xfrm>
                <a:custGeom>
                  <a:avLst/>
                  <a:gdLst/>
                  <a:ahLst/>
                  <a:cxnLst>
                    <a:cxn ang="0">
                      <a:pos x="40" y="67"/>
                    </a:cxn>
                    <a:cxn ang="0">
                      <a:pos x="0" y="86"/>
                    </a:cxn>
                    <a:cxn ang="0">
                      <a:pos x="13" y="134"/>
                    </a:cxn>
                    <a:cxn ang="0">
                      <a:pos x="59" y="165"/>
                    </a:cxn>
                    <a:cxn ang="0">
                      <a:pos x="75" y="99"/>
                    </a:cxn>
                    <a:cxn ang="0">
                      <a:pos x="79" y="43"/>
                    </a:cxn>
                    <a:cxn ang="0">
                      <a:pos x="63" y="0"/>
                    </a:cxn>
                    <a:cxn ang="0">
                      <a:pos x="40" y="20"/>
                    </a:cxn>
                    <a:cxn ang="0">
                      <a:pos x="40" y="67"/>
                    </a:cxn>
                  </a:cxnLst>
                  <a:rect l="0" t="0" r="r" b="b"/>
                  <a:pathLst>
                    <a:path w="79" h="165">
                      <a:moveTo>
                        <a:pt x="40" y="67"/>
                      </a:moveTo>
                      <a:lnTo>
                        <a:pt x="0" y="86"/>
                      </a:lnTo>
                      <a:lnTo>
                        <a:pt x="13" y="134"/>
                      </a:lnTo>
                      <a:lnTo>
                        <a:pt x="59" y="165"/>
                      </a:lnTo>
                      <a:lnTo>
                        <a:pt x="75" y="99"/>
                      </a:lnTo>
                      <a:lnTo>
                        <a:pt x="79" y="43"/>
                      </a:lnTo>
                      <a:lnTo>
                        <a:pt x="63" y="0"/>
                      </a:lnTo>
                      <a:lnTo>
                        <a:pt x="40" y="20"/>
                      </a:lnTo>
                      <a:lnTo>
                        <a:pt x="40" y="67"/>
                      </a:lnTo>
                      <a:close/>
                    </a:path>
                  </a:pathLst>
                </a:custGeom>
                <a:solidFill>
                  <a:srgbClr val="00B0F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22" name="Freeform 148"/>
                <p:cNvSpPr>
                  <a:spLocks/>
                </p:cNvSpPr>
                <p:nvPr/>
              </p:nvSpPr>
              <p:spPr bwMode="auto">
                <a:xfrm>
                  <a:off x="4555" y="2816"/>
                  <a:ext cx="38" cy="19"/>
                </a:xfrm>
                <a:custGeom>
                  <a:avLst/>
                  <a:gdLst/>
                  <a:ahLst/>
                  <a:cxnLst>
                    <a:cxn ang="0">
                      <a:pos x="12" y="11"/>
                    </a:cxn>
                    <a:cxn ang="0">
                      <a:pos x="51" y="0"/>
                    </a:cxn>
                    <a:cxn ang="0">
                      <a:pos x="84" y="0"/>
                    </a:cxn>
                    <a:cxn ang="0">
                      <a:pos x="107" y="31"/>
                    </a:cxn>
                    <a:cxn ang="0">
                      <a:pos x="112" y="55"/>
                    </a:cxn>
                    <a:cxn ang="0">
                      <a:pos x="75" y="39"/>
                    </a:cxn>
                    <a:cxn ang="0">
                      <a:pos x="40" y="31"/>
                    </a:cxn>
                    <a:cxn ang="0">
                      <a:pos x="0" y="39"/>
                    </a:cxn>
                    <a:cxn ang="0">
                      <a:pos x="12" y="11"/>
                    </a:cxn>
                  </a:cxnLst>
                  <a:rect l="0" t="0" r="r" b="b"/>
                  <a:pathLst>
                    <a:path w="112" h="55">
                      <a:moveTo>
                        <a:pt x="12" y="11"/>
                      </a:moveTo>
                      <a:lnTo>
                        <a:pt x="51" y="0"/>
                      </a:lnTo>
                      <a:lnTo>
                        <a:pt x="84" y="0"/>
                      </a:lnTo>
                      <a:lnTo>
                        <a:pt x="107" y="31"/>
                      </a:lnTo>
                      <a:lnTo>
                        <a:pt x="112" y="55"/>
                      </a:lnTo>
                      <a:lnTo>
                        <a:pt x="75" y="39"/>
                      </a:lnTo>
                      <a:lnTo>
                        <a:pt x="40" y="31"/>
                      </a:lnTo>
                      <a:lnTo>
                        <a:pt x="0" y="39"/>
                      </a:lnTo>
                      <a:lnTo>
                        <a:pt x="12" y="11"/>
                      </a:lnTo>
                      <a:close/>
                    </a:path>
                  </a:pathLst>
                </a:custGeom>
                <a:solidFill>
                  <a:srgbClr val="00B0F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23" name="Freeform 149"/>
                <p:cNvSpPr>
                  <a:spLocks/>
                </p:cNvSpPr>
                <p:nvPr/>
              </p:nvSpPr>
              <p:spPr bwMode="auto">
                <a:xfrm>
                  <a:off x="4500" y="2801"/>
                  <a:ext cx="28" cy="5"/>
                </a:xfrm>
                <a:custGeom>
                  <a:avLst/>
                  <a:gdLst/>
                  <a:ahLst/>
                  <a:cxnLst>
                    <a:cxn ang="0">
                      <a:pos x="42" y="17"/>
                    </a:cxn>
                    <a:cxn ang="0">
                      <a:pos x="42" y="17"/>
                    </a:cxn>
                    <a:cxn ang="0">
                      <a:pos x="25" y="17"/>
                    </a:cxn>
                    <a:cxn ang="0">
                      <a:pos x="13" y="14"/>
                    </a:cxn>
                    <a:cxn ang="0">
                      <a:pos x="3" y="12"/>
                    </a:cxn>
                    <a:cxn ang="0">
                      <a:pos x="1" y="10"/>
                    </a:cxn>
                    <a:cxn ang="0">
                      <a:pos x="0" y="9"/>
                    </a:cxn>
                    <a:cxn ang="0">
                      <a:pos x="0" y="9"/>
                    </a:cxn>
                    <a:cxn ang="0">
                      <a:pos x="1" y="7"/>
                    </a:cxn>
                    <a:cxn ang="0">
                      <a:pos x="3" y="5"/>
                    </a:cxn>
                    <a:cxn ang="0">
                      <a:pos x="13" y="3"/>
                    </a:cxn>
                    <a:cxn ang="0">
                      <a:pos x="25" y="0"/>
                    </a:cxn>
                    <a:cxn ang="0">
                      <a:pos x="42" y="0"/>
                    </a:cxn>
                    <a:cxn ang="0">
                      <a:pos x="42" y="0"/>
                    </a:cxn>
                    <a:cxn ang="0">
                      <a:pos x="58" y="0"/>
                    </a:cxn>
                    <a:cxn ang="0">
                      <a:pos x="72" y="3"/>
                    </a:cxn>
                    <a:cxn ang="0">
                      <a:pos x="81" y="5"/>
                    </a:cxn>
                    <a:cxn ang="0">
                      <a:pos x="83" y="7"/>
                    </a:cxn>
                    <a:cxn ang="0">
                      <a:pos x="84" y="9"/>
                    </a:cxn>
                    <a:cxn ang="0">
                      <a:pos x="84" y="9"/>
                    </a:cxn>
                    <a:cxn ang="0">
                      <a:pos x="83" y="10"/>
                    </a:cxn>
                    <a:cxn ang="0">
                      <a:pos x="81" y="12"/>
                    </a:cxn>
                    <a:cxn ang="0">
                      <a:pos x="72" y="14"/>
                    </a:cxn>
                    <a:cxn ang="0">
                      <a:pos x="58" y="17"/>
                    </a:cxn>
                    <a:cxn ang="0">
                      <a:pos x="42" y="17"/>
                    </a:cxn>
                    <a:cxn ang="0">
                      <a:pos x="42" y="17"/>
                    </a:cxn>
                  </a:cxnLst>
                  <a:rect l="0" t="0" r="r" b="b"/>
                  <a:pathLst>
                    <a:path w="84" h="17">
                      <a:moveTo>
                        <a:pt x="42" y="17"/>
                      </a:moveTo>
                      <a:lnTo>
                        <a:pt x="42" y="17"/>
                      </a:lnTo>
                      <a:lnTo>
                        <a:pt x="25" y="17"/>
                      </a:lnTo>
                      <a:lnTo>
                        <a:pt x="13" y="14"/>
                      </a:lnTo>
                      <a:lnTo>
                        <a:pt x="3" y="12"/>
                      </a:lnTo>
                      <a:lnTo>
                        <a:pt x="1" y="10"/>
                      </a:lnTo>
                      <a:lnTo>
                        <a:pt x="0" y="9"/>
                      </a:lnTo>
                      <a:lnTo>
                        <a:pt x="0" y="9"/>
                      </a:lnTo>
                      <a:lnTo>
                        <a:pt x="1" y="7"/>
                      </a:lnTo>
                      <a:lnTo>
                        <a:pt x="3" y="5"/>
                      </a:lnTo>
                      <a:lnTo>
                        <a:pt x="13" y="3"/>
                      </a:lnTo>
                      <a:lnTo>
                        <a:pt x="25" y="0"/>
                      </a:lnTo>
                      <a:lnTo>
                        <a:pt x="42" y="0"/>
                      </a:lnTo>
                      <a:lnTo>
                        <a:pt x="42" y="0"/>
                      </a:lnTo>
                      <a:lnTo>
                        <a:pt x="58" y="0"/>
                      </a:lnTo>
                      <a:lnTo>
                        <a:pt x="72" y="3"/>
                      </a:lnTo>
                      <a:lnTo>
                        <a:pt x="81" y="5"/>
                      </a:lnTo>
                      <a:lnTo>
                        <a:pt x="83" y="7"/>
                      </a:lnTo>
                      <a:lnTo>
                        <a:pt x="84" y="9"/>
                      </a:lnTo>
                      <a:lnTo>
                        <a:pt x="84" y="9"/>
                      </a:lnTo>
                      <a:lnTo>
                        <a:pt x="83" y="10"/>
                      </a:lnTo>
                      <a:lnTo>
                        <a:pt x="81" y="12"/>
                      </a:lnTo>
                      <a:lnTo>
                        <a:pt x="72" y="14"/>
                      </a:lnTo>
                      <a:lnTo>
                        <a:pt x="58" y="17"/>
                      </a:lnTo>
                      <a:lnTo>
                        <a:pt x="42" y="17"/>
                      </a:lnTo>
                      <a:lnTo>
                        <a:pt x="42" y="17"/>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24" name="Freeform 150"/>
                <p:cNvSpPr>
                  <a:spLocks/>
                </p:cNvSpPr>
                <p:nvPr/>
              </p:nvSpPr>
              <p:spPr bwMode="auto">
                <a:xfrm>
                  <a:off x="4642" y="2784"/>
                  <a:ext cx="38" cy="26"/>
                </a:xfrm>
                <a:custGeom>
                  <a:avLst/>
                  <a:gdLst/>
                  <a:ahLst/>
                  <a:cxnLst>
                    <a:cxn ang="0">
                      <a:pos x="44" y="72"/>
                    </a:cxn>
                    <a:cxn ang="0">
                      <a:pos x="0" y="76"/>
                    </a:cxn>
                    <a:cxn ang="0">
                      <a:pos x="8" y="39"/>
                    </a:cxn>
                    <a:cxn ang="0">
                      <a:pos x="28" y="0"/>
                    </a:cxn>
                    <a:cxn ang="0">
                      <a:pos x="75" y="8"/>
                    </a:cxn>
                    <a:cxn ang="0">
                      <a:pos x="114" y="20"/>
                    </a:cxn>
                    <a:cxn ang="0">
                      <a:pos x="103" y="48"/>
                    </a:cxn>
                    <a:cxn ang="0">
                      <a:pos x="72" y="76"/>
                    </a:cxn>
                    <a:cxn ang="0">
                      <a:pos x="44" y="72"/>
                    </a:cxn>
                  </a:cxnLst>
                  <a:rect l="0" t="0" r="r" b="b"/>
                  <a:pathLst>
                    <a:path w="114" h="76">
                      <a:moveTo>
                        <a:pt x="44" y="72"/>
                      </a:moveTo>
                      <a:lnTo>
                        <a:pt x="0" y="76"/>
                      </a:lnTo>
                      <a:lnTo>
                        <a:pt x="8" y="39"/>
                      </a:lnTo>
                      <a:lnTo>
                        <a:pt x="28" y="0"/>
                      </a:lnTo>
                      <a:lnTo>
                        <a:pt x="75" y="8"/>
                      </a:lnTo>
                      <a:lnTo>
                        <a:pt x="114" y="20"/>
                      </a:lnTo>
                      <a:lnTo>
                        <a:pt x="103" y="48"/>
                      </a:lnTo>
                      <a:lnTo>
                        <a:pt x="72" y="76"/>
                      </a:lnTo>
                      <a:lnTo>
                        <a:pt x="44" y="72"/>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25" name="Freeform 151"/>
                <p:cNvSpPr>
                  <a:spLocks/>
                </p:cNvSpPr>
                <p:nvPr/>
              </p:nvSpPr>
              <p:spPr bwMode="auto">
                <a:xfrm>
                  <a:off x="4239" y="2422"/>
                  <a:ext cx="29" cy="43"/>
                </a:xfrm>
                <a:custGeom>
                  <a:avLst/>
                  <a:gdLst/>
                  <a:ahLst/>
                  <a:cxnLst>
                    <a:cxn ang="0">
                      <a:pos x="28" y="27"/>
                    </a:cxn>
                    <a:cxn ang="0">
                      <a:pos x="0" y="70"/>
                    </a:cxn>
                    <a:cxn ang="0">
                      <a:pos x="4" y="129"/>
                    </a:cxn>
                    <a:cxn ang="0">
                      <a:pos x="44" y="129"/>
                    </a:cxn>
                    <a:cxn ang="0">
                      <a:pos x="87" y="74"/>
                    </a:cxn>
                    <a:cxn ang="0">
                      <a:pos x="59" y="0"/>
                    </a:cxn>
                    <a:cxn ang="0">
                      <a:pos x="28" y="27"/>
                    </a:cxn>
                  </a:cxnLst>
                  <a:rect l="0" t="0" r="r" b="b"/>
                  <a:pathLst>
                    <a:path w="87" h="129">
                      <a:moveTo>
                        <a:pt x="28" y="27"/>
                      </a:moveTo>
                      <a:lnTo>
                        <a:pt x="0" y="70"/>
                      </a:lnTo>
                      <a:lnTo>
                        <a:pt x="4" y="129"/>
                      </a:lnTo>
                      <a:lnTo>
                        <a:pt x="44" y="129"/>
                      </a:lnTo>
                      <a:lnTo>
                        <a:pt x="87" y="74"/>
                      </a:lnTo>
                      <a:lnTo>
                        <a:pt x="59" y="0"/>
                      </a:lnTo>
                      <a:lnTo>
                        <a:pt x="28" y="27"/>
                      </a:lnTo>
                      <a:close/>
                    </a:path>
                  </a:pathLst>
                </a:custGeom>
                <a:solidFill>
                  <a:srgbClr val="00B0F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26" name="Freeform 152"/>
                <p:cNvSpPr>
                  <a:spLocks/>
                </p:cNvSpPr>
                <p:nvPr/>
              </p:nvSpPr>
              <p:spPr bwMode="auto">
                <a:xfrm>
                  <a:off x="4351" y="2666"/>
                  <a:ext cx="19" cy="25"/>
                </a:xfrm>
                <a:custGeom>
                  <a:avLst/>
                  <a:gdLst/>
                  <a:ahLst/>
                  <a:cxnLst>
                    <a:cxn ang="0">
                      <a:pos x="48" y="0"/>
                    </a:cxn>
                    <a:cxn ang="0">
                      <a:pos x="13" y="20"/>
                    </a:cxn>
                    <a:cxn ang="0">
                      <a:pos x="0" y="75"/>
                    </a:cxn>
                    <a:cxn ang="0">
                      <a:pos x="43" y="53"/>
                    </a:cxn>
                    <a:cxn ang="0">
                      <a:pos x="56" y="25"/>
                    </a:cxn>
                    <a:cxn ang="0">
                      <a:pos x="48" y="0"/>
                    </a:cxn>
                  </a:cxnLst>
                  <a:rect l="0" t="0" r="r" b="b"/>
                  <a:pathLst>
                    <a:path w="56" h="75">
                      <a:moveTo>
                        <a:pt x="48" y="0"/>
                      </a:moveTo>
                      <a:lnTo>
                        <a:pt x="13" y="20"/>
                      </a:lnTo>
                      <a:lnTo>
                        <a:pt x="0" y="75"/>
                      </a:lnTo>
                      <a:lnTo>
                        <a:pt x="43" y="53"/>
                      </a:lnTo>
                      <a:lnTo>
                        <a:pt x="56" y="25"/>
                      </a:lnTo>
                      <a:lnTo>
                        <a:pt x="48" y="0"/>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27" name="Freeform 153"/>
                <p:cNvSpPr>
                  <a:spLocks/>
                </p:cNvSpPr>
                <p:nvPr/>
              </p:nvSpPr>
              <p:spPr bwMode="auto">
                <a:xfrm>
                  <a:off x="3249" y="2053"/>
                  <a:ext cx="300" cy="274"/>
                </a:xfrm>
                <a:custGeom>
                  <a:avLst/>
                  <a:gdLst/>
                  <a:ahLst/>
                  <a:cxnLst>
                    <a:cxn ang="0">
                      <a:pos x="0" y="21"/>
                    </a:cxn>
                    <a:cxn ang="0">
                      <a:pos x="44" y="139"/>
                    </a:cxn>
                    <a:cxn ang="0">
                      <a:pos x="62" y="235"/>
                    </a:cxn>
                    <a:cxn ang="0">
                      <a:pos x="102" y="291"/>
                    </a:cxn>
                    <a:cxn ang="0">
                      <a:pos x="71" y="362"/>
                    </a:cxn>
                    <a:cxn ang="0">
                      <a:pos x="122" y="421"/>
                    </a:cxn>
                    <a:cxn ang="0">
                      <a:pos x="185" y="421"/>
                    </a:cxn>
                    <a:cxn ang="0">
                      <a:pos x="178" y="504"/>
                    </a:cxn>
                    <a:cxn ang="0">
                      <a:pos x="209" y="559"/>
                    </a:cxn>
                    <a:cxn ang="0">
                      <a:pos x="272" y="571"/>
                    </a:cxn>
                    <a:cxn ang="0">
                      <a:pos x="299" y="594"/>
                    </a:cxn>
                    <a:cxn ang="0">
                      <a:pos x="351" y="670"/>
                    </a:cxn>
                    <a:cxn ang="0">
                      <a:pos x="387" y="701"/>
                    </a:cxn>
                    <a:cxn ang="0">
                      <a:pos x="549" y="745"/>
                    </a:cxn>
                    <a:cxn ang="0">
                      <a:pos x="596" y="721"/>
                    </a:cxn>
                    <a:cxn ang="0">
                      <a:pos x="660" y="824"/>
                    </a:cxn>
                    <a:cxn ang="0">
                      <a:pos x="825" y="824"/>
                    </a:cxn>
                    <a:cxn ang="0">
                      <a:pos x="873" y="769"/>
                    </a:cxn>
                    <a:cxn ang="0">
                      <a:pos x="884" y="705"/>
                    </a:cxn>
                    <a:cxn ang="0">
                      <a:pos x="837" y="650"/>
                    </a:cxn>
                    <a:cxn ang="0">
                      <a:pos x="790" y="583"/>
                    </a:cxn>
                    <a:cxn ang="0">
                      <a:pos x="798" y="496"/>
                    </a:cxn>
                    <a:cxn ang="0">
                      <a:pos x="754" y="385"/>
                    </a:cxn>
                    <a:cxn ang="0">
                      <a:pos x="758" y="211"/>
                    </a:cxn>
                    <a:cxn ang="0">
                      <a:pos x="623" y="129"/>
                    </a:cxn>
                    <a:cxn ang="0">
                      <a:pos x="493" y="108"/>
                    </a:cxn>
                    <a:cxn ang="0">
                      <a:pos x="426" y="167"/>
                    </a:cxn>
                    <a:cxn ang="0">
                      <a:pos x="355" y="208"/>
                    </a:cxn>
                    <a:cxn ang="0">
                      <a:pos x="248" y="160"/>
                    </a:cxn>
                    <a:cxn ang="0">
                      <a:pos x="189" y="70"/>
                    </a:cxn>
                    <a:cxn ang="0">
                      <a:pos x="146" y="26"/>
                    </a:cxn>
                    <a:cxn ang="0">
                      <a:pos x="75" y="64"/>
                    </a:cxn>
                    <a:cxn ang="0">
                      <a:pos x="16" y="0"/>
                    </a:cxn>
                  </a:cxnLst>
                  <a:rect l="0" t="0" r="r" b="b"/>
                  <a:pathLst>
                    <a:path w="901" h="824">
                      <a:moveTo>
                        <a:pt x="16" y="0"/>
                      </a:moveTo>
                      <a:lnTo>
                        <a:pt x="0" y="21"/>
                      </a:lnTo>
                      <a:lnTo>
                        <a:pt x="21" y="80"/>
                      </a:lnTo>
                      <a:lnTo>
                        <a:pt x="44" y="139"/>
                      </a:lnTo>
                      <a:lnTo>
                        <a:pt x="56" y="199"/>
                      </a:lnTo>
                      <a:lnTo>
                        <a:pt x="62" y="235"/>
                      </a:lnTo>
                      <a:lnTo>
                        <a:pt x="110" y="243"/>
                      </a:lnTo>
                      <a:lnTo>
                        <a:pt x="102" y="291"/>
                      </a:lnTo>
                      <a:lnTo>
                        <a:pt x="71" y="314"/>
                      </a:lnTo>
                      <a:lnTo>
                        <a:pt x="71" y="362"/>
                      </a:lnTo>
                      <a:lnTo>
                        <a:pt x="113" y="381"/>
                      </a:lnTo>
                      <a:lnTo>
                        <a:pt x="122" y="421"/>
                      </a:lnTo>
                      <a:lnTo>
                        <a:pt x="154" y="429"/>
                      </a:lnTo>
                      <a:lnTo>
                        <a:pt x="185" y="421"/>
                      </a:lnTo>
                      <a:lnTo>
                        <a:pt x="193" y="460"/>
                      </a:lnTo>
                      <a:lnTo>
                        <a:pt x="178" y="504"/>
                      </a:lnTo>
                      <a:lnTo>
                        <a:pt x="205" y="515"/>
                      </a:lnTo>
                      <a:lnTo>
                        <a:pt x="209" y="559"/>
                      </a:lnTo>
                      <a:lnTo>
                        <a:pt x="229" y="579"/>
                      </a:lnTo>
                      <a:lnTo>
                        <a:pt x="272" y="571"/>
                      </a:lnTo>
                      <a:lnTo>
                        <a:pt x="275" y="552"/>
                      </a:lnTo>
                      <a:lnTo>
                        <a:pt x="299" y="594"/>
                      </a:lnTo>
                      <a:lnTo>
                        <a:pt x="312" y="658"/>
                      </a:lnTo>
                      <a:lnTo>
                        <a:pt x="351" y="670"/>
                      </a:lnTo>
                      <a:lnTo>
                        <a:pt x="347" y="697"/>
                      </a:lnTo>
                      <a:lnTo>
                        <a:pt x="387" y="701"/>
                      </a:lnTo>
                      <a:lnTo>
                        <a:pt x="410" y="738"/>
                      </a:lnTo>
                      <a:lnTo>
                        <a:pt x="549" y="745"/>
                      </a:lnTo>
                      <a:lnTo>
                        <a:pt x="568" y="709"/>
                      </a:lnTo>
                      <a:lnTo>
                        <a:pt x="596" y="721"/>
                      </a:lnTo>
                      <a:lnTo>
                        <a:pt x="612" y="793"/>
                      </a:lnTo>
                      <a:lnTo>
                        <a:pt x="660" y="824"/>
                      </a:lnTo>
                      <a:lnTo>
                        <a:pt x="798" y="815"/>
                      </a:lnTo>
                      <a:lnTo>
                        <a:pt x="825" y="824"/>
                      </a:lnTo>
                      <a:lnTo>
                        <a:pt x="837" y="780"/>
                      </a:lnTo>
                      <a:lnTo>
                        <a:pt x="873" y="769"/>
                      </a:lnTo>
                      <a:lnTo>
                        <a:pt x="901" y="733"/>
                      </a:lnTo>
                      <a:lnTo>
                        <a:pt x="884" y="705"/>
                      </a:lnTo>
                      <a:lnTo>
                        <a:pt x="849" y="701"/>
                      </a:lnTo>
                      <a:lnTo>
                        <a:pt x="837" y="650"/>
                      </a:lnTo>
                      <a:lnTo>
                        <a:pt x="785" y="626"/>
                      </a:lnTo>
                      <a:lnTo>
                        <a:pt x="790" y="583"/>
                      </a:lnTo>
                      <a:lnTo>
                        <a:pt x="813" y="552"/>
                      </a:lnTo>
                      <a:lnTo>
                        <a:pt x="798" y="496"/>
                      </a:lnTo>
                      <a:lnTo>
                        <a:pt x="742" y="496"/>
                      </a:lnTo>
                      <a:lnTo>
                        <a:pt x="754" y="385"/>
                      </a:lnTo>
                      <a:lnTo>
                        <a:pt x="742" y="314"/>
                      </a:lnTo>
                      <a:lnTo>
                        <a:pt x="758" y="211"/>
                      </a:lnTo>
                      <a:lnTo>
                        <a:pt x="695" y="180"/>
                      </a:lnTo>
                      <a:lnTo>
                        <a:pt x="623" y="129"/>
                      </a:lnTo>
                      <a:lnTo>
                        <a:pt x="572" y="125"/>
                      </a:lnTo>
                      <a:lnTo>
                        <a:pt x="493" y="108"/>
                      </a:lnTo>
                      <a:lnTo>
                        <a:pt x="474" y="149"/>
                      </a:lnTo>
                      <a:lnTo>
                        <a:pt x="426" y="167"/>
                      </a:lnTo>
                      <a:lnTo>
                        <a:pt x="378" y="184"/>
                      </a:lnTo>
                      <a:lnTo>
                        <a:pt x="355" y="208"/>
                      </a:lnTo>
                      <a:lnTo>
                        <a:pt x="299" y="199"/>
                      </a:lnTo>
                      <a:lnTo>
                        <a:pt x="248" y="160"/>
                      </a:lnTo>
                      <a:lnTo>
                        <a:pt x="205" y="129"/>
                      </a:lnTo>
                      <a:lnTo>
                        <a:pt x="189" y="70"/>
                      </a:lnTo>
                      <a:lnTo>
                        <a:pt x="174" y="9"/>
                      </a:lnTo>
                      <a:lnTo>
                        <a:pt x="146" y="26"/>
                      </a:lnTo>
                      <a:lnTo>
                        <a:pt x="134" y="64"/>
                      </a:lnTo>
                      <a:lnTo>
                        <a:pt x="75" y="64"/>
                      </a:lnTo>
                      <a:lnTo>
                        <a:pt x="54" y="26"/>
                      </a:lnTo>
                      <a:lnTo>
                        <a:pt x="16" y="0"/>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28" name="Freeform 154"/>
                <p:cNvSpPr>
                  <a:spLocks/>
                </p:cNvSpPr>
                <p:nvPr/>
              </p:nvSpPr>
              <p:spPr bwMode="auto">
                <a:xfrm>
                  <a:off x="3354" y="2309"/>
                  <a:ext cx="15" cy="26"/>
                </a:xfrm>
                <a:custGeom>
                  <a:avLst/>
                  <a:gdLst/>
                  <a:ahLst/>
                  <a:cxnLst>
                    <a:cxn ang="0">
                      <a:pos x="31" y="79"/>
                    </a:cxn>
                    <a:cxn ang="0">
                      <a:pos x="7" y="59"/>
                    </a:cxn>
                    <a:cxn ang="0">
                      <a:pos x="0" y="0"/>
                    </a:cxn>
                    <a:cxn ang="0">
                      <a:pos x="31" y="11"/>
                    </a:cxn>
                    <a:cxn ang="0">
                      <a:pos x="45" y="33"/>
                    </a:cxn>
                    <a:cxn ang="0">
                      <a:pos x="31" y="79"/>
                    </a:cxn>
                  </a:cxnLst>
                  <a:rect l="0" t="0" r="r" b="b"/>
                  <a:pathLst>
                    <a:path w="45" h="79">
                      <a:moveTo>
                        <a:pt x="31" y="79"/>
                      </a:moveTo>
                      <a:lnTo>
                        <a:pt x="7" y="59"/>
                      </a:lnTo>
                      <a:lnTo>
                        <a:pt x="0" y="0"/>
                      </a:lnTo>
                      <a:lnTo>
                        <a:pt x="31" y="11"/>
                      </a:lnTo>
                      <a:lnTo>
                        <a:pt x="45" y="33"/>
                      </a:lnTo>
                      <a:lnTo>
                        <a:pt x="31" y="79"/>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29" name="Freeform 155"/>
                <p:cNvSpPr>
                  <a:spLocks/>
                </p:cNvSpPr>
                <p:nvPr/>
              </p:nvSpPr>
              <p:spPr bwMode="auto">
                <a:xfrm>
                  <a:off x="3354" y="2309"/>
                  <a:ext cx="15" cy="26"/>
                </a:xfrm>
                <a:custGeom>
                  <a:avLst/>
                  <a:gdLst/>
                  <a:ahLst/>
                  <a:cxnLst>
                    <a:cxn ang="0">
                      <a:pos x="31" y="79"/>
                    </a:cxn>
                    <a:cxn ang="0">
                      <a:pos x="7" y="59"/>
                    </a:cxn>
                    <a:cxn ang="0">
                      <a:pos x="0" y="0"/>
                    </a:cxn>
                    <a:cxn ang="0">
                      <a:pos x="31" y="11"/>
                    </a:cxn>
                    <a:cxn ang="0">
                      <a:pos x="45" y="33"/>
                    </a:cxn>
                    <a:cxn ang="0">
                      <a:pos x="31" y="79"/>
                    </a:cxn>
                  </a:cxnLst>
                  <a:rect l="0" t="0" r="r" b="b"/>
                  <a:pathLst>
                    <a:path w="45" h="79">
                      <a:moveTo>
                        <a:pt x="31" y="79"/>
                      </a:moveTo>
                      <a:lnTo>
                        <a:pt x="7" y="59"/>
                      </a:lnTo>
                      <a:lnTo>
                        <a:pt x="0" y="0"/>
                      </a:lnTo>
                      <a:lnTo>
                        <a:pt x="31" y="11"/>
                      </a:lnTo>
                      <a:lnTo>
                        <a:pt x="45" y="33"/>
                      </a:lnTo>
                      <a:lnTo>
                        <a:pt x="31" y="79"/>
                      </a:lnTo>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30" name="Freeform 156"/>
                <p:cNvSpPr>
                  <a:spLocks/>
                </p:cNvSpPr>
                <p:nvPr/>
              </p:nvSpPr>
              <p:spPr bwMode="auto">
                <a:xfrm>
                  <a:off x="3382" y="2338"/>
                  <a:ext cx="114" cy="147"/>
                </a:xfrm>
                <a:custGeom>
                  <a:avLst/>
                  <a:gdLst/>
                  <a:ahLst/>
                  <a:cxnLst>
                    <a:cxn ang="0">
                      <a:pos x="124" y="106"/>
                    </a:cxn>
                    <a:cxn ang="0">
                      <a:pos x="162" y="162"/>
                    </a:cxn>
                    <a:cxn ang="0">
                      <a:pos x="131" y="288"/>
                    </a:cxn>
                    <a:cxn ang="0">
                      <a:pos x="0" y="316"/>
                    </a:cxn>
                    <a:cxn ang="0">
                      <a:pos x="21" y="371"/>
                    </a:cxn>
                    <a:cxn ang="0">
                      <a:pos x="48" y="442"/>
                    </a:cxn>
                    <a:cxn ang="0">
                      <a:pos x="127" y="430"/>
                    </a:cxn>
                    <a:cxn ang="0">
                      <a:pos x="155" y="383"/>
                    </a:cxn>
                    <a:cxn ang="0">
                      <a:pos x="194" y="371"/>
                    </a:cxn>
                    <a:cxn ang="0">
                      <a:pos x="218" y="344"/>
                    </a:cxn>
                    <a:cxn ang="0">
                      <a:pos x="269" y="331"/>
                    </a:cxn>
                    <a:cxn ang="0">
                      <a:pos x="277" y="244"/>
                    </a:cxn>
                    <a:cxn ang="0">
                      <a:pos x="297" y="213"/>
                    </a:cxn>
                    <a:cxn ang="0">
                      <a:pos x="332" y="193"/>
                    </a:cxn>
                    <a:cxn ang="0">
                      <a:pos x="344" y="106"/>
                    </a:cxn>
                    <a:cxn ang="0">
                      <a:pos x="304" y="94"/>
                    </a:cxn>
                    <a:cxn ang="0">
                      <a:pos x="301" y="51"/>
                    </a:cxn>
                    <a:cxn ang="0">
                      <a:pos x="200" y="22"/>
                    </a:cxn>
                    <a:cxn ang="0">
                      <a:pos x="190" y="0"/>
                    </a:cxn>
                    <a:cxn ang="0">
                      <a:pos x="124" y="106"/>
                    </a:cxn>
                  </a:cxnLst>
                  <a:rect l="0" t="0" r="r" b="b"/>
                  <a:pathLst>
                    <a:path w="344" h="442">
                      <a:moveTo>
                        <a:pt x="124" y="106"/>
                      </a:moveTo>
                      <a:lnTo>
                        <a:pt x="162" y="162"/>
                      </a:lnTo>
                      <a:lnTo>
                        <a:pt x="131" y="288"/>
                      </a:lnTo>
                      <a:lnTo>
                        <a:pt x="0" y="316"/>
                      </a:lnTo>
                      <a:lnTo>
                        <a:pt x="21" y="371"/>
                      </a:lnTo>
                      <a:lnTo>
                        <a:pt x="48" y="442"/>
                      </a:lnTo>
                      <a:lnTo>
                        <a:pt x="127" y="430"/>
                      </a:lnTo>
                      <a:lnTo>
                        <a:pt x="155" y="383"/>
                      </a:lnTo>
                      <a:lnTo>
                        <a:pt x="194" y="371"/>
                      </a:lnTo>
                      <a:lnTo>
                        <a:pt x="218" y="344"/>
                      </a:lnTo>
                      <a:lnTo>
                        <a:pt x="269" y="331"/>
                      </a:lnTo>
                      <a:lnTo>
                        <a:pt x="277" y="244"/>
                      </a:lnTo>
                      <a:lnTo>
                        <a:pt x="297" y="213"/>
                      </a:lnTo>
                      <a:lnTo>
                        <a:pt x="332" y="193"/>
                      </a:lnTo>
                      <a:lnTo>
                        <a:pt x="344" y="106"/>
                      </a:lnTo>
                      <a:lnTo>
                        <a:pt x="304" y="94"/>
                      </a:lnTo>
                      <a:lnTo>
                        <a:pt x="301" y="51"/>
                      </a:lnTo>
                      <a:lnTo>
                        <a:pt x="200" y="22"/>
                      </a:lnTo>
                      <a:lnTo>
                        <a:pt x="190" y="0"/>
                      </a:lnTo>
                      <a:lnTo>
                        <a:pt x="124" y="106"/>
                      </a:lnTo>
                      <a:close/>
                    </a:path>
                  </a:pathLst>
                </a:custGeom>
                <a:solidFill>
                  <a:srgbClr val="7030A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31" name="Freeform 157"/>
                <p:cNvSpPr>
                  <a:spLocks/>
                </p:cNvSpPr>
                <p:nvPr/>
              </p:nvSpPr>
              <p:spPr bwMode="auto">
                <a:xfrm>
                  <a:off x="3170" y="2107"/>
                  <a:ext cx="149" cy="169"/>
                </a:xfrm>
                <a:custGeom>
                  <a:avLst/>
                  <a:gdLst/>
                  <a:ahLst/>
                  <a:cxnLst>
                    <a:cxn ang="0">
                      <a:pos x="341" y="508"/>
                    </a:cxn>
                    <a:cxn ang="0">
                      <a:pos x="316" y="491"/>
                    </a:cxn>
                    <a:cxn ang="0">
                      <a:pos x="265" y="460"/>
                    </a:cxn>
                    <a:cxn ang="0">
                      <a:pos x="226" y="390"/>
                    </a:cxn>
                    <a:cxn ang="0">
                      <a:pos x="190" y="377"/>
                    </a:cxn>
                    <a:cxn ang="0">
                      <a:pos x="158" y="326"/>
                    </a:cxn>
                    <a:cxn ang="0">
                      <a:pos x="107" y="329"/>
                    </a:cxn>
                    <a:cxn ang="0">
                      <a:pos x="75" y="306"/>
                    </a:cxn>
                    <a:cxn ang="0">
                      <a:pos x="44" y="283"/>
                    </a:cxn>
                    <a:cxn ang="0">
                      <a:pos x="28" y="287"/>
                    </a:cxn>
                    <a:cxn ang="0">
                      <a:pos x="0" y="239"/>
                    </a:cxn>
                    <a:cxn ang="0">
                      <a:pos x="48" y="211"/>
                    </a:cxn>
                    <a:cxn ang="0">
                      <a:pos x="107" y="171"/>
                    </a:cxn>
                    <a:cxn ang="0">
                      <a:pos x="114" y="129"/>
                    </a:cxn>
                    <a:cxn ang="0">
                      <a:pos x="115" y="68"/>
                    </a:cxn>
                    <a:cxn ang="0">
                      <a:pos x="148" y="41"/>
                    </a:cxn>
                    <a:cxn ang="0">
                      <a:pos x="176" y="13"/>
                    </a:cxn>
                    <a:cxn ang="0">
                      <a:pos x="218" y="0"/>
                    </a:cxn>
                    <a:cxn ang="0">
                      <a:pos x="238" y="32"/>
                    </a:cxn>
                    <a:cxn ang="0">
                      <a:pos x="294" y="37"/>
                    </a:cxn>
                    <a:cxn ang="0">
                      <a:pos x="300" y="73"/>
                    </a:cxn>
                    <a:cxn ang="0">
                      <a:pos x="348" y="81"/>
                    </a:cxn>
                    <a:cxn ang="0">
                      <a:pos x="340" y="129"/>
                    </a:cxn>
                    <a:cxn ang="0">
                      <a:pos x="309" y="152"/>
                    </a:cxn>
                    <a:cxn ang="0">
                      <a:pos x="309" y="200"/>
                    </a:cxn>
                    <a:cxn ang="0">
                      <a:pos x="351" y="219"/>
                    </a:cxn>
                    <a:cxn ang="0">
                      <a:pos x="360" y="259"/>
                    </a:cxn>
                    <a:cxn ang="0">
                      <a:pos x="392" y="267"/>
                    </a:cxn>
                    <a:cxn ang="0">
                      <a:pos x="423" y="259"/>
                    </a:cxn>
                    <a:cxn ang="0">
                      <a:pos x="431" y="298"/>
                    </a:cxn>
                    <a:cxn ang="0">
                      <a:pos x="416" y="342"/>
                    </a:cxn>
                    <a:cxn ang="0">
                      <a:pos x="443" y="353"/>
                    </a:cxn>
                    <a:cxn ang="0">
                      <a:pos x="447" y="397"/>
                    </a:cxn>
                    <a:cxn ang="0">
                      <a:pos x="407" y="409"/>
                    </a:cxn>
                    <a:cxn ang="0">
                      <a:pos x="379" y="417"/>
                    </a:cxn>
                    <a:cxn ang="0">
                      <a:pos x="375" y="484"/>
                    </a:cxn>
                    <a:cxn ang="0">
                      <a:pos x="341" y="508"/>
                    </a:cxn>
                  </a:cxnLst>
                  <a:rect l="0" t="0" r="r" b="b"/>
                  <a:pathLst>
                    <a:path w="447" h="508">
                      <a:moveTo>
                        <a:pt x="341" y="508"/>
                      </a:moveTo>
                      <a:lnTo>
                        <a:pt x="316" y="491"/>
                      </a:lnTo>
                      <a:lnTo>
                        <a:pt x="265" y="460"/>
                      </a:lnTo>
                      <a:lnTo>
                        <a:pt x="226" y="390"/>
                      </a:lnTo>
                      <a:lnTo>
                        <a:pt x="190" y="377"/>
                      </a:lnTo>
                      <a:lnTo>
                        <a:pt x="158" y="326"/>
                      </a:lnTo>
                      <a:lnTo>
                        <a:pt x="107" y="329"/>
                      </a:lnTo>
                      <a:lnTo>
                        <a:pt x="75" y="306"/>
                      </a:lnTo>
                      <a:lnTo>
                        <a:pt x="44" y="283"/>
                      </a:lnTo>
                      <a:lnTo>
                        <a:pt x="28" y="287"/>
                      </a:lnTo>
                      <a:lnTo>
                        <a:pt x="0" y="239"/>
                      </a:lnTo>
                      <a:lnTo>
                        <a:pt x="48" y="211"/>
                      </a:lnTo>
                      <a:lnTo>
                        <a:pt x="107" y="171"/>
                      </a:lnTo>
                      <a:lnTo>
                        <a:pt x="114" y="129"/>
                      </a:lnTo>
                      <a:lnTo>
                        <a:pt x="115" y="68"/>
                      </a:lnTo>
                      <a:lnTo>
                        <a:pt x="148" y="41"/>
                      </a:lnTo>
                      <a:lnTo>
                        <a:pt x="176" y="13"/>
                      </a:lnTo>
                      <a:lnTo>
                        <a:pt x="218" y="0"/>
                      </a:lnTo>
                      <a:lnTo>
                        <a:pt x="238" y="32"/>
                      </a:lnTo>
                      <a:lnTo>
                        <a:pt x="294" y="37"/>
                      </a:lnTo>
                      <a:lnTo>
                        <a:pt x="300" y="73"/>
                      </a:lnTo>
                      <a:lnTo>
                        <a:pt x="348" y="81"/>
                      </a:lnTo>
                      <a:lnTo>
                        <a:pt x="340" y="129"/>
                      </a:lnTo>
                      <a:lnTo>
                        <a:pt x="309" y="152"/>
                      </a:lnTo>
                      <a:lnTo>
                        <a:pt x="309" y="200"/>
                      </a:lnTo>
                      <a:lnTo>
                        <a:pt x="351" y="219"/>
                      </a:lnTo>
                      <a:lnTo>
                        <a:pt x="360" y="259"/>
                      </a:lnTo>
                      <a:lnTo>
                        <a:pt x="392" y="267"/>
                      </a:lnTo>
                      <a:lnTo>
                        <a:pt x="423" y="259"/>
                      </a:lnTo>
                      <a:lnTo>
                        <a:pt x="431" y="298"/>
                      </a:lnTo>
                      <a:lnTo>
                        <a:pt x="416" y="342"/>
                      </a:lnTo>
                      <a:lnTo>
                        <a:pt x="443" y="353"/>
                      </a:lnTo>
                      <a:lnTo>
                        <a:pt x="447" y="397"/>
                      </a:lnTo>
                      <a:lnTo>
                        <a:pt x="407" y="409"/>
                      </a:lnTo>
                      <a:lnTo>
                        <a:pt x="379" y="417"/>
                      </a:lnTo>
                      <a:lnTo>
                        <a:pt x="375" y="484"/>
                      </a:lnTo>
                      <a:lnTo>
                        <a:pt x="341" y="508"/>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32" name="Freeform 158"/>
                <p:cNvSpPr>
                  <a:spLocks/>
                </p:cNvSpPr>
                <p:nvPr/>
              </p:nvSpPr>
              <p:spPr bwMode="auto">
                <a:xfrm>
                  <a:off x="3170" y="2107"/>
                  <a:ext cx="149" cy="169"/>
                </a:xfrm>
                <a:custGeom>
                  <a:avLst/>
                  <a:gdLst/>
                  <a:ahLst/>
                  <a:cxnLst>
                    <a:cxn ang="0">
                      <a:pos x="341" y="508"/>
                    </a:cxn>
                    <a:cxn ang="0">
                      <a:pos x="316" y="491"/>
                    </a:cxn>
                    <a:cxn ang="0">
                      <a:pos x="265" y="460"/>
                    </a:cxn>
                    <a:cxn ang="0">
                      <a:pos x="226" y="390"/>
                    </a:cxn>
                    <a:cxn ang="0">
                      <a:pos x="190" y="377"/>
                    </a:cxn>
                    <a:cxn ang="0">
                      <a:pos x="158" y="326"/>
                    </a:cxn>
                    <a:cxn ang="0">
                      <a:pos x="107" y="329"/>
                    </a:cxn>
                    <a:cxn ang="0">
                      <a:pos x="75" y="306"/>
                    </a:cxn>
                    <a:cxn ang="0">
                      <a:pos x="44" y="283"/>
                    </a:cxn>
                    <a:cxn ang="0">
                      <a:pos x="28" y="287"/>
                    </a:cxn>
                    <a:cxn ang="0">
                      <a:pos x="0" y="239"/>
                    </a:cxn>
                    <a:cxn ang="0">
                      <a:pos x="48" y="211"/>
                    </a:cxn>
                    <a:cxn ang="0">
                      <a:pos x="107" y="171"/>
                    </a:cxn>
                    <a:cxn ang="0">
                      <a:pos x="114" y="129"/>
                    </a:cxn>
                    <a:cxn ang="0">
                      <a:pos x="115" y="68"/>
                    </a:cxn>
                    <a:cxn ang="0">
                      <a:pos x="148" y="41"/>
                    </a:cxn>
                    <a:cxn ang="0">
                      <a:pos x="176" y="13"/>
                    </a:cxn>
                    <a:cxn ang="0">
                      <a:pos x="218" y="0"/>
                    </a:cxn>
                    <a:cxn ang="0">
                      <a:pos x="238" y="32"/>
                    </a:cxn>
                    <a:cxn ang="0">
                      <a:pos x="294" y="37"/>
                    </a:cxn>
                    <a:cxn ang="0">
                      <a:pos x="300" y="73"/>
                    </a:cxn>
                    <a:cxn ang="0">
                      <a:pos x="348" y="81"/>
                    </a:cxn>
                    <a:cxn ang="0">
                      <a:pos x="340" y="129"/>
                    </a:cxn>
                    <a:cxn ang="0">
                      <a:pos x="309" y="152"/>
                    </a:cxn>
                    <a:cxn ang="0">
                      <a:pos x="309" y="200"/>
                    </a:cxn>
                    <a:cxn ang="0">
                      <a:pos x="351" y="219"/>
                    </a:cxn>
                    <a:cxn ang="0">
                      <a:pos x="360" y="259"/>
                    </a:cxn>
                    <a:cxn ang="0">
                      <a:pos x="392" y="267"/>
                    </a:cxn>
                    <a:cxn ang="0">
                      <a:pos x="423" y="259"/>
                    </a:cxn>
                    <a:cxn ang="0">
                      <a:pos x="431" y="298"/>
                    </a:cxn>
                    <a:cxn ang="0">
                      <a:pos x="416" y="342"/>
                    </a:cxn>
                    <a:cxn ang="0">
                      <a:pos x="443" y="353"/>
                    </a:cxn>
                    <a:cxn ang="0">
                      <a:pos x="447" y="397"/>
                    </a:cxn>
                    <a:cxn ang="0">
                      <a:pos x="407" y="409"/>
                    </a:cxn>
                    <a:cxn ang="0">
                      <a:pos x="379" y="417"/>
                    </a:cxn>
                    <a:cxn ang="0">
                      <a:pos x="375" y="484"/>
                    </a:cxn>
                    <a:cxn ang="0">
                      <a:pos x="341" y="508"/>
                    </a:cxn>
                  </a:cxnLst>
                  <a:rect l="0" t="0" r="r" b="b"/>
                  <a:pathLst>
                    <a:path w="447" h="508">
                      <a:moveTo>
                        <a:pt x="341" y="508"/>
                      </a:moveTo>
                      <a:lnTo>
                        <a:pt x="316" y="491"/>
                      </a:lnTo>
                      <a:lnTo>
                        <a:pt x="265" y="460"/>
                      </a:lnTo>
                      <a:lnTo>
                        <a:pt x="226" y="390"/>
                      </a:lnTo>
                      <a:lnTo>
                        <a:pt x="190" y="377"/>
                      </a:lnTo>
                      <a:lnTo>
                        <a:pt x="158" y="326"/>
                      </a:lnTo>
                      <a:lnTo>
                        <a:pt x="107" y="329"/>
                      </a:lnTo>
                      <a:lnTo>
                        <a:pt x="75" y="306"/>
                      </a:lnTo>
                      <a:lnTo>
                        <a:pt x="44" y="283"/>
                      </a:lnTo>
                      <a:lnTo>
                        <a:pt x="28" y="287"/>
                      </a:lnTo>
                      <a:lnTo>
                        <a:pt x="0" y="239"/>
                      </a:lnTo>
                      <a:lnTo>
                        <a:pt x="48" y="211"/>
                      </a:lnTo>
                      <a:lnTo>
                        <a:pt x="107" y="171"/>
                      </a:lnTo>
                      <a:lnTo>
                        <a:pt x="114" y="129"/>
                      </a:lnTo>
                      <a:lnTo>
                        <a:pt x="115" y="68"/>
                      </a:lnTo>
                      <a:lnTo>
                        <a:pt x="148" y="41"/>
                      </a:lnTo>
                      <a:lnTo>
                        <a:pt x="176" y="13"/>
                      </a:lnTo>
                      <a:lnTo>
                        <a:pt x="218" y="0"/>
                      </a:lnTo>
                      <a:lnTo>
                        <a:pt x="238" y="32"/>
                      </a:lnTo>
                      <a:lnTo>
                        <a:pt x="294" y="37"/>
                      </a:lnTo>
                      <a:lnTo>
                        <a:pt x="300" y="73"/>
                      </a:lnTo>
                      <a:lnTo>
                        <a:pt x="348" y="81"/>
                      </a:lnTo>
                      <a:lnTo>
                        <a:pt x="340" y="129"/>
                      </a:lnTo>
                      <a:lnTo>
                        <a:pt x="309" y="152"/>
                      </a:lnTo>
                      <a:lnTo>
                        <a:pt x="309" y="200"/>
                      </a:lnTo>
                      <a:lnTo>
                        <a:pt x="351" y="219"/>
                      </a:lnTo>
                      <a:lnTo>
                        <a:pt x="360" y="259"/>
                      </a:lnTo>
                      <a:lnTo>
                        <a:pt x="392" y="267"/>
                      </a:lnTo>
                      <a:lnTo>
                        <a:pt x="423" y="259"/>
                      </a:lnTo>
                      <a:lnTo>
                        <a:pt x="431" y="298"/>
                      </a:lnTo>
                      <a:lnTo>
                        <a:pt x="416" y="342"/>
                      </a:lnTo>
                      <a:lnTo>
                        <a:pt x="443" y="353"/>
                      </a:lnTo>
                      <a:lnTo>
                        <a:pt x="447" y="397"/>
                      </a:lnTo>
                      <a:lnTo>
                        <a:pt x="407" y="409"/>
                      </a:lnTo>
                      <a:lnTo>
                        <a:pt x="379" y="417"/>
                      </a:lnTo>
                      <a:lnTo>
                        <a:pt x="375" y="484"/>
                      </a:lnTo>
                      <a:lnTo>
                        <a:pt x="341" y="508"/>
                      </a:lnTo>
                    </a:path>
                  </a:pathLst>
                </a:custGeom>
                <a:solidFill>
                  <a:srgbClr val="7030A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33" name="Freeform 159"/>
                <p:cNvSpPr>
                  <a:spLocks/>
                </p:cNvSpPr>
                <p:nvPr/>
              </p:nvSpPr>
              <p:spPr bwMode="auto">
                <a:xfrm>
                  <a:off x="2600" y="2600"/>
                  <a:ext cx="25" cy="74"/>
                </a:xfrm>
                <a:custGeom>
                  <a:avLst/>
                  <a:gdLst/>
                  <a:ahLst/>
                  <a:cxnLst>
                    <a:cxn ang="0">
                      <a:pos x="44" y="222"/>
                    </a:cxn>
                    <a:cxn ang="0">
                      <a:pos x="29" y="162"/>
                    </a:cxn>
                    <a:cxn ang="0">
                      <a:pos x="21" y="99"/>
                    </a:cxn>
                    <a:cxn ang="0">
                      <a:pos x="24" y="60"/>
                    </a:cxn>
                    <a:cxn ang="0">
                      <a:pos x="6" y="47"/>
                    </a:cxn>
                    <a:cxn ang="0">
                      <a:pos x="0" y="3"/>
                    </a:cxn>
                    <a:cxn ang="0">
                      <a:pos x="22" y="0"/>
                    </a:cxn>
                    <a:cxn ang="0">
                      <a:pos x="42" y="31"/>
                    </a:cxn>
                    <a:cxn ang="0">
                      <a:pos x="53" y="94"/>
                    </a:cxn>
                    <a:cxn ang="0">
                      <a:pos x="58" y="153"/>
                    </a:cxn>
                    <a:cxn ang="0">
                      <a:pos x="73" y="212"/>
                    </a:cxn>
                    <a:cxn ang="0">
                      <a:pos x="44" y="222"/>
                    </a:cxn>
                  </a:cxnLst>
                  <a:rect l="0" t="0" r="r" b="b"/>
                  <a:pathLst>
                    <a:path w="73" h="222">
                      <a:moveTo>
                        <a:pt x="44" y="222"/>
                      </a:moveTo>
                      <a:lnTo>
                        <a:pt x="29" y="162"/>
                      </a:lnTo>
                      <a:lnTo>
                        <a:pt x="21" y="99"/>
                      </a:lnTo>
                      <a:lnTo>
                        <a:pt x="24" y="60"/>
                      </a:lnTo>
                      <a:lnTo>
                        <a:pt x="6" y="47"/>
                      </a:lnTo>
                      <a:lnTo>
                        <a:pt x="0" y="3"/>
                      </a:lnTo>
                      <a:lnTo>
                        <a:pt x="22" y="0"/>
                      </a:lnTo>
                      <a:lnTo>
                        <a:pt x="42" y="31"/>
                      </a:lnTo>
                      <a:lnTo>
                        <a:pt x="53" y="94"/>
                      </a:lnTo>
                      <a:lnTo>
                        <a:pt x="58" y="153"/>
                      </a:lnTo>
                      <a:lnTo>
                        <a:pt x="73" y="212"/>
                      </a:lnTo>
                      <a:lnTo>
                        <a:pt x="44" y="222"/>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34" name="Freeform 160"/>
                <p:cNvSpPr>
                  <a:spLocks/>
                </p:cNvSpPr>
                <p:nvPr/>
              </p:nvSpPr>
              <p:spPr bwMode="auto">
                <a:xfrm>
                  <a:off x="2437" y="2633"/>
                  <a:ext cx="69" cy="78"/>
                </a:xfrm>
                <a:custGeom>
                  <a:avLst/>
                  <a:gdLst/>
                  <a:ahLst/>
                  <a:cxnLst>
                    <a:cxn ang="0">
                      <a:pos x="0" y="83"/>
                    </a:cxn>
                    <a:cxn ang="0">
                      <a:pos x="44" y="0"/>
                    </a:cxn>
                    <a:cxn ang="0">
                      <a:pos x="71" y="55"/>
                    </a:cxn>
                    <a:cxn ang="0">
                      <a:pos x="108" y="66"/>
                    </a:cxn>
                    <a:cxn ang="0">
                      <a:pos x="120" y="109"/>
                    </a:cxn>
                    <a:cxn ang="0">
                      <a:pos x="148" y="117"/>
                    </a:cxn>
                    <a:cxn ang="0">
                      <a:pos x="156" y="168"/>
                    </a:cxn>
                    <a:cxn ang="0">
                      <a:pos x="207" y="188"/>
                    </a:cxn>
                    <a:cxn ang="0">
                      <a:pos x="198" y="213"/>
                    </a:cxn>
                    <a:cxn ang="0">
                      <a:pos x="171" y="233"/>
                    </a:cxn>
                    <a:cxn ang="0">
                      <a:pos x="114" y="217"/>
                    </a:cxn>
                    <a:cxn ang="0">
                      <a:pos x="0" y="83"/>
                    </a:cxn>
                  </a:cxnLst>
                  <a:rect l="0" t="0" r="r" b="b"/>
                  <a:pathLst>
                    <a:path w="207" h="233">
                      <a:moveTo>
                        <a:pt x="0" y="83"/>
                      </a:moveTo>
                      <a:lnTo>
                        <a:pt x="44" y="0"/>
                      </a:lnTo>
                      <a:lnTo>
                        <a:pt x="71" y="55"/>
                      </a:lnTo>
                      <a:lnTo>
                        <a:pt x="108" y="66"/>
                      </a:lnTo>
                      <a:lnTo>
                        <a:pt x="120" y="109"/>
                      </a:lnTo>
                      <a:lnTo>
                        <a:pt x="148" y="117"/>
                      </a:lnTo>
                      <a:lnTo>
                        <a:pt x="156" y="168"/>
                      </a:lnTo>
                      <a:lnTo>
                        <a:pt x="207" y="188"/>
                      </a:lnTo>
                      <a:lnTo>
                        <a:pt x="198" y="213"/>
                      </a:lnTo>
                      <a:lnTo>
                        <a:pt x="171" y="233"/>
                      </a:lnTo>
                      <a:lnTo>
                        <a:pt x="114" y="217"/>
                      </a:lnTo>
                      <a:lnTo>
                        <a:pt x="0" y="83"/>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35" name="Freeform 161"/>
                <p:cNvSpPr>
                  <a:spLocks/>
                </p:cNvSpPr>
                <p:nvPr/>
              </p:nvSpPr>
              <p:spPr bwMode="auto">
                <a:xfrm>
                  <a:off x="1350" y="2379"/>
                  <a:ext cx="156" cy="67"/>
                </a:xfrm>
                <a:custGeom>
                  <a:avLst/>
                  <a:gdLst/>
                  <a:ahLst/>
                  <a:cxnLst>
                    <a:cxn ang="0">
                      <a:pos x="0" y="59"/>
                    </a:cxn>
                    <a:cxn ang="0">
                      <a:pos x="44" y="20"/>
                    </a:cxn>
                    <a:cxn ang="0">
                      <a:pos x="83" y="0"/>
                    </a:cxn>
                    <a:cxn ang="0">
                      <a:pos x="147" y="7"/>
                    </a:cxn>
                    <a:cxn ang="0">
                      <a:pos x="238" y="28"/>
                    </a:cxn>
                    <a:cxn ang="0">
                      <a:pos x="317" y="71"/>
                    </a:cxn>
                    <a:cxn ang="0">
                      <a:pos x="447" y="134"/>
                    </a:cxn>
                    <a:cxn ang="0">
                      <a:pos x="467" y="166"/>
                    </a:cxn>
                    <a:cxn ang="0">
                      <a:pos x="403" y="201"/>
                    </a:cxn>
                    <a:cxn ang="0">
                      <a:pos x="309" y="193"/>
                    </a:cxn>
                    <a:cxn ang="0">
                      <a:pos x="317" y="142"/>
                    </a:cxn>
                    <a:cxn ang="0">
                      <a:pos x="285" y="110"/>
                    </a:cxn>
                    <a:cxn ang="0">
                      <a:pos x="218" y="63"/>
                    </a:cxn>
                    <a:cxn ang="0">
                      <a:pos x="190" y="51"/>
                    </a:cxn>
                    <a:cxn ang="0">
                      <a:pos x="56" y="44"/>
                    </a:cxn>
                    <a:cxn ang="0">
                      <a:pos x="0" y="59"/>
                    </a:cxn>
                  </a:cxnLst>
                  <a:rect l="0" t="0" r="r" b="b"/>
                  <a:pathLst>
                    <a:path w="467" h="201">
                      <a:moveTo>
                        <a:pt x="0" y="59"/>
                      </a:moveTo>
                      <a:lnTo>
                        <a:pt x="44" y="20"/>
                      </a:lnTo>
                      <a:lnTo>
                        <a:pt x="83" y="0"/>
                      </a:lnTo>
                      <a:lnTo>
                        <a:pt x="147" y="7"/>
                      </a:lnTo>
                      <a:lnTo>
                        <a:pt x="238" y="28"/>
                      </a:lnTo>
                      <a:lnTo>
                        <a:pt x="317" y="71"/>
                      </a:lnTo>
                      <a:lnTo>
                        <a:pt x="447" y="134"/>
                      </a:lnTo>
                      <a:lnTo>
                        <a:pt x="467" y="166"/>
                      </a:lnTo>
                      <a:lnTo>
                        <a:pt x="403" y="201"/>
                      </a:lnTo>
                      <a:lnTo>
                        <a:pt x="309" y="193"/>
                      </a:lnTo>
                      <a:lnTo>
                        <a:pt x="317" y="142"/>
                      </a:lnTo>
                      <a:lnTo>
                        <a:pt x="285" y="110"/>
                      </a:lnTo>
                      <a:lnTo>
                        <a:pt x="218" y="63"/>
                      </a:lnTo>
                      <a:lnTo>
                        <a:pt x="190" y="51"/>
                      </a:lnTo>
                      <a:lnTo>
                        <a:pt x="56" y="44"/>
                      </a:lnTo>
                      <a:lnTo>
                        <a:pt x="0" y="59"/>
                      </a:lnTo>
                      <a:close/>
                    </a:path>
                  </a:pathLst>
                </a:custGeom>
                <a:solidFill>
                  <a:srgbClr val="00B05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36" name="Freeform 162"/>
                <p:cNvSpPr>
                  <a:spLocks/>
                </p:cNvSpPr>
                <p:nvPr/>
              </p:nvSpPr>
              <p:spPr bwMode="auto">
                <a:xfrm>
                  <a:off x="3101" y="2949"/>
                  <a:ext cx="49" cy="117"/>
                </a:xfrm>
                <a:custGeom>
                  <a:avLst/>
                  <a:gdLst/>
                  <a:ahLst/>
                  <a:cxnLst>
                    <a:cxn ang="0">
                      <a:pos x="0" y="223"/>
                    </a:cxn>
                    <a:cxn ang="0">
                      <a:pos x="5" y="138"/>
                    </a:cxn>
                    <a:cxn ang="0">
                      <a:pos x="32" y="116"/>
                    </a:cxn>
                    <a:cxn ang="0">
                      <a:pos x="19" y="62"/>
                    </a:cxn>
                    <a:cxn ang="0">
                      <a:pos x="23" y="0"/>
                    </a:cxn>
                    <a:cxn ang="0">
                      <a:pos x="47" y="10"/>
                    </a:cxn>
                    <a:cxn ang="0">
                      <a:pos x="83" y="31"/>
                    </a:cxn>
                    <a:cxn ang="0">
                      <a:pos x="91" y="76"/>
                    </a:cxn>
                    <a:cxn ang="0">
                      <a:pos x="81" y="116"/>
                    </a:cxn>
                    <a:cxn ang="0">
                      <a:pos x="74" y="149"/>
                    </a:cxn>
                    <a:cxn ang="0">
                      <a:pos x="94" y="173"/>
                    </a:cxn>
                    <a:cxn ang="0">
                      <a:pos x="107" y="189"/>
                    </a:cxn>
                    <a:cxn ang="0">
                      <a:pos x="126" y="217"/>
                    </a:cxn>
                    <a:cxn ang="0">
                      <a:pos x="138" y="248"/>
                    </a:cxn>
                    <a:cxn ang="0">
                      <a:pos x="146" y="290"/>
                    </a:cxn>
                    <a:cxn ang="0">
                      <a:pos x="116" y="311"/>
                    </a:cxn>
                    <a:cxn ang="0">
                      <a:pos x="102" y="345"/>
                    </a:cxn>
                    <a:cxn ang="0">
                      <a:pos x="71" y="351"/>
                    </a:cxn>
                    <a:cxn ang="0">
                      <a:pos x="51" y="330"/>
                    </a:cxn>
                    <a:cxn ang="0">
                      <a:pos x="67" y="283"/>
                    </a:cxn>
                    <a:cxn ang="0">
                      <a:pos x="69" y="248"/>
                    </a:cxn>
                    <a:cxn ang="0">
                      <a:pos x="33" y="238"/>
                    </a:cxn>
                    <a:cxn ang="0">
                      <a:pos x="0" y="223"/>
                    </a:cxn>
                  </a:cxnLst>
                  <a:rect l="0" t="0" r="r" b="b"/>
                  <a:pathLst>
                    <a:path w="146" h="351">
                      <a:moveTo>
                        <a:pt x="0" y="223"/>
                      </a:moveTo>
                      <a:lnTo>
                        <a:pt x="5" y="138"/>
                      </a:lnTo>
                      <a:lnTo>
                        <a:pt x="32" y="116"/>
                      </a:lnTo>
                      <a:lnTo>
                        <a:pt x="19" y="62"/>
                      </a:lnTo>
                      <a:lnTo>
                        <a:pt x="23" y="0"/>
                      </a:lnTo>
                      <a:lnTo>
                        <a:pt x="47" y="10"/>
                      </a:lnTo>
                      <a:lnTo>
                        <a:pt x="83" y="31"/>
                      </a:lnTo>
                      <a:lnTo>
                        <a:pt x="91" y="76"/>
                      </a:lnTo>
                      <a:lnTo>
                        <a:pt x="81" y="116"/>
                      </a:lnTo>
                      <a:lnTo>
                        <a:pt x="74" y="149"/>
                      </a:lnTo>
                      <a:lnTo>
                        <a:pt x="94" y="173"/>
                      </a:lnTo>
                      <a:lnTo>
                        <a:pt x="107" y="189"/>
                      </a:lnTo>
                      <a:lnTo>
                        <a:pt x="126" y="217"/>
                      </a:lnTo>
                      <a:lnTo>
                        <a:pt x="138" y="248"/>
                      </a:lnTo>
                      <a:lnTo>
                        <a:pt x="146" y="290"/>
                      </a:lnTo>
                      <a:lnTo>
                        <a:pt x="116" y="311"/>
                      </a:lnTo>
                      <a:lnTo>
                        <a:pt x="102" y="345"/>
                      </a:lnTo>
                      <a:lnTo>
                        <a:pt x="71" y="351"/>
                      </a:lnTo>
                      <a:lnTo>
                        <a:pt x="51" y="330"/>
                      </a:lnTo>
                      <a:lnTo>
                        <a:pt x="67" y="283"/>
                      </a:lnTo>
                      <a:lnTo>
                        <a:pt x="69" y="248"/>
                      </a:lnTo>
                      <a:lnTo>
                        <a:pt x="33" y="238"/>
                      </a:lnTo>
                      <a:lnTo>
                        <a:pt x="0" y="223"/>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37" name="Freeform 163"/>
                <p:cNvSpPr>
                  <a:spLocks/>
                </p:cNvSpPr>
                <p:nvPr/>
              </p:nvSpPr>
              <p:spPr bwMode="auto">
                <a:xfrm>
                  <a:off x="2992" y="3044"/>
                  <a:ext cx="112" cy="131"/>
                </a:xfrm>
                <a:custGeom>
                  <a:avLst/>
                  <a:gdLst/>
                  <a:ahLst/>
                  <a:cxnLst>
                    <a:cxn ang="0">
                      <a:pos x="206" y="0"/>
                    </a:cxn>
                    <a:cxn ang="0">
                      <a:pos x="189" y="25"/>
                    </a:cxn>
                    <a:cxn ang="0">
                      <a:pos x="147" y="31"/>
                    </a:cxn>
                    <a:cxn ang="0">
                      <a:pos x="143" y="63"/>
                    </a:cxn>
                    <a:cxn ang="0">
                      <a:pos x="125" y="75"/>
                    </a:cxn>
                    <a:cxn ang="0">
                      <a:pos x="102" y="82"/>
                    </a:cxn>
                    <a:cxn ang="0">
                      <a:pos x="96" y="114"/>
                    </a:cxn>
                    <a:cxn ang="0">
                      <a:pos x="69" y="124"/>
                    </a:cxn>
                    <a:cxn ang="0">
                      <a:pos x="28" y="124"/>
                    </a:cxn>
                    <a:cxn ang="0">
                      <a:pos x="0" y="134"/>
                    </a:cxn>
                    <a:cxn ang="0">
                      <a:pos x="18" y="203"/>
                    </a:cxn>
                    <a:cxn ang="0">
                      <a:pos x="23" y="238"/>
                    </a:cxn>
                    <a:cxn ang="0">
                      <a:pos x="48" y="251"/>
                    </a:cxn>
                    <a:cxn ang="0">
                      <a:pos x="58" y="289"/>
                    </a:cxn>
                    <a:cxn ang="0">
                      <a:pos x="86" y="290"/>
                    </a:cxn>
                    <a:cxn ang="0">
                      <a:pos x="100" y="340"/>
                    </a:cxn>
                    <a:cxn ang="0">
                      <a:pos x="120" y="344"/>
                    </a:cxn>
                    <a:cxn ang="0">
                      <a:pos x="165" y="364"/>
                    </a:cxn>
                    <a:cxn ang="0">
                      <a:pos x="195" y="378"/>
                    </a:cxn>
                    <a:cxn ang="0">
                      <a:pos x="209" y="393"/>
                    </a:cxn>
                    <a:cxn ang="0">
                      <a:pos x="258" y="393"/>
                    </a:cxn>
                    <a:cxn ang="0">
                      <a:pos x="268" y="358"/>
                    </a:cxn>
                    <a:cxn ang="0">
                      <a:pos x="293" y="341"/>
                    </a:cxn>
                    <a:cxn ang="0">
                      <a:pos x="292" y="280"/>
                    </a:cxn>
                    <a:cxn ang="0">
                      <a:pos x="321" y="261"/>
                    </a:cxn>
                    <a:cxn ang="0">
                      <a:pos x="337" y="237"/>
                    </a:cxn>
                    <a:cxn ang="0">
                      <a:pos x="319" y="196"/>
                    </a:cxn>
                    <a:cxn ang="0">
                      <a:pos x="317" y="162"/>
                    </a:cxn>
                    <a:cxn ang="0">
                      <a:pos x="333" y="99"/>
                    </a:cxn>
                    <a:cxn ang="0">
                      <a:pos x="309" y="54"/>
                    </a:cxn>
                    <a:cxn ang="0">
                      <a:pos x="244" y="41"/>
                    </a:cxn>
                    <a:cxn ang="0">
                      <a:pos x="224" y="6"/>
                    </a:cxn>
                    <a:cxn ang="0">
                      <a:pos x="206" y="0"/>
                    </a:cxn>
                  </a:cxnLst>
                  <a:rect l="0" t="0" r="r" b="b"/>
                  <a:pathLst>
                    <a:path w="337" h="393">
                      <a:moveTo>
                        <a:pt x="206" y="0"/>
                      </a:moveTo>
                      <a:lnTo>
                        <a:pt x="189" y="25"/>
                      </a:lnTo>
                      <a:lnTo>
                        <a:pt x="147" y="31"/>
                      </a:lnTo>
                      <a:lnTo>
                        <a:pt x="143" y="63"/>
                      </a:lnTo>
                      <a:lnTo>
                        <a:pt x="125" y="75"/>
                      </a:lnTo>
                      <a:lnTo>
                        <a:pt x="102" y="82"/>
                      </a:lnTo>
                      <a:lnTo>
                        <a:pt x="96" y="114"/>
                      </a:lnTo>
                      <a:lnTo>
                        <a:pt x="69" y="124"/>
                      </a:lnTo>
                      <a:lnTo>
                        <a:pt x="28" y="124"/>
                      </a:lnTo>
                      <a:lnTo>
                        <a:pt x="0" y="134"/>
                      </a:lnTo>
                      <a:lnTo>
                        <a:pt x="18" y="203"/>
                      </a:lnTo>
                      <a:lnTo>
                        <a:pt x="23" y="238"/>
                      </a:lnTo>
                      <a:lnTo>
                        <a:pt x="48" y="251"/>
                      </a:lnTo>
                      <a:lnTo>
                        <a:pt x="58" y="289"/>
                      </a:lnTo>
                      <a:lnTo>
                        <a:pt x="86" y="290"/>
                      </a:lnTo>
                      <a:lnTo>
                        <a:pt x="100" y="340"/>
                      </a:lnTo>
                      <a:lnTo>
                        <a:pt x="120" y="344"/>
                      </a:lnTo>
                      <a:lnTo>
                        <a:pt x="165" y="364"/>
                      </a:lnTo>
                      <a:lnTo>
                        <a:pt x="195" y="378"/>
                      </a:lnTo>
                      <a:lnTo>
                        <a:pt x="209" y="393"/>
                      </a:lnTo>
                      <a:lnTo>
                        <a:pt x="258" y="393"/>
                      </a:lnTo>
                      <a:lnTo>
                        <a:pt x="268" y="358"/>
                      </a:lnTo>
                      <a:lnTo>
                        <a:pt x="293" y="341"/>
                      </a:lnTo>
                      <a:lnTo>
                        <a:pt x="292" y="280"/>
                      </a:lnTo>
                      <a:lnTo>
                        <a:pt x="321" y="261"/>
                      </a:lnTo>
                      <a:lnTo>
                        <a:pt x="337" y="237"/>
                      </a:lnTo>
                      <a:lnTo>
                        <a:pt x="319" y="196"/>
                      </a:lnTo>
                      <a:lnTo>
                        <a:pt x="317" y="162"/>
                      </a:lnTo>
                      <a:lnTo>
                        <a:pt x="333" y="99"/>
                      </a:lnTo>
                      <a:lnTo>
                        <a:pt x="309" y="54"/>
                      </a:lnTo>
                      <a:lnTo>
                        <a:pt x="244" y="41"/>
                      </a:lnTo>
                      <a:lnTo>
                        <a:pt x="224" y="6"/>
                      </a:lnTo>
                      <a:lnTo>
                        <a:pt x="206" y="0"/>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38" name="Freeform 164"/>
                <p:cNvSpPr>
                  <a:spLocks/>
                </p:cNvSpPr>
                <p:nvPr/>
              </p:nvSpPr>
              <p:spPr bwMode="auto">
                <a:xfrm>
                  <a:off x="2364" y="2283"/>
                  <a:ext cx="158" cy="242"/>
                </a:xfrm>
                <a:custGeom>
                  <a:avLst/>
                  <a:gdLst/>
                  <a:ahLst/>
                  <a:cxnLst>
                    <a:cxn ang="0">
                      <a:pos x="353" y="0"/>
                    </a:cxn>
                    <a:cxn ang="0">
                      <a:pos x="335" y="64"/>
                    </a:cxn>
                    <a:cxn ang="0">
                      <a:pos x="316" y="92"/>
                    </a:cxn>
                    <a:cxn ang="0">
                      <a:pos x="206" y="101"/>
                    </a:cxn>
                    <a:cxn ang="0">
                      <a:pos x="206" y="254"/>
                    </a:cxn>
                    <a:cxn ang="0">
                      <a:pos x="166" y="243"/>
                    </a:cxn>
                    <a:cxn ang="0">
                      <a:pos x="138" y="267"/>
                    </a:cxn>
                    <a:cxn ang="0">
                      <a:pos x="127" y="305"/>
                    </a:cxn>
                    <a:cxn ang="0">
                      <a:pos x="123" y="373"/>
                    </a:cxn>
                    <a:cxn ang="0">
                      <a:pos x="83" y="373"/>
                    </a:cxn>
                    <a:cxn ang="0">
                      <a:pos x="16" y="364"/>
                    </a:cxn>
                    <a:cxn ang="0">
                      <a:pos x="0" y="357"/>
                    </a:cxn>
                    <a:cxn ang="0">
                      <a:pos x="0" y="495"/>
                    </a:cxn>
                    <a:cxn ang="0">
                      <a:pos x="11" y="511"/>
                    </a:cxn>
                    <a:cxn ang="0">
                      <a:pos x="12" y="617"/>
                    </a:cxn>
                    <a:cxn ang="0">
                      <a:pos x="53" y="609"/>
                    </a:cxn>
                    <a:cxn ang="0">
                      <a:pos x="73" y="637"/>
                    </a:cxn>
                    <a:cxn ang="0">
                      <a:pos x="104" y="648"/>
                    </a:cxn>
                    <a:cxn ang="0">
                      <a:pos x="139" y="700"/>
                    </a:cxn>
                    <a:cxn ang="0">
                      <a:pos x="171" y="724"/>
                    </a:cxn>
                    <a:cxn ang="0">
                      <a:pos x="217" y="662"/>
                    </a:cxn>
                    <a:cxn ang="0">
                      <a:pos x="252" y="681"/>
                    </a:cxn>
                    <a:cxn ang="0">
                      <a:pos x="414" y="693"/>
                    </a:cxn>
                    <a:cxn ang="0">
                      <a:pos x="474" y="685"/>
                    </a:cxn>
                    <a:cxn ang="0">
                      <a:pos x="471" y="629"/>
                    </a:cxn>
                    <a:cxn ang="0">
                      <a:pos x="434" y="618"/>
                    </a:cxn>
                    <a:cxn ang="0">
                      <a:pos x="438" y="267"/>
                    </a:cxn>
                    <a:cxn ang="0">
                      <a:pos x="414" y="235"/>
                    </a:cxn>
                    <a:cxn ang="0">
                      <a:pos x="414" y="167"/>
                    </a:cxn>
                    <a:cxn ang="0">
                      <a:pos x="447" y="160"/>
                    </a:cxn>
                    <a:cxn ang="0">
                      <a:pos x="447" y="115"/>
                    </a:cxn>
                    <a:cxn ang="0">
                      <a:pos x="353" y="0"/>
                    </a:cxn>
                  </a:cxnLst>
                  <a:rect l="0" t="0" r="r" b="b"/>
                  <a:pathLst>
                    <a:path w="474" h="724">
                      <a:moveTo>
                        <a:pt x="353" y="0"/>
                      </a:moveTo>
                      <a:lnTo>
                        <a:pt x="335" y="64"/>
                      </a:lnTo>
                      <a:lnTo>
                        <a:pt x="316" y="92"/>
                      </a:lnTo>
                      <a:lnTo>
                        <a:pt x="206" y="101"/>
                      </a:lnTo>
                      <a:lnTo>
                        <a:pt x="206" y="254"/>
                      </a:lnTo>
                      <a:lnTo>
                        <a:pt x="166" y="243"/>
                      </a:lnTo>
                      <a:lnTo>
                        <a:pt x="138" y="267"/>
                      </a:lnTo>
                      <a:lnTo>
                        <a:pt x="127" y="305"/>
                      </a:lnTo>
                      <a:lnTo>
                        <a:pt x="123" y="373"/>
                      </a:lnTo>
                      <a:lnTo>
                        <a:pt x="83" y="373"/>
                      </a:lnTo>
                      <a:lnTo>
                        <a:pt x="16" y="364"/>
                      </a:lnTo>
                      <a:lnTo>
                        <a:pt x="0" y="357"/>
                      </a:lnTo>
                      <a:lnTo>
                        <a:pt x="0" y="495"/>
                      </a:lnTo>
                      <a:lnTo>
                        <a:pt x="11" y="511"/>
                      </a:lnTo>
                      <a:lnTo>
                        <a:pt x="12" y="617"/>
                      </a:lnTo>
                      <a:lnTo>
                        <a:pt x="53" y="609"/>
                      </a:lnTo>
                      <a:lnTo>
                        <a:pt x="73" y="637"/>
                      </a:lnTo>
                      <a:lnTo>
                        <a:pt x="104" y="648"/>
                      </a:lnTo>
                      <a:lnTo>
                        <a:pt x="139" y="700"/>
                      </a:lnTo>
                      <a:lnTo>
                        <a:pt x="171" y="724"/>
                      </a:lnTo>
                      <a:lnTo>
                        <a:pt x="217" y="662"/>
                      </a:lnTo>
                      <a:lnTo>
                        <a:pt x="252" y="681"/>
                      </a:lnTo>
                      <a:lnTo>
                        <a:pt x="414" y="693"/>
                      </a:lnTo>
                      <a:lnTo>
                        <a:pt x="474" y="685"/>
                      </a:lnTo>
                      <a:lnTo>
                        <a:pt x="471" y="629"/>
                      </a:lnTo>
                      <a:lnTo>
                        <a:pt x="434" y="618"/>
                      </a:lnTo>
                      <a:lnTo>
                        <a:pt x="438" y="267"/>
                      </a:lnTo>
                      <a:lnTo>
                        <a:pt x="414" y="235"/>
                      </a:lnTo>
                      <a:lnTo>
                        <a:pt x="414" y="167"/>
                      </a:lnTo>
                      <a:lnTo>
                        <a:pt x="447" y="160"/>
                      </a:lnTo>
                      <a:lnTo>
                        <a:pt x="447" y="115"/>
                      </a:lnTo>
                      <a:lnTo>
                        <a:pt x="353" y="0"/>
                      </a:lnTo>
                      <a:close/>
                    </a:path>
                  </a:pathLst>
                </a:custGeom>
                <a:solidFill>
                  <a:srgbClr val="7030A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39" name="Freeform 165"/>
                <p:cNvSpPr>
                  <a:spLocks/>
                </p:cNvSpPr>
                <p:nvPr/>
              </p:nvSpPr>
              <p:spPr bwMode="auto">
                <a:xfrm>
                  <a:off x="2779" y="2711"/>
                  <a:ext cx="108" cy="153"/>
                </a:xfrm>
                <a:custGeom>
                  <a:avLst/>
                  <a:gdLst/>
                  <a:ahLst/>
                  <a:cxnLst>
                    <a:cxn ang="0">
                      <a:pos x="0" y="420"/>
                    </a:cxn>
                    <a:cxn ang="0">
                      <a:pos x="16" y="398"/>
                    </a:cxn>
                    <a:cxn ang="0">
                      <a:pos x="31" y="360"/>
                    </a:cxn>
                    <a:cxn ang="0">
                      <a:pos x="10" y="344"/>
                    </a:cxn>
                    <a:cxn ang="0">
                      <a:pos x="6" y="319"/>
                    </a:cxn>
                    <a:cxn ang="0">
                      <a:pos x="37" y="305"/>
                    </a:cxn>
                    <a:cxn ang="0">
                      <a:pos x="61" y="298"/>
                    </a:cxn>
                    <a:cxn ang="0">
                      <a:pos x="85" y="330"/>
                    </a:cxn>
                    <a:cxn ang="0">
                      <a:pos x="123" y="315"/>
                    </a:cxn>
                    <a:cxn ang="0">
                      <a:pos x="151" y="271"/>
                    </a:cxn>
                    <a:cxn ang="0">
                      <a:pos x="144" y="227"/>
                    </a:cxn>
                    <a:cxn ang="0">
                      <a:pos x="120" y="206"/>
                    </a:cxn>
                    <a:cxn ang="0">
                      <a:pos x="106" y="174"/>
                    </a:cxn>
                    <a:cxn ang="0">
                      <a:pos x="118" y="150"/>
                    </a:cxn>
                    <a:cxn ang="0">
                      <a:pos x="109" y="120"/>
                    </a:cxn>
                    <a:cxn ang="0">
                      <a:pos x="76" y="119"/>
                    </a:cxn>
                    <a:cxn ang="0">
                      <a:pos x="76" y="77"/>
                    </a:cxn>
                    <a:cxn ang="0">
                      <a:pos x="219" y="59"/>
                    </a:cxn>
                    <a:cxn ang="0">
                      <a:pos x="237" y="31"/>
                    </a:cxn>
                    <a:cxn ang="0">
                      <a:pos x="261" y="6"/>
                    </a:cxn>
                    <a:cxn ang="0">
                      <a:pos x="295" y="0"/>
                    </a:cxn>
                    <a:cxn ang="0">
                      <a:pos x="323" y="10"/>
                    </a:cxn>
                    <a:cxn ang="0">
                      <a:pos x="312" y="69"/>
                    </a:cxn>
                    <a:cxn ang="0">
                      <a:pos x="298" y="81"/>
                    </a:cxn>
                    <a:cxn ang="0">
                      <a:pos x="293" y="226"/>
                    </a:cxn>
                    <a:cxn ang="0">
                      <a:pos x="285" y="243"/>
                    </a:cxn>
                    <a:cxn ang="0">
                      <a:pos x="264" y="265"/>
                    </a:cxn>
                    <a:cxn ang="0">
                      <a:pos x="258" y="326"/>
                    </a:cxn>
                    <a:cxn ang="0">
                      <a:pos x="223" y="330"/>
                    </a:cxn>
                    <a:cxn ang="0">
                      <a:pos x="219" y="403"/>
                    </a:cxn>
                    <a:cxn ang="0">
                      <a:pos x="169" y="423"/>
                    </a:cxn>
                    <a:cxn ang="0">
                      <a:pos x="159" y="439"/>
                    </a:cxn>
                    <a:cxn ang="0">
                      <a:pos x="123" y="439"/>
                    </a:cxn>
                    <a:cxn ang="0">
                      <a:pos x="100" y="425"/>
                    </a:cxn>
                    <a:cxn ang="0">
                      <a:pos x="71" y="439"/>
                    </a:cxn>
                    <a:cxn ang="0">
                      <a:pos x="47" y="450"/>
                    </a:cxn>
                    <a:cxn ang="0">
                      <a:pos x="27" y="457"/>
                    </a:cxn>
                    <a:cxn ang="0">
                      <a:pos x="27" y="433"/>
                    </a:cxn>
                    <a:cxn ang="0">
                      <a:pos x="0" y="420"/>
                    </a:cxn>
                  </a:cxnLst>
                  <a:rect l="0" t="0" r="r" b="b"/>
                  <a:pathLst>
                    <a:path w="323" h="457">
                      <a:moveTo>
                        <a:pt x="0" y="420"/>
                      </a:moveTo>
                      <a:lnTo>
                        <a:pt x="16" y="398"/>
                      </a:lnTo>
                      <a:lnTo>
                        <a:pt x="31" y="360"/>
                      </a:lnTo>
                      <a:lnTo>
                        <a:pt x="10" y="344"/>
                      </a:lnTo>
                      <a:lnTo>
                        <a:pt x="6" y="319"/>
                      </a:lnTo>
                      <a:lnTo>
                        <a:pt x="37" y="305"/>
                      </a:lnTo>
                      <a:lnTo>
                        <a:pt x="61" y="298"/>
                      </a:lnTo>
                      <a:lnTo>
                        <a:pt x="85" y="330"/>
                      </a:lnTo>
                      <a:lnTo>
                        <a:pt x="123" y="315"/>
                      </a:lnTo>
                      <a:lnTo>
                        <a:pt x="151" y="271"/>
                      </a:lnTo>
                      <a:lnTo>
                        <a:pt x="144" y="227"/>
                      </a:lnTo>
                      <a:lnTo>
                        <a:pt x="120" y="206"/>
                      </a:lnTo>
                      <a:lnTo>
                        <a:pt x="106" y="174"/>
                      </a:lnTo>
                      <a:lnTo>
                        <a:pt x="118" y="150"/>
                      </a:lnTo>
                      <a:lnTo>
                        <a:pt x="109" y="120"/>
                      </a:lnTo>
                      <a:lnTo>
                        <a:pt x="76" y="119"/>
                      </a:lnTo>
                      <a:lnTo>
                        <a:pt x="76" y="77"/>
                      </a:lnTo>
                      <a:lnTo>
                        <a:pt x="219" y="59"/>
                      </a:lnTo>
                      <a:lnTo>
                        <a:pt x="237" y="31"/>
                      </a:lnTo>
                      <a:lnTo>
                        <a:pt x="261" y="6"/>
                      </a:lnTo>
                      <a:lnTo>
                        <a:pt x="295" y="0"/>
                      </a:lnTo>
                      <a:lnTo>
                        <a:pt x="323" y="10"/>
                      </a:lnTo>
                      <a:lnTo>
                        <a:pt x="312" y="69"/>
                      </a:lnTo>
                      <a:lnTo>
                        <a:pt x="298" y="81"/>
                      </a:lnTo>
                      <a:lnTo>
                        <a:pt x="293" y="226"/>
                      </a:lnTo>
                      <a:lnTo>
                        <a:pt x="285" y="243"/>
                      </a:lnTo>
                      <a:lnTo>
                        <a:pt x="264" y="265"/>
                      </a:lnTo>
                      <a:lnTo>
                        <a:pt x="258" y="326"/>
                      </a:lnTo>
                      <a:lnTo>
                        <a:pt x="223" y="330"/>
                      </a:lnTo>
                      <a:lnTo>
                        <a:pt x="219" y="403"/>
                      </a:lnTo>
                      <a:lnTo>
                        <a:pt x="169" y="423"/>
                      </a:lnTo>
                      <a:lnTo>
                        <a:pt x="159" y="439"/>
                      </a:lnTo>
                      <a:lnTo>
                        <a:pt x="123" y="439"/>
                      </a:lnTo>
                      <a:lnTo>
                        <a:pt x="100" y="425"/>
                      </a:lnTo>
                      <a:lnTo>
                        <a:pt x="71" y="439"/>
                      </a:lnTo>
                      <a:lnTo>
                        <a:pt x="47" y="450"/>
                      </a:lnTo>
                      <a:lnTo>
                        <a:pt x="27" y="457"/>
                      </a:lnTo>
                      <a:lnTo>
                        <a:pt x="27" y="433"/>
                      </a:lnTo>
                      <a:lnTo>
                        <a:pt x="0" y="420"/>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40" name="Freeform 166"/>
                <p:cNvSpPr>
                  <a:spLocks/>
                </p:cNvSpPr>
                <p:nvPr/>
              </p:nvSpPr>
              <p:spPr bwMode="auto">
                <a:xfrm>
                  <a:off x="2787" y="2688"/>
                  <a:ext cx="296" cy="328"/>
                </a:xfrm>
                <a:custGeom>
                  <a:avLst/>
                  <a:gdLst/>
                  <a:ahLst/>
                  <a:cxnLst>
                    <a:cxn ang="0">
                      <a:pos x="4" y="553"/>
                    </a:cxn>
                    <a:cxn ang="0">
                      <a:pos x="22" y="578"/>
                    </a:cxn>
                    <a:cxn ang="0">
                      <a:pos x="135" y="565"/>
                    </a:cxn>
                    <a:cxn ang="0">
                      <a:pos x="238" y="653"/>
                    </a:cxn>
                    <a:cxn ang="0">
                      <a:pos x="262" y="689"/>
                    </a:cxn>
                    <a:cxn ang="0">
                      <a:pos x="346" y="636"/>
                    </a:cxn>
                    <a:cxn ang="0">
                      <a:pos x="391" y="674"/>
                    </a:cxn>
                    <a:cxn ang="0">
                      <a:pos x="441" y="654"/>
                    </a:cxn>
                    <a:cxn ang="0">
                      <a:pos x="462" y="784"/>
                    </a:cxn>
                    <a:cxn ang="0">
                      <a:pos x="490" y="846"/>
                    </a:cxn>
                    <a:cxn ang="0">
                      <a:pos x="593" y="851"/>
                    </a:cxn>
                    <a:cxn ang="0">
                      <a:pos x="628" y="907"/>
                    </a:cxn>
                    <a:cxn ang="0">
                      <a:pos x="678" y="871"/>
                    </a:cxn>
                    <a:cxn ang="0">
                      <a:pos x="720" y="909"/>
                    </a:cxn>
                    <a:cxn ang="0">
                      <a:pos x="749" y="982"/>
                    </a:cxn>
                    <a:cxn ang="0">
                      <a:pos x="810" y="950"/>
                    </a:cxn>
                    <a:cxn ang="0">
                      <a:pos x="771" y="891"/>
                    </a:cxn>
                    <a:cxn ang="0">
                      <a:pos x="763" y="733"/>
                    </a:cxn>
                    <a:cxn ang="0">
                      <a:pos x="817" y="685"/>
                    </a:cxn>
                    <a:cxn ang="0">
                      <a:pos x="828" y="634"/>
                    </a:cxn>
                    <a:cxn ang="0">
                      <a:pos x="814" y="573"/>
                    </a:cxn>
                    <a:cxn ang="0">
                      <a:pos x="810" y="506"/>
                    </a:cxn>
                    <a:cxn ang="0">
                      <a:pos x="781" y="458"/>
                    </a:cxn>
                    <a:cxn ang="0">
                      <a:pos x="761" y="413"/>
                    </a:cxn>
                    <a:cxn ang="0">
                      <a:pos x="776" y="369"/>
                    </a:cxn>
                    <a:cxn ang="0">
                      <a:pos x="799" y="326"/>
                    </a:cxn>
                    <a:cxn ang="0">
                      <a:pos x="858" y="198"/>
                    </a:cxn>
                    <a:cxn ang="0">
                      <a:pos x="887" y="157"/>
                    </a:cxn>
                    <a:cxn ang="0">
                      <a:pos x="858" y="130"/>
                    </a:cxn>
                    <a:cxn ang="0">
                      <a:pos x="845" y="67"/>
                    </a:cxn>
                    <a:cxn ang="0">
                      <a:pos x="800" y="36"/>
                    </a:cxn>
                    <a:cxn ang="0">
                      <a:pos x="678" y="2"/>
                    </a:cxn>
                    <a:cxn ang="0">
                      <a:pos x="599" y="12"/>
                    </a:cxn>
                    <a:cxn ang="0">
                      <a:pos x="555" y="23"/>
                    </a:cxn>
                    <a:cxn ang="0">
                      <a:pos x="455" y="54"/>
                    </a:cxn>
                    <a:cxn ang="0">
                      <a:pos x="360" y="30"/>
                    </a:cxn>
                    <a:cxn ang="0">
                      <a:pos x="311" y="44"/>
                    </a:cxn>
                    <a:cxn ang="0">
                      <a:pos x="272" y="69"/>
                    </a:cxn>
                    <a:cxn ang="0">
                      <a:pos x="289" y="138"/>
                    </a:cxn>
                    <a:cxn ang="0">
                      <a:pos x="270" y="295"/>
                    </a:cxn>
                    <a:cxn ang="0">
                      <a:pos x="241" y="334"/>
                    </a:cxn>
                    <a:cxn ang="0">
                      <a:pos x="200" y="399"/>
                    </a:cxn>
                    <a:cxn ang="0">
                      <a:pos x="146" y="492"/>
                    </a:cxn>
                    <a:cxn ang="0">
                      <a:pos x="100" y="508"/>
                    </a:cxn>
                    <a:cxn ang="0">
                      <a:pos x="48" y="508"/>
                    </a:cxn>
                    <a:cxn ang="0">
                      <a:pos x="4" y="526"/>
                    </a:cxn>
                    <a:cxn ang="0">
                      <a:pos x="21" y="543"/>
                    </a:cxn>
                  </a:cxnLst>
                  <a:rect l="0" t="0" r="r" b="b"/>
                  <a:pathLst>
                    <a:path w="887" h="982">
                      <a:moveTo>
                        <a:pt x="21" y="543"/>
                      </a:moveTo>
                      <a:lnTo>
                        <a:pt x="4" y="553"/>
                      </a:lnTo>
                      <a:lnTo>
                        <a:pt x="0" y="573"/>
                      </a:lnTo>
                      <a:lnTo>
                        <a:pt x="22" y="578"/>
                      </a:lnTo>
                      <a:lnTo>
                        <a:pt x="87" y="582"/>
                      </a:lnTo>
                      <a:lnTo>
                        <a:pt x="135" y="565"/>
                      </a:lnTo>
                      <a:lnTo>
                        <a:pt x="220" y="575"/>
                      </a:lnTo>
                      <a:lnTo>
                        <a:pt x="238" y="653"/>
                      </a:lnTo>
                      <a:lnTo>
                        <a:pt x="257" y="660"/>
                      </a:lnTo>
                      <a:lnTo>
                        <a:pt x="262" y="689"/>
                      </a:lnTo>
                      <a:lnTo>
                        <a:pt x="342" y="688"/>
                      </a:lnTo>
                      <a:lnTo>
                        <a:pt x="346" y="636"/>
                      </a:lnTo>
                      <a:lnTo>
                        <a:pt x="368" y="619"/>
                      </a:lnTo>
                      <a:lnTo>
                        <a:pt x="391" y="674"/>
                      </a:lnTo>
                      <a:lnTo>
                        <a:pt x="411" y="660"/>
                      </a:lnTo>
                      <a:lnTo>
                        <a:pt x="441" y="654"/>
                      </a:lnTo>
                      <a:lnTo>
                        <a:pt x="459" y="681"/>
                      </a:lnTo>
                      <a:lnTo>
                        <a:pt x="462" y="784"/>
                      </a:lnTo>
                      <a:lnTo>
                        <a:pt x="462" y="822"/>
                      </a:lnTo>
                      <a:lnTo>
                        <a:pt x="490" y="846"/>
                      </a:lnTo>
                      <a:lnTo>
                        <a:pt x="544" y="846"/>
                      </a:lnTo>
                      <a:lnTo>
                        <a:pt x="593" y="851"/>
                      </a:lnTo>
                      <a:lnTo>
                        <a:pt x="607" y="899"/>
                      </a:lnTo>
                      <a:lnTo>
                        <a:pt x="628" y="907"/>
                      </a:lnTo>
                      <a:lnTo>
                        <a:pt x="642" y="880"/>
                      </a:lnTo>
                      <a:lnTo>
                        <a:pt x="678" y="871"/>
                      </a:lnTo>
                      <a:lnTo>
                        <a:pt x="683" y="889"/>
                      </a:lnTo>
                      <a:lnTo>
                        <a:pt x="720" y="909"/>
                      </a:lnTo>
                      <a:lnTo>
                        <a:pt x="730" y="958"/>
                      </a:lnTo>
                      <a:lnTo>
                        <a:pt x="749" y="982"/>
                      </a:lnTo>
                      <a:lnTo>
                        <a:pt x="799" y="980"/>
                      </a:lnTo>
                      <a:lnTo>
                        <a:pt x="810" y="950"/>
                      </a:lnTo>
                      <a:lnTo>
                        <a:pt x="803" y="895"/>
                      </a:lnTo>
                      <a:lnTo>
                        <a:pt x="771" y="891"/>
                      </a:lnTo>
                      <a:lnTo>
                        <a:pt x="751" y="871"/>
                      </a:lnTo>
                      <a:lnTo>
                        <a:pt x="763" y="733"/>
                      </a:lnTo>
                      <a:lnTo>
                        <a:pt x="781" y="701"/>
                      </a:lnTo>
                      <a:lnTo>
                        <a:pt x="817" y="685"/>
                      </a:lnTo>
                      <a:lnTo>
                        <a:pt x="824" y="658"/>
                      </a:lnTo>
                      <a:lnTo>
                        <a:pt x="828" y="634"/>
                      </a:lnTo>
                      <a:lnTo>
                        <a:pt x="824" y="602"/>
                      </a:lnTo>
                      <a:lnTo>
                        <a:pt x="814" y="573"/>
                      </a:lnTo>
                      <a:lnTo>
                        <a:pt x="806" y="550"/>
                      </a:lnTo>
                      <a:lnTo>
                        <a:pt x="810" y="506"/>
                      </a:lnTo>
                      <a:lnTo>
                        <a:pt x="799" y="474"/>
                      </a:lnTo>
                      <a:lnTo>
                        <a:pt x="781" y="458"/>
                      </a:lnTo>
                      <a:lnTo>
                        <a:pt x="789" y="409"/>
                      </a:lnTo>
                      <a:lnTo>
                        <a:pt x="761" y="413"/>
                      </a:lnTo>
                      <a:lnTo>
                        <a:pt x="759" y="385"/>
                      </a:lnTo>
                      <a:lnTo>
                        <a:pt x="776" y="369"/>
                      </a:lnTo>
                      <a:lnTo>
                        <a:pt x="771" y="340"/>
                      </a:lnTo>
                      <a:lnTo>
                        <a:pt x="799" y="326"/>
                      </a:lnTo>
                      <a:lnTo>
                        <a:pt x="810" y="216"/>
                      </a:lnTo>
                      <a:lnTo>
                        <a:pt x="858" y="198"/>
                      </a:lnTo>
                      <a:lnTo>
                        <a:pt x="886" y="184"/>
                      </a:lnTo>
                      <a:lnTo>
                        <a:pt x="887" y="157"/>
                      </a:lnTo>
                      <a:lnTo>
                        <a:pt x="858" y="152"/>
                      </a:lnTo>
                      <a:lnTo>
                        <a:pt x="858" y="130"/>
                      </a:lnTo>
                      <a:lnTo>
                        <a:pt x="848" y="75"/>
                      </a:lnTo>
                      <a:lnTo>
                        <a:pt x="845" y="67"/>
                      </a:lnTo>
                      <a:lnTo>
                        <a:pt x="817" y="59"/>
                      </a:lnTo>
                      <a:lnTo>
                        <a:pt x="800" y="36"/>
                      </a:lnTo>
                      <a:lnTo>
                        <a:pt x="696" y="27"/>
                      </a:lnTo>
                      <a:lnTo>
                        <a:pt x="678" y="2"/>
                      </a:lnTo>
                      <a:lnTo>
                        <a:pt x="652" y="0"/>
                      </a:lnTo>
                      <a:lnTo>
                        <a:pt x="599" y="12"/>
                      </a:lnTo>
                      <a:lnTo>
                        <a:pt x="559" y="6"/>
                      </a:lnTo>
                      <a:lnTo>
                        <a:pt x="555" y="23"/>
                      </a:lnTo>
                      <a:lnTo>
                        <a:pt x="461" y="33"/>
                      </a:lnTo>
                      <a:lnTo>
                        <a:pt x="455" y="54"/>
                      </a:lnTo>
                      <a:lnTo>
                        <a:pt x="376" y="61"/>
                      </a:lnTo>
                      <a:lnTo>
                        <a:pt x="360" y="30"/>
                      </a:lnTo>
                      <a:lnTo>
                        <a:pt x="331" y="17"/>
                      </a:lnTo>
                      <a:lnTo>
                        <a:pt x="311" y="44"/>
                      </a:lnTo>
                      <a:lnTo>
                        <a:pt x="289" y="55"/>
                      </a:lnTo>
                      <a:lnTo>
                        <a:pt x="272" y="69"/>
                      </a:lnTo>
                      <a:lnTo>
                        <a:pt x="300" y="79"/>
                      </a:lnTo>
                      <a:lnTo>
                        <a:pt x="289" y="138"/>
                      </a:lnTo>
                      <a:lnTo>
                        <a:pt x="275" y="150"/>
                      </a:lnTo>
                      <a:lnTo>
                        <a:pt x="270" y="295"/>
                      </a:lnTo>
                      <a:lnTo>
                        <a:pt x="262" y="312"/>
                      </a:lnTo>
                      <a:lnTo>
                        <a:pt x="241" y="334"/>
                      </a:lnTo>
                      <a:lnTo>
                        <a:pt x="235" y="395"/>
                      </a:lnTo>
                      <a:lnTo>
                        <a:pt x="200" y="399"/>
                      </a:lnTo>
                      <a:lnTo>
                        <a:pt x="196" y="472"/>
                      </a:lnTo>
                      <a:lnTo>
                        <a:pt x="146" y="492"/>
                      </a:lnTo>
                      <a:lnTo>
                        <a:pt x="136" y="508"/>
                      </a:lnTo>
                      <a:lnTo>
                        <a:pt x="100" y="508"/>
                      </a:lnTo>
                      <a:lnTo>
                        <a:pt x="77" y="494"/>
                      </a:lnTo>
                      <a:lnTo>
                        <a:pt x="48" y="508"/>
                      </a:lnTo>
                      <a:lnTo>
                        <a:pt x="24" y="519"/>
                      </a:lnTo>
                      <a:lnTo>
                        <a:pt x="4" y="526"/>
                      </a:lnTo>
                      <a:lnTo>
                        <a:pt x="16" y="541"/>
                      </a:lnTo>
                      <a:lnTo>
                        <a:pt x="21" y="543"/>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41" name="Freeform 167"/>
                <p:cNvSpPr>
                  <a:spLocks/>
                </p:cNvSpPr>
                <p:nvPr/>
              </p:nvSpPr>
              <p:spPr bwMode="auto">
                <a:xfrm>
                  <a:off x="2787" y="2688"/>
                  <a:ext cx="296" cy="328"/>
                </a:xfrm>
                <a:custGeom>
                  <a:avLst/>
                  <a:gdLst/>
                  <a:ahLst/>
                  <a:cxnLst>
                    <a:cxn ang="0">
                      <a:pos x="4" y="553"/>
                    </a:cxn>
                    <a:cxn ang="0">
                      <a:pos x="22" y="578"/>
                    </a:cxn>
                    <a:cxn ang="0">
                      <a:pos x="135" y="565"/>
                    </a:cxn>
                    <a:cxn ang="0">
                      <a:pos x="238" y="653"/>
                    </a:cxn>
                    <a:cxn ang="0">
                      <a:pos x="262" y="689"/>
                    </a:cxn>
                    <a:cxn ang="0">
                      <a:pos x="346" y="636"/>
                    </a:cxn>
                    <a:cxn ang="0">
                      <a:pos x="391" y="674"/>
                    </a:cxn>
                    <a:cxn ang="0">
                      <a:pos x="441" y="654"/>
                    </a:cxn>
                    <a:cxn ang="0">
                      <a:pos x="462" y="784"/>
                    </a:cxn>
                    <a:cxn ang="0">
                      <a:pos x="490" y="846"/>
                    </a:cxn>
                    <a:cxn ang="0">
                      <a:pos x="593" y="851"/>
                    </a:cxn>
                    <a:cxn ang="0">
                      <a:pos x="628" y="907"/>
                    </a:cxn>
                    <a:cxn ang="0">
                      <a:pos x="678" y="871"/>
                    </a:cxn>
                    <a:cxn ang="0">
                      <a:pos x="720" y="909"/>
                    </a:cxn>
                    <a:cxn ang="0">
                      <a:pos x="749" y="982"/>
                    </a:cxn>
                    <a:cxn ang="0">
                      <a:pos x="810" y="950"/>
                    </a:cxn>
                    <a:cxn ang="0">
                      <a:pos x="771" y="891"/>
                    </a:cxn>
                    <a:cxn ang="0">
                      <a:pos x="763" y="733"/>
                    </a:cxn>
                    <a:cxn ang="0">
                      <a:pos x="817" y="685"/>
                    </a:cxn>
                    <a:cxn ang="0">
                      <a:pos x="828" y="634"/>
                    </a:cxn>
                    <a:cxn ang="0">
                      <a:pos x="814" y="573"/>
                    </a:cxn>
                    <a:cxn ang="0">
                      <a:pos x="810" y="506"/>
                    </a:cxn>
                    <a:cxn ang="0">
                      <a:pos x="781" y="458"/>
                    </a:cxn>
                    <a:cxn ang="0">
                      <a:pos x="761" y="413"/>
                    </a:cxn>
                    <a:cxn ang="0">
                      <a:pos x="776" y="369"/>
                    </a:cxn>
                    <a:cxn ang="0">
                      <a:pos x="799" y="326"/>
                    </a:cxn>
                    <a:cxn ang="0">
                      <a:pos x="858" y="198"/>
                    </a:cxn>
                    <a:cxn ang="0">
                      <a:pos x="887" y="157"/>
                    </a:cxn>
                    <a:cxn ang="0">
                      <a:pos x="858" y="130"/>
                    </a:cxn>
                    <a:cxn ang="0">
                      <a:pos x="845" y="67"/>
                    </a:cxn>
                    <a:cxn ang="0">
                      <a:pos x="800" y="36"/>
                    </a:cxn>
                    <a:cxn ang="0">
                      <a:pos x="678" y="2"/>
                    </a:cxn>
                    <a:cxn ang="0">
                      <a:pos x="599" y="12"/>
                    </a:cxn>
                    <a:cxn ang="0">
                      <a:pos x="555" y="23"/>
                    </a:cxn>
                    <a:cxn ang="0">
                      <a:pos x="455" y="54"/>
                    </a:cxn>
                    <a:cxn ang="0">
                      <a:pos x="360" y="30"/>
                    </a:cxn>
                    <a:cxn ang="0">
                      <a:pos x="311" y="44"/>
                    </a:cxn>
                    <a:cxn ang="0">
                      <a:pos x="272" y="69"/>
                    </a:cxn>
                    <a:cxn ang="0">
                      <a:pos x="289" y="138"/>
                    </a:cxn>
                    <a:cxn ang="0">
                      <a:pos x="270" y="295"/>
                    </a:cxn>
                    <a:cxn ang="0">
                      <a:pos x="241" y="334"/>
                    </a:cxn>
                    <a:cxn ang="0">
                      <a:pos x="200" y="399"/>
                    </a:cxn>
                    <a:cxn ang="0">
                      <a:pos x="146" y="492"/>
                    </a:cxn>
                    <a:cxn ang="0">
                      <a:pos x="100" y="508"/>
                    </a:cxn>
                    <a:cxn ang="0">
                      <a:pos x="48" y="508"/>
                    </a:cxn>
                    <a:cxn ang="0">
                      <a:pos x="4" y="526"/>
                    </a:cxn>
                  </a:cxnLst>
                  <a:rect l="0" t="0" r="r" b="b"/>
                  <a:pathLst>
                    <a:path w="887" h="982">
                      <a:moveTo>
                        <a:pt x="21" y="543"/>
                      </a:moveTo>
                      <a:lnTo>
                        <a:pt x="4" y="553"/>
                      </a:lnTo>
                      <a:lnTo>
                        <a:pt x="0" y="573"/>
                      </a:lnTo>
                      <a:lnTo>
                        <a:pt x="22" y="578"/>
                      </a:lnTo>
                      <a:lnTo>
                        <a:pt x="87" y="582"/>
                      </a:lnTo>
                      <a:lnTo>
                        <a:pt x="135" y="565"/>
                      </a:lnTo>
                      <a:lnTo>
                        <a:pt x="220" y="575"/>
                      </a:lnTo>
                      <a:lnTo>
                        <a:pt x="238" y="653"/>
                      </a:lnTo>
                      <a:lnTo>
                        <a:pt x="257" y="660"/>
                      </a:lnTo>
                      <a:lnTo>
                        <a:pt x="262" y="689"/>
                      </a:lnTo>
                      <a:lnTo>
                        <a:pt x="342" y="688"/>
                      </a:lnTo>
                      <a:lnTo>
                        <a:pt x="346" y="636"/>
                      </a:lnTo>
                      <a:lnTo>
                        <a:pt x="368" y="619"/>
                      </a:lnTo>
                      <a:lnTo>
                        <a:pt x="391" y="674"/>
                      </a:lnTo>
                      <a:lnTo>
                        <a:pt x="411" y="660"/>
                      </a:lnTo>
                      <a:lnTo>
                        <a:pt x="441" y="654"/>
                      </a:lnTo>
                      <a:lnTo>
                        <a:pt x="459" y="681"/>
                      </a:lnTo>
                      <a:lnTo>
                        <a:pt x="462" y="784"/>
                      </a:lnTo>
                      <a:lnTo>
                        <a:pt x="462" y="822"/>
                      </a:lnTo>
                      <a:lnTo>
                        <a:pt x="490" y="846"/>
                      </a:lnTo>
                      <a:lnTo>
                        <a:pt x="544" y="846"/>
                      </a:lnTo>
                      <a:lnTo>
                        <a:pt x="593" y="851"/>
                      </a:lnTo>
                      <a:lnTo>
                        <a:pt x="607" y="899"/>
                      </a:lnTo>
                      <a:lnTo>
                        <a:pt x="628" y="907"/>
                      </a:lnTo>
                      <a:lnTo>
                        <a:pt x="642" y="880"/>
                      </a:lnTo>
                      <a:lnTo>
                        <a:pt x="678" y="871"/>
                      </a:lnTo>
                      <a:lnTo>
                        <a:pt x="683" y="889"/>
                      </a:lnTo>
                      <a:lnTo>
                        <a:pt x="720" y="909"/>
                      </a:lnTo>
                      <a:lnTo>
                        <a:pt x="730" y="958"/>
                      </a:lnTo>
                      <a:lnTo>
                        <a:pt x="749" y="982"/>
                      </a:lnTo>
                      <a:lnTo>
                        <a:pt x="799" y="980"/>
                      </a:lnTo>
                      <a:lnTo>
                        <a:pt x="810" y="950"/>
                      </a:lnTo>
                      <a:lnTo>
                        <a:pt x="803" y="895"/>
                      </a:lnTo>
                      <a:lnTo>
                        <a:pt x="771" y="891"/>
                      </a:lnTo>
                      <a:lnTo>
                        <a:pt x="751" y="871"/>
                      </a:lnTo>
                      <a:lnTo>
                        <a:pt x="763" y="733"/>
                      </a:lnTo>
                      <a:lnTo>
                        <a:pt x="781" y="701"/>
                      </a:lnTo>
                      <a:lnTo>
                        <a:pt x="817" y="685"/>
                      </a:lnTo>
                      <a:lnTo>
                        <a:pt x="824" y="658"/>
                      </a:lnTo>
                      <a:lnTo>
                        <a:pt x="828" y="634"/>
                      </a:lnTo>
                      <a:lnTo>
                        <a:pt x="824" y="602"/>
                      </a:lnTo>
                      <a:lnTo>
                        <a:pt x="814" y="573"/>
                      </a:lnTo>
                      <a:lnTo>
                        <a:pt x="806" y="550"/>
                      </a:lnTo>
                      <a:lnTo>
                        <a:pt x="810" y="506"/>
                      </a:lnTo>
                      <a:lnTo>
                        <a:pt x="799" y="474"/>
                      </a:lnTo>
                      <a:lnTo>
                        <a:pt x="781" y="458"/>
                      </a:lnTo>
                      <a:lnTo>
                        <a:pt x="789" y="409"/>
                      </a:lnTo>
                      <a:lnTo>
                        <a:pt x="761" y="413"/>
                      </a:lnTo>
                      <a:lnTo>
                        <a:pt x="759" y="385"/>
                      </a:lnTo>
                      <a:lnTo>
                        <a:pt x="776" y="369"/>
                      </a:lnTo>
                      <a:lnTo>
                        <a:pt x="771" y="340"/>
                      </a:lnTo>
                      <a:lnTo>
                        <a:pt x="799" y="326"/>
                      </a:lnTo>
                      <a:lnTo>
                        <a:pt x="810" y="216"/>
                      </a:lnTo>
                      <a:lnTo>
                        <a:pt x="858" y="198"/>
                      </a:lnTo>
                      <a:lnTo>
                        <a:pt x="886" y="184"/>
                      </a:lnTo>
                      <a:lnTo>
                        <a:pt x="887" y="157"/>
                      </a:lnTo>
                      <a:lnTo>
                        <a:pt x="858" y="152"/>
                      </a:lnTo>
                      <a:lnTo>
                        <a:pt x="858" y="130"/>
                      </a:lnTo>
                      <a:lnTo>
                        <a:pt x="848" y="75"/>
                      </a:lnTo>
                      <a:lnTo>
                        <a:pt x="845" y="67"/>
                      </a:lnTo>
                      <a:lnTo>
                        <a:pt x="817" y="59"/>
                      </a:lnTo>
                      <a:lnTo>
                        <a:pt x="800" y="36"/>
                      </a:lnTo>
                      <a:lnTo>
                        <a:pt x="696" y="27"/>
                      </a:lnTo>
                      <a:lnTo>
                        <a:pt x="678" y="2"/>
                      </a:lnTo>
                      <a:lnTo>
                        <a:pt x="652" y="0"/>
                      </a:lnTo>
                      <a:lnTo>
                        <a:pt x="599" y="12"/>
                      </a:lnTo>
                      <a:lnTo>
                        <a:pt x="559" y="6"/>
                      </a:lnTo>
                      <a:lnTo>
                        <a:pt x="555" y="23"/>
                      </a:lnTo>
                      <a:lnTo>
                        <a:pt x="461" y="33"/>
                      </a:lnTo>
                      <a:lnTo>
                        <a:pt x="455" y="54"/>
                      </a:lnTo>
                      <a:lnTo>
                        <a:pt x="376" y="61"/>
                      </a:lnTo>
                      <a:lnTo>
                        <a:pt x="360" y="30"/>
                      </a:lnTo>
                      <a:lnTo>
                        <a:pt x="331" y="17"/>
                      </a:lnTo>
                      <a:lnTo>
                        <a:pt x="311" y="44"/>
                      </a:lnTo>
                      <a:lnTo>
                        <a:pt x="289" y="55"/>
                      </a:lnTo>
                      <a:lnTo>
                        <a:pt x="272" y="69"/>
                      </a:lnTo>
                      <a:lnTo>
                        <a:pt x="300" y="79"/>
                      </a:lnTo>
                      <a:lnTo>
                        <a:pt x="289" y="138"/>
                      </a:lnTo>
                      <a:lnTo>
                        <a:pt x="275" y="150"/>
                      </a:lnTo>
                      <a:lnTo>
                        <a:pt x="270" y="295"/>
                      </a:lnTo>
                      <a:lnTo>
                        <a:pt x="262" y="312"/>
                      </a:lnTo>
                      <a:lnTo>
                        <a:pt x="241" y="334"/>
                      </a:lnTo>
                      <a:lnTo>
                        <a:pt x="235" y="395"/>
                      </a:lnTo>
                      <a:lnTo>
                        <a:pt x="200" y="399"/>
                      </a:lnTo>
                      <a:lnTo>
                        <a:pt x="196" y="472"/>
                      </a:lnTo>
                      <a:lnTo>
                        <a:pt x="146" y="492"/>
                      </a:lnTo>
                      <a:lnTo>
                        <a:pt x="136" y="508"/>
                      </a:lnTo>
                      <a:lnTo>
                        <a:pt x="100" y="508"/>
                      </a:lnTo>
                      <a:lnTo>
                        <a:pt x="77" y="494"/>
                      </a:lnTo>
                      <a:lnTo>
                        <a:pt x="48" y="508"/>
                      </a:lnTo>
                      <a:lnTo>
                        <a:pt x="24" y="519"/>
                      </a:lnTo>
                      <a:lnTo>
                        <a:pt x="4" y="526"/>
                      </a:lnTo>
                      <a:lnTo>
                        <a:pt x="16" y="541"/>
                      </a:lnTo>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42" name="Freeform 168"/>
                <p:cNvSpPr>
                  <a:spLocks/>
                </p:cNvSpPr>
                <p:nvPr/>
              </p:nvSpPr>
              <p:spPr bwMode="auto">
                <a:xfrm>
                  <a:off x="2779" y="2877"/>
                  <a:ext cx="189" cy="214"/>
                </a:xfrm>
                <a:custGeom>
                  <a:avLst/>
                  <a:gdLst/>
                  <a:ahLst/>
                  <a:cxnLst>
                    <a:cxn ang="0">
                      <a:pos x="23" y="8"/>
                    </a:cxn>
                    <a:cxn ang="0">
                      <a:pos x="45" y="13"/>
                    </a:cxn>
                    <a:cxn ang="0">
                      <a:pos x="110" y="17"/>
                    </a:cxn>
                    <a:cxn ang="0">
                      <a:pos x="158" y="0"/>
                    </a:cxn>
                    <a:cxn ang="0">
                      <a:pos x="243" y="10"/>
                    </a:cxn>
                    <a:cxn ang="0">
                      <a:pos x="261" y="88"/>
                    </a:cxn>
                    <a:cxn ang="0">
                      <a:pos x="280" y="95"/>
                    </a:cxn>
                    <a:cxn ang="0">
                      <a:pos x="285" y="124"/>
                    </a:cxn>
                    <a:cxn ang="0">
                      <a:pos x="365" y="123"/>
                    </a:cxn>
                    <a:cxn ang="0">
                      <a:pos x="369" y="71"/>
                    </a:cxn>
                    <a:cxn ang="0">
                      <a:pos x="391" y="54"/>
                    </a:cxn>
                    <a:cxn ang="0">
                      <a:pos x="414" y="109"/>
                    </a:cxn>
                    <a:cxn ang="0">
                      <a:pos x="434" y="95"/>
                    </a:cxn>
                    <a:cxn ang="0">
                      <a:pos x="464" y="89"/>
                    </a:cxn>
                    <a:cxn ang="0">
                      <a:pos x="482" y="116"/>
                    </a:cxn>
                    <a:cxn ang="0">
                      <a:pos x="485" y="219"/>
                    </a:cxn>
                    <a:cxn ang="0">
                      <a:pos x="485" y="257"/>
                    </a:cxn>
                    <a:cxn ang="0">
                      <a:pos x="513" y="281"/>
                    </a:cxn>
                    <a:cxn ang="0">
                      <a:pos x="567" y="281"/>
                    </a:cxn>
                    <a:cxn ang="0">
                      <a:pos x="561" y="388"/>
                    </a:cxn>
                    <a:cxn ang="0">
                      <a:pos x="519" y="388"/>
                    </a:cxn>
                    <a:cxn ang="0">
                      <a:pos x="503" y="360"/>
                    </a:cxn>
                    <a:cxn ang="0">
                      <a:pos x="485" y="361"/>
                    </a:cxn>
                    <a:cxn ang="0">
                      <a:pos x="484" y="388"/>
                    </a:cxn>
                    <a:cxn ang="0">
                      <a:pos x="454" y="391"/>
                    </a:cxn>
                    <a:cxn ang="0">
                      <a:pos x="452" y="513"/>
                    </a:cxn>
                    <a:cxn ang="0">
                      <a:pos x="457" y="553"/>
                    </a:cxn>
                    <a:cxn ang="0">
                      <a:pos x="492" y="599"/>
                    </a:cxn>
                    <a:cxn ang="0">
                      <a:pos x="493" y="622"/>
                    </a:cxn>
                    <a:cxn ang="0">
                      <a:pos x="442" y="644"/>
                    </a:cxn>
                    <a:cxn ang="0">
                      <a:pos x="404" y="638"/>
                    </a:cxn>
                    <a:cxn ang="0">
                      <a:pos x="307" y="625"/>
                    </a:cxn>
                    <a:cxn ang="0">
                      <a:pos x="291" y="600"/>
                    </a:cxn>
                    <a:cxn ang="0">
                      <a:pos x="174" y="604"/>
                    </a:cxn>
                    <a:cxn ang="0">
                      <a:pos x="94" y="596"/>
                    </a:cxn>
                    <a:cxn ang="0">
                      <a:pos x="46" y="573"/>
                    </a:cxn>
                    <a:cxn ang="0">
                      <a:pos x="1" y="591"/>
                    </a:cxn>
                    <a:cxn ang="0">
                      <a:pos x="0" y="513"/>
                    </a:cxn>
                    <a:cxn ang="0">
                      <a:pos x="51" y="425"/>
                    </a:cxn>
                    <a:cxn ang="0">
                      <a:pos x="76" y="365"/>
                    </a:cxn>
                    <a:cxn ang="0">
                      <a:pos x="81" y="350"/>
                    </a:cxn>
                    <a:cxn ang="0">
                      <a:pos x="103" y="344"/>
                    </a:cxn>
                    <a:cxn ang="0">
                      <a:pos x="113" y="298"/>
                    </a:cxn>
                    <a:cxn ang="0">
                      <a:pos x="82" y="250"/>
                    </a:cxn>
                    <a:cxn ang="0">
                      <a:pos x="72" y="188"/>
                    </a:cxn>
                    <a:cxn ang="0">
                      <a:pos x="65" y="120"/>
                    </a:cxn>
                    <a:cxn ang="0">
                      <a:pos x="41" y="106"/>
                    </a:cxn>
                    <a:cxn ang="0">
                      <a:pos x="41" y="36"/>
                    </a:cxn>
                    <a:cxn ang="0">
                      <a:pos x="16" y="36"/>
                    </a:cxn>
                    <a:cxn ang="0">
                      <a:pos x="23" y="8"/>
                    </a:cxn>
                  </a:cxnLst>
                  <a:rect l="0" t="0" r="r" b="b"/>
                  <a:pathLst>
                    <a:path w="567" h="644">
                      <a:moveTo>
                        <a:pt x="23" y="8"/>
                      </a:moveTo>
                      <a:lnTo>
                        <a:pt x="45" y="13"/>
                      </a:lnTo>
                      <a:lnTo>
                        <a:pt x="110" y="17"/>
                      </a:lnTo>
                      <a:lnTo>
                        <a:pt x="158" y="0"/>
                      </a:lnTo>
                      <a:lnTo>
                        <a:pt x="243" y="10"/>
                      </a:lnTo>
                      <a:lnTo>
                        <a:pt x="261" y="88"/>
                      </a:lnTo>
                      <a:lnTo>
                        <a:pt x="280" y="95"/>
                      </a:lnTo>
                      <a:lnTo>
                        <a:pt x="285" y="124"/>
                      </a:lnTo>
                      <a:lnTo>
                        <a:pt x="365" y="123"/>
                      </a:lnTo>
                      <a:lnTo>
                        <a:pt x="369" y="71"/>
                      </a:lnTo>
                      <a:lnTo>
                        <a:pt x="391" y="54"/>
                      </a:lnTo>
                      <a:lnTo>
                        <a:pt x="414" y="109"/>
                      </a:lnTo>
                      <a:lnTo>
                        <a:pt x="434" y="95"/>
                      </a:lnTo>
                      <a:lnTo>
                        <a:pt x="464" y="89"/>
                      </a:lnTo>
                      <a:lnTo>
                        <a:pt x="482" y="116"/>
                      </a:lnTo>
                      <a:lnTo>
                        <a:pt x="485" y="219"/>
                      </a:lnTo>
                      <a:lnTo>
                        <a:pt x="485" y="257"/>
                      </a:lnTo>
                      <a:lnTo>
                        <a:pt x="513" y="281"/>
                      </a:lnTo>
                      <a:lnTo>
                        <a:pt x="567" y="281"/>
                      </a:lnTo>
                      <a:lnTo>
                        <a:pt x="561" y="388"/>
                      </a:lnTo>
                      <a:lnTo>
                        <a:pt x="519" y="388"/>
                      </a:lnTo>
                      <a:lnTo>
                        <a:pt x="503" y="360"/>
                      </a:lnTo>
                      <a:lnTo>
                        <a:pt x="485" y="361"/>
                      </a:lnTo>
                      <a:lnTo>
                        <a:pt x="484" y="388"/>
                      </a:lnTo>
                      <a:lnTo>
                        <a:pt x="454" y="391"/>
                      </a:lnTo>
                      <a:lnTo>
                        <a:pt x="452" y="513"/>
                      </a:lnTo>
                      <a:lnTo>
                        <a:pt x="457" y="553"/>
                      </a:lnTo>
                      <a:lnTo>
                        <a:pt x="492" y="599"/>
                      </a:lnTo>
                      <a:lnTo>
                        <a:pt x="493" y="622"/>
                      </a:lnTo>
                      <a:lnTo>
                        <a:pt x="442" y="644"/>
                      </a:lnTo>
                      <a:lnTo>
                        <a:pt x="404" y="638"/>
                      </a:lnTo>
                      <a:lnTo>
                        <a:pt x="307" y="625"/>
                      </a:lnTo>
                      <a:lnTo>
                        <a:pt x="291" y="600"/>
                      </a:lnTo>
                      <a:lnTo>
                        <a:pt x="174" y="604"/>
                      </a:lnTo>
                      <a:lnTo>
                        <a:pt x="94" y="596"/>
                      </a:lnTo>
                      <a:lnTo>
                        <a:pt x="46" y="573"/>
                      </a:lnTo>
                      <a:lnTo>
                        <a:pt x="1" y="591"/>
                      </a:lnTo>
                      <a:lnTo>
                        <a:pt x="0" y="513"/>
                      </a:lnTo>
                      <a:lnTo>
                        <a:pt x="51" y="425"/>
                      </a:lnTo>
                      <a:lnTo>
                        <a:pt x="76" y="365"/>
                      </a:lnTo>
                      <a:lnTo>
                        <a:pt x="81" y="350"/>
                      </a:lnTo>
                      <a:lnTo>
                        <a:pt x="103" y="344"/>
                      </a:lnTo>
                      <a:lnTo>
                        <a:pt x="113" y="298"/>
                      </a:lnTo>
                      <a:lnTo>
                        <a:pt x="82" y="250"/>
                      </a:lnTo>
                      <a:lnTo>
                        <a:pt x="72" y="188"/>
                      </a:lnTo>
                      <a:lnTo>
                        <a:pt x="65" y="120"/>
                      </a:lnTo>
                      <a:lnTo>
                        <a:pt x="41" y="106"/>
                      </a:lnTo>
                      <a:lnTo>
                        <a:pt x="41" y="36"/>
                      </a:lnTo>
                      <a:lnTo>
                        <a:pt x="16" y="36"/>
                      </a:lnTo>
                      <a:lnTo>
                        <a:pt x="23" y="8"/>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43" name="Freeform 169"/>
                <p:cNvSpPr>
                  <a:spLocks/>
                </p:cNvSpPr>
                <p:nvPr/>
              </p:nvSpPr>
              <p:spPr bwMode="auto">
                <a:xfrm>
                  <a:off x="3063" y="3235"/>
                  <a:ext cx="23" cy="28"/>
                </a:xfrm>
                <a:custGeom>
                  <a:avLst/>
                  <a:gdLst/>
                  <a:ahLst/>
                  <a:cxnLst>
                    <a:cxn ang="0">
                      <a:pos x="69" y="72"/>
                    </a:cxn>
                    <a:cxn ang="0">
                      <a:pos x="59" y="34"/>
                    </a:cxn>
                    <a:cxn ang="0">
                      <a:pos x="41" y="0"/>
                    </a:cxn>
                    <a:cxn ang="0">
                      <a:pos x="6" y="17"/>
                    </a:cxn>
                    <a:cxn ang="0">
                      <a:pos x="0" y="47"/>
                    </a:cxn>
                    <a:cxn ang="0">
                      <a:pos x="4" y="68"/>
                    </a:cxn>
                    <a:cxn ang="0">
                      <a:pos x="24" y="76"/>
                    </a:cxn>
                    <a:cxn ang="0">
                      <a:pos x="54" y="85"/>
                    </a:cxn>
                    <a:cxn ang="0">
                      <a:pos x="69" y="72"/>
                    </a:cxn>
                  </a:cxnLst>
                  <a:rect l="0" t="0" r="r" b="b"/>
                  <a:pathLst>
                    <a:path w="69" h="85">
                      <a:moveTo>
                        <a:pt x="69" y="72"/>
                      </a:moveTo>
                      <a:lnTo>
                        <a:pt x="59" y="34"/>
                      </a:lnTo>
                      <a:lnTo>
                        <a:pt x="41" y="0"/>
                      </a:lnTo>
                      <a:lnTo>
                        <a:pt x="6" y="17"/>
                      </a:lnTo>
                      <a:lnTo>
                        <a:pt x="0" y="47"/>
                      </a:lnTo>
                      <a:lnTo>
                        <a:pt x="4" y="68"/>
                      </a:lnTo>
                      <a:lnTo>
                        <a:pt x="24" y="76"/>
                      </a:lnTo>
                      <a:lnTo>
                        <a:pt x="54" y="85"/>
                      </a:lnTo>
                      <a:lnTo>
                        <a:pt x="69" y="72"/>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44" name="Freeform 170"/>
                <p:cNvSpPr>
                  <a:spLocks/>
                </p:cNvSpPr>
                <p:nvPr/>
              </p:nvSpPr>
              <p:spPr bwMode="auto">
                <a:xfrm>
                  <a:off x="3115" y="2692"/>
                  <a:ext cx="121" cy="160"/>
                </a:xfrm>
                <a:custGeom>
                  <a:avLst/>
                  <a:gdLst/>
                  <a:ahLst/>
                  <a:cxnLst>
                    <a:cxn ang="0">
                      <a:pos x="260" y="480"/>
                    </a:cxn>
                    <a:cxn ang="0">
                      <a:pos x="191" y="441"/>
                    </a:cxn>
                    <a:cxn ang="0">
                      <a:pos x="186" y="403"/>
                    </a:cxn>
                    <a:cxn ang="0">
                      <a:pos x="138" y="389"/>
                    </a:cxn>
                    <a:cxn ang="0">
                      <a:pos x="46" y="312"/>
                    </a:cxn>
                    <a:cxn ang="0">
                      <a:pos x="11" y="312"/>
                    </a:cxn>
                    <a:cxn ang="0">
                      <a:pos x="0" y="283"/>
                    </a:cxn>
                    <a:cxn ang="0">
                      <a:pos x="9" y="232"/>
                    </a:cxn>
                    <a:cxn ang="0">
                      <a:pos x="34" y="180"/>
                    </a:cxn>
                    <a:cxn ang="0">
                      <a:pos x="34" y="93"/>
                    </a:cxn>
                    <a:cxn ang="0">
                      <a:pos x="9" y="48"/>
                    </a:cxn>
                    <a:cxn ang="0">
                      <a:pos x="69" y="0"/>
                    </a:cxn>
                    <a:cxn ang="0">
                      <a:pos x="118" y="11"/>
                    </a:cxn>
                    <a:cxn ang="0">
                      <a:pos x="159" y="43"/>
                    </a:cxn>
                    <a:cxn ang="0">
                      <a:pos x="165" y="74"/>
                    </a:cxn>
                    <a:cxn ang="0">
                      <a:pos x="263" y="67"/>
                    </a:cxn>
                    <a:cxn ang="0">
                      <a:pos x="263" y="47"/>
                    </a:cxn>
                    <a:cxn ang="0">
                      <a:pos x="325" y="43"/>
                    </a:cxn>
                    <a:cxn ang="0">
                      <a:pos x="341" y="60"/>
                    </a:cxn>
                    <a:cxn ang="0">
                      <a:pos x="361" y="74"/>
                    </a:cxn>
                    <a:cxn ang="0">
                      <a:pos x="337" y="97"/>
                    </a:cxn>
                    <a:cxn ang="0">
                      <a:pos x="324" y="126"/>
                    </a:cxn>
                    <a:cxn ang="0">
                      <a:pos x="334" y="325"/>
                    </a:cxn>
                    <a:cxn ang="0">
                      <a:pos x="351" y="338"/>
                    </a:cxn>
                    <a:cxn ang="0">
                      <a:pos x="331" y="357"/>
                    </a:cxn>
                    <a:cxn ang="0">
                      <a:pos x="317" y="388"/>
                    </a:cxn>
                    <a:cxn ang="0">
                      <a:pos x="283" y="417"/>
                    </a:cxn>
                    <a:cxn ang="0">
                      <a:pos x="276" y="448"/>
                    </a:cxn>
                    <a:cxn ang="0">
                      <a:pos x="260" y="480"/>
                    </a:cxn>
                  </a:cxnLst>
                  <a:rect l="0" t="0" r="r" b="b"/>
                  <a:pathLst>
                    <a:path w="361" h="480">
                      <a:moveTo>
                        <a:pt x="260" y="480"/>
                      </a:moveTo>
                      <a:lnTo>
                        <a:pt x="191" y="441"/>
                      </a:lnTo>
                      <a:lnTo>
                        <a:pt x="186" y="403"/>
                      </a:lnTo>
                      <a:lnTo>
                        <a:pt x="138" y="389"/>
                      </a:lnTo>
                      <a:lnTo>
                        <a:pt x="46" y="312"/>
                      </a:lnTo>
                      <a:lnTo>
                        <a:pt x="11" y="312"/>
                      </a:lnTo>
                      <a:lnTo>
                        <a:pt x="0" y="283"/>
                      </a:lnTo>
                      <a:lnTo>
                        <a:pt x="9" y="232"/>
                      </a:lnTo>
                      <a:lnTo>
                        <a:pt x="34" y="180"/>
                      </a:lnTo>
                      <a:lnTo>
                        <a:pt x="34" y="93"/>
                      </a:lnTo>
                      <a:lnTo>
                        <a:pt x="9" y="48"/>
                      </a:lnTo>
                      <a:lnTo>
                        <a:pt x="69" y="0"/>
                      </a:lnTo>
                      <a:lnTo>
                        <a:pt x="118" y="11"/>
                      </a:lnTo>
                      <a:lnTo>
                        <a:pt x="159" y="43"/>
                      </a:lnTo>
                      <a:lnTo>
                        <a:pt x="165" y="74"/>
                      </a:lnTo>
                      <a:lnTo>
                        <a:pt x="263" y="67"/>
                      </a:lnTo>
                      <a:lnTo>
                        <a:pt x="263" y="47"/>
                      </a:lnTo>
                      <a:lnTo>
                        <a:pt x="325" y="43"/>
                      </a:lnTo>
                      <a:lnTo>
                        <a:pt x="341" y="60"/>
                      </a:lnTo>
                      <a:lnTo>
                        <a:pt x="361" y="74"/>
                      </a:lnTo>
                      <a:lnTo>
                        <a:pt x="337" y="97"/>
                      </a:lnTo>
                      <a:lnTo>
                        <a:pt x="324" y="126"/>
                      </a:lnTo>
                      <a:lnTo>
                        <a:pt x="334" y="325"/>
                      </a:lnTo>
                      <a:lnTo>
                        <a:pt x="351" y="338"/>
                      </a:lnTo>
                      <a:lnTo>
                        <a:pt x="331" y="357"/>
                      </a:lnTo>
                      <a:lnTo>
                        <a:pt x="317" y="388"/>
                      </a:lnTo>
                      <a:lnTo>
                        <a:pt x="283" y="417"/>
                      </a:lnTo>
                      <a:lnTo>
                        <a:pt x="276" y="448"/>
                      </a:lnTo>
                      <a:lnTo>
                        <a:pt x="260" y="480"/>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45" name="Freeform 171"/>
                <p:cNvSpPr>
                  <a:spLocks/>
                </p:cNvSpPr>
                <p:nvPr/>
              </p:nvSpPr>
              <p:spPr bwMode="auto">
                <a:xfrm>
                  <a:off x="3103" y="2426"/>
                  <a:ext cx="214" cy="291"/>
                </a:xfrm>
                <a:custGeom>
                  <a:avLst/>
                  <a:gdLst/>
                  <a:ahLst/>
                  <a:cxnLst>
                    <a:cxn ang="0">
                      <a:pos x="399" y="872"/>
                    </a:cxn>
                    <a:cxn ang="0">
                      <a:pos x="379" y="858"/>
                    </a:cxn>
                    <a:cxn ang="0">
                      <a:pos x="363" y="841"/>
                    </a:cxn>
                    <a:cxn ang="0">
                      <a:pos x="301" y="845"/>
                    </a:cxn>
                    <a:cxn ang="0">
                      <a:pos x="301" y="865"/>
                    </a:cxn>
                    <a:cxn ang="0">
                      <a:pos x="203" y="872"/>
                    </a:cxn>
                    <a:cxn ang="0">
                      <a:pos x="197" y="841"/>
                    </a:cxn>
                    <a:cxn ang="0">
                      <a:pos x="156" y="809"/>
                    </a:cxn>
                    <a:cxn ang="0">
                      <a:pos x="107" y="798"/>
                    </a:cxn>
                    <a:cxn ang="0">
                      <a:pos x="111" y="771"/>
                    </a:cxn>
                    <a:cxn ang="0">
                      <a:pos x="89" y="734"/>
                    </a:cxn>
                    <a:cxn ang="0">
                      <a:pos x="73" y="723"/>
                    </a:cxn>
                    <a:cxn ang="0">
                      <a:pos x="52" y="705"/>
                    </a:cxn>
                    <a:cxn ang="0">
                      <a:pos x="49" y="669"/>
                    </a:cxn>
                    <a:cxn ang="0">
                      <a:pos x="25" y="664"/>
                    </a:cxn>
                    <a:cxn ang="0">
                      <a:pos x="0" y="617"/>
                    </a:cxn>
                    <a:cxn ang="0">
                      <a:pos x="47" y="614"/>
                    </a:cxn>
                    <a:cxn ang="0">
                      <a:pos x="59" y="511"/>
                    </a:cxn>
                    <a:cxn ang="0">
                      <a:pos x="97" y="509"/>
                    </a:cxn>
                    <a:cxn ang="0">
                      <a:pos x="104" y="404"/>
                    </a:cxn>
                    <a:cxn ang="0">
                      <a:pos x="162" y="395"/>
                    </a:cxn>
                    <a:cxn ang="0">
                      <a:pos x="156" y="269"/>
                    </a:cxn>
                    <a:cxn ang="0">
                      <a:pos x="124" y="262"/>
                    </a:cxn>
                    <a:cxn ang="0">
                      <a:pos x="126" y="227"/>
                    </a:cxn>
                    <a:cxn ang="0">
                      <a:pos x="167" y="228"/>
                    </a:cxn>
                    <a:cxn ang="0">
                      <a:pos x="163" y="190"/>
                    </a:cxn>
                    <a:cxn ang="0">
                      <a:pos x="146" y="145"/>
                    </a:cxn>
                    <a:cxn ang="0">
                      <a:pos x="142" y="86"/>
                    </a:cxn>
                    <a:cxn ang="0">
                      <a:pos x="173" y="0"/>
                    </a:cxn>
                    <a:cxn ang="0">
                      <a:pos x="191" y="37"/>
                    </a:cxn>
                    <a:cxn ang="0">
                      <a:pos x="215" y="79"/>
                    </a:cxn>
                    <a:cxn ang="0">
                      <a:pos x="237" y="106"/>
                    </a:cxn>
                    <a:cxn ang="0">
                      <a:pos x="265" y="163"/>
                    </a:cxn>
                    <a:cxn ang="0">
                      <a:pos x="283" y="200"/>
                    </a:cxn>
                    <a:cxn ang="0">
                      <a:pos x="286" y="242"/>
                    </a:cxn>
                    <a:cxn ang="0">
                      <a:pos x="344" y="258"/>
                    </a:cxn>
                    <a:cxn ang="0">
                      <a:pos x="367" y="316"/>
                    </a:cxn>
                    <a:cxn ang="0">
                      <a:pos x="403" y="385"/>
                    </a:cxn>
                    <a:cxn ang="0">
                      <a:pos x="391" y="418"/>
                    </a:cxn>
                    <a:cxn ang="0">
                      <a:pos x="383" y="506"/>
                    </a:cxn>
                    <a:cxn ang="0">
                      <a:pos x="434" y="513"/>
                    </a:cxn>
                    <a:cxn ang="0">
                      <a:pos x="470" y="544"/>
                    </a:cxn>
                    <a:cxn ang="0">
                      <a:pos x="545" y="620"/>
                    </a:cxn>
                    <a:cxn ang="0">
                      <a:pos x="600" y="616"/>
                    </a:cxn>
                    <a:cxn ang="0">
                      <a:pos x="644" y="659"/>
                    </a:cxn>
                    <a:cxn ang="0">
                      <a:pos x="596" y="699"/>
                    </a:cxn>
                    <a:cxn ang="0">
                      <a:pos x="589" y="762"/>
                    </a:cxn>
                    <a:cxn ang="0">
                      <a:pos x="541" y="809"/>
                    </a:cxn>
                    <a:cxn ang="0">
                      <a:pos x="482" y="826"/>
                    </a:cxn>
                    <a:cxn ang="0">
                      <a:pos x="434" y="826"/>
                    </a:cxn>
                    <a:cxn ang="0">
                      <a:pos x="399" y="872"/>
                    </a:cxn>
                  </a:cxnLst>
                  <a:rect l="0" t="0" r="r" b="b"/>
                  <a:pathLst>
                    <a:path w="644" h="872">
                      <a:moveTo>
                        <a:pt x="399" y="872"/>
                      </a:moveTo>
                      <a:lnTo>
                        <a:pt x="379" y="858"/>
                      </a:lnTo>
                      <a:lnTo>
                        <a:pt x="363" y="841"/>
                      </a:lnTo>
                      <a:lnTo>
                        <a:pt x="301" y="845"/>
                      </a:lnTo>
                      <a:lnTo>
                        <a:pt x="301" y="865"/>
                      </a:lnTo>
                      <a:lnTo>
                        <a:pt x="203" y="872"/>
                      </a:lnTo>
                      <a:lnTo>
                        <a:pt x="197" y="841"/>
                      </a:lnTo>
                      <a:lnTo>
                        <a:pt x="156" y="809"/>
                      </a:lnTo>
                      <a:lnTo>
                        <a:pt x="107" y="798"/>
                      </a:lnTo>
                      <a:lnTo>
                        <a:pt x="111" y="771"/>
                      </a:lnTo>
                      <a:lnTo>
                        <a:pt x="89" y="734"/>
                      </a:lnTo>
                      <a:lnTo>
                        <a:pt x="73" y="723"/>
                      </a:lnTo>
                      <a:lnTo>
                        <a:pt x="52" y="705"/>
                      </a:lnTo>
                      <a:lnTo>
                        <a:pt x="49" y="669"/>
                      </a:lnTo>
                      <a:lnTo>
                        <a:pt x="25" y="664"/>
                      </a:lnTo>
                      <a:lnTo>
                        <a:pt x="0" y="617"/>
                      </a:lnTo>
                      <a:lnTo>
                        <a:pt x="47" y="614"/>
                      </a:lnTo>
                      <a:lnTo>
                        <a:pt x="59" y="511"/>
                      </a:lnTo>
                      <a:lnTo>
                        <a:pt x="97" y="509"/>
                      </a:lnTo>
                      <a:lnTo>
                        <a:pt x="104" y="404"/>
                      </a:lnTo>
                      <a:lnTo>
                        <a:pt x="162" y="395"/>
                      </a:lnTo>
                      <a:lnTo>
                        <a:pt x="156" y="269"/>
                      </a:lnTo>
                      <a:lnTo>
                        <a:pt x="124" y="262"/>
                      </a:lnTo>
                      <a:lnTo>
                        <a:pt x="126" y="227"/>
                      </a:lnTo>
                      <a:lnTo>
                        <a:pt x="167" y="228"/>
                      </a:lnTo>
                      <a:lnTo>
                        <a:pt x="163" y="190"/>
                      </a:lnTo>
                      <a:lnTo>
                        <a:pt x="146" y="145"/>
                      </a:lnTo>
                      <a:lnTo>
                        <a:pt x="142" y="86"/>
                      </a:lnTo>
                      <a:lnTo>
                        <a:pt x="173" y="0"/>
                      </a:lnTo>
                      <a:lnTo>
                        <a:pt x="191" y="37"/>
                      </a:lnTo>
                      <a:lnTo>
                        <a:pt x="215" y="79"/>
                      </a:lnTo>
                      <a:lnTo>
                        <a:pt x="237" y="106"/>
                      </a:lnTo>
                      <a:lnTo>
                        <a:pt x="265" y="163"/>
                      </a:lnTo>
                      <a:lnTo>
                        <a:pt x="283" y="200"/>
                      </a:lnTo>
                      <a:lnTo>
                        <a:pt x="286" y="242"/>
                      </a:lnTo>
                      <a:lnTo>
                        <a:pt x="344" y="258"/>
                      </a:lnTo>
                      <a:lnTo>
                        <a:pt x="367" y="316"/>
                      </a:lnTo>
                      <a:lnTo>
                        <a:pt x="403" y="385"/>
                      </a:lnTo>
                      <a:lnTo>
                        <a:pt x="391" y="418"/>
                      </a:lnTo>
                      <a:lnTo>
                        <a:pt x="383" y="506"/>
                      </a:lnTo>
                      <a:lnTo>
                        <a:pt x="434" y="513"/>
                      </a:lnTo>
                      <a:lnTo>
                        <a:pt x="470" y="544"/>
                      </a:lnTo>
                      <a:lnTo>
                        <a:pt x="545" y="620"/>
                      </a:lnTo>
                      <a:lnTo>
                        <a:pt x="600" y="616"/>
                      </a:lnTo>
                      <a:lnTo>
                        <a:pt x="644" y="659"/>
                      </a:lnTo>
                      <a:lnTo>
                        <a:pt x="596" y="699"/>
                      </a:lnTo>
                      <a:lnTo>
                        <a:pt x="589" y="762"/>
                      </a:lnTo>
                      <a:lnTo>
                        <a:pt x="541" y="809"/>
                      </a:lnTo>
                      <a:lnTo>
                        <a:pt x="482" y="826"/>
                      </a:lnTo>
                      <a:lnTo>
                        <a:pt x="434" y="826"/>
                      </a:lnTo>
                      <a:lnTo>
                        <a:pt x="399" y="872"/>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46" name="Freeform 172"/>
                <p:cNvSpPr>
                  <a:spLocks/>
                </p:cNvSpPr>
                <p:nvPr/>
              </p:nvSpPr>
              <p:spPr bwMode="auto">
                <a:xfrm>
                  <a:off x="3103" y="2426"/>
                  <a:ext cx="214" cy="291"/>
                </a:xfrm>
                <a:custGeom>
                  <a:avLst/>
                  <a:gdLst/>
                  <a:ahLst/>
                  <a:cxnLst>
                    <a:cxn ang="0">
                      <a:pos x="399" y="872"/>
                    </a:cxn>
                    <a:cxn ang="0">
                      <a:pos x="379" y="858"/>
                    </a:cxn>
                    <a:cxn ang="0">
                      <a:pos x="363" y="841"/>
                    </a:cxn>
                    <a:cxn ang="0">
                      <a:pos x="301" y="845"/>
                    </a:cxn>
                    <a:cxn ang="0">
                      <a:pos x="301" y="865"/>
                    </a:cxn>
                    <a:cxn ang="0">
                      <a:pos x="203" y="872"/>
                    </a:cxn>
                    <a:cxn ang="0">
                      <a:pos x="197" y="841"/>
                    </a:cxn>
                    <a:cxn ang="0">
                      <a:pos x="156" y="809"/>
                    </a:cxn>
                    <a:cxn ang="0">
                      <a:pos x="107" y="798"/>
                    </a:cxn>
                    <a:cxn ang="0">
                      <a:pos x="111" y="771"/>
                    </a:cxn>
                    <a:cxn ang="0">
                      <a:pos x="89" y="734"/>
                    </a:cxn>
                    <a:cxn ang="0">
                      <a:pos x="73" y="723"/>
                    </a:cxn>
                    <a:cxn ang="0">
                      <a:pos x="52" y="705"/>
                    </a:cxn>
                    <a:cxn ang="0">
                      <a:pos x="49" y="669"/>
                    </a:cxn>
                    <a:cxn ang="0">
                      <a:pos x="25" y="664"/>
                    </a:cxn>
                    <a:cxn ang="0">
                      <a:pos x="0" y="617"/>
                    </a:cxn>
                    <a:cxn ang="0">
                      <a:pos x="47" y="614"/>
                    </a:cxn>
                    <a:cxn ang="0">
                      <a:pos x="59" y="511"/>
                    </a:cxn>
                    <a:cxn ang="0">
                      <a:pos x="97" y="509"/>
                    </a:cxn>
                    <a:cxn ang="0">
                      <a:pos x="104" y="404"/>
                    </a:cxn>
                    <a:cxn ang="0">
                      <a:pos x="162" y="395"/>
                    </a:cxn>
                    <a:cxn ang="0">
                      <a:pos x="156" y="269"/>
                    </a:cxn>
                    <a:cxn ang="0">
                      <a:pos x="124" y="262"/>
                    </a:cxn>
                    <a:cxn ang="0">
                      <a:pos x="126" y="227"/>
                    </a:cxn>
                    <a:cxn ang="0">
                      <a:pos x="167" y="228"/>
                    </a:cxn>
                    <a:cxn ang="0">
                      <a:pos x="163" y="190"/>
                    </a:cxn>
                    <a:cxn ang="0">
                      <a:pos x="146" y="145"/>
                    </a:cxn>
                    <a:cxn ang="0">
                      <a:pos x="142" y="86"/>
                    </a:cxn>
                    <a:cxn ang="0">
                      <a:pos x="173" y="0"/>
                    </a:cxn>
                    <a:cxn ang="0">
                      <a:pos x="191" y="37"/>
                    </a:cxn>
                    <a:cxn ang="0">
                      <a:pos x="215" y="79"/>
                    </a:cxn>
                    <a:cxn ang="0">
                      <a:pos x="237" y="106"/>
                    </a:cxn>
                    <a:cxn ang="0">
                      <a:pos x="265" y="163"/>
                    </a:cxn>
                    <a:cxn ang="0">
                      <a:pos x="283" y="200"/>
                    </a:cxn>
                    <a:cxn ang="0">
                      <a:pos x="286" y="242"/>
                    </a:cxn>
                    <a:cxn ang="0">
                      <a:pos x="344" y="258"/>
                    </a:cxn>
                    <a:cxn ang="0">
                      <a:pos x="367" y="316"/>
                    </a:cxn>
                    <a:cxn ang="0">
                      <a:pos x="403" y="385"/>
                    </a:cxn>
                    <a:cxn ang="0">
                      <a:pos x="391" y="418"/>
                    </a:cxn>
                    <a:cxn ang="0">
                      <a:pos x="383" y="506"/>
                    </a:cxn>
                    <a:cxn ang="0">
                      <a:pos x="434" y="513"/>
                    </a:cxn>
                    <a:cxn ang="0">
                      <a:pos x="470" y="544"/>
                    </a:cxn>
                    <a:cxn ang="0">
                      <a:pos x="545" y="620"/>
                    </a:cxn>
                    <a:cxn ang="0">
                      <a:pos x="600" y="616"/>
                    </a:cxn>
                    <a:cxn ang="0">
                      <a:pos x="644" y="659"/>
                    </a:cxn>
                    <a:cxn ang="0">
                      <a:pos x="596" y="699"/>
                    </a:cxn>
                    <a:cxn ang="0">
                      <a:pos x="589" y="762"/>
                    </a:cxn>
                    <a:cxn ang="0">
                      <a:pos x="541" y="809"/>
                    </a:cxn>
                    <a:cxn ang="0">
                      <a:pos x="482" y="826"/>
                    </a:cxn>
                    <a:cxn ang="0">
                      <a:pos x="434" y="826"/>
                    </a:cxn>
                    <a:cxn ang="0">
                      <a:pos x="399" y="872"/>
                    </a:cxn>
                  </a:cxnLst>
                  <a:rect l="0" t="0" r="r" b="b"/>
                  <a:pathLst>
                    <a:path w="644" h="872">
                      <a:moveTo>
                        <a:pt x="399" y="872"/>
                      </a:moveTo>
                      <a:lnTo>
                        <a:pt x="379" y="858"/>
                      </a:lnTo>
                      <a:lnTo>
                        <a:pt x="363" y="841"/>
                      </a:lnTo>
                      <a:lnTo>
                        <a:pt x="301" y="845"/>
                      </a:lnTo>
                      <a:lnTo>
                        <a:pt x="301" y="865"/>
                      </a:lnTo>
                      <a:lnTo>
                        <a:pt x="203" y="872"/>
                      </a:lnTo>
                      <a:lnTo>
                        <a:pt x="197" y="841"/>
                      </a:lnTo>
                      <a:lnTo>
                        <a:pt x="156" y="809"/>
                      </a:lnTo>
                      <a:lnTo>
                        <a:pt x="107" y="798"/>
                      </a:lnTo>
                      <a:lnTo>
                        <a:pt x="111" y="771"/>
                      </a:lnTo>
                      <a:lnTo>
                        <a:pt x="89" y="734"/>
                      </a:lnTo>
                      <a:lnTo>
                        <a:pt x="73" y="723"/>
                      </a:lnTo>
                      <a:lnTo>
                        <a:pt x="52" y="705"/>
                      </a:lnTo>
                      <a:lnTo>
                        <a:pt x="49" y="669"/>
                      </a:lnTo>
                      <a:lnTo>
                        <a:pt x="25" y="664"/>
                      </a:lnTo>
                      <a:lnTo>
                        <a:pt x="0" y="617"/>
                      </a:lnTo>
                      <a:lnTo>
                        <a:pt x="47" y="614"/>
                      </a:lnTo>
                      <a:lnTo>
                        <a:pt x="59" y="511"/>
                      </a:lnTo>
                      <a:lnTo>
                        <a:pt x="97" y="509"/>
                      </a:lnTo>
                      <a:lnTo>
                        <a:pt x="104" y="404"/>
                      </a:lnTo>
                      <a:lnTo>
                        <a:pt x="162" y="395"/>
                      </a:lnTo>
                      <a:lnTo>
                        <a:pt x="156" y="269"/>
                      </a:lnTo>
                      <a:lnTo>
                        <a:pt x="124" y="262"/>
                      </a:lnTo>
                      <a:lnTo>
                        <a:pt x="126" y="227"/>
                      </a:lnTo>
                      <a:lnTo>
                        <a:pt x="167" y="228"/>
                      </a:lnTo>
                      <a:lnTo>
                        <a:pt x="163" y="190"/>
                      </a:lnTo>
                      <a:lnTo>
                        <a:pt x="146" y="145"/>
                      </a:lnTo>
                      <a:lnTo>
                        <a:pt x="142" y="86"/>
                      </a:lnTo>
                      <a:lnTo>
                        <a:pt x="173" y="0"/>
                      </a:lnTo>
                      <a:lnTo>
                        <a:pt x="191" y="37"/>
                      </a:lnTo>
                      <a:lnTo>
                        <a:pt x="215" y="79"/>
                      </a:lnTo>
                      <a:lnTo>
                        <a:pt x="237" y="106"/>
                      </a:lnTo>
                      <a:lnTo>
                        <a:pt x="265" y="163"/>
                      </a:lnTo>
                      <a:lnTo>
                        <a:pt x="283" y="200"/>
                      </a:lnTo>
                      <a:lnTo>
                        <a:pt x="286" y="242"/>
                      </a:lnTo>
                      <a:lnTo>
                        <a:pt x="344" y="258"/>
                      </a:lnTo>
                      <a:lnTo>
                        <a:pt x="367" y="316"/>
                      </a:lnTo>
                      <a:lnTo>
                        <a:pt x="403" y="385"/>
                      </a:lnTo>
                      <a:lnTo>
                        <a:pt x="391" y="418"/>
                      </a:lnTo>
                      <a:lnTo>
                        <a:pt x="383" y="506"/>
                      </a:lnTo>
                      <a:lnTo>
                        <a:pt x="434" y="513"/>
                      </a:lnTo>
                      <a:lnTo>
                        <a:pt x="470" y="544"/>
                      </a:lnTo>
                      <a:lnTo>
                        <a:pt x="545" y="620"/>
                      </a:lnTo>
                      <a:lnTo>
                        <a:pt x="600" y="616"/>
                      </a:lnTo>
                      <a:lnTo>
                        <a:pt x="644" y="659"/>
                      </a:lnTo>
                      <a:lnTo>
                        <a:pt x="596" y="699"/>
                      </a:lnTo>
                      <a:lnTo>
                        <a:pt x="589" y="762"/>
                      </a:lnTo>
                      <a:lnTo>
                        <a:pt x="541" y="809"/>
                      </a:lnTo>
                      <a:lnTo>
                        <a:pt x="482" y="826"/>
                      </a:lnTo>
                      <a:lnTo>
                        <a:pt x="434" y="826"/>
                      </a:lnTo>
                      <a:lnTo>
                        <a:pt x="399" y="872"/>
                      </a:lnTo>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47" name="Freeform 173"/>
                <p:cNvSpPr>
                  <a:spLocks/>
                </p:cNvSpPr>
                <p:nvPr/>
              </p:nvSpPr>
              <p:spPr bwMode="auto">
                <a:xfrm>
                  <a:off x="3223" y="2563"/>
                  <a:ext cx="163" cy="242"/>
                </a:xfrm>
                <a:custGeom>
                  <a:avLst/>
                  <a:gdLst/>
                  <a:ahLst/>
                  <a:cxnLst>
                    <a:cxn ang="0">
                      <a:pos x="72" y="103"/>
                    </a:cxn>
                    <a:cxn ang="0">
                      <a:pos x="108" y="134"/>
                    </a:cxn>
                    <a:cxn ang="0">
                      <a:pos x="183" y="210"/>
                    </a:cxn>
                    <a:cxn ang="0">
                      <a:pos x="238" y="206"/>
                    </a:cxn>
                    <a:cxn ang="0">
                      <a:pos x="282" y="249"/>
                    </a:cxn>
                    <a:cxn ang="0">
                      <a:pos x="234" y="289"/>
                    </a:cxn>
                    <a:cxn ang="0">
                      <a:pos x="227" y="352"/>
                    </a:cxn>
                    <a:cxn ang="0">
                      <a:pos x="179" y="399"/>
                    </a:cxn>
                    <a:cxn ang="0">
                      <a:pos x="120" y="416"/>
                    </a:cxn>
                    <a:cxn ang="0">
                      <a:pos x="72" y="416"/>
                    </a:cxn>
                    <a:cxn ang="0">
                      <a:pos x="37" y="462"/>
                    </a:cxn>
                    <a:cxn ang="0">
                      <a:pos x="13" y="485"/>
                    </a:cxn>
                    <a:cxn ang="0">
                      <a:pos x="0" y="514"/>
                    </a:cxn>
                    <a:cxn ang="0">
                      <a:pos x="10" y="713"/>
                    </a:cxn>
                    <a:cxn ang="0">
                      <a:pos x="27" y="726"/>
                    </a:cxn>
                    <a:cxn ang="0">
                      <a:pos x="60" y="681"/>
                    </a:cxn>
                    <a:cxn ang="0">
                      <a:pos x="89" y="633"/>
                    </a:cxn>
                    <a:cxn ang="0">
                      <a:pos x="140" y="597"/>
                    </a:cxn>
                    <a:cxn ang="0">
                      <a:pos x="227" y="517"/>
                    </a:cxn>
                    <a:cxn ang="0">
                      <a:pos x="310" y="435"/>
                    </a:cxn>
                    <a:cxn ang="0">
                      <a:pos x="361" y="364"/>
                    </a:cxn>
                    <a:cxn ang="0">
                      <a:pos x="380" y="278"/>
                    </a:cxn>
                    <a:cxn ang="0">
                      <a:pos x="408" y="210"/>
                    </a:cxn>
                    <a:cxn ang="0">
                      <a:pos x="448" y="158"/>
                    </a:cxn>
                    <a:cxn ang="0">
                      <a:pos x="464" y="103"/>
                    </a:cxn>
                    <a:cxn ang="0">
                      <a:pos x="487" y="75"/>
                    </a:cxn>
                    <a:cxn ang="0">
                      <a:pos x="459" y="48"/>
                    </a:cxn>
                    <a:cxn ang="0">
                      <a:pos x="424" y="0"/>
                    </a:cxn>
                    <a:cxn ang="0">
                      <a:pos x="376" y="44"/>
                    </a:cxn>
                    <a:cxn ang="0">
                      <a:pos x="325" y="52"/>
                    </a:cxn>
                    <a:cxn ang="0">
                      <a:pos x="296" y="69"/>
                    </a:cxn>
                    <a:cxn ang="0">
                      <a:pos x="265" y="89"/>
                    </a:cxn>
                    <a:cxn ang="0">
                      <a:pos x="172" y="83"/>
                    </a:cxn>
                    <a:cxn ang="0">
                      <a:pos x="118" y="64"/>
                    </a:cxn>
                    <a:cxn ang="0">
                      <a:pos x="72" y="103"/>
                    </a:cxn>
                  </a:cxnLst>
                  <a:rect l="0" t="0" r="r" b="b"/>
                  <a:pathLst>
                    <a:path w="487" h="726">
                      <a:moveTo>
                        <a:pt x="72" y="103"/>
                      </a:moveTo>
                      <a:lnTo>
                        <a:pt x="108" y="134"/>
                      </a:lnTo>
                      <a:lnTo>
                        <a:pt x="183" y="210"/>
                      </a:lnTo>
                      <a:lnTo>
                        <a:pt x="238" y="206"/>
                      </a:lnTo>
                      <a:lnTo>
                        <a:pt x="282" y="249"/>
                      </a:lnTo>
                      <a:lnTo>
                        <a:pt x="234" y="289"/>
                      </a:lnTo>
                      <a:lnTo>
                        <a:pt x="227" y="352"/>
                      </a:lnTo>
                      <a:lnTo>
                        <a:pt x="179" y="399"/>
                      </a:lnTo>
                      <a:lnTo>
                        <a:pt x="120" y="416"/>
                      </a:lnTo>
                      <a:lnTo>
                        <a:pt x="72" y="416"/>
                      </a:lnTo>
                      <a:lnTo>
                        <a:pt x="37" y="462"/>
                      </a:lnTo>
                      <a:lnTo>
                        <a:pt x="13" y="485"/>
                      </a:lnTo>
                      <a:lnTo>
                        <a:pt x="0" y="514"/>
                      </a:lnTo>
                      <a:lnTo>
                        <a:pt x="10" y="713"/>
                      </a:lnTo>
                      <a:lnTo>
                        <a:pt x="27" y="726"/>
                      </a:lnTo>
                      <a:lnTo>
                        <a:pt x="60" y="681"/>
                      </a:lnTo>
                      <a:lnTo>
                        <a:pt x="89" y="633"/>
                      </a:lnTo>
                      <a:lnTo>
                        <a:pt x="140" y="597"/>
                      </a:lnTo>
                      <a:lnTo>
                        <a:pt x="227" y="517"/>
                      </a:lnTo>
                      <a:lnTo>
                        <a:pt x="310" y="435"/>
                      </a:lnTo>
                      <a:lnTo>
                        <a:pt x="361" y="364"/>
                      </a:lnTo>
                      <a:lnTo>
                        <a:pt x="380" y="278"/>
                      </a:lnTo>
                      <a:lnTo>
                        <a:pt x="408" y="210"/>
                      </a:lnTo>
                      <a:lnTo>
                        <a:pt x="448" y="158"/>
                      </a:lnTo>
                      <a:lnTo>
                        <a:pt x="464" y="103"/>
                      </a:lnTo>
                      <a:lnTo>
                        <a:pt x="487" y="75"/>
                      </a:lnTo>
                      <a:lnTo>
                        <a:pt x="459" y="48"/>
                      </a:lnTo>
                      <a:lnTo>
                        <a:pt x="424" y="0"/>
                      </a:lnTo>
                      <a:lnTo>
                        <a:pt x="376" y="44"/>
                      </a:lnTo>
                      <a:lnTo>
                        <a:pt x="325" y="52"/>
                      </a:lnTo>
                      <a:lnTo>
                        <a:pt x="296" y="69"/>
                      </a:lnTo>
                      <a:lnTo>
                        <a:pt x="265" y="89"/>
                      </a:lnTo>
                      <a:lnTo>
                        <a:pt x="172" y="83"/>
                      </a:lnTo>
                      <a:lnTo>
                        <a:pt x="118" y="64"/>
                      </a:lnTo>
                      <a:lnTo>
                        <a:pt x="72" y="103"/>
                      </a:lnTo>
                      <a:close/>
                    </a:path>
                  </a:pathLst>
                </a:custGeom>
                <a:solidFill>
                  <a:srgbClr val="7030A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48" name="Freeform 174"/>
                <p:cNvSpPr>
                  <a:spLocks/>
                </p:cNvSpPr>
                <p:nvPr/>
              </p:nvSpPr>
              <p:spPr bwMode="auto">
                <a:xfrm>
                  <a:off x="2745" y="2183"/>
                  <a:ext cx="232" cy="277"/>
                </a:xfrm>
                <a:custGeom>
                  <a:avLst/>
                  <a:gdLst/>
                  <a:ahLst/>
                  <a:cxnLst>
                    <a:cxn ang="0">
                      <a:pos x="86" y="4"/>
                    </a:cxn>
                    <a:cxn ang="0">
                      <a:pos x="124" y="28"/>
                    </a:cxn>
                    <a:cxn ang="0">
                      <a:pos x="152" y="31"/>
                    </a:cxn>
                    <a:cxn ang="0">
                      <a:pos x="254" y="48"/>
                    </a:cxn>
                    <a:cxn ang="0">
                      <a:pos x="268" y="87"/>
                    </a:cxn>
                    <a:cxn ang="0">
                      <a:pos x="341" y="97"/>
                    </a:cxn>
                    <a:cxn ang="0">
                      <a:pos x="344" y="121"/>
                    </a:cxn>
                    <a:cxn ang="0">
                      <a:pos x="408" y="136"/>
                    </a:cxn>
                    <a:cxn ang="0">
                      <a:pos x="448" y="151"/>
                    </a:cxn>
                    <a:cxn ang="0">
                      <a:pos x="460" y="128"/>
                    </a:cxn>
                    <a:cxn ang="0">
                      <a:pos x="460" y="63"/>
                    </a:cxn>
                    <a:cxn ang="0">
                      <a:pos x="480" y="44"/>
                    </a:cxn>
                    <a:cxn ang="0">
                      <a:pos x="499" y="16"/>
                    </a:cxn>
                    <a:cxn ang="0">
                      <a:pos x="517" y="0"/>
                    </a:cxn>
                    <a:cxn ang="0">
                      <a:pos x="563" y="2"/>
                    </a:cxn>
                    <a:cxn ang="0">
                      <a:pos x="591" y="30"/>
                    </a:cxn>
                    <a:cxn ang="0">
                      <a:pos x="615" y="51"/>
                    </a:cxn>
                    <a:cxn ang="0">
                      <a:pos x="656" y="49"/>
                    </a:cxn>
                    <a:cxn ang="0">
                      <a:pos x="695" y="63"/>
                    </a:cxn>
                    <a:cxn ang="0">
                      <a:pos x="691" y="109"/>
                    </a:cxn>
                    <a:cxn ang="0">
                      <a:pos x="694" y="662"/>
                    </a:cxn>
                    <a:cxn ang="0">
                      <a:pos x="689" y="741"/>
                    </a:cxn>
                    <a:cxn ang="0">
                      <a:pos x="658" y="750"/>
                    </a:cxn>
                    <a:cxn ang="0">
                      <a:pos x="666" y="832"/>
                    </a:cxn>
                    <a:cxn ang="0">
                      <a:pos x="634" y="829"/>
                    </a:cxn>
                    <a:cxn ang="0">
                      <a:pos x="560" y="768"/>
                    </a:cxn>
                    <a:cxn ang="0">
                      <a:pos x="527" y="751"/>
                    </a:cxn>
                    <a:cxn ang="0">
                      <a:pos x="458" y="717"/>
                    </a:cxn>
                    <a:cxn ang="0">
                      <a:pos x="434" y="676"/>
                    </a:cxn>
                    <a:cxn ang="0">
                      <a:pos x="355" y="664"/>
                    </a:cxn>
                    <a:cxn ang="0">
                      <a:pos x="340" y="624"/>
                    </a:cxn>
                    <a:cxn ang="0">
                      <a:pos x="300" y="610"/>
                    </a:cxn>
                    <a:cxn ang="0">
                      <a:pos x="296" y="593"/>
                    </a:cxn>
                    <a:cxn ang="0">
                      <a:pos x="253" y="588"/>
                    </a:cxn>
                    <a:cxn ang="0">
                      <a:pos x="224" y="578"/>
                    </a:cxn>
                    <a:cxn ang="0">
                      <a:pos x="170" y="573"/>
                    </a:cxn>
                    <a:cxn ang="0">
                      <a:pos x="165" y="550"/>
                    </a:cxn>
                    <a:cxn ang="0">
                      <a:pos x="106" y="550"/>
                    </a:cxn>
                    <a:cxn ang="0">
                      <a:pos x="98" y="502"/>
                    </a:cxn>
                    <a:cxn ang="0">
                      <a:pos x="27" y="491"/>
                    </a:cxn>
                    <a:cxn ang="0">
                      <a:pos x="3" y="467"/>
                    </a:cxn>
                    <a:cxn ang="0">
                      <a:pos x="0" y="412"/>
                    </a:cxn>
                    <a:cxn ang="0">
                      <a:pos x="11" y="104"/>
                    </a:cxn>
                    <a:cxn ang="0">
                      <a:pos x="55" y="83"/>
                    </a:cxn>
                    <a:cxn ang="0">
                      <a:pos x="79" y="77"/>
                    </a:cxn>
                    <a:cxn ang="0">
                      <a:pos x="86" y="4"/>
                    </a:cxn>
                  </a:cxnLst>
                  <a:rect l="0" t="0" r="r" b="b"/>
                  <a:pathLst>
                    <a:path w="695" h="832">
                      <a:moveTo>
                        <a:pt x="86" y="4"/>
                      </a:moveTo>
                      <a:lnTo>
                        <a:pt x="124" y="28"/>
                      </a:lnTo>
                      <a:lnTo>
                        <a:pt x="152" y="31"/>
                      </a:lnTo>
                      <a:lnTo>
                        <a:pt x="254" y="48"/>
                      </a:lnTo>
                      <a:lnTo>
                        <a:pt x="268" y="87"/>
                      </a:lnTo>
                      <a:lnTo>
                        <a:pt x="341" y="97"/>
                      </a:lnTo>
                      <a:lnTo>
                        <a:pt x="344" y="121"/>
                      </a:lnTo>
                      <a:lnTo>
                        <a:pt x="408" y="136"/>
                      </a:lnTo>
                      <a:lnTo>
                        <a:pt x="448" y="151"/>
                      </a:lnTo>
                      <a:lnTo>
                        <a:pt x="460" y="128"/>
                      </a:lnTo>
                      <a:lnTo>
                        <a:pt x="460" y="63"/>
                      </a:lnTo>
                      <a:lnTo>
                        <a:pt x="480" y="44"/>
                      </a:lnTo>
                      <a:lnTo>
                        <a:pt x="499" y="16"/>
                      </a:lnTo>
                      <a:lnTo>
                        <a:pt x="517" y="0"/>
                      </a:lnTo>
                      <a:lnTo>
                        <a:pt x="563" y="2"/>
                      </a:lnTo>
                      <a:lnTo>
                        <a:pt x="591" y="30"/>
                      </a:lnTo>
                      <a:lnTo>
                        <a:pt x="615" y="51"/>
                      </a:lnTo>
                      <a:lnTo>
                        <a:pt x="656" y="49"/>
                      </a:lnTo>
                      <a:lnTo>
                        <a:pt x="695" y="63"/>
                      </a:lnTo>
                      <a:lnTo>
                        <a:pt x="691" y="109"/>
                      </a:lnTo>
                      <a:lnTo>
                        <a:pt x="694" y="662"/>
                      </a:lnTo>
                      <a:lnTo>
                        <a:pt x="689" y="741"/>
                      </a:lnTo>
                      <a:lnTo>
                        <a:pt x="658" y="750"/>
                      </a:lnTo>
                      <a:lnTo>
                        <a:pt x="666" y="832"/>
                      </a:lnTo>
                      <a:lnTo>
                        <a:pt x="634" y="829"/>
                      </a:lnTo>
                      <a:lnTo>
                        <a:pt x="560" y="768"/>
                      </a:lnTo>
                      <a:lnTo>
                        <a:pt x="527" y="751"/>
                      </a:lnTo>
                      <a:lnTo>
                        <a:pt x="458" y="717"/>
                      </a:lnTo>
                      <a:lnTo>
                        <a:pt x="434" y="676"/>
                      </a:lnTo>
                      <a:lnTo>
                        <a:pt x="355" y="664"/>
                      </a:lnTo>
                      <a:lnTo>
                        <a:pt x="340" y="624"/>
                      </a:lnTo>
                      <a:lnTo>
                        <a:pt x="300" y="610"/>
                      </a:lnTo>
                      <a:lnTo>
                        <a:pt x="296" y="593"/>
                      </a:lnTo>
                      <a:lnTo>
                        <a:pt x="253" y="588"/>
                      </a:lnTo>
                      <a:lnTo>
                        <a:pt x="224" y="578"/>
                      </a:lnTo>
                      <a:lnTo>
                        <a:pt x="170" y="573"/>
                      </a:lnTo>
                      <a:lnTo>
                        <a:pt x="165" y="550"/>
                      </a:lnTo>
                      <a:lnTo>
                        <a:pt x="106" y="550"/>
                      </a:lnTo>
                      <a:lnTo>
                        <a:pt x="98" y="502"/>
                      </a:lnTo>
                      <a:lnTo>
                        <a:pt x="27" y="491"/>
                      </a:lnTo>
                      <a:lnTo>
                        <a:pt x="3" y="467"/>
                      </a:lnTo>
                      <a:lnTo>
                        <a:pt x="0" y="412"/>
                      </a:lnTo>
                      <a:lnTo>
                        <a:pt x="11" y="104"/>
                      </a:lnTo>
                      <a:lnTo>
                        <a:pt x="55" y="83"/>
                      </a:lnTo>
                      <a:lnTo>
                        <a:pt x="79" y="77"/>
                      </a:lnTo>
                      <a:lnTo>
                        <a:pt x="86" y="4"/>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49" name="Freeform 175"/>
                <p:cNvSpPr>
                  <a:spLocks/>
                </p:cNvSpPr>
                <p:nvPr/>
              </p:nvSpPr>
              <p:spPr bwMode="auto">
                <a:xfrm>
                  <a:off x="2745" y="2183"/>
                  <a:ext cx="232" cy="277"/>
                </a:xfrm>
                <a:custGeom>
                  <a:avLst/>
                  <a:gdLst/>
                  <a:ahLst/>
                  <a:cxnLst>
                    <a:cxn ang="0">
                      <a:pos x="86" y="4"/>
                    </a:cxn>
                    <a:cxn ang="0">
                      <a:pos x="124" y="28"/>
                    </a:cxn>
                    <a:cxn ang="0">
                      <a:pos x="152" y="31"/>
                    </a:cxn>
                    <a:cxn ang="0">
                      <a:pos x="254" y="48"/>
                    </a:cxn>
                    <a:cxn ang="0">
                      <a:pos x="268" y="87"/>
                    </a:cxn>
                    <a:cxn ang="0">
                      <a:pos x="341" y="97"/>
                    </a:cxn>
                    <a:cxn ang="0">
                      <a:pos x="344" y="121"/>
                    </a:cxn>
                    <a:cxn ang="0">
                      <a:pos x="408" y="136"/>
                    </a:cxn>
                    <a:cxn ang="0">
                      <a:pos x="448" y="151"/>
                    </a:cxn>
                    <a:cxn ang="0">
                      <a:pos x="460" y="128"/>
                    </a:cxn>
                    <a:cxn ang="0">
                      <a:pos x="460" y="63"/>
                    </a:cxn>
                    <a:cxn ang="0">
                      <a:pos x="480" y="44"/>
                    </a:cxn>
                    <a:cxn ang="0">
                      <a:pos x="499" y="16"/>
                    </a:cxn>
                    <a:cxn ang="0">
                      <a:pos x="517" y="0"/>
                    </a:cxn>
                    <a:cxn ang="0">
                      <a:pos x="563" y="2"/>
                    </a:cxn>
                    <a:cxn ang="0">
                      <a:pos x="591" y="30"/>
                    </a:cxn>
                    <a:cxn ang="0">
                      <a:pos x="615" y="51"/>
                    </a:cxn>
                    <a:cxn ang="0">
                      <a:pos x="656" y="49"/>
                    </a:cxn>
                    <a:cxn ang="0">
                      <a:pos x="695" y="63"/>
                    </a:cxn>
                    <a:cxn ang="0">
                      <a:pos x="691" y="109"/>
                    </a:cxn>
                    <a:cxn ang="0">
                      <a:pos x="694" y="662"/>
                    </a:cxn>
                    <a:cxn ang="0">
                      <a:pos x="689" y="741"/>
                    </a:cxn>
                    <a:cxn ang="0">
                      <a:pos x="658" y="750"/>
                    </a:cxn>
                    <a:cxn ang="0">
                      <a:pos x="666" y="832"/>
                    </a:cxn>
                    <a:cxn ang="0">
                      <a:pos x="634" y="829"/>
                    </a:cxn>
                    <a:cxn ang="0">
                      <a:pos x="560" y="768"/>
                    </a:cxn>
                    <a:cxn ang="0">
                      <a:pos x="527" y="751"/>
                    </a:cxn>
                    <a:cxn ang="0">
                      <a:pos x="458" y="717"/>
                    </a:cxn>
                    <a:cxn ang="0">
                      <a:pos x="434" y="676"/>
                    </a:cxn>
                    <a:cxn ang="0">
                      <a:pos x="355" y="664"/>
                    </a:cxn>
                    <a:cxn ang="0">
                      <a:pos x="340" y="624"/>
                    </a:cxn>
                    <a:cxn ang="0">
                      <a:pos x="300" y="610"/>
                    </a:cxn>
                    <a:cxn ang="0">
                      <a:pos x="296" y="593"/>
                    </a:cxn>
                    <a:cxn ang="0">
                      <a:pos x="253" y="588"/>
                    </a:cxn>
                    <a:cxn ang="0">
                      <a:pos x="224" y="578"/>
                    </a:cxn>
                    <a:cxn ang="0">
                      <a:pos x="170" y="573"/>
                    </a:cxn>
                    <a:cxn ang="0">
                      <a:pos x="165" y="550"/>
                    </a:cxn>
                    <a:cxn ang="0">
                      <a:pos x="106" y="550"/>
                    </a:cxn>
                    <a:cxn ang="0">
                      <a:pos x="98" y="502"/>
                    </a:cxn>
                    <a:cxn ang="0">
                      <a:pos x="27" y="491"/>
                    </a:cxn>
                    <a:cxn ang="0">
                      <a:pos x="3" y="467"/>
                    </a:cxn>
                    <a:cxn ang="0">
                      <a:pos x="0" y="412"/>
                    </a:cxn>
                    <a:cxn ang="0">
                      <a:pos x="11" y="104"/>
                    </a:cxn>
                    <a:cxn ang="0">
                      <a:pos x="55" y="83"/>
                    </a:cxn>
                    <a:cxn ang="0">
                      <a:pos x="79" y="77"/>
                    </a:cxn>
                    <a:cxn ang="0">
                      <a:pos x="86" y="4"/>
                    </a:cxn>
                  </a:cxnLst>
                  <a:rect l="0" t="0" r="r" b="b"/>
                  <a:pathLst>
                    <a:path w="695" h="832">
                      <a:moveTo>
                        <a:pt x="86" y="4"/>
                      </a:moveTo>
                      <a:lnTo>
                        <a:pt x="124" y="28"/>
                      </a:lnTo>
                      <a:lnTo>
                        <a:pt x="152" y="31"/>
                      </a:lnTo>
                      <a:lnTo>
                        <a:pt x="254" y="48"/>
                      </a:lnTo>
                      <a:lnTo>
                        <a:pt x="268" y="87"/>
                      </a:lnTo>
                      <a:lnTo>
                        <a:pt x="341" y="97"/>
                      </a:lnTo>
                      <a:lnTo>
                        <a:pt x="344" y="121"/>
                      </a:lnTo>
                      <a:lnTo>
                        <a:pt x="408" y="136"/>
                      </a:lnTo>
                      <a:lnTo>
                        <a:pt x="448" y="151"/>
                      </a:lnTo>
                      <a:lnTo>
                        <a:pt x="460" y="128"/>
                      </a:lnTo>
                      <a:lnTo>
                        <a:pt x="460" y="63"/>
                      </a:lnTo>
                      <a:lnTo>
                        <a:pt x="480" y="44"/>
                      </a:lnTo>
                      <a:lnTo>
                        <a:pt x="499" y="16"/>
                      </a:lnTo>
                      <a:lnTo>
                        <a:pt x="517" y="0"/>
                      </a:lnTo>
                      <a:lnTo>
                        <a:pt x="563" y="2"/>
                      </a:lnTo>
                      <a:lnTo>
                        <a:pt x="591" y="30"/>
                      </a:lnTo>
                      <a:lnTo>
                        <a:pt x="615" y="51"/>
                      </a:lnTo>
                      <a:lnTo>
                        <a:pt x="656" y="49"/>
                      </a:lnTo>
                      <a:lnTo>
                        <a:pt x="695" y="63"/>
                      </a:lnTo>
                      <a:lnTo>
                        <a:pt x="691" y="109"/>
                      </a:lnTo>
                      <a:lnTo>
                        <a:pt x="694" y="662"/>
                      </a:lnTo>
                      <a:lnTo>
                        <a:pt x="689" y="741"/>
                      </a:lnTo>
                      <a:lnTo>
                        <a:pt x="658" y="750"/>
                      </a:lnTo>
                      <a:lnTo>
                        <a:pt x="666" y="832"/>
                      </a:lnTo>
                      <a:lnTo>
                        <a:pt x="634" y="829"/>
                      </a:lnTo>
                      <a:lnTo>
                        <a:pt x="560" y="768"/>
                      </a:lnTo>
                      <a:lnTo>
                        <a:pt x="527" y="751"/>
                      </a:lnTo>
                      <a:lnTo>
                        <a:pt x="458" y="717"/>
                      </a:lnTo>
                      <a:lnTo>
                        <a:pt x="434" y="676"/>
                      </a:lnTo>
                      <a:lnTo>
                        <a:pt x="355" y="664"/>
                      </a:lnTo>
                      <a:lnTo>
                        <a:pt x="340" y="624"/>
                      </a:lnTo>
                      <a:lnTo>
                        <a:pt x="300" y="610"/>
                      </a:lnTo>
                      <a:lnTo>
                        <a:pt x="296" y="593"/>
                      </a:lnTo>
                      <a:lnTo>
                        <a:pt x="253" y="588"/>
                      </a:lnTo>
                      <a:lnTo>
                        <a:pt x="224" y="578"/>
                      </a:lnTo>
                      <a:lnTo>
                        <a:pt x="170" y="573"/>
                      </a:lnTo>
                      <a:lnTo>
                        <a:pt x="165" y="550"/>
                      </a:lnTo>
                      <a:lnTo>
                        <a:pt x="106" y="550"/>
                      </a:lnTo>
                      <a:lnTo>
                        <a:pt x="98" y="502"/>
                      </a:lnTo>
                      <a:lnTo>
                        <a:pt x="27" y="491"/>
                      </a:lnTo>
                      <a:lnTo>
                        <a:pt x="3" y="467"/>
                      </a:lnTo>
                      <a:lnTo>
                        <a:pt x="0" y="412"/>
                      </a:lnTo>
                      <a:lnTo>
                        <a:pt x="11" y="104"/>
                      </a:lnTo>
                      <a:lnTo>
                        <a:pt x="55" y="83"/>
                      </a:lnTo>
                      <a:lnTo>
                        <a:pt x="79" y="77"/>
                      </a:lnTo>
                      <a:lnTo>
                        <a:pt x="86" y="4"/>
                      </a:lnTo>
                    </a:path>
                  </a:pathLst>
                </a:custGeom>
                <a:solidFill>
                  <a:srgbClr val="7030A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50" name="Freeform 176"/>
                <p:cNvSpPr>
                  <a:spLocks/>
                </p:cNvSpPr>
                <p:nvPr/>
              </p:nvSpPr>
              <p:spPr bwMode="auto">
                <a:xfrm>
                  <a:off x="2930" y="2377"/>
                  <a:ext cx="230" cy="337"/>
                </a:xfrm>
                <a:custGeom>
                  <a:avLst/>
                  <a:gdLst/>
                  <a:ahLst/>
                  <a:cxnLst>
                    <a:cxn ang="0">
                      <a:pos x="106" y="384"/>
                    </a:cxn>
                    <a:cxn ang="0">
                      <a:pos x="50" y="444"/>
                    </a:cxn>
                    <a:cxn ang="0">
                      <a:pos x="5" y="494"/>
                    </a:cxn>
                    <a:cxn ang="0">
                      <a:pos x="33" y="537"/>
                    </a:cxn>
                    <a:cxn ang="0">
                      <a:pos x="61" y="583"/>
                    </a:cxn>
                    <a:cxn ang="0">
                      <a:pos x="54" y="621"/>
                    </a:cxn>
                    <a:cxn ang="0">
                      <a:pos x="97" y="699"/>
                    </a:cxn>
                    <a:cxn ang="0">
                      <a:pos x="113" y="749"/>
                    </a:cxn>
                    <a:cxn ang="0">
                      <a:pos x="148" y="769"/>
                    </a:cxn>
                    <a:cxn ang="0">
                      <a:pos x="202" y="820"/>
                    </a:cxn>
                    <a:cxn ang="0">
                      <a:pos x="236" y="881"/>
                    </a:cxn>
                    <a:cxn ang="0">
                      <a:pos x="254" y="912"/>
                    </a:cxn>
                    <a:cxn ang="0">
                      <a:pos x="267" y="960"/>
                    </a:cxn>
                    <a:cxn ang="0">
                      <a:pos x="388" y="992"/>
                    </a:cxn>
                    <a:cxn ang="0">
                      <a:pos x="419" y="1008"/>
                    </a:cxn>
                    <a:cxn ang="0">
                      <a:pos x="512" y="1010"/>
                    </a:cxn>
                    <a:cxn ang="0">
                      <a:pos x="625" y="945"/>
                    </a:cxn>
                    <a:cxn ang="0">
                      <a:pos x="607" y="881"/>
                    </a:cxn>
                    <a:cxn ang="0">
                      <a:pos x="570" y="852"/>
                    </a:cxn>
                    <a:cxn ang="0">
                      <a:pos x="543" y="811"/>
                    </a:cxn>
                    <a:cxn ang="0">
                      <a:pos x="565" y="761"/>
                    </a:cxn>
                    <a:cxn ang="0">
                      <a:pos x="615" y="656"/>
                    </a:cxn>
                    <a:cxn ang="0">
                      <a:pos x="680" y="542"/>
                    </a:cxn>
                    <a:cxn ang="0">
                      <a:pos x="642" y="409"/>
                    </a:cxn>
                    <a:cxn ang="0">
                      <a:pos x="685" y="375"/>
                    </a:cxn>
                    <a:cxn ang="0">
                      <a:pos x="664" y="292"/>
                    </a:cxn>
                    <a:cxn ang="0">
                      <a:pos x="691" y="147"/>
                    </a:cxn>
                    <a:cxn ang="0">
                      <a:pos x="664" y="47"/>
                    </a:cxn>
                    <a:cxn ang="0">
                      <a:pos x="526" y="64"/>
                    </a:cxn>
                    <a:cxn ang="0">
                      <a:pos x="202" y="40"/>
                    </a:cxn>
                    <a:cxn ang="0">
                      <a:pos x="139" y="79"/>
                    </a:cxn>
                    <a:cxn ang="0">
                      <a:pos x="103" y="167"/>
                    </a:cxn>
                  </a:cxnLst>
                  <a:rect l="0" t="0" r="r" b="b"/>
                  <a:pathLst>
                    <a:path w="691" h="1010">
                      <a:moveTo>
                        <a:pt x="111" y="249"/>
                      </a:moveTo>
                      <a:lnTo>
                        <a:pt x="106" y="384"/>
                      </a:lnTo>
                      <a:lnTo>
                        <a:pt x="77" y="394"/>
                      </a:lnTo>
                      <a:lnTo>
                        <a:pt x="50" y="444"/>
                      </a:lnTo>
                      <a:lnTo>
                        <a:pt x="37" y="492"/>
                      </a:lnTo>
                      <a:lnTo>
                        <a:pt x="5" y="494"/>
                      </a:lnTo>
                      <a:lnTo>
                        <a:pt x="0" y="523"/>
                      </a:lnTo>
                      <a:lnTo>
                        <a:pt x="33" y="537"/>
                      </a:lnTo>
                      <a:lnTo>
                        <a:pt x="41" y="573"/>
                      </a:lnTo>
                      <a:lnTo>
                        <a:pt x="61" y="583"/>
                      </a:lnTo>
                      <a:lnTo>
                        <a:pt x="64" y="605"/>
                      </a:lnTo>
                      <a:lnTo>
                        <a:pt x="54" y="621"/>
                      </a:lnTo>
                      <a:lnTo>
                        <a:pt x="75" y="654"/>
                      </a:lnTo>
                      <a:lnTo>
                        <a:pt x="97" y="699"/>
                      </a:lnTo>
                      <a:lnTo>
                        <a:pt x="92" y="739"/>
                      </a:lnTo>
                      <a:lnTo>
                        <a:pt x="113" y="749"/>
                      </a:lnTo>
                      <a:lnTo>
                        <a:pt x="116" y="774"/>
                      </a:lnTo>
                      <a:lnTo>
                        <a:pt x="148" y="769"/>
                      </a:lnTo>
                      <a:lnTo>
                        <a:pt x="160" y="812"/>
                      </a:lnTo>
                      <a:lnTo>
                        <a:pt x="202" y="820"/>
                      </a:lnTo>
                      <a:lnTo>
                        <a:pt x="209" y="871"/>
                      </a:lnTo>
                      <a:lnTo>
                        <a:pt x="236" y="881"/>
                      </a:lnTo>
                      <a:lnTo>
                        <a:pt x="247" y="899"/>
                      </a:lnTo>
                      <a:lnTo>
                        <a:pt x="254" y="912"/>
                      </a:lnTo>
                      <a:lnTo>
                        <a:pt x="249" y="935"/>
                      </a:lnTo>
                      <a:lnTo>
                        <a:pt x="267" y="960"/>
                      </a:lnTo>
                      <a:lnTo>
                        <a:pt x="371" y="969"/>
                      </a:lnTo>
                      <a:lnTo>
                        <a:pt x="388" y="992"/>
                      </a:lnTo>
                      <a:lnTo>
                        <a:pt x="416" y="1000"/>
                      </a:lnTo>
                      <a:lnTo>
                        <a:pt x="419" y="1008"/>
                      </a:lnTo>
                      <a:lnTo>
                        <a:pt x="467" y="1008"/>
                      </a:lnTo>
                      <a:lnTo>
                        <a:pt x="512" y="1010"/>
                      </a:lnTo>
                      <a:lnTo>
                        <a:pt x="565" y="993"/>
                      </a:lnTo>
                      <a:lnTo>
                        <a:pt x="625" y="945"/>
                      </a:lnTo>
                      <a:lnTo>
                        <a:pt x="629" y="918"/>
                      </a:lnTo>
                      <a:lnTo>
                        <a:pt x="607" y="881"/>
                      </a:lnTo>
                      <a:lnTo>
                        <a:pt x="591" y="870"/>
                      </a:lnTo>
                      <a:lnTo>
                        <a:pt x="570" y="852"/>
                      </a:lnTo>
                      <a:lnTo>
                        <a:pt x="567" y="816"/>
                      </a:lnTo>
                      <a:lnTo>
                        <a:pt x="543" y="811"/>
                      </a:lnTo>
                      <a:lnTo>
                        <a:pt x="518" y="764"/>
                      </a:lnTo>
                      <a:lnTo>
                        <a:pt x="565" y="761"/>
                      </a:lnTo>
                      <a:lnTo>
                        <a:pt x="577" y="658"/>
                      </a:lnTo>
                      <a:lnTo>
                        <a:pt x="615" y="656"/>
                      </a:lnTo>
                      <a:lnTo>
                        <a:pt x="622" y="551"/>
                      </a:lnTo>
                      <a:lnTo>
                        <a:pt x="680" y="542"/>
                      </a:lnTo>
                      <a:lnTo>
                        <a:pt x="674" y="416"/>
                      </a:lnTo>
                      <a:lnTo>
                        <a:pt x="642" y="409"/>
                      </a:lnTo>
                      <a:lnTo>
                        <a:pt x="644" y="374"/>
                      </a:lnTo>
                      <a:lnTo>
                        <a:pt x="685" y="375"/>
                      </a:lnTo>
                      <a:lnTo>
                        <a:pt x="681" y="337"/>
                      </a:lnTo>
                      <a:lnTo>
                        <a:pt x="664" y="292"/>
                      </a:lnTo>
                      <a:lnTo>
                        <a:pt x="660" y="233"/>
                      </a:lnTo>
                      <a:lnTo>
                        <a:pt x="691" y="147"/>
                      </a:lnTo>
                      <a:lnTo>
                        <a:pt x="688" y="103"/>
                      </a:lnTo>
                      <a:lnTo>
                        <a:pt x="664" y="47"/>
                      </a:lnTo>
                      <a:lnTo>
                        <a:pt x="605" y="0"/>
                      </a:lnTo>
                      <a:lnTo>
                        <a:pt x="526" y="64"/>
                      </a:lnTo>
                      <a:lnTo>
                        <a:pt x="498" y="40"/>
                      </a:lnTo>
                      <a:lnTo>
                        <a:pt x="202" y="40"/>
                      </a:lnTo>
                      <a:lnTo>
                        <a:pt x="167" y="64"/>
                      </a:lnTo>
                      <a:lnTo>
                        <a:pt x="139" y="79"/>
                      </a:lnTo>
                      <a:lnTo>
                        <a:pt x="134" y="158"/>
                      </a:lnTo>
                      <a:lnTo>
                        <a:pt x="103" y="167"/>
                      </a:lnTo>
                      <a:lnTo>
                        <a:pt x="111" y="249"/>
                      </a:lnTo>
                      <a:close/>
                    </a:path>
                  </a:pathLst>
                </a:custGeom>
                <a:solidFill>
                  <a:srgbClr val="7030A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51" name="Freeform 177"/>
                <p:cNvSpPr>
                  <a:spLocks/>
                </p:cNvSpPr>
                <p:nvPr/>
              </p:nvSpPr>
              <p:spPr bwMode="auto">
                <a:xfrm>
                  <a:off x="3934" y="2277"/>
                  <a:ext cx="42" cy="24"/>
                </a:xfrm>
                <a:custGeom>
                  <a:avLst/>
                  <a:gdLst/>
                  <a:ahLst/>
                  <a:cxnLst>
                    <a:cxn ang="0">
                      <a:pos x="111" y="71"/>
                    </a:cxn>
                    <a:cxn ang="0">
                      <a:pos x="58" y="67"/>
                    </a:cxn>
                    <a:cxn ang="0">
                      <a:pos x="17" y="52"/>
                    </a:cxn>
                    <a:cxn ang="0">
                      <a:pos x="0" y="0"/>
                    </a:cxn>
                    <a:cxn ang="0">
                      <a:pos x="51" y="24"/>
                    </a:cxn>
                    <a:cxn ang="0">
                      <a:pos x="126" y="23"/>
                    </a:cxn>
                    <a:cxn ang="0">
                      <a:pos x="111" y="71"/>
                    </a:cxn>
                  </a:cxnLst>
                  <a:rect l="0" t="0" r="r" b="b"/>
                  <a:pathLst>
                    <a:path w="126" h="71">
                      <a:moveTo>
                        <a:pt x="111" y="71"/>
                      </a:moveTo>
                      <a:lnTo>
                        <a:pt x="58" y="67"/>
                      </a:lnTo>
                      <a:lnTo>
                        <a:pt x="17" y="52"/>
                      </a:lnTo>
                      <a:lnTo>
                        <a:pt x="0" y="0"/>
                      </a:lnTo>
                      <a:lnTo>
                        <a:pt x="51" y="24"/>
                      </a:lnTo>
                      <a:lnTo>
                        <a:pt x="126" y="23"/>
                      </a:lnTo>
                      <a:lnTo>
                        <a:pt x="111" y="71"/>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52" name="Freeform 178"/>
                <p:cNvSpPr>
                  <a:spLocks/>
                </p:cNvSpPr>
                <p:nvPr/>
              </p:nvSpPr>
              <p:spPr bwMode="auto">
                <a:xfrm>
                  <a:off x="2733" y="2737"/>
                  <a:ext cx="97" cy="114"/>
                </a:xfrm>
                <a:custGeom>
                  <a:avLst/>
                  <a:gdLst/>
                  <a:ahLst/>
                  <a:cxnLst>
                    <a:cxn ang="0">
                      <a:pos x="215" y="0"/>
                    </a:cxn>
                    <a:cxn ang="0">
                      <a:pos x="142" y="6"/>
                    </a:cxn>
                    <a:cxn ang="0">
                      <a:pos x="117" y="28"/>
                    </a:cxn>
                    <a:cxn ang="0">
                      <a:pos x="117" y="52"/>
                    </a:cxn>
                    <a:cxn ang="0">
                      <a:pos x="105" y="85"/>
                    </a:cxn>
                    <a:cxn ang="0">
                      <a:pos x="57" y="88"/>
                    </a:cxn>
                    <a:cxn ang="0">
                      <a:pos x="46" y="75"/>
                    </a:cxn>
                    <a:cxn ang="0">
                      <a:pos x="46" y="136"/>
                    </a:cxn>
                    <a:cxn ang="0">
                      <a:pos x="8" y="152"/>
                    </a:cxn>
                    <a:cxn ang="0">
                      <a:pos x="0" y="166"/>
                    </a:cxn>
                    <a:cxn ang="0">
                      <a:pos x="22" y="176"/>
                    </a:cxn>
                    <a:cxn ang="0">
                      <a:pos x="21" y="219"/>
                    </a:cxn>
                    <a:cxn ang="0">
                      <a:pos x="77" y="273"/>
                    </a:cxn>
                    <a:cxn ang="0">
                      <a:pos x="121" y="324"/>
                    </a:cxn>
                    <a:cxn ang="0">
                      <a:pos x="139" y="343"/>
                    </a:cxn>
                    <a:cxn ang="0">
                      <a:pos x="155" y="321"/>
                    </a:cxn>
                    <a:cxn ang="0">
                      <a:pos x="170" y="283"/>
                    </a:cxn>
                    <a:cxn ang="0">
                      <a:pos x="149" y="267"/>
                    </a:cxn>
                    <a:cxn ang="0">
                      <a:pos x="145" y="242"/>
                    </a:cxn>
                    <a:cxn ang="0">
                      <a:pos x="176" y="228"/>
                    </a:cxn>
                    <a:cxn ang="0">
                      <a:pos x="200" y="221"/>
                    </a:cxn>
                    <a:cxn ang="0">
                      <a:pos x="224" y="253"/>
                    </a:cxn>
                    <a:cxn ang="0">
                      <a:pos x="262" y="238"/>
                    </a:cxn>
                    <a:cxn ang="0">
                      <a:pos x="290" y="194"/>
                    </a:cxn>
                    <a:cxn ang="0">
                      <a:pos x="283" y="150"/>
                    </a:cxn>
                    <a:cxn ang="0">
                      <a:pos x="259" y="129"/>
                    </a:cxn>
                    <a:cxn ang="0">
                      <a:pos x="245" y="97"/>
                    </a:cxn>
                    <a:cxn ang="0">
                      <a:pos x="257" y="73"/>
                    </a:cxn>
                    <a:cxn ang="0">
                      <a:pos x="248" y="43"/>
                    </a:cxn>
                    <a:cxn ang="0">
                      <a:pos x="215" y="42"/>
                    </a:cxn>
                    <a:cxn ang="0">
                      <a:pos x="215" y="0"/>
                    </a:cxn>
                  </a:cxnLst>
                  <a:rect l="0" t="0" r="r" b="b"/>
                  <a:pathLst>
                    <a:path w="290" h="343">
                      <a:moveTo>
                        <a:pt x="215" y="0"/>
                      </a:moveTo>
                      <a:lnTo>
                        <a:pt x="142" y="6"/>
                      </a:lnTo>
                      <a:lnTo>
                        <a:pt x="117" y="28"/>
                      </a:lnTo>
                      <a:lnTo>
                        <a:pt x="117" y="52"/>
                      </a:lnTo>
                      <a:lnTo>
                        <a:pt x="105" y="85"/>
                      </a:lnTo>
                      <a:lnTo>
                        <a:pt x="57" y="88"/>
                      </a:lnTo>
                      <a:lnTo>
                        <a:pt x="46" y="75"/>
                      </a:lnTo>
                      <a:lnTo>
                        <a:pt x="46" y="136"/>
                      </a:lnTo>
                      <a:lnTo>
                        <a:pt x="8" y="152"/>
                      </a:lnTo>
                      <a:lnTo>
                        <a:pt x="0" y="166"/>
                      </a:lnTo>
                      <a:lnTo>
                        <a:pt x="22" y="176"/>
                      </a:lnTo>
                      <a:lnTo>
                        <a:pt x="21" y="219"/>
                      </a:lnTo>
                      <a:lnTo>
                        <a:pt x="77" y="273"/>
                      </a:lnTo>
                      <a:lnTo>
                        <a:pt x="121" y="324"/>
                      </a:lnTo>
                      <a:lnTo>
                        <a:pt x="139" y="343"/>
                      </a:lnTo>
                      <a:lnTo>
                        <a:pt x="155" y="321"/>
                      </a:lnTo>
                      <a:lnTo>
                        <a:pt x="170" y="283"/>
                      </a:lnTo>
                      <a:lnTo>
                        <a:pt x="149" y="267"/>
                      </a:lnTo>
                      <a:lnTo>
                        <a:pt x="145" y="242"/>
                      </a:lnTo>
                      <a:lnTo>
                        <a:pt x="176" y="228"/>
                      </a:lnTo>
                      <a:lnTo>
                        <a:pt x="200" y="221"/>
                      </a:lnTo>
                      <a:lnTo>
                        <a:pt x="224" y="253"/>
                      </a:lnTo>
                      <a:lnTo>
                        <a:pt x="262" y="238"/>
                      </a:lnTo>
                      <a:lnTo>
                        <a:pt x="290" y="194"/>
                      </a:lnTo>
                      <a:lnTo>
                        <a:pt x="283" y="150"/>
                      </a:lnTo>
                      <a:lnTo>
                        <a:pt x="259" y="129"/>
                      </a:lnTo>
                      <a:lnTo>
                        <a:pt x="245" y="97"/>
                      </a:lnTo>
                      <a:lnTo>
                        <a:pt x="257" y="73"/>
                      </a:lnTo>
                      <a:lnTo>
                        <a:pt x="248" y="43"/>
                      </a:lnTo>
                      <a:lnTo>
                        <a:pt x="215" y="42"/>
                      </a:lnTo>
                      <a:lnTo>
                        <a:pt x="215" y="0"/>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53" name="Freeform 179"/>
                <p:cNvSpPr>
                  <a:spLocks/>
                </p:cNvSpPr>
                <p:nvPr/>
              </p:nvSpPr>
              <p:spPr bwMode="auto">
                <a:xfrm>
                  <a:off x="3120" y="2155"/>
                  <a:ext cx="22" cy="34"/>
                </a:xfrm>
                <a:custGeom>
                  <a:avLst/>
                  <a:gdLst/>
                  <a:ahLst/>
                  <a:cxnLst>
                    <a:cxn ang="0">
                      <a:pos x="0" y="103"/>
                    </a:cxn>
                    <a:cxn ang="0">
                      <a:pos x="42" y="79"/>
                    </a:cxn>
                    <a:cxn ang="0">
                      <a:pos x="66" y="27"/>
                    </a:cxn>
                    <a:cxn ang="0">
                      <a:pos x="27" y="0"/>
                    </a:cxn>
                    <a:cxn ang="0">
                      <a:pos x="0" y="103"/>
                    </a:cxn>
                  </a:cxnLst>
                  <a:rect l="0" t="0" r="r" b="b"/>
                  <a:pathLst>
                    <a:path w="66" h="103">
                      <a:moveTo>
                        <a:pt x="0" y="103"/>
                      </a:moveTo>
                      <a:lnTo>
                        <a:pt x="42" y="79"/>
                      </a:lnTo>
                      <a:lnTo>
                        <a:pt x="66" y="27"/>
                      </a:lnTo>
                      <a:lnTo>
                        <a:pt x="27" y="0"/>
                      </a:lnTo>
                      <a:lnTo>
                        <a:pt x="0" y="103"/>
                      </a:lnTo>
                      <a:close/>
                    </a:path>
                  </a:pathLst>
                </a:custGeom>
                <a:solidFill>
                  <a:srgbClr val="7030A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54" name="Freeform 180"/>
                <p:cNvSpPr>
                  <a:spLocks/>
                </p:cNvSpPr>
                <p:nvPr/>
              </p:nvSpPr>
              <p:spPr bwMode="auto">
                <a:xfrm>
                  <a:off x="1355" y="2616"/>
                  <a:ext cx="90" cy="52"/>
                </a:xfrm>
                <a:custGeom>
                  <a:avLst/>
                  <a:gdLst/>
                  <a:ahLst/>
                  <a:cxnLst>
                    <a:cxn ang="0">
                      <a:pos x="39" y="15"/>
                    </a:cxn>
                    <a:cxn ang="0">
                      <a:pos x="0" y="35"/>
                    </a:cxn>
                    <a:cxn ang="0">
                      <a:pos x="4" y="87"/>
                    </a:cxn>
                    <a:cxn ang="0">
                      <a:pos x="95" y="98"/>
                    </a:cxn>
                    <a:cxn ang="0">
                      <a:pos x="130" y="130"/>
                    </a:cxn>
                    <a:cxn ang="0">
                      <a:pos x="170" y="111"/>
                    </a:cxn>
                    <a:cxn ang="0">
                      <a:pos x="154" y="71"/>
                    </a:cxn>
                    <a:cxn ang="0">
                      <a:pos x="198" y="67"/>
                    </a:cxn>
                    <a:cxn ang="0">
                      <a:pos x="241" y="122"/>
                    </a:cxn>
                    <a:cxn ang="0">
                      <a:pos x="260" y="157"/>
                    </a:cxn>
                    <a:cxn ang="0">
                      <a:pos x="269" y="56"/>
                    </a:cxn>
                    <a:cxn ang="0">
                      <a:pos x="214" y="15"/>
                    </a:cxn>
                    <a:cxn ang="0">
                      <a:pos x="162" y="0"/>
                    </a:cxn>
                    <a:cxn ang="0">
                      <a:pos x="126" y="35"/>
                    </a:cxn>
                    <a:cxn ang="0">
                      <a:pos x="39" y="15"/>
                    </a:cxn>
                  </a:cxnLst>
                  <a:rect l="0" t="0" r="r" b="b"/>
                  <a:pathLst>
                    <a:path w="269" h="157">
                      <a:moveTo>
                        <a:pt x="39" y="15"/>
                      </a:moveTo>
                      <a:lnTo>
                        <a:pt x="0" y="35"/>
                      </a:lnTo>
                      <a:lnTo>
                        <a:pt x="4" y="87"/>
                      </a:lnTo>
                      <a:lnTo>
                        <a:pt x="95" y="98"/>
                      </a:lnTo>
                      <a:lnTo>
                        <a:pt x="130" y="130"/>
                      </a:lnTo>
                      <a:lnTo>
                        <a:pt x="170" y="111"/>
                      </a:lnTo>
                      <a:lnTo>
                        <a:pt x="154" y="71"/>
                      </a:lnTo>
                      <a:lnTo>
                        <a:pt x="198" y="67"/>
                      </a:lnTo>
                      <a:lnTo>
                        <a:pt x="241" y="122"/>
                      </a:lnTo>
                      <a:lnTo>
                        <a:pt x="260" y="157"/>
                      </a:lnTo>
                      <a:lnTo>
                        <a:pt x="269" y="56"/>
                      </a:lnTo>
                      <a:lnTo>
                        <a:pt x="214" y="15"/>
                      </a:lnTo>
                      <a:lnTo>
                        <a:pt x="162" y="0"/>
                      </a:lnTo>
                      <a:lnTo>
                        <a:pt x="126" y="35"/>
                      </a:lnTo>
                      <a:lnTo>
                        <a:pt x="39" y="15"/>
                      </a:lnTo>
                      <a:close/>
                    </a:path>
                  </a:pathLst>
                </a:custGeom>
                <a:no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55" name="Freeform 181"/>
                <p:cNvSpPr>
                  <a:spLocks/>
                </p:cNvSpPr>
                <p:nvPr/>
              </p:nvSpPr>
              <p:spPr bwMode="auto">
                <a:xfrm>
                  <a:off x="1389" y="2766"/>
                  <a:ext cx="116" cy="106"/>
                </a:xfrm>
                <a:custGeom>
                  <a:avLst/>
                  <a:gdLst/>
                  <a:ahLst/>
                  <a:cxnLst>
                    <a:cxn ang="0">
                      <a:pos x="348" y="151"/>
                    </a:cxn>
                    <a:cxn ang="0">
                      <a:pos x="309" y="99"/>
                    </a:cxn>
                    <a:cxn ang="0">
                      <a:pos x="261" y="68"/>
                    </a:cxn>
                    <a:cxn ang="0">
                      <a:pos x="226" y="36"/>
                    </a:cxn>
                    <a:cxn ang="0">
                      <a:pos x="151" y="40"/>
                    </a:cxn>
                    <a:cxn ang="0">
                      <a:pos x="84" y="0"/>
                    </a:cxn>
                    <a:cxn ang="0">
                      <a:pos x="44" y="20"/>
                    </a:cxn>
                    <a:cxn ang="0">
                      <a:pos x="37" y="75"/>
                    </a:cxn>
                    <a:cxn ang="0">
                      <a:pos x="16" y="103"/>
                    </a:cxn>
                    <a:cxn ang="0">
                      <a:pos x="0" y="139"/>
                    </a:cxn>
                    <a:cxn ang="0">
                      <a:pos x="16" y="174"/>
                    </a:cxn>
                    <a:cxn ang="0">
                      <a:pos x="44" y="202"/>
                    </a:cxn>
                    <a:cxn ang="0">
                      <a:pos x="52" y="237"/>
                    </a:cxn>
                    <a:cxn ang="0">
                      <a:pos x="52" y="285"/>
                    </a:cxn>
                    <a:cxn ang="0">
                      <a:pos x="83" y="320"/>
                    </a:cxn>
                    <a:cxn ang="0">
                      <a:pos x="131" y="285"/>
                    </a:cxn>
                    <a:cxn ang="0">
                      <a:pos x="193" y="241"/>
                    </a:cxn>
                    <a:cxn ang="0">
                      <a:pos x="324" y="182"/>
                    </a:cxn>
                    <a:cxn ang="0">
                      <a:pos x="348" y="151"/>
                    </a:cxn>
                  </a:cxnLst>
                  <a:rect l="0" t="0" r="r" b="b"/>
                  <a:pathLst>
                    <a:path w="348" h="320">
                      <a:moveTo>
                        <a:pt x="348" y="151"/>
                      </a:moveTo>
                      <a:lnTo>
                        <a:pt x="309" y="99"/>
                      </a:lnTo>
                      <a:lnTo>
                        <a:pt x="261" y="68"/>
                      </a:lnTo>
                      <a:lnTo>
                        <a:pt x="226" y="36"/>
                      </a:lnTo>
                      <a:lnTo>
                        <a:pt x="151" y="40"/>
                      </a:lnTo>
                      <a:lnTo>
                        <a:pt x="84" y="0"/>
                      </a:lnTo>
                      <a:lnTo>
                        <a:pt x="44" y="20"/>
                      </a:lnTo>
                      <a:lnTo>
                        <a:pt x="37" y="75"/>
                      </a:lnTo>
                      <a:lnTo>
                        <a:pt x="16" y="103"/>
                      </a:lnTo>
                      <a:lnTo>
                        <a:pt x="0" y="139"/>
                      </a:lnTo>
                      <a:lnTo>
                        <a:pt x="16" y="174"/>
                      </a:lnTo>
                      <a:lnTo>
                        <a:pt x="44" y="202"/>
                      </a:lnTo>
                      <a:lnTo>
                        <a:pt x="52" y="237"/>
                      </a:lnTo>
                      <a:lnTo>
                        <a:pt x="52" y="285"/>
                      </a:lnTo>
                      <a:lnTo>
                        <a:pt x="83" y="320"/>
                      </a:lnTo>
                      <a:lnTo>
                        <a:pt x="131" y="285"/>
                      </a:lnTo>
                      <a:lnTo>
                        <a:pt x="193" y="241"/>
                      </a:lnTo>
                      <a:lnTo>
                        <a:pt x="324" y="182"/>
                      </a:lnTo>
                      <a:lnTo>
                        <a:pt x="348" y="151"/>
                      </a:lnTo>
                      <a:close/>
                    </a:path>
                  </a:pathLst>
                </a:custGeom>
                <a:solidFill>
                  <a:srgbClr val="00B05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56" name="Freeform 182"/>
                <p:cNvSpPr>
                  <a:spLocks/>
                </p:cNvSpPr>
                <p:nvPr/>
              </p:nvSpPr>
              <p:spPr bwMode="auto">
                <a:xfrm>
                  <a:off x="1690" y="2635"/>
                  <a:ext cx="66" cy="131"/>
                </a:xfrm>
                <a:custGeom>
                  <a:avLst/>
                  <a:gdLst/>
                  <a:ahLst/>
                  <a:cxnLst>
                    <a:cxn ang="0">
                      <a:pos x="54" y="0"/>
                    </a:cxn>
                    <a:cxn ang="0">
                      <a:pos x="55" y="46"/>
                    </a:cxn>
                    <a:cxn ang="0">
                      <a:pos x="37" y="66"/>
                    </a:cxn>
                    <a:cxn ang="0">
                      <a:pos x="27" y="90"/>
                    </a:cxn>
                    <a:cxn ang="0">
                      <a:pos x="2" y="115"/>
                    </a:cxn>
                    <a:cxn ang="0">
                      <a:pos x="0" y="160"/>
                    </a:cxn>
                    <a:cxn ang="0">
                      <a:pos x="20" y="187"/>
                    </a:cxn>
                    <a:cxn ang="0">
                      <a:pos x="21" y="219"/>
                    </a:cxn>
                    <a:cxn ang="0">
                      <a:pos x="59" y="233"/>
                    </a:cxn>
                    <a:cxn ang="0">
                      <a:pos x="67" y="284"/>
                    </a:cxn>
                    <a:cxn ang="0">
                      <a:pos x="55" y="321"/>
                    </a:cxn>
                    <a:cxn ang="0">
                      <a:pos x="76" y="366"/>
                    </a:cxn>
                    <a:cxn ang="0">
                      <a:pos x="99" y="391"/>
                    </a:cxn>
                    <a:cxn ang="0">
                      <a:pos x="130" y="390"/>
                    </a:cxn>
                    <a:cxn ang="0">
                      <a:pos x="141" y="370"/>
                    </a:cxn>
                    <a:cxn ang="0">
                      <a:pos x="179" y="367"/>
                    </a:cxn>
                    <a:cxn ang="0">
                      <a:pos x="189" y="344"/>
                    </a:cxn>
                    <a:cxn ang="0">
                      <a:pos x="185" y="298"/>
                    </a:cxn>
                    <a:cxn ang="0">
                      <a:pos x="160" y="283"/>
                    </a:cxn>
                    <a:cxn ang="0">
                      <a:pos x="141" y="263"/>
                    </a:cxn>
                    <a:cxn ang="0">
                      <a:pos x="140" y="221"/>
                    </a:cxn>
                    <a:cxn ang="0">
                      <a:pos x="162" y="208"/>
                    </a:cxn>
                    <a:cxn ang="0">
                      <a:pos x="195" y="210"/>
                    </a:cxn>
                    <a:cxn ang="0">
                      <a:pos x="199" y="162"/>
                    </a:cxn>
                    <a:cxn ang="0">
                      <a:pos x="193" y="112"/>
                    </a:cxn>
                    <a:cxn ang="0">
                      <a:pos x="174" y="97"/>
                    </a:cxn>
                    <a:cxn ang="0">
                      <a:pos x="136" y="93"/>
                    </a:cxn>
                    <a:cxn ang="0">
                      <a:pos x="130" y="49"/>
                    </a:cxn>
                    <a:cxn ang="0">
                      <a:pos x="104" y="46"/>
                    </a:cxn>
                    <a:cxn ang="0">
                      <a:pos x="89" y="5"/>
                    </a:cxn>
                    <a:cxn ang="0">
                      <a:pos x="54" y="0"/>
                    </a:cxn>
                  </a:cxnLst>
                  <a:rect l="0" t="0" r="r" b="b"/>
                  <a:pathLst>
                    <a:path w="199" h="391">
                      <a:moveTo>
                        <a:pt x="54" y="0"/>
                      </a:moveTo>
                      <a:lnTo>
                        <a:pt x="55" y="46"/>
                      </a:lnTo>
                      <a:lnTo>
                        <a:pt x="37" y="66"/>
                      </a:lnTo>
                      <a:lnTo>
                        <a:pt x="27" y="90"/>
                      </a:lnTo>
                      <a:lnTo>
                        <a:pt x="2" y="115"/>
                      </a:lnTo>
                      <a:lnTo>
                        <a:pt x="0" y="160"/>
                      </a:lnTo>
                      <a:lnTo>
                        <a:pt x="20" y="187"/>
                      </a:lnTo>
                      <a:lnTo>
                        <a:pt x="21" y="219"/>
                      </a:lnTo>
                      <a:lnTo>
                        <a:pt x="59" y="233"/>
                      </a:lnTo>
                      <a:lnTo>
                        <a:pt x="67" y="284"/>
                      </a:lnTo>
                      <a:lnTo>
                        <a:pt x="55" y="321"/>
                      </a:lnTo>
                      <a:lnTo>
                        <a:pt x="76" y="366"/>
                      </a:lnTo>
                      <a:lnTo>
                        <a:pt x="99" y="391"/>
                      </a:lnTo>
                      <a:lnTo>
                        <a:pt x="130" y="390"/>
                      </a:lnTo>
                      <a:lnTo>
                        <a:pt x="141" y="370"/>
                      </a:lnTo>
                      <a:lnTo>
                        <a:pt x="179" y="367"/>
                      </a:lnTo>
                      <a:lnTo>
                        <a:pt x="189" y="344"/>
                      </a:lnTo>
                      <a:lnTo>
                        <a:pt x="185" y="298"/>
                      </a:lnTo>
                      <a:lnTo>
                        <a:pt x="160" y="283"/>
                      </a:lnTo>
                      <a:lnTo>
                        <a:pt x="141" y="263"/>
                      </a:lnTo>
                      <a:lnTo>
                        <a:pt x="140" y="221"/>
                      </a:lnTo>
                      <a:lnTo>
                        <a:pt x="162" y="208"/>
                      </a:lnTo>
                      <a:lnTo>
                        <a:pt x="195" y="210"/>
                      </a:lnTo>
                      <a:lnTo>
                        <a:pt x="199" y="162"/>
                      </a:lnTo>
                      <a:lnTo>
                        <a:pt x="193" y="112"/>
                      </a:lnTo>
                      <a:lnTo>
                        <a:pt x="174" y="97"/>
                      </a:lnTo>
                      <a:lnTo>
                        <a:pt x="136" y="93"/>
                      </a:lnTo>
                      <a:lnTo>
                        <a:pt x="130" y="49"/>
                      </a:lnTo>
                      <a:lnTo>
                        <a:pt x="104" y="46"/>
                      </a:lnTo>
                      <a:lnTo>
                        <a:pt x="89" y="5"/>
                      </a:lnTo>
                      <a:lnTo>
                        <a:pt x="54" y="0"/>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57" name="Freeform 183"/>
                <p:cNvSpPr>
                  <a:spLocks/>
                </p:cNvSpPr>
                <p:nvPr/>
              </p:nvSpPr>
              <p:spPr bwMode="auto">
                <a:xfrm>
                  <a:off x="1737" y="2674"/>
                  <a:ext cx="63" cy="84"/>
                </a:xfrm>
                <a:custGeom>
                  <a:avLst/>
                  <a:gdLst/>
                  <a:ahLst/>
                  <a:cxnLst>
                    <a:cxn ang="0">
                      <a:pos x="59" y="45"/>
                    </a:cxn>
                    <a:cxn ang="0">
                      <a:pos x="55" y="93"/>
                    </a:cxn>
                    <a:cxn ang="0">
                      <a:pos x="22" y="91"/>
                    </a:cxn>
                    <a:cxn ang="0">
                      <a:pos x="0" y="104"/>
                    </a:cxn>
                    <a:cxn ang="0">
                      <a:pos x="1" y="146"/>
                    </a:cxn>
                    <a:cxn ang="0">
                      <a:pos x="20" y="166"/>
                    </a:cxn>
                    <a:cxn ang="0">
                      <a:pos x="45" y="181"/>
                    </a:cxn>
                    <a:cxn ang="0">
                      <a:pos x="49" y="227"/>
                    </a:cxn>
                    <a:cxn ang="0">
                      <a:pos x="39" y="250"/>
                    </a:cxn>
                    <a:cxn ang="0">
                      <a:pos x="94" y="249"/>
                    </a:cxn>
                    <a:cxn ang="0">
                      <a:pos x="97" y="207"/>
                    </a:cxn>
                    <a:cxn ang="0">
                      <a:pos x="163" y="204"/>
                    </a:cxn>
                    <a:cxn ang="0">
                      <a:pos x="177" y="191"/>
                    </a:cxn>
                    <a:cxn ang="0">
                      <a:pos x="177" y="57"/>
                    </a:cxn>
                    <a:cxn ang="0">
                      <a:pos x="190" y="32"/>
                    </a:cxn>
                    <a:cxn ang="0">
                      <a:pos x="172" y="1"/>
                    </a:cxn>
                    <a:cxn ang="0">
                      <a:pos x="118" y="0"/>
                    </a:cxn>
                    <a:cxn ang="0">
                      <a:pos x="101" y="25"/>
                    </a:cxn>
                    <a:cxn ang="0">
                      <a:pos x="59" y="45"/>
                    </a:cxn>
                  </a:cxnLst>
                  <a:rect l="0" t="0" r="r" b="b"/>
                  <a:pathLst>
                    <a:path w="190" h="250">
                      <a:moveTo>
                        <a:pt x="59" y="45"/>
                      </a:moveTo>
                      <a:lnTo>
                        <a:pt x="55" y="93"/>
                      </a:lnTo>
                      <a:lnTo>
                        <a:pt x="22" y="91"/>
                      </a:lnTo>
                      <a:lnTo>
                        <a:pt x="0" y="104"/>
                      </a:lnTo>
                      <a:lnTo>
                        <a:pt x="1" y="146"/>
                      </a:lnTo>
                      <a:lnTo>
                        <a:pt x="20" y="166"/>
                      </a:lnTo>
                      <a:lnTo>
                        <a:pt x="45" y="181"/>
                      </a:lnTo>
                      <a:lnTo>
                        <a:pt x="49" y="227"/>
                      </a:lnTo>
                      <a:lnTo>
                        <a:pt x="39" y="250"/>
                      </a:lnTo>
                      <a:lnTo>
                        <a:pt x="94" y="249"/>
                      </a:lnTo>
                      <a:lnTo>
                        <a:pt x="97" y="207"/>
                      </a:lnTo>
                      <a:lnTo>
                        <a:pt x="163" y="204"/>
                      </a:lnTo>
                      <a:lnTo>
                        <a:pt x="177" y="191"/>
                      </a:lnTo>
                      <a:lnTo>
                        <a:pt x="177" y="57"/>
                      </a:lnTo>
                      <a:lnTo>
                        <a:pt x="190" y="32"/>
                      </a:lnTo>
                      <a:lnTo>
                        <a:pt x="172" y="1"/>
                      </a:lnTo>
                      <a:lnTo>
                        <a:pt x="118" y="0"/>
                      </a:lnTo>
                      <a:lnTo>
                        <a:pt x="101" y="25"/>
                      </a:lnTo>
                      <a:lnTo>
                        <a:pt x="59" y="45"/>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58" name="Freeform 184"/>
                <p:cNvSpPr>
                  <a:spLocks/>
                </p:cNvSpPr>
                <p:nvPr/>
              </p:nvSpPr>
              <p:spPr bwMode="auto">
                <a:xfrm>
                  <a:off x="4406" y="2442"/>
                  <a:ext cx="53" cy="82"/>
                </a:xfrm>
                <a:custGeom>
                  <a:avLst/>
                  <a:gdLst/>
                  <a:ahLst/>
                  <a:cxnLst>
                    <a:cxn ang="0">
                      <a:pos x="74" y="0"/>
                    </a:cxn>
                    <a:cxn ang="0">
                      <a:pos x="46" y="52"/>
                    </a:cxn>
                    <a:cxn ang="0">
                      <a:pos x="31" y="119"/>
                    </a:cxn>
                    <a:cxn ang="0">
                      <a:pos x="0" y="146"/>
                    </a:cxn>
                    <a:cxn ang="0">
                      <a:pos x="7" y="210"/>
                    </a:cxn>
                    <a:cxn ang="0">
                      <a:pos x="43" y="218"/>
                    </a:cxn>
                    <a:cxn ang="0">
                      <a:pos x="63" y="245"/>
                    </a:cxn>
                    <a:cxn ang="0">
                      <a:pos x="110" y="242"/>
                    </a:cxn>
                    <a:cxn ang="0">
                      <a:pos x="157" y="225"/>
                    </a:cxn>
                    <a:cxn ang="0">
                      <a:pos x="142" y="162"/>
                    </a:cxn>
                    <a:cxn ang="0">
                      <a:pos x="149" y="119"/>
                    </a:cxn>
                    <a:cxn ang="0">
                      <a:pos x="149" y="87"/>
                    </a:cxn>
                    <a:cxn ang="0">
                      <a:pos x="134" y="32"/>
                    </a:cxn>
                    <a:cxn ang="0">
                      <a:pos x="122" y="4"/>
                    </a:cxn>
                    <a:cxn ang="0">
                      <a:pos x="74" y="0"/>
                    </a:cxn>
                  </a:cxnLst>
                  <a:rect l="0" t="0" r="r" b="b"/>
                  <a:pathLst>
                    <a:path w="157" h="245">
                      <a:moveTo>
                        <a:pt x="74" y="0"/>
                      </a:moveTo>
                      <a:lnTo>
                        <a:pt x="46" y="52"/>
                      </a:lnTo>
                      <a:lnTo>
                        <a:pt x="31" y="119"/>
                      </a:lnTo>
                      <a:lnTo>
                        <a:pt x="0" y="146"/>
                      </a:lnTo>
                      <a:lnTo>
                        <a:pt x="7" y="210"/>
                      </a:lnTo>
                      <a:lnTo>
                        <a:pt x="43" y="218"/>
                      </a:lnTo>
                      <a:lnTo>
                        <a:pt x="63" y="245"/>
                      </a:lnTo>
                      <a:lnTo>
                        <a:pt x="110" y="242"/>
                      </a:lnTo>
                      <a:lnTo>
                        <a:pt x="157" y="225"/>
                      </a:lnTo>
                      <a:lnTo>
                        <a:pt x="142" y="162"/>
                      </a:lnTo>
                      <a:lnTo>
                        <a:pt x="149" y="119"/>
                      </a:lnTo>
                      <a:lnTo>
                        <a:pt x="149" y="87"/>
                      </a:lnTo>
                      <a:lnTo>
                        <a:pt x="134" y="32"/>
                      </a:lnTo>
                      <a:lnTo>
                        <a:pt x="122" y="4"/>
                      </a:lnTo>
                      <a:lnTo>
                        <a:pt x="74" y="0"/>
                      </a:lnTo>
                      <a:close/>
                    </a:path>
                  </a:pathLst>
                </a:custGeom>
                <a:solidFill>
                  <a:srgbClr val="00B0F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59" name="Freeform 185"/>
                <p:cNvSpPr>
                  <a:spLocks/>
                </p:cNvSpPr>
                <p:nvPr/>
              </p:nvSpPr>
              <p:spPr bwMode="auto">
                <a:xfrm>
                  <a:off x="4419" y="2539"/>
                  <a:ext cx="30" cy="26"/>
                </a:xfrm>
                <a:custGeom>
                  <a:avLst/>
                  <a:gdLst/>
                  <a:ahLst/>
                  <a:cxnLst>
                    <a:cxn ang="0">
                      <a:pos x="51" y="18"/>
                    </a:cxn>
                    <a:cxn ang="0">
                      <a:pos x="4" y="0"/>
                    </a:cxn>
                    <a:cxn ang="0">
                      <a:pos x="0" y="39"/>
                    </a:cxn>
                    <a:cxn ang="0">
                      <a:pos x="27" y="71"/>
                    </a:cxn>
                    <a:cxn ang="0">
                      <a:pos x="55" y="79"/>
                    </a:cxn>
                    <a:cxn ang="0">
                      <a:pos x="55" y="79"/>
                    </a:cxn>
                    <a:cxn ang="0">
                      <a:pos x="61" y="78"/>
                    </a:cxn>
                    <a:cxn ang="0">
                      <a:pos x="68" y="77"/>
                    </a:cxn>
                    <a:cxn ang="0">
                      <a:pos x="74" y="74"/>
                    </a:cxn>
                    <a:cxn ang="0">
                      <a:pos x="80" y="71"/>
                    </a:cxn>
                    <a:cxn ang="0">
                      <a:pos x="85" y="66"/>
                    </a:cxn>
                    <a:cxn ang="0">
                      <a:pos x="86" y="63"/>
                    </a:cxn>
                    <a:cxn ang="0">
                      <a:pos x="88" y="59"/>
                    </a:cxn>
                    <a:cxn ang="0">
                      <a:pos x="88" y="56"/>
                    </a:cxn>
                    <a:cxn ang="0">
                      <a:pos x="86" y="51"/>
                    </a:cxn>
                    <a:cxn ang="0">
                      <a:pos x="86" y="51"/>
                    </a:cxn>
                    <a:cxn ang="0">
                      <a:pos x="83" y="43"/>
                    </a:cxn>
                    <a:cxn ang="0">
                      <a:pos x="78" y="35"/>
                    </a:cxn>
                    <a:cxn ang="0">
                      <a:pos x="73" y="30"/>
                    </a:cxn>
                    <a:cxn ang="0">
                      <a:pos x="66" y="25"/>
                    </a:cxn>
                    <a:cxn ang="0">
                      <a:pos x="55" y="19"/>
                    </a:cxn>
                    <a:cxn ang="0">
                      <a:pos x="51" y="18"/>
                    </a:cxn>
                  </a:cxnLst>
                  <a:rect l="0" t="0" r="r" b="b"/>
                  <a:pathLst>
                    <a:path w="88" h="79">
                      <a:moveTo>
                        <a:pt x="51" y="18"/>
                      </a:moveTo>
                      <a:lnTo>
                        <a:pt x="4" y="0"/>
                      </a:lnTo>
                      <a:lnTo>
                        <a:pt x="0" y="39"/>
                      </a:lnTo>
                      <a:lnTo>
                        <a:pt x="27" y="71"/>
                      </a:lnTo>
                      <a:lnTo>
                        <a:pt x="55" y="79"/>
                      </a:lnTo>
                      <a:lnTo>
                        <a:pt x="55" y="79"/>
                      </a:lnTo>
                      <a:lnTo>
                        <a:pt x="61" y="78"/>
                      </a:lnTo>
                      <a:lnTo>
                        <a:pt x="68" y="77"/>
                      </a:lnTo>
                      <a:lnTo>
                        <a:pt x="74" y="74"/>
                      </a:lnTo>
                      <a:lnTo>
                        <a:pt x="80" y="71"/>
                      </a:lnTo>
                      <a:lnTo>
                        <a:pt x="85" y="66"/>
                      </a:lnTo>
                      <a:lnTo>
                        <a:pt x="86" y="63"/>
                      </a:lnTo>
                      <a:lnTo>
                        <a:pt x="88" y="59"/>
                      </a:lnTo>
                      <a:lnTo>
                        <a:pt x="88" y="56"/>
                      </a:lnTo>
                      <a:lnTo>
                        <a:pt x="86" y="51"/>
                      </a:lnTo>
                      <a:lnTo>
                        <a:pt x="86" y="51"/>
                      </a:lnTo>
                      <a:lnTo>
                        <a:pt x="83" y="43"/>
                      </a:lnTo>
                      <a:lnTo>
                        <a:pt x="78" y="35"/>
                      </a:lnTo>
                      <a:lnTo>
                        <a:pt x="73" y="30"/>
                      </a:lnTo>
                      <a:lnTo>
                        <a:pt x="66" y="25"/>
                      </a:lnTo>
                      <a:lnTo>
                        <a:pt x="55" y="19"/>
                      </a:lnTo>
                      <a:lnTo>
                        <a:pt x="51" y="18"/>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60" name="Freeform 186"/>
                <p:cNvSpPr>
                  <a:spLocks/>
                </p:cNvSpPr>
                <p:nvPr/>
              </p:nvSpPr>
              <p:spPr bwMode="auto">
                <a:xfrm>
                  <a:off x="4419" y="2539"/>
                  <a:ext cx="30" cy="26"/>
                </a:xfrm>
                <a:custGeom>
                  <a:avLst/>
                  <a:gdLst/>
                  <a:ahLst/>
                  <a:cxnLst>
                    <a:cxn ang="0">
                      <a:pos x="51" y="18"/>
                    </a:cxn>
                    <a:cxn ang="0">
                      <a:pos x="4" y="0"/>
                    </a:cxn>
                    <a:cxn ang="0">
                      <a:pos x="0" y="39"/>
                    </a:cxn>
                    <a:cxn ang="0">
                      <a:pos x="27" y="71"/>
                    </a:cxn>
                    <a:cxn ang="0">
                      <a:pos x="55" y="79"/>
                    </a:cxn>
                    <a:cxn ang="0">
                      <a:pos x="55" y="79"/>
                    </a:cxn>
                    <a:cxn ang="0">
                      <a:pos x="61" y="78"/>
                    </a:cxn>
                    <a:cxn ang="0">
                      <a:pos x="68" y="77"/>
                    </a:cxn>
                    <a:cxn ang="0">
                      <a:pos x="74" y="74"/>
                    </a:cxn>
                    <a:cxn ang="0">
                      <a:pos x="80" y="71"/>
                    </a:cxn>
                    <a:cxn ang="0">
                      <a:pos x="85" y="66"/>
                    </a:cxn>
                    <a:cxn ang="0">
                      <a:pos x="86" y="63"/>
                    </a:cxn>
                    <a:cxn ang="0">
                      <a:pos x="88" y="59"/>
                    </a:cxn>
                    <a:cxn ang="0">
                      <a:pos x="88" y="56"/>
                    </a:cxn>
                    <a:cxn ang="0">
                      <a:pos x="86" y="51"/>
                    </a:cxn>
                    <a:cxn ang="0">
                      <a:pos x="86" y="51"/>
                    </a:cxn>
                    <a:cxn ang="0">
                      <a:pos x="83" y="43"/>
                    </a:cxn>
                    <a:cxn ang="0">
                      <a:pos x="78" y="35"/>
                    </a:cxn>
                    <a:cxn ang="0">
                      <a:pos x="73" y="30"/>
                    </a:cxn>
                    <a:cxn ang="0">
                      <a:pos x="66" y="25"/>
                    </a:cxn>
                    <a:cxn ang="0">
                      <a:pos x="55" y="19"/>
                    </a:cxn>
                    <a:cxn ang="0">
                      <a:pos x="51" y="18"/>
                    </a:cxn>
                  </a:cxnLst>
                  <a:rect l="0" t="0" r="r" b="b"/>
                  <a:pathLst>
                    <a:path w="88" h="79">
                      <a:moveTo>
                        <a:pt x="51" y="18"/>
                      </a:moveTo>
                      <a:lnTo>
                        <a:pt x="4" y="0"/>
                      </a:lnTo>
                      <a:lnTo>
                        <a:pt x="0" y="39"/>
                      </a:lnTo>
                      <a:lnTo>
                        <a:pt x="27" y="71"/>
                      </a:lnTo>
                      <a:lnTo>
                        <a:pt x="55" y="79"/>
                      </a:lnTo>
                      <a:lnTo>
                        <a:pt x="55" y="79"/>
                      </a:lnTo>
                      <a:lnTo>
                        <a:pt x="61" y="78"/>
                      </a:lnTo>
                      <a:lnTo>
                        <a:pt x="68" y="77"/>
                      </a:lnTo>
                      <a:lnTo>
                        <a:pt x="74" y="74"/>
                      </a:lnTo>
                      <a:lnTo>
                        <a:pt x="80" y="71"/>
                      </a:lnTo>
                      <a:lnTo>
                        <a:pt x="85" y="66"/>
                      </a:lnTo>
                      <a:lnTo>
                        <a:pt x="86" y="63"/>
                      </a:lnTo>
                      <a:lnTo>
                        <a:pt x="88" y="59"/>
                      </a:lnTo>
                      <a:lnTo>
                        <a:pt x="88" y="56"/>
                      </a:lnTo>
                      <a:lnTo>
                        <a:pt x="86" y="51"/>
                      </a:lnTo>
                      <a:lnTo>
                        <a:pt x="86" y="51"/>
                      </a:lnTo>
                      <a:lnTo>
                        <a:pt x="83" y="43"/>
                      </a:lnTo>
                      <a:lnTo>
                        <a:pt x="78" y="35"/>
                      </a:lnTo>
                      <a:lnTo>
                        <a:pt x="73" y="30"/>
                      </a:lnTo>
                      <a:lnTo>
                        <a:pt x="66" y="25"/>
                      </a:lnTo>
                      <a:lnTo>
                        <a:pt x="55" y="19"/>
                      </a:lnTo>
                      <a:lnTo>
                        <a:pt x="51" y="18"/>
                      </a:lnTo>
                    </a:path>
                  </a:pathLst>
                </a:custGeom>
                <a:solidFill>
                  <a:srgbClr val="00B0F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61" name="Freeform 187"/>
                <p:cNvSpPr>
                  <a:spLocks/>
                </p:cNvSpPr>
                <p:nvPr/>
              </p:nvSpPr>
              <p:spPr bwMode="auto">
                <a:xfrm>
                  <a:off x="4460" y="2530"/>
                  <a:ext cx="32" cy="23"/>
                </a:xfrm>
                <a:custGeom>
                  <a:avLst/>
                  <a:gdLst/>
                  <a:ahLst/>
                  <a:cxnLst>
                    <a:cxn ang="0">
                      <a:pos x="4" y="8"/>
                    </a:cxn>
                    <a:cxn ang="0">
                      <a:pos x="0" y="46"/>
                    </a:cxn>
                    <a:cxn ang="0">
                      <a:pos x="31" y="66"/>
                    </a:cxn>
                    <a:cxn ang="0">
                      <a:pos x="94" y="70"/>
                    </a:cxn>
                    <a:cxn ang="0">
                      <a:pos x="94" y="31"/>
                    </a:cxn>
                    <a:cxn ang="0">
                      <a:pos x="46" y="0"/>
                    </a:cxn>
                    <a:cxn ang="0">
                      <a:pos x="4" y="8"/>
                    </a:cxn>
                  </a:cxnLst>
                  <a:rect l="0" t="0" r="r" b="b"/>
                  <a:pathLst>
                    <a:path w="94" h="70">
                      <a:moveTo>
                        <a:pt x="4" y="8"/>
                      </a:moveTo>
                      <a:lnTo>
                        <a:pt x="0" y="46"/>
                      </a:lnTo>
                      <a:lnTo>
                        <a:pt x="31" y="66"/>
                      </a:lnTo>
                      <a:lnTo>
                        <a:pt x="94" y="70"/>
                      </a:lnTo>
                      <a:lnTo>
                        <a:pt x="94" y="31"/>
                      </a:lnTo>
                      <a:lnTo>
                        <a:pt x="46" y="0"/>
                      </a:lnTo>
                      <a:lnTo>
                        <a:pt x="4" y="8"/>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62" name="Freeform 188"/>
                <p:cNvSpPr>
                  <a:spLocks/>
                </p:cNvSpPr>
                <p:nvPr/>
              </p:nvSpPr>
              <p:spPr bwMode="auto">
                <a:xfrm>
                  <a:off x="4460" y="2530"/>
                  <a:ext cx="32" cy="23"/>
                </a:xfrm>
                <a:custGeom>
                  <a:avLst/>
                  <a:gdLst/>
                  <a:ahLst/>
                  <a:cxnLst>
                    <a:cxn ang="0">
                      <a:pos x="4" y="8"/>
                    </a:cxn>
                    <a:cxn ang="0">
                      <a:pos x="0" y="46"/>
                    </a:cxn>
                    <a:cxn ang="0">
                      <a:pos x="31" y="66"/>
                    </a:cxn>
                    <a:cxn ang="0">
                      <a:pos x="94" y="70"/>
                    </a:cxn>
                    <a:cxn ang="0">
                      <a:pos x="94" y="31"/>
                    </a:cxn>
                    <a:cxn ang="0">
                      <a:pos x="46" y="0"/>
                    </a:cxn>
                    <a:cxn ang="0">
                      <a:pos x="4" y="8"/>
                    </a:cxn>
                  </a:cxnLst>
                  <a:rect l="0" t="0" r="r" b="b"/>
                  <a:pathLst>
                    <a:path w="94" h="70">
                      <a:moveTo>
                        <a:pt x="4" y="8"/>
                      </a:moveTo>
                      <a:lnTo>
                        <a:pt x="0" y="46"/>
                      </a:lnTo>
                      <a:lnTo>
                        <a:pt x="31" y="66"/>
                      </a:lnTo>
                      <a:lnTo>
                        <a:pt x="94" y="70"/>
                      </a:lnTo>
                      <a:lnTo>
                        <a:pt x="94" y="31"/>
                      </a:lnTo>
                      <a:lnTo>
                        <a:pt x="46" y="0"/>
                      </a:lnTo>
                      <a:lnTo>
                        <a:pt x="4" y="8"/>
                      </a:lnTo>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63" name="Freeform 189"/>
                <p:cNvSpPr>
                  <a:spLocks/>
                </p:cNvSpPr>
                <p:nvPr/>
              </p:nvSpPr>
              <p:spPr bwMode="auto">
                <a:xfrm>
                  <a:off x="4455" y="2569"/>
                  <a:ext cx="21" cy="21"/>
                </a:xfrm>
                <a:custGeom>
                  <a:avLst/>
                  <a:gdLst/>
                  <a:ahLst/>
                  <a:cxnLst>
                    <a:cxn ang="0">
                      <a:pos x="13" y="0"/>
                    </a:cxn>
                    <a:cxn ang="0">
                      <a:pos x="0" y="35"/>
                    </a:cxn>
                    <a:cxn ang="0">
                      <a:pos x="16" y="62"/>
                    </a:cxn>
                    <a:cxn ang="0">
                      <a:pos x="62" y="47"/>
                    </a:cxn>
                    <a:cxn ang="0">
                      <a:pos x="51" y="11"/>
                    </a:cxn>
                    <a:cxn ang="0">
                      <a:pos x="13" y="0"/>
                    </a:cxn>
                  </a:cxnLst>
                  <a:rect l="0" t="0" r="r" b="b"/>
                  <a:pathLst>
                    <a:path w="62" h="62">
                      <a:moveTo>
                        <a:pt x="13" y="0"/>
                      </a:moveTo>
                      <a:lnTo>
                        <a:pt x="0" y="35"/>
                      </a:lnTo>
                      <a:lnTo>
                        <a:pt x="16" y="62"/>
                      </a:lnTo>
                      <a:lnTo>
                        <a:pt x="62" y="47"/>
                      </a:lnTo>
                      <a:lnTo>
                        <a:pt x="51" y="11"/>
                      </a:lnTo>
                      <a:lnTo>
                        <a:pt x="13" y="0"/>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64" name="Freeform 190"/>
                <p:cNvSpPr>
                  <a:spLocks/>
                </p:cNvSpPr>
                <p:nvPr/>
              </p:nvSpPr>
              <p:spPr bwMode="auto">
                <a:xfrm>
                  <a:off x="4455" y="2569"/>
                  <a:ext cx="21" cy="21"/>
                </a:xfrm>
                <a:custGeom>
                  <a:avLst/>
                  <a:gdLst/>
                  <a:ahLst/>
                  <a:cxnLst>
                    <a:cxn ang="0">
                      <a:pos x="13" y="0"/>
                    </a:cxn>
                    <a:cxn ang="0">
                      <a:pos x="0" y="35"/>
                    </a:cxn>
                    <a:cxn ang="0">
                      <a:pos x="16" y="62"/>
                    </a:cxn>
                    <a:cxn ang="0">
                      <a:pos x="62" y="47"/>
                    </a:cxn>
                    <a:cxn ang="0">
                      <a:pos x="51" y="11"/>
                    </a:cxn>
                    <a:cxn ang="0">
                      <a:pos x="13" y="0"/>
                    </a:cxn>
                  </a:cxnLst>
                  <a:rect l="0" t="0" r="r" b="b"/>
                  <a:pathLst>
                    <a:path w="62" h="62">
                      <a:moveTo>
                        <a:pt x="13" y="0"/>
                      </a:moveTo>
                      <a:lnTo>
                        <a:pt x="0" y="35"/>
                      </a:lnTo>
                      <a:lnTo>
                        <a:pt x="16" y="62"/>
                      </a:lnTo>
                      <a:lnTo>
                        <a:pt x="62" y="47"/>
                      </a:lnTo>
                      <a:lnTo>
                        <a:pt x="51" y="11"/>
                      </a:lnTo>
                      <a:lnTo>
                        <a:pt x="13" y="0"/>
                      </a:lnTo>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65" name="Freeform 191"/>
                <p:cNvSpPr>
                  <a:spLocks/>
                </p:cNvSpPr>
                <p:nvPr/>
              </p:nvSpPr>
              <p:spPr bwMode="auto">
                <a:xfrm>
                  <a:off x="4494" y="2565"/>
                  <a:ext cx="19" cy="13"/>
                </a:xfrm>
                <a:custGeom>
                  <a:avLst/>
                  <a:gdLst/>
                  <a:ahLst/>
                  <a:cxnLst>
                    <a:cxn ang="0">
                      <a:pos x="0" y="12"/>
                    </a:cxn>
                    <a:cxn ang="0">
                      <a:pos x="8" y="39"/>
                    </a:cxn>
                    <a:cxn ang="0">
                      <a:pos x="32" y="39"/>
                    </a:cxn>
                    <a:cxn ang="0">
                      <a:pos x="51" y="28"/>
                    </a:cxn>
                    <a:cxn ang="0">
                      <a:pos x="55" y="0"/>
                    </a:cxn>
                    <a:cxn ang="0">
                      <a:pos x="23" y="0"/>
                    </a:cxn>
                    <a:cxn ang="0">
                      <a:pos x="0" y="12"/>
                    </a:cxn>
                  </a:cxnLst>
                  <a:rect l="0" t="0" r="r" b="b"/>
                  <a:pathLst>
                    <a:path w="55" h="39">
                      <a:moveTo>
                        <a:pt x="0" y="12"/>
                      </a:moveTo>
                      <a:lnTo>
                        <a:pt x="8" y="39"/>
                      </a:lnTo>
                      <a:lnTo>
                        <a:pt x="32" y="39"/>
                      </a:lnTo>
                      <a:lnTo>
                        <a:pt x="51" y="28"/>
                      </a:lnTo>
                      <a:lnTo>
                        <a:pt x="55" y="0"/>
                      </a:lnTo>
                      <a:lnTo>
                        <a:pt x="23" y="0"/>
                      </a:lnTo>
                      <a:lnTo>
                        <a:pt x="0" y="12"/>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66" name="Freeform 192"/>
                <p:cNvSpPr>
                  <a:spLocks/>
                </p:cNvSpPr>
                <p:nvPr/>
              </p:nvSpPr>
              <p:spPr bwMode="auto">
                <a:xfrm>
                  <a:off x="4477" y="2606"/>
                  <a:ext cx="50" cy="68"/>
                </a:xfrm>
                <a:custGeom>
                  <a:avLst/>
                  <a:gdLst/>
                  <a:ahLst/>
                  <a:cxnLst>
                    <a:cxn ang="0">
                      <a:pos x="91" y="0"/>
                    </a:cxn>
                    <a:cxn ang="0">
                      <a:pos x="47" y="32"/>
                    </a:cxn>
                    <a:cxn ang="0">
                      <a:pos x="0" y="83"/>
                    </a:cxn>
                    <a:cxn ang="0">
                      <a:pos x="23" y="119"/>
                    </a:cxn>
                    <a:cxn ang="0">
                      <a:pos x="59" y="166"/>
                    </a:cxn>
                    <a:cxn ang="0">
                      <a:pos x="95" y="206"/>
                    </a:cxn>
                    <a:cxn ang="0">
                      <a:pos x="122" y="166"/>
                    </a:cxn>
                    <a:cxn ang="0">
                      <a:pos x="150" y="142"/>
                    </a:cxn>
                    <a:cxn ang="0">
                      <a:pos x="150" y="55"/>
                    </a:cxn>
                    <a:cxn ang="0">
                      <a:pos x="130" y="20"/>
                    </a:cxn>
                    <a:cxn ang="0">
                      <a:pos x="91" y="0"/>
                    </a:cxn>
                  </a:cxnLst>
                  <a:rect l="0" t="0" r="r" b="b"/>
                  <a:pathLst>
                    <a:path w="150" h="206">
                      <a:moveTo>
                        <a:pt x="91" y="0"/>
                      </a:moveTo>
                      <a:lnTo>
                        <a:pt x="47" y="32"/>
                      </a:lnTo>
                      <a:lnTo>
                        <a:pt x="0" y="83"/>
                      </a:lnTo>
                      <a:lnTo>
                        <a:pt x="23" y="119"/>
                      </a:lnTo>
                      <a:lnTo>
                        <a:pt x="59" y="166"/>
                      </a:lnTo>
                      <a:lnTo>
                        <a:pt x="95" y="206"/>
                      </a:lnTo>
                      <a:lnTo>
                        <a:pt x="122" y="166"/>
                      </a:lnTo>
                      <a:lnTo>
                        <a:pt x="150" y="142"/>
                      </a:lnTo>
                      <a:lnTo>
                        <a:pt x="150" y="55"/>
                      </a:lnTo>
                      <a:lnTo>
                        <a:pt x="130" y="20"/>
                      </a:lnTo>
                      <a:lnTo>
                        <a:pt x="91" y="0"/>
                      </a:lnTo>
                      <a:close/>
                    </a:path>
                  </a:pathLst>
                </a:custGeom>
                <a:solidFill>
                  <a:srgbClr val="00B0F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67" name="Freeform 193"/>
                <p:cNvSpPr>
                  <a:spLocks/>
                </p:cNvSpPr>
                <p:nvPr/>
              </p:nvSpPr>
              <p:spPr bwMode="auto">
                <a:xfrm>
                  <a:off x="4449" y="2610"/>
                  <a:ext cx="28" cy="38"/>
                </a:xfrm>
                <a:custGeom>
                  <a:avLst/>
                  <a:gdLst/>
                  <a:ahLst/>
                  <a:cxnLst>
                    <a:cxn ang="0">
                      <a:pos x="58" y="0"/>
                    </a:cxn>
                    <a:cxn ang="0">
                      <a:pos x="28" y="34"/>
                    </a:cxn>
                    <a:cxn ang="0">
                      <a:pos x="9" y="82"/>
                    </a:cxn>
                    <a:cxn ang="0">
                      <a:pos x="0" y="113"/>
                    </a:cxn>
                    <a:cxn ang="0">
                      <a:pos x="44" y="97"/>
                    </a:cxn>
                    <a:cxn ang="0">
                      <a:pos x="68" y="58"/>
                    </a:cxn>
                    <a:cxn ang="0">
                      <a:pos x="84" y="14"/>
                    </a:cxn>
                    <a:cxn ang="0">
                      <a:pos x="58" y="0"/>
                    </a:cxn>
                  </a:cxnLst>
                  <a:rect l="0" t="0" r="r" b="b"/>
                  <a:pathLst>
                    <a:path w="84" h="113">
                      <a:moveTo>
                        <a:pt x="58" y="0"/>
                      </a:moveTo>
                      <a:lnTo>
                        <a:pt x="28" y="34"/>
                      </a:lnTo>
                      <a:lnTo>
                        <a:pt x="9" y="82"/>
                      </a:lnTo>
                      <a:lnTo>
                        <a:pt x="0" y="113"/>
                      </a:lnTo>
                      <a:lnTo>
                        <a:pt x="44" y="97"/>
                      </a:lnTo>
                      <a:lnTo>
                        <a:pt x="68" y="58"/>
                      </a:lnTo>
                      <a:lnTo>
                        <a:pt x="84" y="14"/>
                      </a:lnTo>
                      <a:lnTo>
                        <a:pt x="58" y="0"/>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68" name="Freeform 194"/>
                <p:cNvSpPr>
                  <a:spLocks/>
                </p:cNvSpPr>
                <p:nvPr/>
              </p:nvSpPr>
              <p:spPr bwMode="auto">
                <a:xfrm>
                  <a:off x="4449" y="2610"/>
                  <a:ext cx="28" cy="38"/>
                </a:xfrm>
                <a:custGeom>
                  <a:avLst/>
                  <a:gdLst/>
                  <a:ahLst/>
                  <a:cxnLst>
                    <a:cxn ang="0">
                      <a:pos x="58" y="0"/>
                    </a:cxn>
                    <a:cxn ang="0">
                      <a:pos x="28" y="34"/>
                    </a:cxn>
                    <a:cxn ang="0">
                      <a:pos x="9" y="82"/>
                    </a:cxn>
                    <a:cxn ang="0">
                      <a:pos x="0" y="113"/>
                    </a:cxn>
                    <a:cxn ang="0">
                      <a:pos x="44" y="97"/>
                    </a:cxn>
                    <a:cxn ang="0">
                      <a:pos x="68" y="58"/>
                    </a:cxn>
                    <a:cxn ang="0">
                      <a:pos x="84" y="14"/>
                    </a:cxn>
                    <a:cxn ang="0">
                      <a:pos x="58" y="0"/>
                    </a:cxn>
                  </a:cxnLst>
                  <a:rect l="0" t="0" r="r" b="b"/>
                  <a:pathLst>
                    <a:path w="84" h="113">
                      <a:moveTo>
                        <a:pt x="58" y="0"/>
                      </a:moveTo>
                      <a:lnTo>
                        <a:pt x="28" y="34"/>
                      </a:lnTo>
                      <a:lnTo>
                        <a:pt x="9" y="82"/>
                      </a:lnTo>
                      <a:lnTo>
                        <a:pt x="0" y="113"/>
                      </a:lnTo>
                      <a:lnTo>
                        <a:pt x="44" y="97"/>
                      </a:lnTo>
                      <a:lnTo>
                        <a:pt x="68" y="58"/>
                      </a:lnTo>
                      <a:lnTo>
                        <a:pt x="84" y="14"/>
                      </a:lnTo>
                      <a:lnTo>
                        <a:pt x="58" y="0"/>
                      </a:lnTo>
                    </a:path>
                  </a:pathLst>
                </a:custGeom>
                <a:solidFill>
                  <a:srgbClr val="00B0F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69" name="Freeform 195"/>
                <p:cNvSpPr>
                  <a:spLocks/>
                </p:cNvSpPr>
                <p:nvPr/>
              </p:nvSpPr>
              <p:spPr bwMode="auto">
                <a:xfrm>
                  <a:off x="4480" y="2588"/>
                  <a:ext cx="11" cy="13"/>
                </a:xfrm>
                <a:custGeom>
                  <a:avLst/>
                  <a:gdLst/>
                  <a:ahLst/>
                  <a:cxnLst>
                    <a:cxn ang="0">
                      <a:pos x="16" y="39"/>
                    </a:cxn>
                    <a:cxn ang="0">
                      <a:pos x="16" y="39"/>
                    </a:cxn>
                    <a:cxn ang="0">
                      <a:pos x="13" y="39"/>
                    </a:cxn>
                    <a:cxn ang="0">
                      <a:pos x="10" y="38"/>
                    </a:cxn>
                    <a:cxn ang="0">
                      <a:pos x="5" y="33"/>
                    </a:cxn>
                    <a:cxn ang="0">
                      <a:pos x="1" y="27"/>
                    </a:cxn>
                    <a:cxn ang="0">
                      <a:pos x="0" y="19"/>
                    </a:cxn>
                    <a:cxn ang="0">
                      <a:pos x="0" y="19"/>
                    </a:cxn>
                    <a:cxn ang="0">
                      <a:pos x="1" y="12"/>
                    </a:cxn>
                    <a:cxn ang="0">
                      <a:pos x="5" y="5"/>
                    </a:cxn>
                    <a:cxn ang="0">
                      <a:pos x="10" y="2"/>
                    </a:cxn>
                    <a:cxn ang="0">
                      <a:pos x="13" y="0"/>
                    </a:cxn>
                    <a:cxn ang="0">
                      <a:pos x="16" y="0"/>
                    </a:cxn>
                    <a:cxn ang="0">
                      <a:pos x="16" y="0"/>
                    </a:cxn>
                    <a:cxn ang="0">
                      <a:pos x="20" y="0"/>
                    </a:cxn>
                    <a:cxn ang="0">
                      <a:pos x="23" y="2"/>
                    </a:cxn>
                    <a:cxn ang="0">
                      <a:pos x="29" y="5"/>
                    </a:cxn>
                    <a:cxn ang="0">
                      <a:pos x="32" y="12"/>
                    </a:cxn>
                    <a:cxn ang="0">
                      <a:pos x="34" y="19"/>
                    </a:cxn>
                    <a:cxn ang="0">
                      <a:pos x="34" y="19"/>
                    </a:cxn>
                    <a:cxn ang="0">
                      <a:pos x="32" y="27"/>
                    </a:cxn>
                    <a:cxn ang="0">
                      <a:pos x="29" y="33"/>
                    </a:cxn>
                    <a:cxn ang="0">
                      <a:pos x="23" y="38"/>
                    </a:cxn>
                    <a:cxn ang="0">
                      <a:pos x="20" y="39"/>
                    </a:cxn>
                    <a:cxn ang="0">
                      <a:pos x="16" y="39"/>
                    </a:cxn>
                    <a:cxn ang="0">
                      <a:pos x="16" y="39"/>
                    </a:cxn>
                  </a:cxnLst>
                  <a:rect l="0" t="0" r="r" b="b"/>
                  <a:pathLst>
                    <a:path w="34" h="39">
                      <a:moveTo>
                        <a:pt x="16" y="39"/>
                      </a:moveTo>
                      <a:lnTo>
                        <a:pt x="16" y="39"/>
                      </a:lnTo>
                      <a:lnTo>
                        <a:pt x="13" y="39"/>
                      </a:lnTo>
                      <a:lnTo>
                        <a:pt x="10" y="38"/>
                      </a:lnTo>
                      <a:lnTo>
                        <a:pt x="5" y="33"/>
                      </a:lnTo>
                      <a:lnTo>
                        <a:pt x="1" y="27"/>
                      </a:lnTo>
                      <a:lnTo>
                        <a:pt x="0" y="19"/>
                      </a:lnTo>
                      <a:lnTo>
                        <a:pt x="0" y="19"/>
                      </a:lnTo>
                      <a:lnTo>
                        <a:pt x="1" y="12"/>
                      </a:lnTo>
                      <a:lnTo>
                        <a:pt x="5" y="5"/>
                      </a:lnTo>
                      <a:lnTo>
                        <a:pt x="10" y="2"/>
                      </a:lnTo>
                      <a:lnTo>
                        <a:pt x="13" y="0"/>
                      </a:lnTo>
                      <a:lnTo>
                        <a:pt x="16" y="0"/>
                      </a:lnTo>
                      <a:lnTo>
                        <a:pt x="16" y="0"/>
                      </a:lnTo>
                      <a:lnTo>
                        <a:pt x="20" y="0"/>
                      </a:lnTo>
                      <a:lnTo>
                        <a:pt x="23" y="2"/>
                      </a:lnTo>
                      <a:lnTo>
                        <a:pt x="29" y="5"/>
                      </a:lnTo>
                      <a:lnTo>
                        <a:pt x="32" y="12"/>
                      </a:lnTo>
                      <a:lnTo>
                        <a:pt x="34" y="19"/>
                      </a:lnTo>
                      <a:lnTo>
                        <a:pt x="34" y="19"/>
                      </a:lnTo>
                      <a:lnTo>
                        <a:pt x="32" y="27"/>
                      </a:lnTo>
                      <a:lnTo>
                        <a:pt x="29" y="33"/>
                      </a:lnTo>
                      <a:lnTo>
                        <a:pt x="23" y="38"/>
                      </a:lnTo>
                      <a:lnTo>
                        <a:pt x="20" y="39"/>
                      </a:lnTo>
                      <a:lnTo>
                        <a:pt x="16" y="39"/>
                      </a:lnTo>
                      <a:lnTo>
                        <a:pt x="16" y="39"/>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70" name="Freeform 196"/>
                <p:cNvSpPr>
                  <a:spLocks/>
                </p:cNvSpPr>
                <p:nvPr/>
              </p:nvSpPr>
              <p:spPr bwMode="auto">
                <a:xfrm>
                  <a:off x="2473" y="2598"/>
                  <a:ext cx="98" cy="98"/>
                </a:xfrm>
                <a:custGeom>
                  <a:avLst/>
                  <a:gdLst/>
                  <a:ahLst/>
                  <a:cxnLst>
                    <a:cxn ang="0">
                      <a:pos x="99" y="292"/>
                    </a:cxn>
                    <a:cxn ang="0">
                      <a:pos x="48" y="272"/>
                    </a:cxn>
                    <a:cxn ang="0">
                      <a:pos x="40" y="221"/>
                    </a:cxn>
                    <a:cxn ang="0">
                      <a:pos x="12" y="213"/>
                    </a:cxn>
                    <a:cxn ang="0">
                      <a:pos x="0" y="170"/>
                    </a:cxn>
                    <a:cxn ang="0">
                      <a:pos x="12" y="110"/>
                    </a:cxn>
                    <a:cxn ang="0">
                      <a:pos x="64" y="75"/>
                    </a:cxn>
                    <a:cxn ang="0">
                      <a:pos x="31" y="47"/>
                    </a:cxn>
                    <a:cxn ang="0">
                      <a:pos x="48" y="12"/>
                    </a:cxn>
                    <a:cxn ang="0">
                      <a:pos x="86" y="7"/>
                    </a:cxn>
                    <a:cxn ang="0">
                      <a:pos x="142" y="0"/>
                    </a:cxn>
                    <a:cxn ang="0">
                      <a:pos x="171" y="20"/>
                    </a:cxn>
                    <a:cxn ang="0">
                      <a:pos x="261" y="23"/>
                    </a:cxn>
                    <a:cxn ang="0">
                      <a:pos x="265" y="67"/>
                    </a:cxn>
                    <a:cxn ang="0">
                      <a:pos x="292" y="82"/>
                    </a:cxn>
                    <a:cxn ang="0">
                      <a:pos x="289" y="119"/>
                    </a:cxn>
                    <a:cxn ang="0">
                      <a:pos x="265" y="123"/>
                    </a:cxn>
                    <a:cxn ang="0">
                      <a:pos x="257" y="193"/>
                    </a:cxn>
                    <a:cxn ang="0">
                      <a:pos x="265" y="268"/>
                    </a:cxn>
                    <a:cxn ang="0">
                      <a:pos x="152" y="271"/>
                    </a:cxn>
                    <a:cxn ang="0">
                      <a:pos x="99" y="292"/>
                    </a:cxn>
                  </a:cxnLst>
                  <a:rect l="0" t="0" r="r" b="b"/>
                  <a:pathLst>
                    <a:path w="292" h="292">
                      <a:moveTo>
                        <a:pt x="99" y="292"/>
                      </a:moveTo>
                      <a:lnTo>
                        <a:pt x="48" y="272"/>
                      </a:lnTo>
                      <a:lnTo>
                        <a:pt x="40" y="221"/>
                      </a:lnTo>
                      <a:lnTo>
                        <a:pt x="12" y="213"/>
                      </a:lnTo>
                      <a:lnTo>
                        <a:pt x="0" y="170"/>
                      </a:lnTo>
                      <a:lnTo>
                        <a:pt x="12" y="110"/>
                      </a:lnTo>
                      <a:lnTo>
                        <a:pt x="64" y="75"/>
                      </a:lnTo>
                      <a:lnTo>
                        <a:pt x="31" y="47"/>
                      </a:lnTo>
                      <a:lnTo>
                        <a:pt x="48" y="12"/>
                      </a:lnTo>
                      <a:lnTo>
                        <a:pt x="86" y="7"/>
                      </a:lnTo>
                      <a:lnTo>
                        <a:pt x="142" y="0"/>
                      </a:lnTo>
                      <a:lnTo>
                        <a:pt x="171" y="20"/>
                      </a:lnTo>
                      <a:lnTo>
                        <a:pt x="261" y="23"/>
                      </a:lnTo>
                      <a:lnTo>
                        <a:pt x="265" y="67"/>
                      </a:lnTo>
                      <a:lnTo>
                        <a:pt x="292" y="82"/>
                      </a:lnTo>
                      <a:lnTo>
                        <a:pt x="289" y="119"/>
                      </a:lnTo>
                      <a:lnTo>
                        <a:pt x="265" y="123"/>
                      </a:lnTo>
                      <a:lnTo>
                        <a:pt x="257" y="193"/>
                      </a:lnTo>
                      <a:lnTo>
                        <a:pt x="265" y="268"/>
                      </a:lnTo>
                      <a:lnTo>
                        <a:pt x="152" y="271"/>
                      </a:lnTo>
                      <a:lnTo>
                        <a:pt x="99" y="292"/>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71" name="Freeform 197"/>
                <p:cNvSpPr>
                  <a:spLocks/>
                </p:cNvSpPr>
                <p:nvPr/>
              </p:nvSpPr>
              <p:spPr bwMode="auto">
                <a:xfrm>
                  <a:off x="1495" y="2708"/>
                  <a:ext cx="603" cy="677"/>
                </a:xfrm>
                <a:custGeom>
                  <a:avLst/>
                  <a:gdLst/>
                  <a:ahLst/>
                  <a:cxnLst>
                    <a:cxn ang="0">
                      <a:pos x="186" y="184"/>
                    </a:cxn>
                    <a:cxn ang="0">
                      <a:pos x="199" y="315"/>
                    </a:cxn>
                    <a:cxn ang="0">
                      <a:pos x="183" y="419"/>
                    </a:cxn>
                    <a:cxn ang="0">
                      <a:pos x="93" y="471"/>
                    </a:cxn>
                    <a:cxn ang="0">
                      <a:pos x="58" y="565"/>
                    </a:cxn>
                    <a:cxn ang="0">
                      <a:pos x="0" y="636"/>
                    </a:cxn>
                    <a:cxn ang="0">
                      <a:pos x="56" y="726"/>
                    </a:cxn>
                    <a:cxn ang="0">
                      <a:pos x="135" y="763"/>
                    </a:cxn>
                    <a:cxn ang="0">
                      <a:pos x="228" y="820"/>
                    </a:cxn>
                    <a:cxn ang="0">
                      <a:pos x="306" y="798"/>
                    </a:cxn>
                    <a:cxn ang="0">
                      <a:pos x="347" y="747"/>
                    </a:cxn>
                    <a:cxn ang="0">
                      <a:pos x="430" y="881"/>
                    </a:cxn>
                    <a:cxn ang="0">
                      <a:pos x="519" y="908"/>
                    </a:cxn>
                    <a:cxn ang="0">
                      <a:pos x="602" y="949"/>
                    </a:cxn>
                    <a:cxn ang="0">
                      <a:pos x="657" y="1004"/>
                    </a:cxn>
                    <a:cxn ang="0">
                      <a:pos x="648" y="1091"/>
                    </a:cxn>
                    <a:cxn ang="0">
                      <a:pos x="730" y="1140"/>
                    </a:cxn>
                    <a:cxn ang="0">
                      <a:pos x="778" y="1191"/>
                    </a:cxn>
                    <a:cxn ang="0">
                      <a:pos x="732" y="1284"/>
                    </a:cxn>
                    <a:cxn ang="0">
                      <a:pos x="771" y="1370"/>
                    </a:cxn>
                    <a:cxn ang="0">
                      <a:pos x="848" y="1411"/>
                    </a:cxn>
                    <a:cxn ang="0">
                      <a:pos x="936" y="1470"/>
                    </a:cxn>
                    <a:cxn ang="0">
                      <a:pos x="957" y="1649"/>
                    </a:cxn>
                    <a:cxn ang="0">
                      <a:pos x="950" y="1690"/>
                    </a:cxn>
                    <a:cxn ang="0">
                      <a:pos x="881" y="1765"/>
                    </a:cxn>
                    <a:cxn ang="0">
                      <a:pos x="854" y="1849"/>
                    </a:cxn>
                    <a:cxn ang="0">
                      <a:pos x="1016" y="1994"/>
                    </a:cxn>
                    <a:cxn ang="0">
                      <a:pos x="1051" y="1937"/>
                    </a:cxn>
                    <a:cxn ang="0">
                      <a:pos x="1081" y="1841"/>
                    </a:cxn>
                    <a:cxn ang="0">
                      <a:pos x="1075" y="1910"/>
                    </a:cxn>
                    <a:cxn ang="0">
                      <a:pos x="1153" y="1834"/>
                    </a:cxn>
                    <a:cxn ang="0">
                      <a:pos x="1213" y="1586"/>
                    </a:cxn>
                    <a:cxn ang="0">
                      <a:pos x="1275" y="1508"/>
                    </a:cxn>
                    <a:cxn ang="0">
                      <a:pos x="1443" y="1443"/>
                    </a:cxn>
                    <a:cxn ang="0">
                      <a:pos x="1538" y="1331"/>
                    </a:cxn>
                    <a:cxn ang="0">
                      <a:pos x="1587" y="1159"/>
                    </a:cxn>
                    <a:cxn ang="0">
                      <a:pos x="1663" y="888"/>
                    </a:cxn>
                    <a:cxn ang="0">
                      <a:pos x="1695" y="783"/>
                    </a:cxn>
                    <a:cxn ang="0">
                      <a:pos x="1766" y="718"/>
                    </a:cxn>
                    <a:cxn ang="0">
                      <a:pos x="1783" y="630"/>
                    </a:cxn>
                    <a:cxn ang="0">
                      <a:pos x="1781" y="585"/>
                    </a:cxn>
                    <a:cxn ang="0">
                      <a:pos x="1718" y="473"/>
                    </a:cxn>
                    <a:cxn ang="0">
                      <a:pos x="1625" y="413"/>
                    </a:cxn>
                    <a:cxn ang="0">
                      <a:pos x="1540" y="364"/>
                    </a:cxn>
                    <a:cxn ang="0">
                      <a:pos x="1443" y="350"/>
                    </a:cxn>
                    <a:cxn ang="0">
                      <a:pos x="1350" y="291"/>
                    </a:cxn>
                    <a:cxn ang="0">
                      <a:pos x="1220" y="267"/>
                    </a:cxn>
                    <a:cxn ang="0">
                      <a:pos x="1133" y="325"/>
                    </a:cxn>
                    <a:cxn ang="0">
                      <a:pos x="1147" y="236"/>
                    </a:cxn>
                    <a:cxn ang="0">
                      <a:pos x="1058" y="287"/>
                    </a:cxn>
                    <a:cxn ang="0">
                      <a:pos x="1048" y="260"/>
                    </a:cxn>
                    <a:cxn ang="0">
                      <a:pos x="1105" y="157"/>
                    </a:cxn>
                    <a:cxn ang="0">
                      <a:pos x="1009" y="48"/>
                    </a:cxn>
                    <a:cxn ang="0">
                      <a:pos x="955" y="127"/>
                    </a:cxn>
                    <a:cxn ang="0">
                      <a:pos x="823" y="105"/>
                    </a:cxn>
                    <a:cxn ang="0">
                      <a:pos x="727" y="151"/>
                    </a:cxn>
                    <a:cxn ang="0">
                      <a:pos x="662" y="147"/>
                    </a:cxn>
                    <a:cxn ang="0">
                      <a:pos x="645" y="14"/>
                    </a:cxn>
                    <a:cxn ang="0">
                      <a:pos x="514" y="36"/>
                    </a:cxn>
                    <a:cxn ang="0">
                      <a:pos x="430" y="26"/>
                    </a:cxn>
                    <a:cxn ang="0">
                      <a:pos x="457" y="115"/>
                    </a:cxn>
                    <a:cxn ang="0">
                      <a:pos x="372" y="186"/>
                    </a:cxn>
                    <a:cxn ang="0">
                      <a:pos x="285" y="125"/>
                    </a:cxn>
                  </a:cxnLst>
                  <a:rect l="0" t="0" r="r" b="b"/>
                  <a:pathLst>
                    <a:path w="1811" h="2030">
                      <a:moveTo>
                        <a:pt x="285" y="125"/>
                      </a:moveTo>
                      <a:lnTo>
                        <a:pt x="206" y="153"/>
                      </a:lnTo>
                      <a:lnTo>
                        <a:pt x="186" y="184"/>
                      </a:lnTo>
                      <a:lnTo>
                        <a:pt x="210" y="208"/>
                      </a:lnTo>
                      <a:lnTo>
                        <a:pt x="186" y="223"/>
                      </a:lnTo>
                      <a:lnTo>
                        <a:pt x="199" y="315"/>
                      </a:lnTo>
                      <a:lnTo>
                        <a:pt x="199" y="354"/>
                      </a:lnTo>
                      <a:lnTo>
                        <a:pt x="151" y="358"/>
                      </a:lnTo>
                      <a:lnTo>
                        <a:pt x="183" y="419"/>
                      </a:lnTo>
                      <a:lnTo>
                        <a:pt x="170" y="461"/>
                      </a:lnTo>
                      <a:lnTo>
                        <a:pt x="135" y="481"/>
                      </a:lnTo>
                      <a:lnTo>
                        <a:pt x="93" y="471"/>
                      </a:lnTo>
                      <a:lnTo>
                        <a:pt x="62" y="492"/>
                      </a:lnTo>
                      <a:lnTo>
                        <a:pt x="49" y="534"/>
                      </a:lnTo>
                      <a:lnTo>
                        <a:pt x="58" y="565"/>
                      </a:lnTo>
                      <a:lnTo>
                        <a:pt x="38" y="582"/>
                      </a:lnTo>
                      <a:lnTo>
                        <a:pt x="11" y="595"/>
                      </a:lnTo>
                      <a:lnTo>
                        <a:pt x="0" y="636"/>
                      </a:lnTo>
                      <a:lnTo>
                        <a:pt x="12" y="668"/>
                      </a:lnTo>
                      <a:lnTo>
                        <a:pt x="44" y="694"/>
                      </a:lnTo>
                      <a:lnTo>
                        <a:pt x="56" y="726"/>
                      </a:lnTo>
                      <a:lnTo>
                        <a:pt x="87" y="731"/>
                      </a:lnTo>
                      <a:lnTo>
                        <a:pt x="93" y="757"/>
                      </a:lnTo>
                      <a:lnTo>
                        <a:pt x="135" y="763"/>
                      </a:lnTo>
                      <a:lnTo>
                        <a:pt x="170" y="741"/>
                      </a:lnTo>
                      <a:lnTo>
                        <a:pt x="189" y="801"/>
                      </a:lnTo>
                      <a:lnTo>
                        <a:pt x="228" y="820"/>
                      </a:lnTo>
                      <a:lnTo>
                        <a:pt x="262" y="825"/>
                      </a:lnTo>
                      <a:lnTo>
                        <a:pt x="289" y="812"/>
                      </a:lnTo>
                      <a:lnTo>
                        <a:pt x="306" y="798"/>
                      </a:lnTo>
                      <a:lnTo>
                        <a:pt x="317" y="777"/>
                      </a:lnTo>
                      <a:lnTo>
                        <a:pt x="341" y="781"/>
                      </a:lnTo>
                      <a:lnTo>
                        <a:pt x="347" y="747"/>
                      </a:lnTo>
                      <a:lnTo>
                        <a:pt x="406" y="753"/>
                      </a:lnTo>
                      <a:lnTo>
                        <a:pt x="414" y="846"/>
                      </a:lnTo>
                      <a:lnTo>
                        <a:pt x="430" y="881"/>
                      </a:lnTo>
                      <a:lnTo>
                        <a:pt x="440" y="895"/>
                      </a:lnTo>
                      <a:lnTo>
                        <a:pt x="510" y="898"/>
                      </a:lnTo>
                      <a:lnTo>
                        <a:pt x="519" y="908"/>
                      </a:lnTo>
                      <a:lnTo>
                        <a:pt x="550" y="915"/>
                      </a:lnTo>
                      <a:lnTo>
                        <a:pt x="555" y="943"/>
                      </a:lnTo>
                      <a:lnTo>
                        <a:pt x="602" y="949"/>
                      </a:lnTo>
                      <a:lnTo>
                        <a:pt x="627" y="955"/>
                      </a:lnTo>
                      <a:lnTo>
                        <a:pt x="633" y="1001"/>
                      </a:lnTo>
                      <a:lnTo>
                        <a:pt x="657" y="1004"/>
                      </a:lnTo>
                      <a:lnTo>
                        <a:pt x="633" y="1022"/>
                      </a:lnTo>
                      <a:lnTo>
                        <a:pt x="635" y="1085"/>
                      </a:lnTo>
                      <a:lnTo>
                        <a:pt x="648" y="1091"/>
                      </a:lnTo>
                      <a:lnTo>
                        <a:pt x="662" y="1107"/>
                      </a:lnTo>
                      <a:lnTo>
                        <a:pt x="726" y="1105"/>
                      </a:lnTo>
                      <a:lnTo>
                        <a:pt x="730" y="1140"/>
                      </a:lnTo>
                      <a:lnTo>
                        <a:pt x="755" y="1145"/>
                      </a:lnTo>
                      <a:lnTo>
                        <a:pt x="761" y="1180"/>
                      </a:lnTo>
                      <a:lnTo>
                        <a:pt x="778" y="1191"/>
                      </a:lnTo>
                      <a:lnTo>
                        <a:pt x="774" y="1252"/>
                      </a:lnTo>
                      <a:lnTo>
                        <a:pt x="755" y="1279"/>
                      </a:lnTo>
                      <a:lnTo>
                        <a:pt x="732" y="1284"/>
                      </a:lnTo>
                      <a:lnTo>
                        <a:pt x="736" y="1318"/>
                      </a:lnTo>
                      <a:lnTo>
                        <a:pt x="768" y="1331"/>
                      </a:lnTo>
                      <a:lnTo>
                        <a:pt x="771" y="1370"/>
                      </a:lnTo>
                      <a:lnTo>
                        <a:pt x="813" y="1377"/>
                      </a:lnTo>
                      <a:lnTo>
                        <a:pt x="824" y="1401"/>
                      </a:lnTo>
                      <a:lnTo>
                        <a:pt x="848" y="1411"/>
                      </a:lnTo>
                      <a:lnTo>
                        <a:pt x="892" y="1414"/>
                      </a:lnTo>
                      <a:lnTo>
                        <a:pt x="896" y="1466"/>
                      </a:lnTo>
                      <a:lnTo>
                        <a:pt x="936" y="1470"/>
                      </a:lnTo>
                      <a:lnTo>
                        <a:pt x="945" y="1590"/>
                      </a:lnTo>
                      <a:lnTo>
                        <a:pt x="951" y="1600"/>
                      </a:lnTo>
                      <a:lnTo>
                        <a:pt x="957" y="1649"/>
                      </a:lnTo>
                      <a:lnTo>
                        <a:pt x="981" y="1649"/>
                      </a:lnTo>
                      <a:lnTo>
                        <a:pt x="982" y="1686"/>
                      </a:lnTo>
                      <a:lnTo>
                        <a:pt x="950" y="1690"/>
                      </a:lnTo>
                      <a:lnTo>
                        <a:pt x="926" y="1721"/>
                      </a:lnTo>
                      <a:lnTo>
                        <a:pt x="903" y="1731"/>
                      </a:lnTo>
                      <a:lnTo>
                        <a:pt x="881" y="1765"/>
                      </a:lnTo>
                      <a:lnTo>
                        <a:pt x="854" y="1793"/>
                      </a:lnTo>
                      <a:lnTo>
                        <a:pt x="834" y="1827"/>
                      </a:lnTo>
                      <a:lnTo>
                        <a:pt x="854" y="1849"/>
                      </a:lnTo>
                      <a:lnTo>
                        <a:pt x="898" y="1868"/>
                      </a:lnTo>
                      <a:lnTo>
                        <a:pt x="995" y="1959"/>
                      </a:lnTo>
                      <a:lnTo>
                        <a:pt x="1016" y="1994"/>
                      </a:lnTo>
                      <a:lnTo>
                        <a:pt x="1022" y="2030"/>
                      </a:lnTo>
                      <a:lnTo>
                        <a:pt x="1050" y="1993"/>
                      </a:lnTo>
                      <a:lnTo>
                        <a:pt x="1051" y="1937"/>
                      </a:lnTo>
                      <a:lnTo>
                        <a:pt x="1061" y="1900"/>
                      </a:lnTo>
                      <a:lnTo>
                        <a:pt x="1064" y="1838"/>
                      </a:lnTo>
                      <a:lnTo>
                        <a:pt x="1081" y="1841"/>
                      </a:lnTo>
                      <a:lnTo>
                        <a:pt x="1093" y="1852"/>
                      </a:lnTo>
                      <a:lnTo>
                        <a:pt x="1088" y="1886"/>
                      </a:lnTo>
                      <a:lnTo>
                        <a:pt x="1075" y="1910"/>
                      </a:lnTo>
                      <a:lnTo>
                        <a:pt x="1117" y="1893"/>
                      </a:lnTo>
                      <a:lnTo>
                        <a:pt x="1127" y="1852"/>
                      </a:lnTo>
                      <a:lnTo>
                        <a:pt x="1153" y="1834"/>
                      </a:lnTo>
                      <a:lnTo>
                        <a:pt x="1147" y="1767"/>
                      </a:lnTo>
                      <a:lnTo>
                        <a:pt x="1196" y="1739"/>
                      </a:lnTo>
                      <a:lnTo>
                        <a:pt x="1213" y="1586"/>
                      </a:lnTo>
                      <a:lnTo>
                        <a:pt x="1226" y="1549"/>
                      </a:lnTo>
                      <a:lnTo>
                        <a:pt x="1264" y="1534"/>
                      </a:lnTo>
                      <a:lnTo>
                        <a:pt x="1275" y="1508"/>
                      </a:lnTo>
                      <a:lnTo>
                        <a:pt x="1301" y="1488"/>
                      </a:lnTo>
                      <a:lnTo>
                        <a:pt x="1350" y="1456"/>
                      </a:lnTo>
                      <a:lnTo>
                        <a:pt x="1443" y="1443"/>
                      </a:lnTo>
                      <a:lnTo>
                        <a:pt x="1457" y="1418"/>
                      </a:lnTo>
                      <a:lnTo>
                        <a:pt x="1528" y="1414"/>
                      </a:lnTo>
                      <a:lnTo>
                        <a:pt x="1538" y="1331"/>
                      </a:lnTo>
                      <a:lnTo>
                        <a:pt x="1564" y="1293"/>
                      </a:lnTo>
                      <a:lnTo>
                        <a:pt x="1581" y="1245"/>
                      </a:lnTo>
                      <a:lnTo>
                        <a:pt x="1587" y="1159"/>
                      </a:lnTo>
                      <a:lnTo>
                        <a:pt x="1611" y="1145"/>
                      </a:lnTo>
                      <a:lnTo>
                        <a:pt x="1621" y="904"/>
                      </a:lnTo>
                      <a:lnTo>
                        <a:pt x="1663" y="888"/>
                      </a:lnTo>
                      <a:lnTo>
                        <a:pt x="1667" y="842"/>
                      </a:lnTo>
                      <a:lnTo>
                        <a:pt x="1684" y="829"/>
                      </a:lnTo>
                      <a:lnTo>
                        <a:pt x="1695" y="783"/>
                      </a:lnTo>
                      <a:lnTo>
                        <a:pt x="1719" y="775"/>
                      </a:lnTo>
                      <a:lnTo>
                        <a:pt x="1732" y="729"/>
                      </a:lnTo>
                      <a:lnTo>
                        <a:pt x="1766" y="718"/>
                      </a:lnTo>
                      <a:lnTo>
                        <a:pt x="1767" y="678"/>
                      </a:lnTo>
                      <a:lnTo>
                        <a:pt x="1787" y="674"/>
                      </a:lnTo>
                      <a:lnTo>
                        <a:pt x="1783" y="630"/>
                      </a:lnTo>
                      <a:lnTo>
                        <a:pt x="1805" y="626"/>
                      </a:lnTo>
                      <a:lnTo>
                        <a:pt x="1811" y="588"/>
                      </a:lnTo>
                      <a:lnTo>
                        <a:pt x="1781" y="585"/>
                      </a:lnTo>
                      <a:lnTo>
                        <a:pt x="1773" y="496"/>
                      </a:lnTo>
                      <a:lnTo>
                        <a:pt x="1749" y="477"/>
                      </a:lnTo>
                      <a:lnTo>
                        <a:pt x="1718" y="473"/>
                      </a:lnTo>
                      <a:lnTo>
                        <a:pt x="1688" y="451"/>
                      </a:lnTo>
                      <a:lnTo>
                        <a:pt x="1667" y="413"/>
                      </a:lnTo>
                      <a:lnTo>
                        <a:pt x="1625" y="413"/>
                      </a:lnTo>
                      <a:lnTo>
                        <a:pt x="1615" y="378"/>
                      </a:lnTo>
                      <a:lnTo>
                        <a:pt x="1585" y="361"/>
                      </a:lnTo>
                      <a:lnTo>
                        <a:pt x="1540" y="364"/>
                      </a:lnTo>
                      <a:lnTo>
                        <a:pt x="1495" y="354"/>
                      </a:lnTo>
                      <a:lnTo>
                        <a:pt x="1473" y="333"/>
                      </a:lnTo>
                      <a:lnTo>
                        <a:pt x="1443" y="350"/>
                      </a:lnTo>
                      <a:lnTo>
                        <a:pt x="1418" y="353"/>
                      </a:lnTo>
                      <a:lnTo>
                        <a:pt x="1378" y="329"/>
                      </a:lnTo>
                      <a:lnTo>
                        <a:pt x="1350" y="291"/>
                      </a:lnTo>
                      <a:lnTo>
                        <a:pt x="1311" y="269"/>
                      </a:lnTo>
                      <a:lnTo>
                        <a:pt x="1271" y="264"/>
                      </a:lnTo>
                      <a:lnTo>
                        <a:pt x="1220" y="267"/>
                      </a:lnTo>
                      <a:lnTo>
                        <a:pt x="1186" y="279"/>
                      </a:lnTo>
                      <a:lnTo>
                        <a:pt x="1177" y="302"/>
                      </a:lnTo>
                      <a:lnTo>
                        <a:pt x="1133" y="325"/>
                      </a:lnTo>
                      <a:lnTo>
                        <a:pt x="1151" y="291"/>
                      </a:lnTo>
                      <a:lnTo>
                        <a:pt x="1172" y="253"/>
                      </a:lnTo>
                      <a:lnTo>
                        <a:pt x="1147" y="236"/>
                      </a:lnTo>
                      <a:lnTo>
                        <a:pt x="1113" y="236"/>
                      </a:lnTo>
                      <a:lnTo>
                        <a:pt x="1084" y="260"/>
                      </a:lnTo>
                      <a:lnTo>
                        <a:pt x="1058" y="287"/>
                      </a:lnTo>
                      <a:lnTo>
                        <a:pt x="1036" y="316"/>
                      </a:lnTo>
                      <a:lnTo>
                        <a:pt x="1006" y="330"/>
                      </a:lnTo>
                      <a:lnTo>
                        <a:pt x="1048" y="260"/>
                      </a:lnTo>
                      <a:lnTo>
                        <a:pt x="1074" y="223"/>
                      </a:lnTo>
                      <a:lnTo>
                        <a:pt x="1093" y="181"/>
                      </a:lnTo>
                      <a:lnTo>
                        <a:pt x="1105" y="157"/>
                      </a:lnTo>
                      <a:lnTo>
                        <a:pt x="1070" y="75"/>
                      </a:lnTo>
                      <a:lnTo>
                        <a:pt x="1044" y="50"/>
                      </a:lnTo>
                      <a:lnTo>
                        <a:pt x="1009" y="48"/>
                      </a:lnTo>
                      <a:lnTo>
                        <a:pt x="982" y="74"/>
                      </a:lnTo>
                      <a:lnTo>
                        <a:pt x="968" y="99"/>
                      </a:lnTo>
                      <a:lnTo>
                        <a:pt x="955" y="127"/>
                      </a:lnTo>
                      <a:lnTo>
                        <a:pt x="909" y="123"/>
                      </a:lnTo>
                      <a:lnTo>
                        <a:pt x="889" y="102"/>
                      </a:lnTo>
                      <a:lnTo>
                        <a:pt x="823" y="105"/>
                      </a:lnTo>
                      <a:lnTo>
                        <a:pt x="820" y="147"/>
                      </a:lnTo>
                      <a:lnTo>
                        <a:pt x="765" y="148"/>
                      </a:lnTo>
                      <a:lnTo>
                        <a:pt x="727" y="151"/>
                      </a:lnTo>
                      <a:lnTo>
                        <a:pt x="716" y="171"/>
                      </a:lnTo>
                      <a:lnTo>
                        <a:pt x="685" y="172"/>
                      </a:lnTo>
                      <a:lnTo>
                        <a:pt x="662" y="147"/>
                      </a:lnTo>
                      <a:lnTo>
                        <a:pt x="641" y="102"/>
                      </a:lnTo>
                      <a:lnTo>
                        <a:pt x="653" y="65"/>
                      </a:lnTo>
                      <a:lnTo>
                        <a:pt x="645" y="14"/>
                      </a:lnTo>
                      <a:lnTo>
                        <a:pt x="607" y="0"/>
                      </a:lnTo>
                      <a:lnTo>
                        <a:pt x="593" y="32"/>
                      </a:lnTo>
                      <a:lnTo>
                        <a:pt x="514" y="36"/>
                      </a:lnTo>
                      <a:lnTo>
                        <a:pt x="489" y="54"/>
                      </a:lnTo>
                      <a:lnTo>
                        <a:pt x="449" y="19"/>
                      </a:lnTo>
                      <a:lnTo>
                        <a:pt x="430" y="26"/>
                      </a:lnTo>
                      <a:lnTo>
                        <a:pt x="421" y="68"/>
                      </a:lnTo>
                      <a:lnTo>
                        <a:pt x="426" y="95"/>
                      </a:lnTo>
                      <a:lnTo>
                        <a:pt x="457" y="115"/>
                      </a:lnTo>
                      <a:lnTo>
                        <a:pt x="459" y="148"/>
                      </a:lnTo>
                      <a:lnTo>
                        <a:pt x="420" y="181"/>
                      </a:lnTo>
                      <a:lnTo>
                        <a:pt x="372" y="186"/>
                      </a:lnTo>
                      <a:lnTo>
                        <a:pt x="337" y="168"/>
                      </a:lnTo>
                      <a:lnTo>
                        <a:pt x="313" y="137"/>
                      </a:lnTo>
                      <a:lnTo>
                        <a:pt x="285" y="125"/>
                      </a:lnTo>
                      <a:close/>
                    </a:path>
                  </a:pathLst>
                </a:custGeom>
                <a:solidFill>
                  <a:srgbClr val="00B050"/>
                </a:solidFill>
                <a:ln w="9525">
                  <a:solidFill>
                    <a:srgbClr val="FFFFFF"/>
                  </a:solidFill>
                  <a:prstDash val="solid"/>
                  <a:round/>
                  <a:headEnd/>
                  <a:tailEnd/>
                </a:ln>
              </p:spPr>
              <p:txBody>
                <a:bodyPr/>
                <a:lstStyle/>
                <a:p>
                  <a:endParaRPr lang="ru-RU" kern="0">
                    <a:ln w="28575">
                      <a:solidFill>
                        <a:srgbClr val="1E1E1E"/>
                      </a:solidFill>
                    </a:ln>
                    <a:solidFill>
                      <a:sysClr val="windowText" lastClr="000000"/>
                    </a:solidFill>
                  </a:endParaRPr>
                </a:p>
              </p:txBody>
            </p:sp>
            <p:sp>
              <p:nvSpPr>
                <p:cNvPr id="572" name="Freeform 198"/>
                <p:cNvSpPr>
                  <a:spLocks/>
                </p:cNvSpPr>
                <p:nvPr/>
              </p:nvSpPr>
              <p:spPr bwMode="auto">
                <a:xfrm>
                  <a:off x="3229" y="1993"/>
                  <a:ext cx="57" cy="81"/>
                </a:xfrm>
                <a:custGeom>
                  <a:avLst/>
                  <a:gdLst/>
                  <a:ahLst/>
                  <a:cxnLst>
                    <a:cxn ang="0">
                      <a:pos x="170" y="220"/>
                    </a:cxn>
                    <a:cxn ang="0">
                      <a:pos x="134" y="243"/>
                    </a:cxn>
                    <a:cxn ang="0">
                      <a:pos x="113" y="205"/>
                    </a:cxn>
                    <a:cxn ang="0">
                      <a:pos x="75" y="179"/>
                    </a:cxn>
                    <a:cxn ang="0">
                      <a:pos x="39" y="144"/>
                    </a:cxn>
                    <a:cxn ang="0">
                      <a:pos x="0" y="80"/>
                    </a:cxn>
                    <a:cxn ang="0">
                      <a:pos x="48" y="56"/>
                    </a:cxn>
                    <a:cxn ang="0">
                      <a:pos x="78" y="0"/>
                    </a:cxn>
                    <a:cxn ang="0">
                      <a:pos x="93" y="68"/>
                    </a:cxn>
                    <a:cxn ang="0">
                      <a:pos x="129" y="137"/>
                    </a:cxn>
                    <a:cxn ang="0">
                      <a:pos x="170" y="220"/>
                    </a:cxn>
                  </a:cxnLst>
                  <a:rect l="0" t="0" r="r" b="b"/>
                  <a:pathLst>
                    <a:path w="170" h="243">
                      <a:moveTo>
                        <a:pt x="170" y="220"/>
                      </a:moveTo>
                      <a:lnTo>
                        <a:pt x="134" y="243"/>
                      </a:lnTo>
                      <a:lnTo>
                        <a:pt x="113" y="205"/>
                      </a:lnTo>
                      <a:lnTo>
                        <a:pt x="75" y="179"/>
                      </a:lnTo>
                      <a:lnTo>
                        <a:pt x="39" y="144"/>
                      </a:lnTo>
                      <a:lnTo>
                        <a:pt x="0" y="80"/>
                      </a:lnTo>
                      <a:lnTo>
                        <a:pt x="48" y="56"/>
                      </a:lnTo>
                      <a:lnTo>
                        <a:pt x="78" y="0"/>
                      </a:lnTo>
                      <a:lnTo>
                        <a:pt x="93" y="68"/>
                      </a:lnTo>
                      <a:lnTo>
                        <a:pt x="129" y="137"/>
                      </a:lnTo>
                      <a:lnTo>
                        <a:pt x="170" y="220"/>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73" name="Freeform 199"/>
                <p:cNvSpPr>
                  <a:spLocks/>
                </p:cNvSpPr>
                <p:nvPr/>
              </p:nvSpPr>
              <p:spPr bwMode="auto">
                <a:xfrm>
                  <a:off x="3871" y="1799"/>
                  <a:ext cx="446" cy="223"/>
                </a:xfrm>
                <a:custGeom>
                  <a:avLst/>
                  <a:gdLst/>
                  <a:ahLst/>
                  <a:cxnLst>
                    <a:cxn ang="0">
                      <a:pos x="0" y="253"/>
                    </a:cxn>
                    <a:cxn ang="0">
                      <a:pos x="28" y="229"/>
                    </a:cxn>
                    <a:cxn ang="0">
                      <a:pos x="87" y="214"/>
                    </a:cxn>
                    <a:cxn ang="0">
                      <a:pos x="221" y="202"/>
                    </a:cxn>
                    <a:cxn ang="0">
                      <a:pos x="237" y="222"/>
                    </a:cxn>
                    <a:cxn ang="0">
                      <a:pos x="284" y="229"/>
                    </a:cxn>
                    <a:cxn ang="0">
                      <a:pos x="304" y="249"/>
                    </a:cxn>
                    <a:cxn ang="0">
                      <a:pos x="399" y="238"/>
                    </a:cxn>
                    <a:cxn ang="0">
                      <a:pos x="375" y="187"/>
                    </a:cxn>
                    <a:cxn ang="0">
                      <a:pos x="359" y="163"/>
                    </a:cxn>
                    <a:cxn ang="0">
                      <a:pos x="399" y="159"/>
                    </a:cxn>
                    <a:cxn ang="0">
                      <a:pos x="399" y="80"/>
                    </a:cxn>
                    <a:cxn ang="0">
                      <a:pos x="399" y="0"/>
                    </a:cxn>
                    <a:cxn ang="0">
                      <a:pos x="482" y="31"/>
                    </a:cxn>
                    <a:cxn ang="0">
                      <a:pos x="537" y="35"/>
                    </a:cxn>
                    <a:cxn ang="0">
                      <a:pos x="576" y="74"/>
                    </a:cxn>
                    <a:cxn ang="0">
                      <a:pos x="596" y="114"/>
                    </a:cxn>
                    <a:cxn ang="0">
                      <a:pos x="663" y="114"/>
                    </a:cxn>
                    <a:cxn ang="0">
                      <a:pos x="762" y="121"/>
                    </a:cxn>
                    <a:cxn ang="0">
                      <a:pos x="817" y="153"/>
                    </a:cxn>
                    <a:cxn ang="0">
                      <a:pos x="861" y="165"/>
                    </a:cxn>
                    <a:cxn ang="0">
                      <a:pos x="872" y="200"/>
                    </a:cxn>
                    <a:cxn ang="0">
                      <a:pos x="992" y="185"/>
                    </a:cxn>
                    <a:cxn ang="0">
                      <a:pos x="1011" y="153"/>
                    </a:cxn>
                    <a:cxn ang="0">
                      <a:pos x="1051" y="177"/>
                    </a:cxn>
                    <a:cxn ang="0">
                      <a:pos x="1106" y="129"/>
                    </a:cxn>
                    <a:cxn ang="0">
                      <a:pos x="1150" y="125"/>
                    </a:cxn>
                    <a:cxn ang="0">
                      <a:pos x="1189" y="149"/>
                    </a:cxn>
                    <a:cxn ang="0">
                      <a:pos x="1178" y="187"/>
                    </a:cxn>
                    <a:cxn ang="0">
                      <a:pos x="1183" y="287"/>
                    </a:cxn>
                    <a:cxn ang="0">
                      <a:pos x="1193" y="306"/>
                    </a:cxn>
                    <a:cxn ang="0">
                      <a:pos x="1230" y="296"/>
                    </a:cxn>
                    <a:cxn ang="0">
                      <a:pos x="1303" y="287"/>
                    </a:cxn>
                    <a:cxn ang="0">
                      <a:pos x="1340" y="335"/>
                    </a:cxn>
                    <a:cxn ang="0">
                      <a:pos x="1260" y="370"/>
                    </a:cxn>
                    <a:cxn ang="0">
                      <a:pos x="1193" y="410"/>
                    </a:cxn>
                    <a:cxn ang="0">
                      <a:pos x="1154" y="442"/>
                    </a:cxn>
                    <a:cxn ang="0">
                      <a:pos x="1110" y="485"/>
                    </a:cxn>
                    <a:cxn ang="0">
                      <a:pos x="1047" y="465"/>
                    </a:cxn>
                    <a:cxn ang="0">
                      <a:pos x="1051" y="517"/>
                    </a:cxn>
                    <a:cxn ang="0">
                      <a:pos x="1043" y="572"/>
                    </a:cxn>
                    <a:cxn ang="0">
                      <a:pos x="972" y="631"/>
                    </a:cxn>
                    <a:cxn ang="0">
                      <a:pos x="881" y="620"/>
                    </a:cxn>
                    <a:cxn ang="0">
                      <a:pos x="845" y="647"/>
                    </a:cxn>
                    <a:cxn ang="0">
                      <a:pos x="778" y="668"/>
                    </a:cxn>
                    <a:cxn ang="0">
                      <a:pos x="711" y="631"/>
                    </a:cxn>
                    <a:cxn ang="0">
                      <a:pos x="655" y="616"/>
                    </a:cxn>
                    <a:cxn ang="0">
                      <a:pos x="403" y="596"/>
                    </a:cxn>
                    <a:cxn ang="0">
                      <a:pos x="372" y="565"/>
                    </a:cxn>
                    <a:cxn ang="0">
                      <a:pos x="339" y="509"/>
                    </a:cxn>
                    <a:cxn ang="0">
                      <a:pos x="287" y="482"/>
                    </a:cxn>
                    <a:cxn ang="0">
                      <a:pos x="241" y="469"/>
                    </a:cxn>
                    <a:cxn ang="0">
                      <a:pos x="138" y="449"/>
                    </a:cxn>
                    <a:cxn ang="0">
                      <a:pos x="107" y="375"/>
                    </a:cxn>
                    <a:cxn ang="0">
                      <a:pos x="90" y="323"/>
                    </a:cxn>
                    <a:cxn ang="0">
                      <a:pos x="24" y="287"/>
                    </a:cxn>
                    <a:cxn ang="0">
                      <a:pos x="0" y="253"/>
                    </a:cxn>
                  </a:cxnLst>
                  <a:rect l="0" t="0" r="r" b="b"/>
                  <a:pathLst>
                    <a:path w="1340" h="668">
                      <a:moveTo>
                        <a:pt x="0" y="253"/>
                      </a:moveTo>
                      <a:lnTo>
                        <a:pt x="28" y="229"/>
                      </a:lnTo>
                      <a:lnTo>
                        <a:pt x="87" y="214"/>
                      </a:lnTo>
                      <a:lnTo>
                        <a:pt x="221" y="202"/>
                      </a:lnTo>
                      <a:lnTo>
                        <a:pt x="237" y="222"/>
                      </a:lnTo>
                      <a:lnTo>
                        <a:pt x="284" y="229"/>
                      </a:lnTo>
                      <a:lnTo>
                        <a:pt x="304" y="249"/>
                      </a:lnTo>
                      <a:lnTo>
                        <a:pt x="399" y="238"/>
                      </a:lnTo>
                      <a:lnTo>
                        <a:pt x="375" y="187"/>
                      </a:lnTo>
                      <a:lnTo>
                        <a:pt x="359" y="163"/>
                      </a:lnTo>
                      <a:lnTo>
                        <a:pt x="399" y="159"/>
                      </a:lnTo>
                      <a:lnTo>
                        <a:pt x="399" y="80"/>
                      </a:lnTo>
                      <a:lnTo>
                        <a:pt x="399" y="0"/>
                      </a:lnTo>
                      <a:lnTo>
                        <a:pt x="482" y="31"/>
                      </a:lnTo>
                      <a:lnTo>
                        <a:pt x="537" y="35"/>
                      </a:lnTo>
                      <a:lnTo>
                        <a:pt x="576" y="74"/>
                      </a:lnTo>
                      <a:lnTo>
                        <a:pt x="596" y="114"/>
                      </a:lnTo>
                      <a:lnTo>
                        <a:pt x="663" y="114"/>
                      </a:lnTo>
                      <a:lnTo>
                        <a:pt x="762" y="121"/>
                      </a:lnTo>
                      <a:lnTo>
                        <a:pt x="817" y="153"/>
                      </a:lnTo>
                      <a:lnTo>
                        <a:pt x="861" y="165"/>
                      </a:lnTo>
                      <a:lnTo>
                        <a:pt x="872" y="200"/>
                      </a:lnTo>
                      <a:lnTo>
                        <a:pt x="992" y="185"/>
                      </a:lnTo>
                      <a:lnTo>
                        <a:pt x="1011" y="153"/>
                      </a:lnTo>
                      <a:lnTo>
                        <a:pt x="1051" y="177"/>
                      </a:lnTo>
                      <a:lnTo>
                        <a:pt x="1106" y="129"/>
                      </a:lnTo>
                      <a:lnTo>
                        <a:pt x="1150" y="125"/>
                      </a:lnTo>
                      <a:lnTo>
                        <a:pt x="1189" y="149"/>
                      </a:lnTo>
                      <a:lnTo>
                        <a:pt x="1178" y="187"/>
                      </a:lnTo>
                      <a:lnTo>
                        <a:pt x="1183" y="287"/>
                      </a:lnTo>
                      <a:lnTo>
                        <a:pt x="1193" y="306"/>
                      </a:lnTo>
                      <a:lnTo>
                        <a:pt x="1230" y="296"/>
                      </a:lnTo>
                      <a:lnTo>
                        <a:pt x="1303" y="287"/>
                      </a:lnTo>
                      <a:lnTo>
                        <a:pt x="1340" y="335"/>
                      </a:lnTo>
                      <a:lnTo>
                        <a:pt x="1260" y="370"/>
                      </a:lnTo>
                      <a:lnTo>
                        <a:pt x="1193" y="410"/>
                      </a:lnTo>
                      <a:lnTo>
                        <a:pt x="1154" y="442"/>
                      </a:lnTo>
                      <a:lnTo>
                        <a:pt x="1110" y="485"/>
                      </a:lnTo>
                      <a:lnTo>
                        <a:pt x="1047" y="465"/>
                      </a:lnTo>
                      <a:lnTo>
                        <a:pt x="1051" y="517"/>
                      </a:lnTo>
                      <a:lnTo>
                        <a:pt x="1043" y="572"/>
                      </a:lnTo>
                      <a:lnTo>
                        <a:pt x="972" y="631"/>
                      </a:lnTo>
                      <a:lnTo>
                        <a:pt x="881" y="620"/>
                      </a:lnTo>
                      <a:lnTo>
                        <a:pt x="845" y="647"/>
                      </a:lnTo>
                      <a:lnTo>
                        <a:pt x="778" y="668"/>
                      </a:lnTo>
                      <a:lnTo>
                        <a:pt x="711" y="631"/>
                      </a:lnTo>
                      <a:lnTo>
                        <a:pt x="655" y="616"/>
                      </a:lnTo>
                      <a:lnTo>
                        <a:pt x="403" y="596"/>
                      </a:lnTo>
                      <a:lnTo>
                        <a:pt x="372" y="565"/>
                      </a:lnTo>
                      <a:lnTo>
                        <a:pt x="339" y="509"/>
                      </a:lnTo>
                      <a:lnTo>
                        <a:pt x="287" y="482"/>
                      </a:lnTo>
                      <a:lnTo>
                        <a:pt x="241" y="469"/>
                      </a:lnTo>
                      <a:lnTo>
                        <a:pt x="138" y="449"/>
                      </a:lnTo>
                      <a:lnTo>
                        <a:pt x="107" y="375"/>
                      </a:lnTo>
                      <a:lnTo>
                        <a:pt x="90" y="323"/>
                      </a:lnTo>
                      <a:lnTo>
                        <a:pt x="24" y="287"/>
                      </a:lnTo>
                      <a:lnTo>
                        <a:pt x="0" y="253"/>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78" name="Freeform 204"/>
                <p:cNvSpPr>
                  <a:spLocks/>
                </p:cNvSpPr>
                <p:nvPr/>
              </p:nvSpPr>
              <p:spPr bwMode="auto">
                <a:xfrm>
                  <a:off x="2748" y="2754"/>
                  <a:ext cx="24" cy="12"/>
                </a:xfrm>
                <a:custGeom>
                  <a:avLst/>
                  <a:gdLst/>
                  <a:ahLst/>
                  <a:cxnLst>
                    <a:cxn ang="0">
                      <a:pos x="71" y="0"/>
                    </a:cxn>
                    <a:cxn ang="0">
                      <a:pos x="6" y="5"/>
                    </a:cxn>
                    <a:cxn ang="0">
                      <a:pos x="0" y="23"/>
                    </a:cxn>
                    <a:cxn ang="0">
                      <a:pos x="11" y="36"/>
                    </a:cxn>
                    <a:cxn ang="0">
                      <a:pos x="59" y="33"/>
                    </a:cxn>
                    <a:cxn ang="0">
                      <a:pos x="71" y="0"/>
                    </a:cxn>
                  </a:cxnLst>
                  <a:rect l="0" t="0" r="r" b="b"/>
                  <a:pathLst>
                    <a:path w="71" h="36">
                      <a:moveTo>
                        <a:pt x="71" y="0"/>
                      </a:moveTo>
                      <a:lnTo>
                        <a:pt x="6" y="5"/>
                      </a:lnTo>
                      <a:lnTo>
                        <a:pt x="0" y="23"/>
                      </a:lnTo>
                      <a:lnTo>
                        <a:pt x="11" y="36"/>
                      </a:lnTo>
                      <a:lnTo>
                        <a:pt x="59" y="33"/>
                      </a:lnTo>
                      <a:lnTo>
                        <a:pt x="71" y="0"/>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79" name="Freeform 205"/>
                <p:cNvSpPr>
                  <a:spLocks/>
                </p:cNvSpPr>
                <p:nvPr/>
              </p:nvSpPr>
              <p:spPr bwMode="auto">
                <a:xfrm>
                  <a:off x="3040" y="2797"/>
                  <a:ext cx="28" cy="29"/>
                </a:xfrm>
                <a:custGeom>
                  <a:avLst/>
                  <a:gdLst/>
                  <a:ahLst/>
                  <a:cxnLst>
                    <a:cxn ang="0">
                      <a:pos x="40" y="0"/>
                    </a:cxn>
                    <a:cxn ang="0">
                      <a:pos x="12" y="14"/>
                    </a:cxn>
                    <a:cxn ang="0">
                      <a:pos x="17" y="43"/>
                    </a:cxn>
                    <a:cxn ang="0">
                      <a:pos x="0" y="59"/>
                    </a:cxn>
                    <a:cxn ang="0">
                      <a:pos x="2" y="87"/>
                    </a:cxn>
                    <a:cxn ang="0">
                      <a:pos x="30" y="83"/>
                    </a:cxn>
                    <a:cxn ang="0">
                      <a:pos x="68" y="83"/>
                    </a:cxn>
                    <a:cxn ang="0">
                      <a:pos x="83" y="63"/>
                    </a:cxn>
                    <a:cxn ang="0">
                      <a:pos x="73" y="11"/>
                    </a:cxn>
                    <a:cxn ang="0">
                      <a:pos x="40" y="0"/>
                    </a:cxn>
                  </a:cxnLst>
                  <a:rect l="0" t="0" r="r" b="b"/>
                  <a:pathLst>
                    <a:path w="83" h="87">
                      <a:moveTo>
                        <a:pt x="40" y="0"/>
                      </a:moveTo>
                      <a:lnTo>
                        <a:pt x="12" y="14"/>
                      </a:lnTo>
                      <a:lnTo>
                        <a:pt x="17" y="43"/>
                      </a:lnTo>
                      <a:lnTo>
                        <a:pt x="0" y="59"/>
                      </a:lnTo>
                      <a:lnTo>
                        <a:pt x="2" y="87"/>
                      </a:lnTo>
                      <a:lnTo>
                        <a:pt x="30" y="83"/>
                      </a:lnTo>
                      <a:lnTo>
                        <a:pt x="68" y="83"/>
                      </a:lnTo>
                      <a:lnTo>
                        <a:pt x="83" y="63"/>
                      </a:lnTo>
                      <a:lnTo>
                        <a:pt x="73" y="11"/>
                      </a:lnTo>
                      <a:lnTo>
                        <a:pt x="40" y="0"/>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grpSp>
          <p:sp>
            <p:nvSpPr>
              <p:cNvPr id="297" name="Freeform 206"/>
              <p:cNvSpPr>
                <a:spLocks/>
              </p:cNvSpPr>
              <p:nvPr/>
            </p:nvSpPr>
            <p:spPr bwMode="auto">
              <a:xfrm>
                <a:off x="4972698" y="4782503"/>
                <a:ext cx="320000" cy="323042"/>
              </a:xfrm>
              <a:custGeom>
                <a:avLst/>
                <a:gdLst/>
                <a:ahLst/>
                <a:cxnLst>
                  <a:cxn ang="0">
                    <a:pos x="395" y="2"/>
                  </a:cxn>
                  <a:cxn ang="0">
                    <a:pos x="388" y="29"/>
                  </a:cxn>
                  <a:cxn ang="0">
                    <a:pos x="352" y="45"/>
                  </a:cxn>
                  <a:cxn ang="0">
                    <a:pos x="334" y="77"/>
                  </a:cxn>
                  <a:cxn ang="0">
                    <a:pos x="322" y="215"/>
                  </a:cxn>
                  <a:cxn ang="0">
                    <a:pos x="342" y="235"/>
                  </a:cxn>
                  <a:cxn ang="0">
                    <a:pos x="374" y="239"/>
                  </a:cxn>
                  <a:cxn ang="0">
                    <a:pos x="381" y="294"/>
                  </a:cxn>
                  <a:cxn ang="0">
                    <a:pos x="370" y="324"/>
                  </a:cxn>
                  <a:cxn ang="0">
                    <a:pos x="320" y="326"/>
                  </a:cxn>
                  <a:cxn ang="0">
                    <a:pos x="301" y="302"/>
                  </a:cxn>
                  <a:cxn ang="0">
                    <a:pos x="291" y="253"/>
                  </a:cxn>
                  <a:cxn ang="0">
                    <a:pos x="254" y="233"/>
                  </a:cxn>
                  <a:cxn ang="0">
                    <a:pos x="249" y="215"/>
                  </a:cxn>
                  <a:cxn ang="0">
                    <a:pos x="213" y="224"/>
                  </a:cxn>
                  <a:cxn ang="0">
                    <a:pos x="199" y="251"/>
                  </a:cxn>
                  <a:cxn ang="0">
                    <a:pos x="178" y="243"/>
                  </a:cxn>
                  <a:cxn ang="0">
                    <a:pos x="164" y="195"/>
                  </a:cxn>
                  <a:cxn ang="0">
                    <a:pos x="115" y="190"/>
                  </a:cxn>
                  <a:cxn ang="0">
                    <a:pos x="109" y="297"/>
                  </a:cxn>
                  <a:cxn ang="0">
                    <a:pos x="67" y="297"/>
                  </a:cxn>
                  <a:cxn ang="0">
                    <a:pos x="51" y="269"/>
                  </a:cxn>
                  <a:cxn ang="0">
                    <a:pos x="33" y="270"/>
                  </a:cxn>
                  <a:cxn ang="0">
                    <a:pos x="32" y="297"/>
                  </a:cxn>
                  <a:cxn ang="0">
                    <a:pos x="2" y="300"/>
                  </a:cxn>
                  <a:cxn ang="0">
                    <a:pos x="0" y="422"/>
                  </a:cxn>
                  <a:cxn ang="0">
                    <a:pos x="5" y="462"/>
                  </a:cxn>
                  <a:cxn ang="0">
                    <a:pos x="40" y="508"/>
                  </a:cxn>
                  <a:cxn ang="0">
                    <a:pos x="41" y="531"/>
                  </a:cxn>
                  <a:cxn ang="0">
                    <a:pos x="65" y="538"/>
                  </a:cxn>
                  <a:cxn ang="0">
                    <a:pos x="185" y="545"/>
                  </a:cxn>
                  <a:cxn ang="0">
                    <a:pos x="213" y="535"/>
                  </a:cxn>
                  <a:cxn ang="0">
                    <a:pos x="254" y="535"/>
                  </a:cxn>
                  <a:cxn ang="0">
                    <a:pos x="281" y="525"/>
                  </a:cxn>
                  <a:cxn ang="0">
                    <a:pos x="287" y="493"/>
                  </a:cxn>
                  <a:cxn ang="0">
                    <a:pos x="310" y="486"/>
                  </a:cxn>
                  <a:cxn ang="0">
                    <a:pos x="328" y="474"/>
                  </a:cxn>
                  <a:cxn ang="0">
                    <a:pos x="332" y="442"/>
                  </a:cxn>
                  <a:cxn ang="0">
                    <a:pos x="374" y="436"/>
                  </a:cxn>
                  <a:cxn ang="0">
                    <a:pos x="391" y="411"/>
                  </a:cxn>
                  <a:cxn ang="0">
                    <a:pos x="464" y="395"/>
                  </a:cxn>
                  <a:cxn ang="0">
                    <a:pos x="477" y="366"/>
                  </a:cxn>
                  <a:cxn ang="0">
                    <a:pos x="514" y="348"/>
                  </a:cxn>
                  <a:cxn ang="0">
                    <a:pos x="519" y="263"/>
                  </a:cxn>
                  <a:cxn ang="0">
                    <a:pos x="546" y="241"/>
                  </a:cxn>
                  <a:cxn ang="0">
                    <a:pos x="533" y="187"/>
                  </a:cxn>
                  <a:cxn ang="0">
                    <a:pos x="537" y="125"/>
                  </a:cxn>
                  <a:cxn ang="0">
                    <a:pos x="508" y="81"/>
                  </a:cxn>
                  <a:cxn ang="0">
                    <a:pos x="467" y="59"/>
                  </a:cxn>
                  <a:cxn ang="0">
                    <a:pos x="436" y="25"/>
                  </a:cxn>
                  <a:cxn ang="0">
                    <a:pos x="429" y="0"/>
                  </a:cxn>
                  <a:cxn ang="0">
                    <a:pos x="395" y="2"/>
                  </a:cxn>
                </a:cxnLst>
                <a:rect l="0" t="0" r="r" b="b"/>
                <a:pathLst>
                  <a:path w="546" h="545">
                    <a:moveTo>
                      <a:pt x="395" y="2"/>
                    </a:moveTo>
                    <a:lnTo>
                      <a:pt x="388" y="29"/>
                    </a:lnTo>
                    <a:lnTo>
                      <a:pt x="352" y="45"/>
                    </a:lnTo>
                    <a:lnTo>
                      <a:pt x="334" y="77"/>
                    </a:lnTo>
                    <a:lnTo>
                      <a:pt x="322" y="215"/>
                    </a:lnTo>
                    <a:lnTo>
                      <a:pt x="342" y="235"/>
                    </a:lnTo>
                    <a:lnTo>
                      <a:pt x="374" y="239"/>
                    </a:lnTo>
                    <a:lnTo>
                      <a:pt x="381" y="294"/>
                    </a:lnTo>
                    <a:lnTo>
                      <a:pt x="370" y="324"/>
                    </a:lnTo>
                    <a:lnTo>
                      <a:pt x="320" y="326"/>
                    </a:lnTo>
                    <a:lnTo>
                      <a:pt x="301" y="302"/>
                    </a:lnTo>
                    <a:lnTo>
                      <a:pt x="291" y="253"/>
                    </a:lnTo>
                    <a:lnTo>
                      <a:pt x="254" y="233"/>
                    </a:lnTo>
                    <a:lnTo>
                      <a:pt x="249" y="215"/>
                    </a:lnTo>
                    <a:lnTo>
                      <a:pt x="213" y="224"/>
                    </a:lnTo>
                    <a:lnTo>
                      <a:pt x="199" y="251"/>
                    </a:lnTo>
                    <a:lnTo>
                      <a:pt x="178" y="243"/>
                    </a:lnTo>
                    <a:lnTo>
                      <a:pt x="164" y="195"/>
                    </a:lnTo>
                    <a:lnTo>
                      <a:pt x="115" y="190"/>
                    </a:lnTo>
                    <a:lnTo>
                      <a:pt x="109" y="297"/>
                    </a:lnTo>
                    <a:lnTo>
                      <a:pt x="67" y="297"/>
                    </a:lnTo>
                    <a:lnTo>
                      <a:pt x="51" y="269"/>
                    </a:lnTo>
                    <a:lnTo>
                      <a:pt x="33" y="270"/>
                    </a:lnTo>
                    <a:lnTo>
                      <a:pt x="32" y="297"/>
                    </a:lnTo>
                    <a:lnTo>
                      <a:pt x="2" y="300"/>
                    </a:lnTo>
                    <a:lnTo>
                      <a:pt x="0" y="422"/>
                    </a:lnTo>
                    <a:lnTo>
                      <a:pt x="5" y="462"/>
                    </a:lnTo>
                    <a:lnTo>
                      <a:pt x="40" y="508"/>
                    </a:lnTo>
                    <a:lnTo>
                      <a:pt x="41" y="531"/>
                    </a:lnTo>
                    <a:lnTo>
                      <a:pt x="65" y="538"/>
                    </a:lnTo>
                    <a:lnTo>
                      <a:pt x="185" y="545"/>
                    </a:lnTo>
                    <a:lnTo>
                      <a:pt x="213" y="535"/>
                    </a:lnTo>
                    <a:lnTo>
                      <a:pt x="254" y="535"/>
                    </a:lnTo>
                    <a:lnTo>
                      <a:pt x="281" y="525"/>
                    </a:lnTo>
                    <a:lnTo>
                      <a:pt x="287" y="493"/>
                    </a:lnTo>
                    <a:lnTo>
                      <a:pt x="310" y="486"/>
                    </a:lnTo>
                    <a:lnTo>
                      <a:pt x="328" y="474"/>
                    </a:lnTo>
                    <a:lnTo>
                      <a:pt x="332" y="442"/>
                    </a:lnTo>
                    <a:lnTo>
                      <a:pt x="374" y="436"/>
                    </a:lnTo>
                    <a:lnTo>
                      <a:pt x="391" y="411"/>
                    </a:lnTo>
                    <a:lnTo>
                      <a:pt x="464" y="395"/>
                    </a:lnTo>
                    <a:lnTo>
                      <a:pt x="477" y="366"/>
                    </a:lnTo>
                    <a:lnTo>
                      <a:pt x="514" y="348"/>
                    </a:lnTo>
                    <a:lnTo>
                      <a:pt x="519" y="263"/>
                    </a:lnTo>
                    <a:lnTo>
                      <a:pt x="546" y="241"/>
                    </a:lnTo>
                    <a:lnTo>
                      <a:pt x="533" y="187"/>
                    </a:lnTo>
                    <a:lnTo>
                      <a:pt x="537" y="125"/>
                    </a:lnTo>
                    <a:lnTo>
                      <a:pt x="508" y="81"/>
                    </a:lnTo>
                    <a:lnTo>
                      <a:pt x="467" y="59"/>
                    </a:lnTo>
                    <a:lnTo>
                      <a:pt x="436" y="25"/>
                    </a:lnTo>
                    <a:lnTo>
                      <a:pt x="429" y="0"/>
                    </a:lnTo>
                    <a:lnTo>
                      <a:pt x="395" y="2"/>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298" name="Freeform 207"/>
              <p:cNvSpPr>
                <a:spLocks/>
              </p:cNvSpPr>
              <p:nvPr/>
            </p:nvSpPr>
            <p:spPr bwMode="auto">
              <a:xfrm>
                <a:off x="6518194" y="4251792"/>
                <a:ext cx="52747" cy="111822"/>
              </a:xfrm>
              <a:custGeom>
                <a:avLst/>
                <a:gdLst/>
                <a:ahLst/>
                <a:cxnLst>
                  <a:cxn ang="0">
                    <a:pos x="31" y="0"/>
                  </a:cxn>
                  <a:cxn ang="0">
                    <a:pos x="4" y="56"/>
                  </a:cxn>
                  <a:cxn ang="0">
                    <a:pos x="0" y="127"/>
                  </a:cxn>
                  <a:cxn ang="0">
                    <a:pos x="28" y="190"/>
                  </a:cxn>
                  <a:cxn ang="0">
                    <a:pos x="90" y="179"/>
                  </a:cxn>
                  <a:cxn ang="0">
                    <a:pos x="90" y="63"/>
                  </a:cxn>
                  <a:cxn ang="0">
                    <a:pos x="70" y="36"/>
                  </a:cxn>
                  <a:cxn ang="0">
                    <a:pos x="31" y="0"/>
                  </a:cxn>
                </a:cxnLst>
                <a:rect l="0" t="0" r="r" b="b"/>
                <a:pathLst>
                  <a:path w="90" h="190">
                    <a:moveTo>
                      <a:pt x="31" y="0"/>
                    </a:moveTo>
                    <a:lnTo>
                      <a:pt x="4" y="56"/>
                    </a:lnTo>
                    <a:lnTo>
                      <a:pt x="0" y="127"/>
                    </a:lnTo>
                    <a:lnTo>
                      <a:pt x="28" y="190"/>
                    </a:lnTo>
                    <a:lnTo>
                      <a:pt x="90" y="179"/>
                    </a:lnTo>
                    <a:lnTo>
                      <a:pt x="90" y="63"/>
                    </a:lnTo>
                    <a:lnTo>
                      <a:pt x="70" y="36"/>
                    </a:lnTo>
                    <a:lnTo>
                      <a:pt x="31" y="0"/>
                    </a:lnTo>
                    <a:close/>
                  </a:path>
                </a:pathLst>
              </a:custGeom>
              <a:no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299" name="Freeform 208"/>
              <p:cNvSpPr>
                <a:spLocks/>
              </p:cNvSpPr>
              <p:nvPr/>
            </p:nvSpPr>
            <p:spPr bwMode="auto">
              <a:xfrm>
                <a:off x="4253576" y="4092046"/>
                <a:ext cx="210989" cy="156196"/>
              </a:xfrm>
              <a:custGeom>
                <a:avLst/>
                <a:gdLst/>
                <a:ahLst/>
                <a:cxnLst>
                  <a:cxn ang="0">
                    <a:pos x="360" y="133"/>
                  </a:cxn>
                  <a:cxn ang="0">
                    <a:pos x="347" y="181"/>
                  </a:cxn>
                  <a:cxn ang="0">
                    <a:pos x="297" y="197"/>
                  </a:cxn>
                  <a:cxn ang="0">
                    <a:pos x="261" y="245"/>
                  </a:cxn>
                  <a:cxn ang="0">
                    <a:pos x="239" y="248"/>
                  </a:cxn>
                  <a:cxn ang="0">
                    <a:pos x="201" y="241"/>
                  </a:cxn>
                  <a:cxn ang="0">
                    <a:pos x="169" y="221"/>
                  </a:cxn>
                  <a:cxn ang="0">
                    <a:pos x="142" y="221"/>
                  </a:cxn>
                  <a:cxn ang="0">
                    <a:pos x="119" y="263"/>
                  </a:cxn>
                  <a:cxn ang="0">
                    <a:pos x="29" y="260"/>
                  </a:cxn>
                  <a:cxn ang="0">
                    <a:pos x="0" y="240"/>
                  </a:cxn>
                  <a:cxn ang="0">
                    <a:pos x="15" y="178"/>
                  </a:cxn>
                  <a:cxn ang="0">
                    <a:pos x="46" y="134"/>
                  </a:cxn>
                  <a:cxn ang="0">
                    <a:pos x="62" y="99"/>
                  </a:cxn>
                  <a:cxn ang="0">
                    <a:pos x="74" y="75"/>
                  </a:cxn>
                  <a:cxn ang="0">
                    <a:pos x="134" y="55"/>
                  </a:cxn>
                  <a:cxn ang="0">
                    <a:pos x="157" y="31"/>
                  </a:cxn>
                  <a:cxn ang="0">
                    <a:pos x="180" y="0"/>
                  </a:cxn>
                  <a:cxn ang="0">
                    <a:pos x="257" y="4"/>
                  </a:cxn>
                  <a:cxn ang="0">
                    <a:pos x="273" y="30"/>
                  </a:cxn>
                  <a:cxn ang="0">
                    <a:pos x="301" y="46"/>
                  </a:cxn>
                  <a:cxn ang="0">
                    <a:pos x="305" y="94"/>
                  </a:cxn>
                  <a:cxn ang="0">
                    <a:pos x="336" y="98"/>
                  </a:cxn>
                  <a:cxn ang="0">
                    <a:pos x="360" y="133"/>
                  </a:cxn>
                </a:cxnLst>
                <a:rect l="0" t="0" r="r" b="b"/>
                <a:pathLst>
                  <a:path w="360" h="263">
                    <a:moveTo>
                      <a:pt x="360" y="133"/>
                    </a:moveTo>
                    <a:lnTo>
                      <a:pt x="347" y="181"/>
                    </a:lnTo>
                    <a:lnTo>
                      <a:pt x="297" y="197"/>
                    </a:lnTo>
                    <a:lnTo>
                      <a:pt x="261" y="245"/>
                    </a:lnTo>
                    <a:lnTo>
                      <a:pt x="239" y="248"/>
                    </a:lnTo>
                    <a:lnTo>
                      <a:pt x="201" y="241"/>
                    </a:lnTo>
                    <a:lnTo>
                      <a:pt x="169" y="221"/>
                    </a:lnTo>
                    <a:lnTo>
                      <a:pt x="142" y="221"/>
                    </a:lnTo>
                    <a:lnTo>
                      <a:pt x="119" y="263"/>
                    </a:lnTo>
                    <a:lnTo>
                      <a:pt x="29" y="260"/>
                    </a:lnTo>
                    <a:lnTo>
                      <a:pt x="0" y="240"/>
                    </a:lnTo>
                    <a:lnTo>
                      <a:pt x="15" y="178"/>
                    </a:lnTo>
                    <a:lnTo>
                      <a:pt x="46" y="134"/>
                    </a:lnTo>
                    <a:lnTo>
                      <a:pt x="62" y="99"/>
                    </a:lnTo>
                    <a:lnTo>
                      <a:pt x="74" y="75"/>
                    </a:lnTo>
                    <a:lnTo>
                      <a:pt x="134" y="55"/>
                    </a:lnTo>
                    <a:lnTo>
                      <a:pt x="157" y="31"/>
                    </a:lnTo>
                    <a:lnTo>
                      <a:pt x="180" y="0"/>
                    </a:lnTo>
                    <a:lnTo>
                      <a:pt x="257" y="4"/>
                    </a:lnTo>
                    <a:lnTo>
                      <a:pt x="273" y="30"/>
                    </a:lnTo>
                    <a:lnTo>
                      <a:pt x="301" y="46"/>
                    </a:lnTo>
                    <a:lnTo>
                      <a:pt x="305" y="94"/>
                    </a:lnTo>
                    <a:lnTo>
                      <a:pt x="336" y="98"/>
                    </a:lnTo>
                    <a:lnTo>
                      <a:pt x="360" y="133"/>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00" name="Freeform 209"/>
              <p:cNvSpPr>
                <a:spLocks/>
              </p:cNvSpPr>
              <p:nvPr/>
            </p:nvSpPr>
            <p:spPr bwMode="auto">
              <a:xfrm>
                <a:off x="3998630" y="4163044"/>
                <a:ext cx="209231" cy="172171"/>
              </a:xfrm>
              <a:custGeom>
                <a:avLst/>
                <a:gdLst/>
                <a:ahLst/>
                <a:cxnLst>
                  <a:cxn ang="0">
                    <a:pos x="0" y="51"/>
                  </a:cxn>
                  <a:cxn ang="0">
                    <a:pos x="24" y="19"/>
                  </a:cxn>
                  <a:cxn ang="0">
                    <a:pos x="79" y="0"/>
                  </a:cxn>
                  <a:cxn ang="0">
                    <a:pos x="143" y="11"/>
                  </a:cxn>
                  <a:cxn ang="0">
                    <a:pos x="194" y="11"/>
                  </a:cxn>
                  <a:cxn ang="0">
                    <a:pos x="240" y="24"/>
                  </a:cxn>
                  <a:cxn ang="0">
                    <a:pos x="292" y="36"/>
                  </a:cxn>
                  <a:cxn ang="0">
                    <a:pos x="328" y="71"/>
                  </a:cxn>
                  <a:cxn ang="0">
                    <a:pos x="341" y="134"/>
                  </a:cxn>
                  <a:cxn ang="0">
                    <a:pos x="324" y="169"/>
                  </a:cxn>
                  <a:cxn ang="0">
                    <a:pos x="357" y="197"/>
                  </a:cxn>
                  <a:cxn ang="0">
                    <a:pos x="305" y="232"/>
                  </a:cxn>
                  <a:cxn ang="0">
                    <a:pos x="293" y="292"/>
                  </a:cxn>
                  <a:cxn ang="0">
                    <a:pos x="256" y="281"/>
                  </a:cxn>
                  <a:cxn ang="0">
                    <a:pos x="229" y="226"/>
                  </a:cxn>
                  <a:cxn ang="0">
                    <a:pos x="216" y="174"/>
                  </a:cxn>
                  <a:cxn ang="0">
                    <a:pos x="166" y="147"/>
                  </a:cxn>
                  <a:cxn ang="0">
                    <a:pos x="126" y="167"/>
                  </a:cxn>
                  <a:cxn ang="0">
                    <a:pos x="78" y="178"/>
                  </a:cxn>
                  <a:cxn ang="0">
                    <a:pos x="23" y="119"/>
                  </a:cxn>
                  <a:cxn ang="0">
                    <a:pos x="0" y="51"/>
                  </a:cxn>
                </a:cxnLst>
                <a:rect l="0" t="0" r="r" b="b"/>
                <a:pathLst>
                  <a:path w="357" h="292">
                    <a:moveTo>
                      <a:pt x="0" y="51"/>
                    </a:moveTo>
                    <a:lnTo>
                      <a:pt x="24" y="19"/>
                    </a:lnTo>
                    <a:lnTo>
                      <a:pt x="79" y="0"/>
                    </a:lnTo>
                    <a:lnTo>
                      <a:pt x="143" y="11"/>
                    </a:lnTo>
                    <a:lnTo>
                      <a:pt x="194" y="11"/>
                    </a:lnTo>
                    <a:lnTo>
                      <a:pt x="240" y="24"/>
                    </a:lnTo>
                    <a:lnTo>
                      <a:pt x="292" y="36"/>
                    </a:lnTo>
                    <a:lnTo>
                      <a:pt x="328" y="71"/>
                    </a:lnTo>
                    <a:lnTo>
                      <a:pt x="341" y="134"/>
                    </a:lnTo>
                    <a:lnTo>
                      <a:pt x="324" y="169"/>
                    </a:lnTo>
                    <a:lnTo>
                      <a:pt x="357" y="197"/>
                    </a:lnTo>
                    <a:lnTo>
                      <a:pt x="305" y="232"/>
                    </a:lnTo>
                    <a:lnTo>
                      <a:pt x="293" y="292"/>
                    </a:lnTo>
                    <a:lnTo>
                      <a:pt x="256" y="281"/>
                    </a:lnTo>
                    <a:lnTo>
                      <a:pt x="229" y="226"/>
                    </a:lnTo>
                    <a:lnTo>
                      <a:pt x="216" y="174"/>
                    </a:lnTo>
                    <a:lnTo>
                      <a:pt x="166" y="147"/>
                    </a:lnTo>
                    <a:lnTo>
                      <a:pt x="126" y="167"/>
                    </a:lnTo>
                    <a:lnTo>
                      <a:pt x="78" y="178"/>
                    </a:lnTo>
                    <a:lnTo>
                      <a:pt x="23" y="119"/>
                    </a:lnTo>
                    <a:lnTo>
                      <a:pt x="0" y="51"/>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01" name="Freeform 210"/>
              <p:cNvSpPr>
                <a:spLocks/>
              </p:cNvSpPr>
              <p:nvPr/>
            </p:nvSpPr>
            <p:spPr bwMode="auto">
              <a:xfrm>
                <a:off x="4320389" y="4223392"/>
                <a:ext cx="98462" cy="175721"/>
              </a:xfrm>
              <a:custGeom>
                <a:avLst/>
                <a:gdLst/>
                <a:ahLst/>
                <a:cxnLst>
                  <a:cxn ang="0">
                    <a:pos x="8" y="287"/>
                  </a:cxn>
                  <a:cxn ang="0">
                    <a:pos x="0" y="212"/>
                  </a:cxn>
                  <a:cxn ang="0">
                    <a:pos x="8" y="142"/>
                  </a:cxn>
                  <a:cxn ang="0">
                    <a:pos x="32" y="138"/>
                  </a:cxn>
                  <a:cxn ang="0">
                    <a:pos x="35" y="101"/>
                  </a:cxn>
                  <a:cxn ang="0">
                    <a:pos x="8" y="86"/>
                  </a:cxn>
                  <a:cxn ang="0">
                    <a:pos x="4" y="42"/>
                  </a:cxn>
                  <a:cxn ang="0">
                    <a:pos x="27" y="0"/>
                  </a:cxn>
                  <a:cxn ang="0">
                    <a:pos x="54" y="0"/>
                  </a:cxn>
                  <a:cxn ang="0">
                    <a:pos x="86" y="20"/>
                  </a:cxn>
                  <a:cxn ang="0">
                    <a:pos x="124" y="27"/>
                  </a:cxn>
                  <a:cxn ang="0">
                    <a:pos x="130" y="71"/>
                  </a:cxn>
                  <a:cxn ang="0">
                    <a:pos x="148" y="84"/>
                  </a:cxn>
                  <a:cxn ang="0">
                    <a:pos x="145" y="123"/>
                  </a:cxn>
                  <a:cxn ang="0">
                    <a:pos x="153" y="186"/>
                  </a:cxn>
                  <a:cxn ang="0">
                    <a:pos x="168" y="246"/>
                  </a:cxn>
                  <a:cxn ang="0">
                    <a:pos x="148" y="268"/>
                  </a:cxn>
                  <a:cxn ang="0">
                    <a:pos x="113" y="268"/>
                  </a:cxn>
                  <a:cxn ang="0">
                    <a:pos x="93" y="292"/>
                  </a:cxn>
                  <a:cxn ang="0">
                    <a:pos x="58" y="296"/>
                  </a:cxn>
                  <a:cxn ang="0">
                    <a:pos x="8" y="287"/>
                  </a:cxn>
                </a:cxnLst>
                <a:rect l="0" t="0" r="r" b="b"/>
                <a:pathLst>
                  <a:path w="168" h="296">
                    <a:moveTo>
                      <a:pt x="8" y="287"/>
                    </a:moveTo>
                    <a:lnTo>
                      <a:pt x="0" y="212"/>
                    </a:lnTo>
                    <a:lnTo>
                      <a:pt x="8" y="142"/>
                    </a:lnTo>
                    <a:lnTo>
                      <a:pt x="32" y="138"/>
                    </a:lnTo>
                    <a:lnTo>
                      <a:pt x="35" y="101"/>
                    </a:lnTo>
                    <a:lnTo>
                      <a:pt x="8" y="86"/>
                    </a:lnTo>
                    <a:lnTo>
                      <a:pt x="4" y="42"/>
                    </a:lnTo>
                    <a:lnTo>
                      <a:pt x="27" y="0"/>
                    </a:lnTo>
                    <a:lnTo>
                      <a:pt x="54" y="0"/>
                    </a:lnTo>
                    <a:lnTo>
                      <a:pt x="86" y="20"/>
                    </a:lnTo>
                    <a:lnTo>
                      <a:pt x="124" y="27"/>
                    </a:lnTo>
                    <a:lnTo>
                      <a:pt x="130" y="71"/>
                    </a:lnTo>
                    <a:lnTo>
                      <a:pt x="148" y="84"/>
                    </a:lnTo>
                    <a:lnTo>
                      <a:pt x="145" y="123"/>
                    </a:lnTo>
                    <a:lnTo>
                      <a:pt x="153" y="186"/>
                    </a:lnTo>
                    <a:lnTo>
                      <a:pt x="168" y="246"/>
                    </a:lnTo>
                    <a:lnTo>
                      <a:pt x="148" y="268"/>
                    </a:lnTo>
                    <a:lnTo>
                      <a:pt x="113" y="268"/>
                    </a:lnTo>
                    <a:lnTo>
                      <a:pt x="93" y="292"/>
                    </a:lnTo>
                    <a:lnTo>
                      <a:pt x="58" y="296"/>
                    </a:lnTo>
                    <a:lnTo>
                      <a:pt x="8" y="287"/>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02" name="Freeform 211"/>
              <p:cNvSpPr>
                <a:spLocks/>
              </p:cNvSpPr>
              <p:nvPr/>
            </p:nvSpPr>
            <p:spPr bwMode="auto">
              <a:xfrm>
                <a:off x="5178412" y="4624532"/>
                <a:ext cx="45714" cy="49699"/>
              </a:xfrm>
              <a:custGeom>
                <a:avLst/>
                <a:gdLst/>
                <a:ahLst/>
                <a:cxnLst>
                  <a:cxn ang="0">
                    <a:pos x="42" y="78"/>
                  </a:cxn>
                  <a:cxn ang="0">
                    <a:pos x="78" y="73"/>
                  </a:cxn>
                  <a:cxn ang="0">
                    <a:pos x="73" y="22"/>
                  </a:cxn>
                  <a:cxn ang="0">
                    <a:pos x="61" y="0"/>
                  </a:cxn>
                  <a:cxn ang="0">
                    <a:pos x="46" y="20"/>
                  </a:cxn>
                  <a:cxn ang="0">
                    <a:pos x="8" y="20"/>
                  </a:cxn>
                  <a:cxn ang="0">
                    <a:pos x="0" y="69"/>
                  </a:cxn>
                  <a:cxn ang="0">
                    <a:pos x="18" y="85"/>
                  </a:cxn>
                  <a:cxn ang="0">
                    <a:pos x="42" y="78"/>
                  </a:cxn>
                </a:cxnLst>
                <a:rect l="0" t="0" r="r" b="b"/>
                <a:pathLst>
                  <a:path w="78" h="85">
                    <a:moveTo>
                      <a:pt x="42" y="78"/>
                    </a:moveTo>
                    <a:lnTo>
                      <a:pt x="78" y="73"/>
                    </a:lnTo>
                    <a:lnTo>
                      <a:pt x="73" y="22"/>
                    </a:lnTo>
                    <a:lnTo>
                      <a:pt x="61" y="0"/>
                    </a:lnTo>
                    <a:lnTo>
                      <a:pt x="46" y="20"/>
                    </a:lnTo>
                    <a:lnTo>
                      <a:pt x="8" y="20"/>
                    </a:lnTo>
                    <a:lnTo>
                      <a:pt x="0" y="69"/>
                    </a:lnTo>
                    <a:lnTo>
                      <a:pt x="18" y="85"/>
                    </a:lnTo>
                    <a:lnTo>
                      <a:pt x="42" y="78"/>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03" name="Freeform 212"/>
              <p:cNvSpPr>
                <a:spLocks/>
              </p:cNvSpPr>
              <p:nvPr/>
            </p:nvSpPr>
            <p:spPr bwMode="auto">
              <a:xfrm>
                <a:off x="4830280" y="5240442"/>
                <a:ext cx="437803" cy="411790"/>
              </a:xfrm>
              <a:custGeom>
                <a:avLst/>
                <a:gdLst/>
                <a:ahLst/>
                <a:cxnLst>
                  <a:cxn ang="0">
                    <a:pos x="687" y="29"/>
                  </a:cxn>
                  <a:cxn ang="0">
                    <a:pos x="638" y="29"/>
                  </a:cxn>
                  <a:cxn ang="0">
                    <a:pos x="624" y="14"/>
                  </a:cxn>
                  <a:cxn ang="0">
                    <a:pos x="594" y="0"/>
                  </a:cxn>
                  <a:cxn ang="0">
                    <a:pos x="581" y="28"/>
                  </a:cxn>
                  <a:cxn ang="0">
                    <a:pos x="554" y="49"/>
                  </a:cxn>
                  <a:cxn ang="0">
                    <a:pos x="529" y="77"/>
                  </a:cxn>
                  <a:cxn ang="0">
                    <a:pos x="493" y="94"/>
                  </a:cxn>
                  <a:cxn ang="0">
                    <a:pos x="481" y="139"/>
                  </a:cxn>
                  <a:cxn ang="0">
                    <a:pos x="452" y="146"/>
                  </a:cxn>
                  <a:cxn ang="0">
                    <a:pos x="433" y="176"/>
                  </a:cxn>
                  <a:cxn ang="0">
                    <a:pos x="406" y="203"/>
                  </a:cxn>
                  <a:cxn ang="0">
                    <a:pos x="363" y="203"/>
                  </a:cxn>
                  <a:cxn ang="0">
                    <a:pos x="333" y="186"/>
                  </a:cxn>
                  <a:cxn ang="0">
                    <a:pos x="308" y="186"/>
                  </a:cxn>
                  <a:cxn ang="0">
                    <a:pos x="290" y="208"/>
                  </a:cxn>
                  <a:cxn ang="0">
                    <a:pos x="280" y="239"/>
                  </a:cxn>
                  <a:cxn ang="0">
                    <a:pos x="254" y="255"/>
                  </a:cxn>
                  <a:cxn ang="0">
                    <a:pos x="192" y="241"/>
                  </a:cxn>
                  <a:cxn ang="0">
                    <a:pos x="181" y="193"/>
                  </a:cxn>
                  <a:cxn ang="0">
                    <a:pos x="164" y="172"/>
                  </a:cxn>
                  <a:cxn ang="0">
                    <a:pos x="152" y="350"/>
                  </a:cxn>
                  <a:cxn ang="0">
                    <a:pos x="124" y="378"/>
                  </a:cxn>
                  <a:cxn ang="0">
                    <a:pos x="65" y="372"/>
                  </a:cxn>
                  <a:cxn ang="0">
                    <a:pos x="44" y="334"/>
                  </a:cxn>
                  <a:cxn ang="0">
                    <a:pos x="34" y="348"/>
                  </a:cxn>
                  <a:cxn ang="0">
                    <a:pos x="0" y="352"/>
                  </a:cxn>
                  <a:cxn ang="0">
                    <a:pos x="8" y="373"/>
                  </a:cxn>
                  <a:cxn ang="0">
                    <a:pos x="8" y="422"/>
                  </a:cxn>
                  <a:cxn ang="0">
                    <a:pos x="40" y="435"/>
                  </a:cxn>
                  <a:cxn ang="0">
                    <a:pos x="43" y="497"/>
                  </a:cxn>
                  <a:cxn ang="0">
                    <a:pos x="64" y="505"/>
                  </a:cxn>
                  <a:cxn ang="0">
                    <a:pos x="64" y="524"/>
                  </a:cxn>
                  <a:cxn ang="0">
                    <a:pos x="85" y="525"/>
                  </a:cxn>
                  <a:cxn ang="0">
                    <a:pos x="78" y="565"/>
                  </a:cxn>
                  <a:cxn ang="0">
                    <a:pos x="54" y="583"/>
                  </a:cxn>
                  <a:cxn ang="0">
                    <a:pos x="139" y="689"/>
                  </a:cxn>
                  <a:cxn ang="0">
                    <a:pos x="192" y="696"/>
                  </a:cxn>
                  <a:cxn ang="0">
                    <a:pos x="225" y="676"/>
                  </a:cxn>
                  <a:cxn ang="0">
                    <a:pos x="249" y="640"/>
                  </a:cxn>
                  <a:cxn ang="0">
                    <a:pos x="343" y="644"/>
                  </a:cxn>
                  <a:cxn ang="0">
                    <a:pos x="353" y="662"/>
                  </a:cxn>
                  <a:cxn ang="0">
                    <a:pos x="404" y="638"/>
                  </a:cxn>
                  <a:cxn ang="0">
                    <a:pos x="428" y="620"/>
                  </a:cxn>
                  <a:cxn ang="0">
                    <a:pos x="495" y="610"/>
                  </a:cxn>
                  <a:cxn ang="0">
                    <a:pos x="531" y="589"/>
                  </a:cxn>
                  <a:cxn ang="0">
                    <a:pos x="562" y="527"/>
                  </a:cxn>
                  <a:cxn ang="0">
                    <a:pos x="605" y="500"/>
                  </a:cxn>
                  <a:cxn ang="0">
                    <a:pos x="663" y="446"/>
                  </a:cxn>
                  <a:cxn ang="0">
                    <a:pos x="673" y="394"/>
                  </a:cxn>
                  <a:cxn ang="0">
                    <a:pos x="687" y="349"/>
                  </a:cxn>
                  <a:cxn ang="0">
                    <a:pos x="722" y="343"/>
                  </a:cxn>
                  <a:cxn ang="0">
                    <a:pos x="748" y="293"/>
                  </a:cxn>
                  <a:cxn ang="0">
                    <a:pos x="712" y="280"/>
                  </a:cxn>
                  <a:cxn ang="0">
                    <a:pos x="702" y="242"/>
                  </a:cxn>
                  <a:cxn ang="0">
                    <a:pos x="684" y="208"/>
                  </a:cxn>
                  <a:cxn ang="0">
                    <a:pos x="687" y="163"/>
                  </a:cxn>
                  <a:cxn ang="0">
                    <a:pos x="687" y="108"/>
                  </a:cxn>
                  <a:cxn ang="0">
                    <a:pos x="687" y="29"/>
                  </a:cxn>
                </a:cxnLst>
                <a:rect l="0" t="0" r="r" b="b"/>
                <a:pathLst>
                  <a:path w="748" h="696">
                    <a:moveTo>
                      <a:pt x="687" y="29"/>
                    </a:moveTo>
                    <a:lnTo>
                      <a:pt x="638" y="29"/>
                    </a:lnTo>
                    <a:lnTo>
                      <a:pt x="624" y="14"/>
                    </a:lnTo>
                    <a:lnTo>
                      <a:pt x="594" y="0"/>
                    </a:lnTo>
                    <a:lnTo>
                      <a:pt x="581" y="28"/>
                    </a:lnTo>
                    <a:lnTo>
                      <a:pt x="554" y="49"/>
                    </a:lnTo>
                    <a:lnTo>
                      <a:pt x="529" y="77"/>
                    </a:lnTo>
                    <a:lnTo>
                      <a:pt x="493" y="94"/>
                    </a:lnTo>
                    <a:lnTo>
                      <a:pt x="481" y="139"/>
                    </a:lnTo>
                    <a:lnTo>
                      <a:pt x="452" y="146"/>
                    </a:lnTo>
                    <a:lnTo>
                      <a:pt x="433" y="176"/>
                    </a:lnTo>
                    <a:lnTo>
                      <a:pt x="406" y="203"/>
                    </a:lnTo>
                    <a:lnTo>
                      <a:pt x="363" y="203"/>
                    </a:lnTo>
                    <a:lnTo>
                      <a:pt x="333" y="186"/>
                    </a:lnTo>
                    <a:lnTo>
                      <a:pt x="308" y="186"/>
                    </a:lnTo>
                    <a:lnTo>
                      <a:pt x="290" y="208"/>
                    </a:lnTo>
                    <a:lnTo>
                      <a:pt x="280" y="239"/>
                    </a:lnTo>
                    <a:lnTo>
                      <a:pt x="254" y="255"/>
                    </a:lnTo>
                    <a:lnTo>
                      <a:pt x="192" y="241"/>
                    </a:lnTo>
                    <a:lnTo>
                      <a:pt x="181" y="193"/>
                    </a:lnTo>
                    <a:lnTo>
                      <a:pt x="164" y="172"/>
                    </a:lnTo>
                    <a:lnTo>
                      <a:pt x="152" y="350"/>
                    </a:lnTo>
                    <a:lnTo>
                      <a:pt x="124" y="378"/>
                    </a:lnTo>
                    <a:lnTo>
                      <a:pt x="65" y="372"/>
                    </a:lnTo>
                    <a:lnTo>
                      <a:pt x="44" y="334"/>
                    </a:lnTo>
                    <a:lnTo>
                      <a:pt x="34" y="348"/>
                    </a:lnTo>
                    <a:lnTo>
                      <a:pt x="0" y="352"/>
                    </a:lnTo>
                    <a:lnTo>
                      <a:pt x="8" y="373"/>
                    </a:lnTo>
                    <a:lnTo>
                      <a:pt x="8" y="422"/>
                    </a:lnTo>
                    <a:lnTo>
                      <a:pt x="40" y="435"/>
                    </a:lnTo>
                    <a:lnTo>
                      <a:pt x="43" y="497"/>
                    </a:lnTo>
                    <a:lnTo>
                      <a:pt x="64" y="505"/>
                    </a:lnTo>
                    <a:lnTo>
                      <a:pt x="64" y="524"/>
                    </a:lnTo>
                    <a:lnTo>
                      <a:pt x="85" y="525"/>
                    </a:lnTo>
                    <a:lnTo>
                      <a:pt x="78" y="565"/>
                    </a:lnTo>
                    <a:lnTo>
                      <a:pt x="54" y="583"/>
                    </a:lnTo>
                    <a:lnTo>
                      <a:pt x="139" y="689"/>
                    </a:lnTo>
                    <a:lnTo>
                      <a:pt x="192" y="696"/>
                    </a:lnTo>
                    <a:lnTo>
                      <a:pt x="225" y="676"/>
                    </a:lnTo>
                    <a:lnTo>
                      <a:pt x="249" y="640"/>
                    </a:lnTo>
                    <a:lnTo>
                      <a:pt x="343" y="644"/>
                    </a:lnTo>
                    <a:lnTo>
                      <a:pt x="353" y="662"/>
                    </a:lnTo>
                    <a:lnTo>
                      <a:pt x="404" y="638"/>
                    </a:lnTo>
                    <a:lnTo>
                      <a:pt x="428" y="620"/>
                    </a:lnTo>
                    <a:lnTo>
                      <a:pt x="495" y="610"/>
                    </a:lnTo>
                    <a:lnTo>
                      <a:pt x="531" y="589"/>
                    </a:lnTo>
                    <a:lnTo>
                      <a:pt x="562" y="527"/>
                    </a:lnTo>
                    <a:lnTo>
                      <a:pt x="605" y="500"/>
                    </a:lnTo>
                    <a:lnTo>
                      <a:pt x="663" y="446"/>
                    </a:lnTo>
                    <a:lnTo>
                      <a:pt x="673" y="394"/>
                    </a:lnTo>
                    <a:lnTo>
                      <a:pt x="687" y="349"/>
                    </a:lnTo>
                    <a:lnTo>
                      <a:pt x="722" y="343"/>
                    </a:lnTo>
                    <a:lnTo>
                      <a:pt x="748" y="293"/>
                    </a:lnTo>
                    <a:lnTo>
                      <a:pt x="712" y="280"/>
                    </a:lnTo>
                    <a:lnTo>
                      <a:pt x="702" y="242"/>
                    </a:lnTo>
                    <a:lnTo>
                      <a:pt x="684" y="208"/>
                    </a:lnTo>
                    <a:lnTo>
                      <a:pt x="687" y="163"/>
                    </a:lnTo>
                    <a:lnTo>
                      <a:pt x="687" y="108"/>
                    </a:lnTo>
                    <a:lnTo>
                      <a:pt x="687" y="29"/>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04" name="Freeform 213"/>
              <p:cNvSpPr>
                <a:spLocks/>
              </p:cNvSpPr>
              <p:nvPr/>
            </p:nvSpPr>
            <p:spPr bwMode="auto">
              <a:xfrm>
                <a:off x="5201269" y="4874801"/>
                <a:ext cx="277803" cy="539587"/>
              </a:xfrm>
              <a:custGeom>
                <a:avLst/>
                <a:gdLst/>
                <a:ahLst/>
                <a:cxnLst>
                  <a:cxn ang="0">
                    <a:pos x="77" y="899"/>
                  </a:cxn>
                  <a:cxn ang="0">
                    <a:pos x="49" y="827"/>
                  </a:cxn>
                  <a:cxn ang="0">
                    <a:pos x="52" y="727"/>
                  </a:cxn>
                  <a:cxn ang="0">
                    <a:pos x="62" y="613"/>
                  </a:cxn>
                  <a:cxn ang="0">
                    <a:pos x="86" y="535"/>
                  </a:cxn>
                  <a:cxn ang="0">
                    <a:pos x="131" y="492"/>
                  </a:cxn>
                  <a:cxn ang="0">
                    <a:pos x="111" y="417"/>
                  </a:cxn>
                  <a:cxn ang="0">
                    <a:pos x="103" y="309"/>
                  </a:cxn>
                  <a:cxn ang="0">
                    <a:pos x="18" y="261"/>
                  </a:cxn>
                  <a:cxn ang="0">
                    <a:pos x="73" y="239"/>
                  </a:cxn>
                  <a:cxn ang="0">
                    <a:pos x="123" y="192"/>
                  </a:cxn>
                  <a:cxn ang="0">
                    <a:pos x="192" y="217"/>
                  </a:cxn>
                  <a:cxn ang="0">
                    <a:pos x="174" y="299"/>
                  </a:cxn>
                  <a:cxn ang="0">
                    <a:pos x="225" y="314"/>
                  </a:cxn>
                  <a:cxn ang="0">
                    <a:pos x="269" y="259"/>
                  </a:cxn>
                  <a:cxn ang="0">
                    <a:pos x="249" y="186"/>
                  </a:cxn>
                  <a:cxn ang="0">
                    <a:pos x="217" y="142"/>
                  </a:cxn>
                  <a:cxn ang="0">
                    <a:pos x="204" y="85"/>
                  </a:cxn>
                  <a:cxn ang="0">
                    <a:pos x="206" y="0"/>
                  </a:cxn>
                  <a:cxn ang="0">
                    <a:pos x="253" y="58"/>
                  </a:cxn>
                  <a:cxn ang="0">
                    <a:pos x="356" y="35"/>
                  </a:cxn>
                  <a:cxn ang="0">
                    <a:pos x="420" y="16"/>
                  </a:cxn>
                  <a:cxn ang="0">
                    <a:pos x="472" y="95"/>
                  </a:cxn>
                  <a:cxn ang="0">
                    <a:pos x="442" y="296"/>
                  </a:cxn>
                  <a:cxn ang="0">
                    <a:pos x="358" y="338"/>
                  </a:cxn>
                  <a:cxn ang="0">
                    <a:pos x="320" y="372"/>
                  </a:cxn>
                  <a:cxn ang="0">
                    <a:pos x="297" y="443"/>
                  </a:cxn>
                  <a:cxn ang="0">
                    <a:pos x="231" y="472"/>
                  </a:cxn>
                  <a:cxn ang="0">
                    <a:pos x="216" y="596"/>
                  </a:cxn>
                  <a:cxn ang="0">
                    <a:pos x="228" y="696"/>
                  </a:cxn>
                  <a:cxn ang="0">
                    <a:pos x="216" y="743"/>
                  </a:cxn>
                  <a:cxn ang="0">
                    <a:pos x="176" y="767"/>
                  </a:cxn>
                  <a:cxn ang="0">
                    <a:pos x="125" y="785"/>
                  </a:cxn>
                  <a:cxn ang="0">
                    <a:pos x="121" y="851"/>
                  </a:cxn>
                  <a:cxn ang="0">
                    <a:pos x="113" y="912"/>
                  </a:cxn>
                </a:cxnLst>
                <a:rect l="0" t="0" r="r" b="b"/>
                <a:pathLst>
                  <a:path w="472" h="912">
                    <a:moveTo>
                      <a:pt x="113" y="912"/>
                    </a:moveTo>
                    <a:lnTo>
                      <a:pt x="77" y="899"/>
                    </a:lnTo>
                    <a:lnTo>
                      <a:pt x="67" y="861"/>
                    </a:lnTo>
                    <a:lnTo>
                      <a:pt x="49" y="827"/>
                    </a:lnTo>
                    <a:lnTo>
                      <a:pt x="52" y="782"/>
                    </a:lnTo>
                    <a:lnTo>
                      <a:pt x="52" y="727"/>
                    </a:lnTo>
                    <a:lnTo>
                      <a:pt x="52" y="648"/>
                    </a:lnTo>
                    <a:lnTo>
                      <a:pt x="62" y="613"/>
                    </a:lnTo>
                    <a:lnTo>
                      <a:pt x="87" y="596"/>
                    </a:lnTo>
                    <a:lnTo>
                      <a:pt x="86" y="535"/>
                    </a:lnTo>
                    <a:lnTo>
                      <a:pt x="115" y="516"/>
                    </a:lnTo>
                    <a:lnTo>
                      <a:pt x="131" y="492"/>
                    </a:lnTo>
                    <a:lnTo>
                      <a:pt x="113" y="451"/>
                    </a:lnTo>
                    <a:lnTo>
                      <a:pt x="111" y="417"/>
                    </a:lnTo>
                    <a:lnTo>
                      <a:pt x="127" y="354"/>
                    </a:lnTo>
                    <a:lnTo>
                      <a:pt x="103" y="309"/>
                    </a:lnTo>
                    <a:lnTo>
                      <a:pt x="38" y="296"/>
                    </a:lnTo>
                    <a:lnTo>
                      <a:pt x="18" y="261"/>
                    </a:lnTo>
                    <a:lnTo>
                      <a:pt x="0" y="255"/>
                    </a:lnTo>
                    <a:lnTo>
                      <a:pt x="73" y="239"/>
                    </a:lnTo>
                    <a:lnTo>
                      <a:pt x="86" y="210"/>
                    </a:lnTo>
                    <a:lnTo>
                      <a:pt x="123" y="192"/>
                    </a:lnTo>
                    <a:lnTo>
                      <a:pt x="156" y="207"/>
                    </a:lnTo>
                    <a:lnTo>
                      <a:pt x="192" y="217"/>
                    </a:lnTo>
                    <a:lnTo>
                      <a:pt x="190" y="252"/>
                    </a:lnTo>
                    <a:lnTo>
                      <a:pt x="174" y="299"/>
                    </a:lnTo>
                    <a:lnTo>
                      <a:pt x="194" y="320"/>
                    </a:lnTo>
                    <a:lnTo>
                      <a:pt x="225" y="314"/>
                    </a:lnTo>
                    <a:lnTo>
                      <a:pt x="239" y="280"/>
                    </a:lnTo>
                    <a:lnTo>
                      <a:pt x="269" y="259"/>
                    </a:lnTo>
                    <a:lnTo>
                      <a:pt x="261" y="217"/>
                    </a:lnTo>
                    <a:lnTo>
                      <a:pt x="249" y="186"/>
                    </a:lnTo>
                    <a:lnTo>
                      <a:pt x="230" y="158"/>
                    </a:lnTo>
                    <a:lnTo>
                      <a:pt x="217" y="142"/>
                    </a:lnTo>
                    <a:lnTo>
                      <a:pt x="197" y="118"/>
                    </a:lnTo>
                    <a:lnTo>
                      <a:pt x="204" y="85"/>
                    </a:lnTo>
                    <a:lnTo>
                      <a:pt x="214" y="45"/>
                    </a:lnTo>
                    <a:lnTo>
                      <a:pt x="206" y="0"/>
                    </a:lnTo>
                    <a:lnTo>
                      <a:pt x="244" y="31"/>
                    </a:lnTo>
                    <a:lnTo>
                      <a:pt x="253" y="58"/>
                    </a:lnTo>
                    <a:lnTo>
                      <a:pt x="346" y="65"/>
                    </a:lnTo>
                    <a:lnTo>
                      <a:pt x="356" y="35"/>
                    </a:lnTo>
                    <a:lnTo>
                      <a:pt x="407" y="35"/>
                    </a:lnTo>
                    <a:lnTo>
                      <a:pt x="420" y="16"/>
                    </a:lnTo>
                    <a:lnTo>
                      <a:pt x="472" y="4"/>
                    </a:lnTo>
                    <a:lnTo>
                      <a:pt x="472" y="95"/>
                    </a:lnTo>
                    <a:lnTo>
                      <a:pt x="472" y="265"/>
                    </a:lnTo>
                    <a:lnTo>
                      <a:pt x="442" y="296"/>
                    </a:lnTo>
                    <a:lnTo>
                      <a:pt x="433" y="326"/>
                    </a:lnTo>
                    <a:lnTo>
                      <a:pt x="358" y="338"/>
                    </a:lnTo>
                    <a:lnTo>
                      <a:pt x="354" y="359"/>
                    </a:lnTo>
                    <a:lnTo>
                      <a:pt x="320" y="372"/>
                    </a:lnTo>
                    <a:lnTo>
                      <a:pt x="304" y="385"/>
                    </a:lnTo>
                    <a:lnTo>
                      <a:pt x="297" y="443"/>
                    </a:lnTo>
                    <a:lnTo>
                      <a:pt x="258" y="452"/>
                    </a:lnTo>
                    <a:lnTo>
                      <a:pt x="231" y="472"/>
                    </a:lnTo>
                    <a:lnTo>
                      <a:pt x="220" y="499"/>
                    </a:lnTo>
                    <a:lnTo>
                      <a:pt x="216" y="596"/>
                    </a:lnTo>
                    <a:lnTo>
                      <a:pt x="228" y="605"/>
                    </a:lnTo>
                    <a:lnTo>
                      <a:pt x="228" y="696"/>
                    </a:lnTo>
                    <a:lnTo>
                      <a:pt x="231" y="737"/>
                    </a:lnTo>
                    <a:lnTo>
                      <a:pt x="216" y="743"/>
                    </a:lnTo>
                    <a:lnTo>
                      <a:pt x="211" y="765"/>
                    </a:lnTo>
                    <a:lnTo>
                      <a:pt x="176" y="767"/>
                    </a:lnTo>
                    <a:lnTo>
                      <a:pt x="169" y="781"/>
                    </a:lnTo>
                    <a:lnTo>
                      <a:pt x="125" y="785"/>
                    </a:lnTo>
                    <a:lnTo>
                      <a:pt x="121" y="820"/>
                    </a:lnTo>
                    <a:lnTo>
                      <a:pt x="121" y="851"/>
                    </a:lnTo>
                    <a:lnTo>
                      <a:pt x="121" y="885"/>
                    </a:lnTo>
                    <a:lnTo>
                      <a:pt x="113" y="912"/>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05" name="Freeform 214"/>
              <p:cNvSpPr>
                <a:spLocks/>
              </p:cNvSpPr>
              <p:nvPr/>
            </p:nvSpPr>
            <p:spPr bwMode="auto">
              <a:xfrm>
                <a:off x="5188962" y="4585483"/>
                <a:ext cx="290110" cy="328367"/>
              </a:xfrm>
              <a:custGeom>
                <a:avLst/>
                <a:gdLst/>
                <a:ahLst/>
                <a:cxnLst>
                  <a:cxn ang="0">
                    <a:pos x="493" y="492"/>
                  </a:cxn>
                  <a:cxn ang="0">
                    <a:pos x="441" y="504"/>
                  </a:cxn>
                  <a:cxn ang="0">
                    <a:pos x="428" y="523"/>
                  </a:cxn>
                  <a:cxn ang="0">
                    <a:pos x="377" y="523"/>
                  </a:cxn>
                  <a:cxn ang="0">
                    <a:pos x="367" y="553"/>
                  </a:cxn>
                  <a:cxn ang="0">
                    <a:pos x="274" y="546"/>
                  </a:cxn>
                  <a:cxn ang="0">
                    <a:pos x="265" y="519"/>
                  </a:cxn>
                  <a:cxn ang="0">
                    <a:pos x="227" y="488"/>
                  </a:cxn>
                  <a:cxn ang="0">
                    <a:pos x="191" y="467"/>
                  </a:cxn>
                  <a:cxn ang="0">
                    <a:pos x="167" y="457"/>
                  </a:cxn>
                  <a:cxn ang="0">
                    <a:pos x="138" y="413"/>
                  </a:cxn>
                  <a:cxn ang="0">
                    <a:pos x="97" y="391"/>
                  </a:cxn>
                  <a:cxn ang="0">
                    <a:pos x="66" y="357"/>
                  </a:cxn>
                  <a:cxn ang="0">
                    <a:pos x="59" y="332"/>
                  </a:cxn>
                  <a:cxn ang="0">
                    <a:pos x="25" y="334"/>
                  </a:cxn>
                  <a:cxn ang="0">
                    <a:pos x="29" y="310"/>
                  </a:cxn>
                  <a:cxn ang="0">
                    <a:pos x="25" y="278"/>
                  </a:cxn>
                  <a:cxn ang="0">
                    <a:pos x="15" y="249"/>
                  </a:cxn>
                  <a:cxn ang="0">
                    <a:pos x="7" y="226"/>
                  </a:cxn>
                  <a:cxn ang="0">
                    <a:pos x="11" y="182"/>
                  </a:cxn>
                  <a:cxn ang="0">
                    <a:pos x="0" y="150"/>
                  </a:cxn>
                  <a:cxn ang="0">
                    <a:pos x="24" y="143"/>
                  </a:cxn>
                  <a:cxn ang="0">
                    <a:pos x="60" y="138"/>
                  </a:cxn>
                  <a:cxn ang="0">
                    <a:pos x="55" y="87"/>
                  </a:cxn>
                  <a:cxn ang="0">
                    <a:pos x="43" y="65"/>
                  </a:cxn>
                  <a:cxn ang="0">
                    <a:pos x="33" y="13"/>
                  </a:cxn>
                  <a:cxn ang="0">
                    <a:pos x="56" y="0"/>
                  </a:cxn>
                  <a:cxn ang="0">
                    <a:pos x="107" y="3"/>
                  </a:cxn>
                  <a:cxn ang="0">
                    <a:pos x="197" y="0"/>
                  </a:cxn>
                  <a:cxn ang="0">
                    <a:pos x="232" y="0"/>
                  </a:cxn>
                  <a:cxn ang="0">
                    <a:pos x="324" y="77"/>
                  </a:cxn>
                  <a:cxn ang="0">
                    <a:pos x="372" y="91"/>
                  </a:cxn>
                  <a:cxn ang="0">
                    <a:pos x="377" y="129"/>
                  </a:cxn>
                  <a:cxn ang="0">
                    <a:pos x="446" y="168"/>
                  </a:cxn>
                  <a:cxn ang="0">
                    <a:pos x="448" y="194"/>
                  </a:cxn>
                  <a:cxn ang="0">
                    <a:pos x="449" y="227"/>
                  </a:cxn>
                  <a:cxn ang="0">
                    <a:pos x="431" y="247"/>
                  </a:cxn>
                  <a:cxn ang="0">
                    <a:pos x="427" y="281"/>
                  </a:cxn>
                  <a:cxn ang="0">
                    <a:pos x="452" y="286"/>
                  </a:cxn>
                  <a:cxn ang="0">
                    <a:pos x="448" y="337"/>
                  </a:cxn>
                  <a:cxn ang="0">
                    <a:pos x="459" y="391"/>
                  </a:cxn>
                  <a:cxn ang="0">
                    <a:pos x="462" y="449"/>
                  </a:cxn>
                  <a:cxn ang="0">
                    <a:pos x="482" y="467"/>
                  </a:cxn>
                  <a:cxn ang="0">
                    <a:pos x="493" y="492"/>
                  </a:cxn>
                </a:cxnLst>
                <a:rect l="0" t="0" r="r" b="b"/>
                <a:pathLst>
                  <a:path w="493" h="553">
                    <a:moveTo>
                      <a:pt x="493" y="492"/>
                    </a:moveTo>
                    <a:lnTo>
                      <a:pt x="441" y="504"/>
                    </a:lnTo>
                    <a:lnTo>
                      <a:pt x="428" y="523"/>
                    </a:lnTo>
                    <a:lnTo>
                      <a:pt x="377" y="523"/>
                    </a:lnTo>
                    <a:lnTo>
                      <a:pt x="367" y="553"/>
                    </a:lnTo>
                    <a:lnTo>
                      <a:pt x="274" y="546"/>
                    </a:lnTo>
                    <a:lnTo>
                      <a:pt x="265" y="519"/>
                    </a:lnTo>
                    <a:lnTo>
                      <a:pt x="227" y="488"/>
                    </a:lnTo>
                    <a:lnTo>
                      <a:pt x="191" y="467"/>
                    </a:lnTo>
                    <a:lnTo>
                      <a:pt x="167" y="457"/>
                    </a:lnTo>
                    <a:lnTo>
                      <a:pt x="138" y="413"/>
                    </a:lnTo>
                    <a:lnTo>
                      <a:pt x="97" y="391"/>
                    </a:lnTo>
                    <a:lnTo>
                      <a:pt x="66" y="357"/>
                    </a:lnTo>
                    <a:lnTo>
                      <a:pt x="59" y="332"/>
                    </a:lnTo>
                    <a:lnTo>
                      <a:pt x="25" y="334"/>
                    </a:lnTo>
                    <a:lnTo>
                      <a:pt x="29" y="310"/>
                    </a:lnTo>
                    <a:lnTo>
                      <a:pt x="25" y="278"/>
                    </a:lnTo>
                    <a:lnTo>
                      <a:pt x="15" y="249"/>
                    </a:lnTo>
                    <a:lnTo>
                      <a:pt x="7" y="226"/>
                    </a:lnTo>
                    <a:lnTo>
                      <a:pt x="11" y="182"/>
                    </a:lnTo>
                    <a:lnTo>
                      <a:pt x="0" y="150"/>
                    </a:lnTo>
                    <a:lnTo>
                      <a:pt x="24" y="143"/>
                    </a:lnTo>
                    <a:lnTo>
                      <a:pt x="60" y="138"/>
                    </a:lnTo>
                    <a:lnTo>
                      <a:pt x="55" y="87"/>
                    </a:lnTo>
                    <a:lnTo>
                      <a:pt x="43" y="65"/>
                    </a:lnTo>
                    <a:lnTo>
                      <a:pt x="33" y="13"/>
                    </a:lnTo>
                    <a:lnTo>
                      <a:pt x="56" y="0"/>
                    </a:lnTo>
                    <a:lnTo>
                      <a:pt x="107" y="3"/>
                    </a:lnTo>
                    <a:lnTo>
                      <a:pt x="197" y="0"/>
                    </a:lnTo>
                    <a:lnTo>
                      <a:pt x="232" y="0"/>
                    </a:lnTo>
                    <a:lnTo>
                      <a:pt x="324" y="77"/>
                    </a:lnTo>
                    <a:lnTo>
                      <a:pt x="372" y="91"/>
                    </a:lnTo>
                    <a:lnTo>
                      <a:pt x="377" y="129"/>
                    </a:lnTo>
                    <a:lnTo>
                      <a:pt x="446" y="168"/>
                    </a:lnTo>
                    <a:lnTo>
                      <a:pt x="448" y="194"/>
                    </a:lnTo>
                    <a:lnTo>
                      <a:pt x="449" y="227"/>
                    </a:lnTo>
                    <a:lnTo>
                      <a:pt x="431" y="247"/>
                    </a:lnTo>
                    <a:lnTo>
                      <a:pt x="427" y="281"/>
                    </a:lnTo>
                    <a:lnTo>
                      <a:pt x="452" y="286"/>
                    </a:lnTo>
                    <a:lnTo>
                      <a:pt x="448" y="337"/>
                    </a:lnTo>
                    <a:lnTo>
                      <a:pt x="459" y="391"/>
                    </a:lnTo>
                    <a:lnTo>
                      <a:pt x="462" y="449"/>
                    </a:lnTo>
                    <a:lnTo>
                      <a:pt x="482" y="467"/>
                    </a:lnTo>
                    <a:lnTo>
                      <a:pt x="493" y="492"/>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06" name="Freeform 215"/>
              <p:cNvSpPr>
                <a:spLocks/>
              </p:cNvSpPr>
              <p:nvPr/>
            </p:nvSpPr>
            <p:spPr bwMode="auto">
              <a:xfrm>
                <a:off x="5500171" y="4177243"/>
                <a:ext cx="58022" cy="55024"/>
              </a:xfrm>
              <a:custGeom>
                <a:avLst/>
                <a:gdLst/>
                <a:ahLst/>
                <a:cxnLst>
                  <a:cxn ang="0">
                    <a:pos x="51" y="95"/>
                  </a:cxn>
                  <a:cxn ang="0">
                    <a:pos x="0" y="88"/>
                  </a:cxn>
                  <a:cxn ang="0">
                    <a:pos x="8" y="0"/>
                  </a:cxn>
                  <a:cxn ang="0">
                    <a:pos x="97" y="56"/>
                  </a:cxn>
                  <a:cxn ang="0">
                    <a:pos x="51" y="95"/>
                  </a:cxn>
                </a:cxnLst>
                <a:rect l="0" t="0" r="r" b="b"/>
                <a:pathLst>
                  <a:path w="97" h="95">
                    <a:moveTo>
                      <a:pt x="51" y="95"/>
                    </a:moveTo>
                    <a:lnTo>
                      <a:pt x="0" y="88"/>
                    </a:lnTo>
                    <a:lnTo>
                      <a:pt x="8" y="0"/>
                    </a:lnTo>
                    <a:lnTo>
                      <a:pt x="97" y="56"/>
                    </a:lnTo>
                    <a:lnTo>
                      <a:pt x="51" y="95"/>
                    </a:lnTo>
                    <a:close/>
                  </a:path>
                </a:pathLst>
              </a:custGeom>
              <a:solidFill>
                <a:srgbClr val="7030A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07" name="Freeform 216"/>
              <p:cNvSpPr>
                <a:spLocks/>
              </p:cNvSpPr>
              <p:nvPr/>
            </p:nvSpPr>
            <p:spPr bwMode="auto">
              <a:xfrm>
                <a:off x="5099291" y="5453437"/>
                <a:ext cx="68572" cy="69223"/>
              </a:xfrm>
              <a:custGeom>
                <a:avLst/>
                <a:gdLst/>
                <a:ahLst/>
                <a:cxnLst>
                  <a:cxn ang="0">
                    <a:pos x="40" y="6"/>
                  </a:cxn>
                  <a:cxn ang="0">
                    <a:pos x="30" y="32"/>
                  </a:cxn>
                  <a:cxn ang="0">
                    <a:pos x="0" y="35"/>
                  </a:cxn>
                  <a:cxn ang="0">
                    <a:pos x="2" y="107"/>
                  </a:cxn>
                  <a:cxn ang="0">
                    <a:pos x="42" y="103"/>
                  </a:cxn>
                  <a:cxn ang="0">
                    <a:pos x="51" y="117"/>
                  </a:cxn>
                  <a:cxn ang="0">
                    <a:pos x="71" y="114"/>
                  </a:cxn>
                  <a:cxn ang="0">
                    <a:pos x="88" y="96"/>
                  </a:cxn>
                  <a:cxn ang="0">
                    <a:pos x="95" y="72"/>
                  </a:cxn>
                  <a:cxn ang="0">
                    <a:pos x="115" y="72"/>
                  </a:cxn>
                  <a:cxn ang="0">
                    <a:pos x="115" y="3"/>
                  </a:cxn>
                  <a:cxn ang="0">
                    <a:pos x="74" y="0"/>
                  </a:cxn>
                  <a:cxn ang="0">
                    <a:pos x="40" y="6"/>
                  </a:cxn>
                </a:cxnLst>
                <a:rect l="0" t="0" r="r" b="b"/>
                <a:pathLst>
                  <a:path w="115" h="117">
                    <a:moveTo>
                      <a:pt x="40" y="6"/>
                    </a:moveTo>
                    <a:lnTo>
                      <a:pt x="30" y="32"/>
                    </a:lnTo>
                    <a:lnTo>
                      <a:pt x="0" y="35"/>
                    </a:lnTo>
                    <a:lnTo>
                      <a:pt x="2" y="107"/>
                    </a:lnTo>
                    <a:lnTo>
                      <a:pt x="42" y="103"/>
                    </a:lnTo>
                    <a:lnTo>
                      <a:pt x="51" y="117"/>
                    </a:lnTo>
                    <a:lnTo>
                      <a:pt x="71" y="114"/>
                    </a:lnTo>
                    <a:lnTo>
                      <a:pt x="88" y="96"/>
                    </a:lnTo>
                    <a:lnTo>
                      <a:pt x="95" y="72"/>
                    </a:lnTo>
                    <a:lnTo>
                      <a:pt x="115" y="72"/>
                    </a:lnTo>
                    <a:lnTo>
                      <a:pt x="115" y="3"/>
                    </a:lnTo>
                    <a:lnTo>
                      <a:pt x="74" y="0"/>
                    </a:lnTo>
                    <a:lnTo>
                      <a:pt x="40" y="6"/>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08" name="Freeform 217"/>
              <p:cNvSpPr>
                <a:spLocks/>
              </p:cNvSpPr>
              <p:nvPr/>
            </p:nvSpPr>
            <p:spPr bwMode="auto">
              <a:xfrm>
                <a:off x="5526544" y="3958924"/>
                <a:ext cx="269011" cy="204120"/>
              </a:xfrm>
              <a:custGeom>
                <a:avLst/>
                <a:gdLst/>
                <a:ahLst/>
                <a:cxnLst>
                  <a:cxn ang="0">
                    <a:pos x="162" y="186"/>
                  </a:cxn>
                  <a:cxn ang="0">
                    <a:pos x="162" y="146"/>
                  </a:cxn>
                  <a:cxn ang="0">
                    <a:pos x="162" y="114"/>
                  </a:cxn>
                  <a:cxn ang="0">
                    <a:pos x="142" y="107"/>
                  </a:cxn>
                  <a:cxn ang="0">
                    <a:pos x="87" y="103"/>
                  </a:cxn>
                  <a:cxn ang="0">
                    <a:pos x="35" y="107"/>
                  </a:cxn>
                  <a:cxn ang="0">
                    <a:pos x="0" y="126"/>
                  </a:cxn>
                  <a:cxn ang="0">
                    <a:pos x="4" y="229"/>
                  </a:cxn>
                  <a:cxn ang="0">
                    <a:pos x="4" y="289"/>
                  </a:cxn>
                  <a:cxn ang="0">
                    <a:pos x="24" y="320"/>
                  </a:cxn>
                  <a:cxn ang="0">
                    <a:pos x="70" y="344"/>
                  </a:cxn>
                  <a:cxn ang="0">
                    <a:pos x="107" y="308"/>
                  </a:cxn>
                  <a:cxn ang="0">
                    <a:pos x="149" y="267"/>
                  </a:cxn>
                  <a:cxn ang="0">
                    <a:pos x="168" y="249"/>
                  </a:cxn>
                  <a:cxn ang="0">
                    <a:pos x="284" y="245"/>
                  </a:cxn>
                  <a:cxn ang="0">
                    <a:pos x="320" y="213"/>
                  </a:cxn>
                  <a:cxn ang="0">
                    <a:pos x="422" y="193"/>
                  </a:cxn>
                  <a:cxn ang="0">
                    <a:pos x="422" y="158"/>
                  </a:cxn>
                  <a:cxn ang="0">
                    <a:pos x="458" y="126"/>
                  </a:cxn>
                  <a:cxn ang="0">
                    <a:pos x="431" y="55"/>
                  </a:cxn>
                  <a:cxn ang="0">
                    <a:pos x="410" y="0"/>
                  </a:cxn>
                  <a:cxn ang="0">
                    <a:pos x="276" y="24"/>
                  </a:cxn>
                  <a:cxn ang="0">
                    <a:pos x="236" y="70"/>
                  </a:cxn>
                  <a:cxn ang="0">
                    <a:pos x="221" y="138"/>
                  </a:cxn>
                  <a:cxn ang="0">
                    <a:pos x="162" y="186"/>
                  </a:cxn>
                </a:cxnLst>
                <a:rect l="0" t="0" r="r" b="b"/>
                <a:pathLst>
                  <a:path w="458" h="344">
                    <a:moveTo>
                      <a:pt x="162" y="186"/>
                    </a:moveTo>
                    <a:lnTo>
                      <a:pt x="162" y="146"/>
                    </a:lnTo>
                    <a:lnTo>
                      <a:pt x="162" y="114"/>
                    </a:lnTo>
                    <a:lnTo>
                      <a:pt x="142" y="107"/>
                    </a:lnTo>
                    <a:lnTo>
                      <a:pt x="87" y="103"/>
                    </a:lnTo>
                    <a:lnTo>
                      <a:pt x="35" y="107"/>
                    </a:lnTo>
                    <a:lnTo>
                      <a:pt x="0" y="126"/>
                    </a:lnTo>
                    <a:lnTo>
                      <a:pt x="4" y="229"/>
                    </a:lnTo>
                    <a:lnTo>
                      <a:pt x="4" y="289"/>
                    </a:lnTo>
                    <a:lnTo>
                      <a:pt x="24" y="320"/>
                    </a:lnTo>
                    <a:lnTo>
                      <a:pt x="70" y="344"/>
                    </a:lnTo>
                    <a:lnTo>
                      <a:pt x="107" y="308"/>
                    </a:lnTo>
                    <a:lnTo>
                      <a:pt x="149" y="267"/>
                    </a:lnTo>
                    <a:lnTo>
                      <a:pt x="168" y="249"/>
                    </a:lnTo>
                    <a:lnTo>
                      <a:pt x="284" y="245"/>
                    </a:lnTo>
                    <a:lnTo>
                      <a:pt x="320" y="213"/>
                    </a:lnTo>
                    <a:lnTo>
                      <a:pt x="422" y="193"/>
                    </a:lnTo>
                    <a:lnTo>
                      <a:pt x="422" y="158"/>
                    </a:lnTo>
                    <a:lnTo>
                      <a:pt x="458" y="126"/>
                    </a:lnTo>
                    <a:lnTo>
                      <a:pt x="431" y="55"/>
                    </a:lnTo>
                    <a:lnTo>
                      <a:pt x="410" y="0"/>
                    </a:lnTo>
                    <a:lnTo>
                      <a:pt x="276" y="24"/>
                    </a:lnTo>
                    <a:lnTo>
                      <a:pt x="236" y="70"/>
                    </a:lnTo>
                    <a:lnTo>
                      <a:pt x="221" y="138"/>
                    </a:lnTo>
                    <a:lnTo>
                      <a:pt x="162" y="186"/>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09" name="Freeform 218"/>
              <p:cNvSpPr>
                <a:spLocks/>
              </p:cNvSpPr>
              <p:nvPr/>
            </p:nvSpPr>
            <p:spPr bwMode="auto">
              <a:xfrm>
                <a:off x="5526544" y="3958924"/>
                <a:ext cx="269011" cy="204120"/>
              </a:xfrm>
              <a:custGeom>
                <a:avLst/>
                <a:gdLst/>
                <a:ahLst/>
                <a:cxnLst>
                  <a:cxn ang="0">
                    <a:pos x="162" y="186"/>
                  </a:cxn>
                  <a:cxn ang="0">
                    <a:pos x="162" y="146"/>
                  </a:cxn>
                  <a:cxn ang="0">
                    <a:pos x="162" y="114"/>
                  </a:cxn>
                  <a:cxn ang="0">
                    <a:pos x="142" y="107"/>
                  </a:cxn>
                  <a:cxn ang="0">
                    <a:pos x="87" y="103"/>
                  </a:cxn>
                  <a:cxn ang="0">
                    <a:pos x="35" y="107"/>
                  </a:cxn>
                  <a:cxn ang="0">
                    <a:pos x="0" y="126"/>
                  </a:cxn>
                  <a:cxn ang="0">
                    <a:pos x="4" y="229"/>
                  </a:cxn>
                  <a:cxn ang="0">
                    <a:pos x="4" y="289"/>
                  </a:cxn>
                  <a:cxn ang="0">
                    <a:pos x="24" y="320"/>
                  </a:cxn>
                  <a:cxn ang="0">
                    <a:pos x="70" y="344"/>
                  </a:cxn>
                  <a:cxn ang="0">
                    <a:pos x="107" y="308"/>
                  </a:cxn>
                  <a:cxn ang="0">
                    <a:pos x="149" y="267"/>
                  </a:cxn>
                  <a:cxn ang="0">
                    <a:pos x="168" y="249"/>
                  </a:cxn>
                  <a:cxn ang="0">
                    <a:pos x="284" y="245"/>
                  </a:cxn>
                  <a:cxn ang="0">
                    <a:pos x="320" y="213"/>
                  </a:cxn>
                  <a:cxn ang="0">
                    <a:pos x="422" y="193"/>
                  </a:cxn>
                  <a:cxn ang="0">
                    <a:pos x="422" y="158"/>
                  </a:cxn>
                  <a:cxn ang="0">
                    <a:pos x="458" y="126"/>
                  </a:cxn>
                  <a:cxn ang="0">
                    <a:pos x="431" y="55"/>
                  </a:cxn>
                  <a:cxn ang="0">
                    <a:pos x="410" y="0"/>
                  </a:cxn>
                  <a:cxn ang="0">
                    <a:pos x="276" y="24"/>
                  </a:cxn>
                  <a:cxn ang="0">
                    <a:pos x="236" y="70"/>
                  </a:cxn>
                  <a:cxn ang="0">
                    <a:pos x="221" y="138"/>
                  </a:cxn>
                  <a:cxn ang="0">
                    <a:pos x="162" y="186"/>
                  </a:cxn>
                </a:cxnLst>
                <a:rect l="0" t="0" r="r" b="b"/>
                <a:pathLst>
                  <a:path w="458" h="344">
                    <a:moveTo>
                      <a:pt x="162" y="186"/>
                    </a:moveTo>
                    <a:lnTo>
                      <a:pt x="162" y="146"/>
                    </a:lnTo>
                    <a:lnTo>
                      <a:pt x="162" y="114"/>
                    </a:lnTo>
                    <a:lnTo>
                      <a:pt x="142" y="107"/>
                    </a:lnTo>
                    <a:lnTo>
                      <a:pt x="87" y="103"/>
                    </a:lnTo>
                    <a:lnTo>
                      <a:pt x="35" y="107"/>
                    </a:lnTo>
                    <a:lnTo>
                      <a:pt x="0" y="126"/>
                    </a:lnTo>
                    <a:lnTo>
                      <a:pt x="4" y="229"/>
                    </a:lnTo>
                    <a:lnTo>
                      <a:pt x="4" y="289"/>
                    </a:lnTo>
                    <a:lnTo>
                      <a:pt x="24" y="320"/>
                    </a:lnTo>
                    <a:lnTo>
                      <a:pt x="70" y="344"/>
                    </a:lnTo>
                    <a:lnTo>
                      <a:pt x="107" y="308"/>
                    </a:lnTo>
                    <a:lnTo>
                      <a:pt x="149" y="267"/>
                    </a:lnTo>
                    <a:lnTo>
                      <a:pt x="168" y="249"/>
                    </a:lnTo>
                    <a:lnTo>
                      <a:pt x="284" y="245"/>
                    </a:lnTo>
                    <a:lnTo>
                      <a:pt x="320" y="213"/>
                    </a:lnTo>
                    <a:lnTo>
                      <a:pt x="422" y="193"/>
                    </a:lnTo>
                    <a:lnTo>
                      <a:pt x="422" y="158"/>
                    </a:lnTo>
                    <a:lnTo>
                      <a:pt x="458" y="126"/>
                    </a:lnTo>
                    <a:lnTo>
                      <a:pt x="431" y="55"/>
                    </a:lnTo>
                    <a:lnTo>
                      <a:pt x="410" y="0"/>
                    </a:lnTo>
                    <a:lnTo>
                      <a:pt x="276" y="24"/>
                    </a:lnTo>
                    <a:lnTo>
                      <a:pt x="236" y="70"/>
                    </a:lnTo>
                    <a:lnTo>
                      <a:pt x="221" y="138"/>
                    </a:lnTo>
                    <a:lnTo>
                      <a:pt x="162" y="186"/>
                    </a:lnTo>
                  </a:path>
                </a:pathLst>
              </a:custGeom>
              <a:solidFill>
                <a:srgbClr val="7030A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10" name="Freeform 219"/>
              <p:cNvSpPr>
                <a:spLocks/>
              </p:cNvSpPr>
              <p:nvPr/>
            </p:nvSpPr>
            <p:spPr bwMode="auto">
              <a:xfrm>
                <a:off x="4972698" y="4782503"/>
                <a:ext cx="320000" cy="323042"/>
              </a:xfrm>
              <a:custGeom>
                <a:avLst/>
                <a:gdLst/>
                <a:ahLst/>
                <a:cxnLst>
                  <a:cxn ang="0">
                    <a:pos x="185" y="545"/>
                  </a:cxn>
                  <a:cxn ang="0">
                    <a:pos x="213" y="535"/>
                  </a:cxn>
                  <a:cxn ang="0">
                    <a:pos x="254" y="535"/>
                  </a:cxn>
                  <a:cxn ang="0">
                    <a:pos x="281" y="525"/>
                  </a:cxn>
                  <a:cxn ang="0">
                    <a:pos x="287" y="493"/>
                  </a:cxn>
                  <a:cxn ang="0">
                    <a:pos x="310" y="486"/>
                  </a:cxn>
                  <a:cxn ang="0">
                    <a:pos x="328" y="474"/>
                  </a:cxn>
                  <a:cxn ang="0">
                    <a:pos x="332" y="442"/>
                  </a:cxn>
                  <a:cxn ang="0">
                    <a:pos x="374" y="436"/>
                  </a:cxn>
                  <a:cxn ang="0">
                    <a:pos x="391" y="411"/>
                  </a:cxn>
                  <a:cxn ang="0">
                    <a:pos x="464" y="395"/>
                  </a:cxn>
                  <a:cxn ang="0">
                    <a:pos x="477" y="366"/>
                  </a:cxn>
                  <a:cxn ang="0">
                    <a:pos x="514" y="348"/>
                  </a:cxn>
                  <a:cxn ang="0">
                    <a:pos x="519" y="263"/>
                  </a:cxn>
                  <a:cxn ang="0">
                    <a:pos x="546" y="241"/>
                  </a:cxn>
                  <a:cxn ang="0">
                    <a:pos x="533" y="187"/>
                  </a:cxn>
                  <a:cxn ang="0">
                    <a:pos x="537" y="125"/>
                  </a:cxn>
                  <a:cxn ang="0">
                    <a:pos x="508" y="81"/>
                  </a:cxn>
                  <a:cxn ang="0">
                    <a:pos x="467" y="59"/>
                  </a:cxn>
                  <a:cxn ang="0">
                    <a:pos x="436" y="25"/>
                  </a:cxn>
                  <a:cxn ang="0">
                    <a:pos x="429" y="0"/>
                  </a:cxn>
                  <a:cxn ang="0">
                    <a:pos x="395" y="2"/>
                  </a:cxn>
                  <a:cxn ang="0">
                    <a:pos x="388" y="29"/>
                  </a:cxn>
                  <a:cxn ang="0">
                    <a:pos x="352" y="45"/>
                  </a:cxn>
                  <a:cxn ang="0">
                    <a:pos x="334" y="77"/>
                  </a:cxn>
                  <a:cxn ang="0">
                    <a:pos x="322" y="215"/>
                  </a:cxn>
                  <a:cxn ang="0">
                    <a:pos x="342" y="235"/>
                  </a:cxn>
                  <a:cxn ang="0">
                    <a:pos x="374" y="239"/>
                  </a:cxn>
                  <a:cxn ang="0">
                    <a:pos x="381" y="294"/>
                  </a:cxn>
                  <a:cxn ang="0">
                    <a:pos x="370" y="324"/>
                  </a:cxn>
                  <a:cxn ang="0">
                    <a:pos x="320" y="326"/>
                  </a:cxn>
                  <a:cxn ang="0">
                    <a:pos x="301" y="302"/>
                  </a:cxn>
                  <a:cxn ang="0">
                    <a:pos x="291" y="253"/>
                  </a:cxn>
                  <a:cxn ang="0">
                    <a:pos x="254" y="233"/>
                  </a:cxn>
                  <a:cxn ang="0">
                    <a:pos x="249" y="215"/>
                  </a:cxn>
                  <a:cxn ang="0">
                    <a:pos x="213" y="224"/>
                  </a:cxn>
                  <a:cxn ang="0">
                    <a:pos x="199" y="251"/>
                  </a:cxn>
                  <a:cxn ang="0">
                    <a:pos x="178" y="243"/>
                  </a:cxn>
                  <a:cxn ang="0">
                    <a:pos x="164" y="195"/>
                  </a:cxn>
                  <a:cxn ang="0">
                    <a:pos x="115" y="190"/>
                  </a:cxn>
                  <a:cxn ang="0">
                    <a:pos x="109" y="297"/>
                  </a:cxn>
                  <a:cxn ang="0">
                    <a:pos x="67" y="297"/>
                  </a:cxn>
                  <a:cxn ang="0">
                    <a:pos x="51" y="269"/>
                  </a:cxn>
                  <a:cxn ang="0">
                    <a:pos x="33" y="270"/>
                  </a:cxn>
                  <a:cxn ang="0">
                    <a:pos x="32" y="297"/>
                  </a:cxn>
                  <a:cxn ang="0">
                    <a:pos x="2" y="300"/>
                  </a:cxn>
                  <a:cxn ang="0">
                    <a:pos x="0" y="422"/>
                  </a:cxn>
                  <a:cxn ang="0">
                    <a:pos x="5" y="462"/>
                  </a:cxn>
                  <a:cxn ang="0">
                    <a:pos x="40" y="508"/>
                  </a:cxn>
                  <a:cxn ang="0">
                    <a:pos x="41" y="531"/>
                  </a:cxn>
                  <a:cxn ang="0">
                    <a:pos x="65" y="538"/>
                  </a:cxn>
                  <a:cxn ang="0">
                    <a:pos x="185" y="545"/>
                  </a:cxn>
                </a:cxnLst>
                <a:rect l="0" t="0" r="r" b="b"/>
                <a:pathLst>
                  <a:path w="546" h="545">
                    <a:moveTo>
                      <a:pt x="185" y="545"/>
                    </a:moveTo>
                    <a:lnTo>
                      <a:pt x="213" y="535"/>
                    </a:lnTo>
                    <a:lnTo>
                      <a:pt x="254" y="535"/>
                    </a:lnTo>
                    <a:lnTo>
                      <a:pt x="281" y="525"/>
                    </a:lnTo>
                    <a:lnTo>
                      <a:pt x="287" y="493"/>
                    </a:lnTo>
                    <a:lnTo>
                      <a:pt x="310" y="486"/>
                    </a:lnTo>
                    <a:lnTo>
                      <a:pt x="328" y="474"/>
                    </a:lnTo>
                    <a:lnTo>
                      <a:pt x="332" y="442"/>
                    </a:lnTo>
                    <a:lnTo>
                      <a:pt x="374" y="436"/>
                    </a:lnTo>
                    <a:lnTo>
                      <a:pt x="391" y="411"/>
                    </a:lnTo>
                    <a:lnTo>
                      <a:pt x="464" y="395"/>
                    </a:lnTo>
                    <a:lnTo>
                      <a:pt x="477" y="366"/>
                    </a:lnTo>
                    <a:lnTo>
                      <a:pt x="514" y="348"/>
                    </a:lnTo>
                    <a:lnTo>
                      <a:pt x="519" y="263"/>
                    </a:lnTo>
                    <a:lnTo>
                      <a:pt x="546" y="241"/>
                    </a:lnTo>
                    <a:lnTo>
                      <a:pt x="533" y="187"/>
                    </a:lnTo>
                    <a:lnTo>
                      <a:pt x="537" y="125"/>
                    </a:lnTo>
                    <a:lnTo>
                      <a:pt x="508" y="81"/>
                    </a:lnTo>
                    <a:lnTo>
                      <a:pt x="467" y="59"/>
                    </a:lnTo>
                    <a:lnTo>
                      <a:pt x="436" y="25"/>
                    </a:lnTo>
                    <a:lnTo>
                      <a:pt x="429" y="0"/>
                    </a:lnTo>
                    <a:lnTo>
                      <a:pt x="395" y="2"/>
                    </a:lnTo>
                    <a:lnTo>
                      <a:pt x="388" y="29"/>
                    </a:lnTo>
                    <a:lnTo>
                      <a:pt x="352" y="45"/>
                    </a:lnTo>
                    <a:lnTo>
                      <a:pt x="334" y="77"/>
                    </a:lnTo>
                    <a:lnTo>
                      <a:pt x="322" y="215"/>
                    </a:lnTo>
                    <a:lnTo>
                      <a:pt x="342" y="235"/>
                    </a:lnTo>
                    <a:lnTo>
                      <a:pt x="374" y="239"/>
                    </a:lnTo>
                    <a:lnTo>
                      <a:pt x="381" y="294"/>
                    </a:lnTo>
                    <a:lnTo>
                      <a:pt x="370" y="324"/>
                    </a:lnTo>
                    <a:lnTo>
                      <a:pt x="320" y="326"/>
                    </a:lnTo>
                    <a:lnTo>
                      <a:pt x="301" y="302"/>
                    </a:lnTo>
                    <a:lnTo>
                      <a:pt x="291" y="253"/>
                    </a:lnTo>
                    <a:lnTo>
                      <a:pt x="254" y="233"/>
                    </a:lnTo>
                    <a:lnTo>
                      <a:pt x="249" y="215"/>
                    </a:lnTo>
                    <a:lnTo>
                      <a:pt x="213" y="224"/>
                    </a:lnTo>
                    <a:lnTo>
                      <a:pt x="199" y="251"/>
                    </a:lnTo>
                    <a:lnTo>
                      <a:pt x="178" y="243"/>
                    </a:lnTo>
                    <a:lnTo>
                      <a:pt x="164" y="195"/>
                    </a:lnTo>
                    <a:lnTo>
                      <a:pt x="115" y="190"/>
                    </a:lnTo>
                    <a:lnTo>
                      <a:pt x="109" y="297"/>
                    </a:lnTo>
                    <a:lnTo>
                      <a:pt x="67" y="297"/>
                    </a:lnTo>
                    <a:lnTo>
                      <a:pt x="51" y="269"/>
                    </a:lnTo>
                    <a:lnTo>
                      <a:pt x="33" y="270"/>
                    </a:lnTo>
                    <a:lnTo>
                      <a:pt x="32" y="297"/>
                    </a:lnTo>
                    <a:lnTo>
                      <a:pt x="2" y="300"/>
                    </a:lnTo>
                    <a:lnTo>
                      <a:pt x="0" y="422"/>
                    </a:lnTo>
                    <a:lnTo>
                      <a:pt x="5" y="462"/>
                    </a:lnTo>
                    <a:lnTo>
                      <a:pt x="40" y="508"/>
                    </a:lnTo>
                    <a:lnTo>
                      <a:pt x="41" y="531"/>
                    </a:lnTo>
                    <a:lnTo>
                      <a:pt x="65" y="538"/>
                    </a:lnTo>
                    <a:lnTo>
                      <a:pt x="185" y="545"/>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11" name="Freeform 220"/>
              <p:cNvSpPr>
                <a:spLocks/>
              </p:cNvSpPr>
              <p:nvPr/>
            </p:nvSpPr>
            <p:spPr bwMode="auto">
              <a:xfrm>
                <a:off x="4751159" y="3845327"/>
                <a:ext cx="286594" cy="486338"/>
              </a:xfrm>
              <a:custGeom>
                <a:avLst/>
                <a:gdLst/>
                <a:ahLst/>
                <a:cxnLst>
                  <a:cxn ang="0">
                    <a:pos x="76" y="0"/>
                  </a:cxn>
                  <a:cxn ang="0">
                    <a:pos x="83" y="27"/>
                  </a:cxn>
                  <a:cxn ang="0">
                    <a:pos x="93" y="47"/>
                  </a:cxn>
                  <a:cxn ang="0">
                    <a:pos x="113" y="96"/>
                  </a:cxn>
                  <a:cxn ang="0">
                    <a:pos x="96" y="346"/>
                  </a:cxn>
                  <a:cxn ang="0">
                    <a:pos x="65" y="354"/>
                  </a:cxn>
                  <a:cxn ang="0">
                    <a:pos x="47" y="383"/>
                  </a:cxn>
                  <a:cxn ang="0">
                    <a:pos x="17" y="403"/>
                  </a:cxn>
                  <a:cxn ang="0">
                    <a:pos x="0" y="427"/>
                  </a:cxn>
                  <a:cxn ang="0">
                    <a:pos x="1" y="473"/>
                  </a:cxn>
                  <a:cxn ang="0">
                    <a:pos x="21" y="472"/>
                  </a:cxn>
                  <a:cxn ang="0">
                    <a:pos x="29" y="501"/>
                  </a:cxn>
                  <a:cxn ang="0">
                    <a:pos x="42" y="527"/>
                  </a:cxn>
                  <a:cxn ang="0">
                    <a:pos x="64" y="570"/>
                  </a:cxn>
                  <a:cxn ang="0">
                    <a:pos x="64" y="596"/>
                  </a:cxn>
                  <a:cxn ang="0">
                    <a:pos x="44" y="606"/>
                  </a:cxn>
                  <a:cxn ang="0">
                    <a:pos x="54" y="614"/>
                  </a:cxn>
                  <a:cxn ang="0">
                    <a:pos x="64" y="644"/>
                  </a:cxn>
                  <a:cxn ang="0">
                    <a:pos x="80" y="665"/>
                  </a:cxn>
                  <a:cxn ang="0">
                    <a:pos x="76" y="689"/>
                  </a:cxn>
                  <a:cxn ang="0">
                    <a:pos x="54" y="703"/>
                  </a:cxn>
                  <a:cxn ang="0">
                    <a:pos x="57" y="728"/>
                  </a:cxn>
                  <a:cxn ang="0">
                    <a:pos x="91" y="772"/>
                  </a:cxn>
                  <a:cxn ang="0">
                    <a:pos x="115" y="821"/>
                  </a:cxn>
                  <a:cxn ang="0">
                    <a:pos x="142" y="807"/>
                  </a:cxn>
                  <a:cxn ang="0">
                    <a:pos x="184" y="811"/>
                  </a:cxn>
                  <a:cxn ang="0">
                    <a:pos x="198" y="782"/>
                  </a:cxn>
                  <a:cxn ang="0">
                    <a:pos x="248" y="778"/>
                  </a:cxn>
                  <a:cxn ang="0">
                    <a:pos x="271" y="745"/>
                  </a:cxn>
                  <a:cxn ang="0">
                    <a:pos x="315" y="735"/>
                  </a:cxn>
                  <a:cxn ang="0">
                    <a:pos x="331" y="703"/>
                  </a:cxn>
                  <a:cxn ang="0">
                    <a:pos x="360" y="689"/>
                  </a:cxn>
                  <a:cxn ang="0">
                    <a:pos x="380" y="651"/>
                  </a:cxn>
                  <a:cxn ang="0">
                    <a:pos x="410" y="624"/>
                  </a:cxn>
                  <a:cxn ang="0">
                    <a:pos x="432" y="616"/>
                  </a:cxn>
                  <a:cxn ang="0">
                    <a:pos x="442" y="600"/>
                  </a:cxn>
                  <a:cxn ang="0">
                    <a:pos x="439" y="578"/>
                  </a:cxn>
                  <a:cxn ang="0">
                    <a:pos x="419" y="568"/>
                  </a:cxn>
                  <a:cxn ang="0">
                    <a:pos x="411" y="532"/>
                  </a:cxn>
                  <a:cxn ang="0">
                    <a:pos x="378" y="518"/>
                  </a:cxn>
                  <a:cxn ang="0">
                    <a:pos x="383" y="489"/>
                  </a:cxn>
                  <a:cxn ang="0">
                    <a:pos x="415" y="487"/>
                  </a:cxn>
                  <a:cxn ang="0">
                    <a:pos x="428" y="439"/>
                  </a:cxn>
                  <a:cxn ang="0">
                    <a:pos x="455" y="389"/>
                  </a:cxn>
                  <a:cxn ang="0">
                    <a:pos x="484" y="379"/>
                  </a:cxn>
                  <a:cxn ang="0">
                    <a:pos x="489" y="244"/>
                  </a:cxn>
                  <a:cxn ang="0">
                    <a:pos x="457" y="241"/>
                  </a:cxn>
                  <a:cxn ang="0">
                    <a:pos x="383" y="180"/>
                  </a:cxn>
                  <a:cxn ang="0">
                    <a:pos x="350" y="163"/>
                  </a:cxn>
                  <a:cxn ang="0">
                    <a:pos x="281" y="129"/>
                  </a:cxn>
                  <a:cxn ang="0">
                    <a:pos x="257" y="88"/>
                  </a:cxn>
                  <a:cxn ang="0">
                    <a:pos x="178" y="76"/>
                  </a:cxn>
                  <a:cxn ang="0">
                    <a:pos x="163" y="36"/>
                  </a:cxn>
                  <a:cxn ang="0">
                    <a:pos x="123" y="22"/>
                  </a:cxn>
                  <a:cxn ang="0">
                    <a:pos x="119" y="5"/>
                  </a:cxn>
                  <a:cxn ang="0">
                    <a:pos x="76" y="0"/>
                  </a:cxn>
                </a:cxnLst>
                <a:rect l="0" t="0" r="r" b="b"/>
                <a:pathLst>
                  <a:path w="489" h="821">
                    <a:moveTo>
                      <a:pt x="76" y="0"/>
                    </a:moveTo>
                    <a:lnTo>
                      <a:pt x="83" y="27"/>
                    </a:lnTo>
                    <a:lnTo>
                      <a:pt x="93" y="47"/>
                    </a:lnTo>
                    <a:lnTo>
                      <a:pt x="113" y="96"/>
                    </a:lnTo>
                    <a:lnTo>
                      <a:pt x="96" y="346"/>
                    </a:lnTo>
                    <a:lnTo>
                      <a:pt x="65" y="354"/>
                    </a:lnTo>
                    <a:lnTo>
                      <a:pt x="47" y="383"/>
                    </a:lnTo>
                    <a:lnTo>
                      <a:pt x="17" y="403"/>
                    </a:lnTo>
                    <a:lnTo>
                      <a:pt x="0" y="427"/>
                    </a:lnTo>
                    <a:lnTo>
                      <a:pt x="1" y="473"/>
                    </a:lnTo>
                    <a:lnTo>
                      <a:pt x="21" y="472"/>
                    </a:lnTo>
                    <a:lnTo>
                      <a:pt x="29" y="501"/>
                    </a:lnTo>
                    <a:lnTo>
                      <a:pt x="42" y="527"/>
                    </a:lnTo>
                    <a:lnTo>
                      <a:pt x="64" y="570"/>
                    </a:lnTo>
                    <a:lnTo>
                      <a:pt x="64" y="596"/>
                    </a:lnTo>
                    <a:lnTo>
                      <a:pt x="44" y="606"/>
                    </a:lnTo>
                    <a:lnTo>
                      <a:pt x="54" y="614"/>
                    </a:lnTo>
                    <a:lnTo>
                      <a:pt x="64" y="644"/>
                    </a:lnTo>
                    <a:lnTo>
                      <a:pt x="80" y="665"/>
                    </a:lnTo>
                    <a:lnTo>
                      <a:pt x="76" y="689"/>
                    </a:lnTo>
                    <a:lnTo>
                      <a:pt x="54" y="703"/>
                    </a:lnTo>
                    <a:lnTo>
                      <a:pt x="57" y="728"/>
                    </a:lnTo>
                    <a:lnTo>
                      <a:pt x="91" y="772"/>
                    </a:lnTo>
                    <a:lnTo>
                      <a:pt x="115" y="821"/>
                    </a:lnTo>
                    <a:lnTo>
                      <a:pt x="142" y="807"/>
                    </a:lnTo>
                    <a:lnTo>
                      <a:pt x="184" y="811"/>
                    </a:lnTo>
                    <a:lnTo>
                      <a:pt x="198" y="782"/>
                    </a:lnTo>
                    <a:lnTo>
                      <a:pt x="248" y="778"/>
                    </a:lnTo>
                    <a:lnTo>
                      <a:pt x="271" y="745"/>
                    </a:lnTo>
                    <a:lnTo>
                      <a:pt x="315" y="735"/>
                    </a:lnTo>
                    <a:lnTo>
                      <a:pt x="331" y="703"/>
                    </a:lnTo>
                    <a:lnTo>
                      <a:pt x="360" y="689"/>
                    </a:lnTo>
                    <a:lnTo>
                      <a:pt x="380" y="651"/>
                    </a:lnTo>
                    <a:lnTo>
                      <a:pt x="410" y="624"/>
                    </a:lnTo>
                    <a:lnTo>
                      <a:pt x="432" y="616"/>
                    </a:lnTo>
                    <a:lnTo>
                      <a:pt x="442" y="600"/>
                    </a:lnTo>
                    <a:lnTo>
                      <a:pt x="439" y="578"/>
                    </a:lnTo>
                    <a:lnTo>
                      <a:pt x="419" y="568"/>
                    </a:lnTo>
                    <a:lnTo>
                      <a:pt x="411" y="532"/>
                    </a:lnTo>
                    <a:lnTo>
                      <a:pt x="378" y="518"/>
                    </a:lnTo>
                    <a:lnTo>
                      <a:pt x="383" y="489"/>
                    </a:lnTo>
                    <a:lnTo>
                      <a:pt x="415" y="487"/>
                    </a:lnTo>
                    <a:lnTo>
                      <a:pt x="428" y="439"/>
                    </a:lnTo>
                    <a:lnTo>
                      <a:pt x="455" y="389"/>
                    </a:lnTo>
                    <a:lnTo>
                      <a:pt x="484" y="379"/>
                    </a:lnTo>
                    <a:lnTo>
                      <a:pt x="489" y="244"/>
                    </a:lnTo>
                    <a:lnTo>
                      <a:pt x="457" y="241"/>
                    </a:lnTo>
                    <a:lnTo>
                      <a:pt x="383" y="180"/>
                    </a:lnTo>
                    <a:lnTo>
                      <a:pt x="350" y="163"/>
                    </a:lnTo>
                    <a:lnTo>
                      <a:pt x="281" y="129"/>
                    </a:lnTo>
                    <a:lnTo>
                      <a:pt x="257" y="88"/>
                    </a:lnTo>
                    <a:lnTo>
                      <a:pt x="178" y="76"/>
                    </a:lnTo>
                    <a:lnTo>
                      <a:pt x="163" y="36"/>
                    </a:lnTo>
                    <a:lnTo>
                      <a:pt x="123" y="22"/>
                    </a:lnTo>
                    <a:lnTo>
                      <a:pt x="119" y="5"/>
                    </a:lnTo>
                    <a:lnTo>
                      <a:pt x="76" y="0"/>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12" name="Freeform 221"/>
              <p:cNvSpPr>
                <a:spLocks/>
              </p:cNvSpPr>
              <p:nvPr/>
            </p:nvSpPr>
            <p:spPr bwMode="auto">
              <a:xfrm>
                <a:off x="4403027" y="3822252"/>
                <a:ext cx="414946" cy="349666"/>
              </a:xfrm>
              <a:custGeom>
                <a:avLst/>
                <a:gdLst/>
                <a:ahLst/>
                <a:cxnLst>
                  <a:cxn ang="0">
                    <a:pos x="161" y="585"/>
                  </a:cxn>
                  <a:cxn ang="0">
                    <a:pos x="175" y="561"/>
                  </a:cxn>
                  <a:cxn ang="0">
                    <a:pos x="192" y="527"/>
                  </a:cxn>
                  <a:cxn ang="0">
                    <a:pos x="234" y="516"/>
                  </a:cxn>
                  <a:cxn ang="0">
                    <a:pos x="271" y="522"/>
                  </a:cxn>
                  <a:cxn ang="0">
                    <a:pos x="290" y="554"/>
                  </a:cxn>
                  <a:cxn ang="0">
                    <a:pos x="295" y="534"/>
                  </a:cxn>
                  <a:cxn ang="0">
                    <a:pos x="352" y="527"/>
                  </a:cxn>
                  <a:cxn ang="0">
                    <a:pos x="385" y="524"/>
                  </a:cxn>
                  <a:cxn ang="0">
                    <a:pos x="413" y="550"/>
                  </a:cxn>
                  <a:cxn ang="0">
                    <a:pos x="451" y="554"/>
                  </a:cxn>
                  <a:cxn ang="0">
                    <a:pos x="457" y="527"/>
                  </a:cxn>
                  <a:cxn ang="0">
                    <a:pos x="517" y="530"/>
                  </a:cxn>
                  <a:cxn ang="0">
                    <a:pos x="540" y="555"/>
                  </a:cxn>
                  <a:cxn ang="0">
                    <a:pos x="561" y="530"/>
                  </a:cxn>
                  <a:cxn ang="0">
                    <a:pos x="594" y="511"/>
                  </a:cxn>
                  <a:cxn ang="0">
                    <a:pos x="593" y="465"/>
                  </a:cxn>
                  <a:cxn ang="0">
                    <a:pos x="610" y="441"/>
                  </a:cxn>
                  <a:cxn ang="0">
                    <a:pos x="640" y="421"/>
                  </a:cxn>
                  <a:cxn ang="0">
                    <a:pos x="658" y="392"/>
                  </a:cxn>
                  <a:cxn ang="0">
                    <a:pos x="689" y="384"/>
                  </a:cxn>
                  <a:cxn ang="0">
                    <a:pos x="706" y="134"/>
                  </a:cxn>
                  <a:cxn ang="0">
                    <a:pos x="686" y="85"/>
                  </a:cxn>
                  <a:cxn ang="0">
                    <a:pos x="676" y="65"/>
                  </a:cxn>
                  <a:cxn ang="0">
                    <a:pos x="669" y="38"/>
                  </a:cxn>
                  <a:cxn ang="0">
                    <a:pos x="640" y="28"/>
                  </a:cxn>
                  <a:cxn ang="0">
                    <a:pos x="586" y="23"/>
                  </a:cxn>
                  <a:cxn ang="0">
                    <a:pos x="581" y="0"/>
                  </a:cxn>
                  <a:cxn ang="0">
                    <a:pos x="522" y="0"/>
                  </a:cxn>
                  <a:cxn ang="0">
                    <a:pos x="507" y="19"/>
                  </a:cxn>
                  <a:cxn ang="0">
                    <a:pos x="460" y="39"/>
                  </a:cxn>
                  <a:cxn ang="0">
                    <a:pos x="421" y="70"/>
                  </a:cxn>
                  <a:cxn ang="0">
                    <a:pos x="401" y="102"/>
                  </a:cxn>
                  <a:cxn ang="0">
                    <a:pos x="325" y="126"/>
                  </a:cxn>
                  <a:cxn ang="0">
                    <a:pos x="318" y="157"/>
                  </a:cxn>
                  <a:cxn ang="0">
                    <a:pos x="290" y="173"/>
                  </a:cxn>
                  <a:cxn ang="0">
                    <a:pos x="259" y="208"/>
                  </a:cxn>
                  <a:cxn ang="0">
                    <a:pos x="183" y="212"/>
                  </a:cxn>
                  <a:cxn ang="0">
                    <a:pos x="178" y="237"/>
                  </a:cxn>
                  <a:cxn ang="0">
                    <a:pos x="186" y="388"/>
                  </a:cxn>
                  <a:cxn ang="0">
                    <a:pos x="154" y="392"/>
                  </a:cxn>
                  <a:cxn ang="0">
                    <a:pos x="154" y="419"/>
                  </a:cxn>
                  <a:cxn ang="0">
                    <a:pos x="35" y="434"/>
                  </a:cxn>
                  <a:cxn ang="0">
                    <a:pos x="0" y="460"/>
                  </a:cxn>
                  <a:cxn ang="0">
                    <a:pos x="16" y="486"/>
                  </a:cxn>
                  <a:cxn ang="0">
                    <a:pos x="44" y="502"/>
                  </a:cxn>
                  <a:cxn ang="0">
                    <a:pos x="48" y="550"/>
                  </a:cxn>
                  <a:cxn ang="0">
                    <a:pos x="79" y="554"/>
                  </a:cxn>
                  <a:cxn ang="0">
                    <a:pos x="103" y="589"/>
                  </a:cxn>
                  <a:cxn ang="0">
                    <a:pos x="147" y="585"/>
                  </a:cxn>
                  <a:cxn ang="0">
                    <a:pos x="161" y="585"/>
                  </a:cxn>
                </a:cxnLst>
                <a:rect l="0" t="0" r="r" b="b"/>
                <a:pathLst>
                  <a:path w="706" h="589">
                    <a:moveTo>
                      <a:pt x="161" y="585"/>
                    </a:moveTo>
                    <a:lnTo>
                      <a:pt x="175" y="561"/>
                    </a:lnTo>
                    <a:lnTo>
                      <a:pt x="192" y="527"/>
                    </a:lnTo>
                    <a:lnTo>
                      <a:pt x="234" y="516"/>
                    </a:lnTo>
                    <a:lnTo>
                      <a:pt x="271" y="522"/>
                    </a:lnTo>
                    <a:lnTo>
                      <a:pt x="290" y="554"/>
                    </a:lnTo>
                    <a:lnTo>
                      <a:pt x="295" y="534"/>
                    </a:lnTo>
                    <a:lnTo>
                      <a:pt x="352" y="527"/>
                    </a:lnTo>
                    <a:lnTo>
                      <a:pt x="385" y="524"/>
                    </a:lnTo>
                    <a:lnTo>
                      <a:pt x="413" y="550"/>
                    </a:lnTo>
                    <a:lnTo>
                      <a:pt x="451" y="554"/>
                    </a:lnTo>
                    <a:lnTo>
                      <a:pt x="457" y="527"/>
                    </a:lnTo>
                    <a:lnTo>
                      <a:pt x="517" y="530"/>
                    </a:lnTo>
                    <a:lnTo>
                      <a:pt x="540" y="555"/>
                    </a:lnTo>
                    <a:lnTo>
                      <a:pt x="561" y="530"/>
                    </a:lnTo>
                    <a:lnTo>
                      <a:pt x="594" y="511"/>
                    </a:lnTo>
                    <a:lnTo>
                      <a:pt x="593" y="465"/>
                    </a:lnTo>
                    <a:lnTo>
                      <a:pt x="610" y="441"/>
                    </a:lnTo>
                    <a:lnTo>
                      <a:pt x="640" y="421"/>
                    </a:lnTo>
                    <a:lnTo>
                      <a:pt x="658" y="392"/>
                    </a:lnTo>
                    <a:lnTo>
                      <a:pt x="689" y="384"/>
                    </a:lnTo>
                    <a:lnTo>
                      <a:pt x="706" y="134"/>
                    </a:lnTo>
                    <a:lnTo>
                      <a:pt x="686" y="85"/>
                    </a:lnTo>
                    <a:lnTo>
                      <a:pt x="676" y="65"/>
                    </a:lnTo>
                    <a:lnTo>
                      <a:pt x="669" y="38"/>
                    </a:lnTo>
                    <a:lnTo>
                      <a:pt x="640" y="28"/>
                    </a:lnTo>
                    <a:lnTo>
                      <a:pt x="586" y="23"/>
                    </a:lnTo>
                    <a:lnTo>
                      <a:pt x="581" y="0"/>
                    </a:lnTo>
                    <a:lnTo>
                      <a:pt x="522" y="0"/>
                    </a:lnTo>
                    <a:lnTo>
                      <a:pt x="507" y="19"/>
                    </a:lnTo>
                    <a:lnTo>
                      <a:pt x="460" y="39"/>
                    </a:lnTo>
                    <a:lnTo>
                      <a:pt x="421" y="70"/>
                    </a:lnTo>
                    <a:lnTo>
                      <a:pt x="401" y="102"/>
                    </a:lnTo>
                    <a:lnTo>
                      <a:pt x="325" y="126"/>
                    </a:lnTo>
                    <a:lnTo>
                      <a:pt x="318" y="157"/>
                    </a:lnTo>
                    <a:lnTo>
                      <a:pt x="290" y="173"/>
                    </a:lnTo>
                    <a:lnTo>
                      <a:pt x="259" y="208"/>
                    </a:lnTo>
                    <a:lnTo>
                      <a:pt x="183" y="212"/>
                    </a:lnTo>
                    <a:lnTo>
                      <a:pt x="178" y="237"/>
                    </a:lnTo>
                    <a:lnTo>
                      <a:pt x="186" y="388"/>
                    </a:lnTo>
                    <a:lnTo>
                      <a:pt x="154" y="392"/>
                    </a:lnTo>
                    <a:lnTo>
                      <a:pt x="154" y="419"/>
                    </a:lnTo>
                    <a:lnTo>
                      <a:pt x="35" y="434"/>
                    </a:lnTo>
                    <a:lnTo>
                      <a:pt x="0" y="460"/>
                    </a:lnTo>
                    <a:lnTo>
                      <a:pt x="16" y="486"/>
                    </a:lnTo>
                    <a:lnTo>
                      <a:pt x="44" y="502"/>
                    </a:lnTo>
                    <a:lnTo>
                      <a:pt x="48" y="550"/>
                    </a:lnTo>
                    <a:lnTo>
                      <a:pt x="79" y="554"/>
                    </a:lnTo>
                    <a:lnTo>
                      <a:pt x="103" y="589"/>
                    </a:lnTo>
                    <a:lnTo>
                      <a:pt x="147" y="585"/>
                    </a:lnTo>
                    <a:lnTo>
                      <a:pt x="161" y="585"/>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13" name="Freeform 222"/>
              <p:cNvSpPr>
                <a:spLocks/>
              </p:cNvSpPr>
              <p:nvPr/>
            </p:nvSpPr>
            <p:spPr bwMode="auto">
              <a:xfrm>
                <a:off x="4884785" y="3172618"/>
                <a:ext cx="47473" cy="76323"/>
              </a:xfrm>
              <a:custGeom>
                <a:avLst/>
                <a:gdLst/>
                <a:ahLst/>
                <a:cxnLst>
                  <a:cxn ang="0">
                    <a:pos x="81" y="91"/>
                  </a:cxn>
                  <a:cxn ang="0">
                    <a:pos x="37" y="129"/>
                  </a:cxn>
                  <a:cxn ang="0">
                    <a:pos x="20" y="114"/>
                  </a:cxn>
                  <a:cxn ang="0">
                    <a:pos x="0" y="97"/>
                  </a:cxn>
                  <a:cxn ang="0">
                    <a:pos x="27" y="48"/>
                  </a:cxn>
                  <a:cxn ang="0">
                    <a:pos x="19" y="13"/>
                  </a:cxn>
                  <a:cxn ang="0">
                    <a:pos x="47" y="0"/>
                  </a:cxn>
                  <a:cxn ang="0">
                    <a:pos x="69" y="44"/>
                  </a:cxn>
                  <a:cxn ang="0">
                    <a:pos x="81" y="91"/>
                  </a:cxn>
                  <a:cxn ang="0">
                    <a:pos x="81" y="91"/>
                  </a:cxn>
                </a:cxnLst>
                <a:rect l="0" t="0" r="r" b="b"/>
                <a:pathLst>
                  <a:path w="81" h="129">
                    <a:moveTo>
                      <a:pt x="81" y="91"/>
                    </a:moveTo>
                    <a:lnTo>
                      <a:pt x="37" y="129"/>
                    </a:lnTo>
                    <a:lnTo>
                      <a:pt x="20" y="114"/>
                    </a:lnTo>
                    <a:lnTo>
                      <a:pt x="0" y="97"/>
                    </a:lnTo>
                    <a:lnTo>
                      <a:pt x="27" y="48"/>
                    </a:lnTo>
                    <a:lnTo>
                      <a:pt x="19" y="13"/>
                    </a:lnTo>
                    <a:lnTo>
                      <a:pt x="47" y="0"/>
                    </a:lnTo>
                    <a:lnTo>
                      <a:pt x="69" y="44"/>
                    </a:lnTo>
                    <a:lnTo>
                      <a:pt x="81" y="91"/>
                    </a:lnTo>
                    <a:lnTo>
                      <a:pt x="81" y="91"/>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14" name="Freeform 223"/>
              <p:cNvSpPr>
                <a:spLocks/>
              </p:cNvSpPr>
              <p:nvPr/>
            </p:nvSpPr>
            <p:spPr bwMode="auto">
              <a:xfrm>
                <a:off x="5224126" y="3417562"/>
                <a:ext cx="56264" cy="26624"/>
              </a:xfrm>
              <a:custGeom>
                <a:avLst/>
                <a:gdLst/>
                <a:ahLst/>
                <a:cxnLst>
                  <a:cxn ang="0">
                    <a:pos x="49" y="36"/>
                  </a:cxn>
                  <a:cxn ang="0">
                    <a:pos x="49" y="36"/>
                  </a:cxn>
                  <a:cxn ang="0">
                    <a:pos x="39" y="38"/>
                  </a:cxn>
                  <a:cxn ang="0">
                    <a:pos x="28" y="41"/>
                  </a:cxn>
                  <a:cxn ang="0">
                    <a:pos x="15" y="44"/>
                  </a:cxn>
                  <a:cxn ang="0">
                    <a:pos x="11" y="46"/>
                  </a:cxn>
                  <a:cxn ang="0">
                    <a:pos x="8" y="46"/>
                  </a:cxn>
                  <a:cxn ang="0">
                    <a:pos x="8" y="46"/>
                  </a:cxn>
                  <a:cxn ang="0">
                    <a:pos x="4" y="43"/>
                  </a:cxn>
                  <a:cxn ang="0">
                    <a:pos x="1" y="41"/>
                  </a:cxn>
                  <a:cxn ang="0">
                    <a:pos x="0" y="37"/>
                  </a:cxn>
                  <a:cxn ang="0">
                    <a:pos x="0" y="32"/>
                  </a:cxn>
                  <a:cxn ang="0">
                    <a:pos x="0" y="23"/>
                  </a:cxn>
                  <a:cxn ang="0">
                    <a:pos x="1" y="17"/>
                  </a:cxn>
                  <a:cxn ang="0">
                    <a:pos x="1" y="17"/>
                  </a:cxn>
                  <a:cxn ang="0">
                    <a:pos x="3" y="15"/>
                  </a:cxn>
                  <a:cxn ang="0">
                    <a:pos x="4" y="14"/>
                  </a:cxn>
                  <a:cxn ang="0">
                    <a:pos x="11" y="12"/>
                  </a:cxn>
                  <a:cxn ang="0">
                    <a:pos x="24" y="12"/>
                  </a:cxn>
                  <a:cxn ang="0">
                    <a:pos x="42" y="12"/>
                  </a:cxn>
                  <a:cxn ang="0">
                    <a:pos x="42" y="12"/>
                  </a:cxn>
                  <a:cxn ang="0">
                    <a:pos x="48" y="12"/>
                  </a:cxn>
                  <a:cxn ang="0">
                    <a:pos x="54" y="9"/>
                  </a:cxn>
                  <a:cxn ang="0">
                    <a:pos x="68" y="5"/>
                  </a:cxn>
                  <a:cxn ang="0">
                    <a:pos x="82" y="2"/>
                  </a:cxn>
                  <a:cxn ang="0">
                    <a:pos x="88" y="2"/>
                  </a:cxn>
                  <a:cxn ang="0">
                    <a:pos x="93" y="0"/>
                  </a:cxn>
                  <a:cxn ang="0">
                    <a:pos x="93" y="0"/>
                  </a:cxn>
                  <a:cxn ang="0">
                    <a:pos x="94" y="2"/>
                  </a:cxn>
                  <a:cxn ang="0">
                    <a:pos x="94" y="4"/>
                  </a:cxn>
                  <a:cxn ang="0">
                    <a:pos x="91" y="10"/>
                  </a:cxn>
                  <a:cxn ang="0">
                    <a:pos x="84" y="18"/>
                  </a:cxn>
                  <a:cxn ang="0">
                    <a:pos x="82" y="23"/>
                  </a:cxn>
                  <a:cxn ang="0">
                    <a:pos x="82" y="23"/>
                  </a:cxn>
                  <a:cxn ang="0">
                    <a:pos x="81" y="25"/>
                  </a:cxn>
                  <a:cxn ang="0">
                    <a:pos x="81" y="28"/>
                  </a:cxn>
                  <a:cxn ang="0">
                    <a:pos x="78" y="29"/>
                  </a:cxn>
                  <a:cxn ang="0">
                    <a:pos x="76" y="32"/>
                  </a:cxn>
                  <a:cxn ang="0">
                    <a:pos x="70" y="33"/>
                  </a:cxn>
                  <a:cxn ang="0">
                    <a:pos x="65" y="34"/>
                  </a:cxn>
                  <a:cxn ang="0">
                    <a:pos x="49" y="36"/>
                  </a:cxn>
                  <a:cxn ang="0">
                    <a:pos x="49" y="36"/>
                  </a:cxn>
                </a:cxnLst>
                <a:rect l="0" t="0" r="r" b="b"/>
                <a:pathLst>
                  <a:path w="94" h="46">
                    <a:moveTo>
                      <a:pt x="49" y="36"/>
                    </a:moveTo>
                    <a:lnTo>
                      <a:pt x="49" y="36"/>
                    </a:lnTo>
                    <a:lnTo>
                      <a:pt x="39" y="38"/>
                    </a:lnTo>
                    <a:lnTo>
                      <a:pt x="28" y="41"/>
                    </a:lnTo>
                    <a:lnTo>
                      <a:pt x="15" y="44"/>
                    </a:lnTo>
                    <a:lnTo>
                      <a:pt x="11" y="46"/>
                    </a:lnTo>
                    <a:lnTo>
                      <a:pt x="8" y="46"/>
                    </a:lnTo>
                    <a:lnTo>
                      <a:pt x="8" y="46"/>
                    </a:lnTo>
                    <a:lnTo>
                      <a:pt x="4" y="43"/>
                    </a:lnTo>
                    <a:lnTo>
                      <a:pt x="1" y="41"/>
                    </a:lnTo>
                    <a:lnTo>
                      <a:pt x="0" y="37"/>
                    </a:lnTo>
                    <a:lnTo>
                      <a:pt x="0" y="32"/>
                    </a:lnTo>
                    <a:lnTo>
                      <a:pt x="0" y="23"/>
                    </a:lnTo>
                    <a:lnTo>
                      <a:pt x="1" y="17"/>
                    </a:lnTo>
                    <a:lnTo>
                      <a:pt x="1" y="17"/>
                    </a:lnTo>
                    <a:lnTo>
                      <a:pt x="3" y="15"/>
                    </a:lnTo>
                    <a:lnTo>
                      <a:pt x="4" y="14"/>
                    </a:lnTo>
                    <a:lnTo>
                      <a:pt x="11" y="12"/>
                    </a:lnTo>
                    <a:lnTo>
                      <a:pt x="24" y="12"/>
                    </a:lnTo>
                    <a:lnTo>
                      <a:pt x="42" y="12"/>
                    </a:lnTo>
                    <a:lnTo>
                      <a:pt x="42" y="12"/>
                    </a:lnTo>
                    <a:lnTo>
                      <a:pt x="48" y="12"/>
                    </a:lnTo>
                    <a:lnTo>
                      <a:pt x="54" y="9"/>
                    </a:lnTo>
                    <a:lnTo>
                      <a:pt x="68" y="5"/>
                    </a:lnTo>
                    <a:lnTo>
                      <a:pt x="82" y="2"/>
                    </a:lnTo>
                    <a:lnTo>
                      <a:pt x="88" y="2"/>
                    </a:lnTo>
                    <a:lnTo>
                      <a:pt x="93" y="0"/>
                    </a:lnTo>
                    <a:lnTo>
                      <a:pt x="93" y="0"/>
                    </a:lnTo>
                    <a:lnTo>
                      <a:pt x="94" y="2"/>
                    </a:lnTo>
                    <a:lnTo>
                      <a:pt x="94" y="4"/>
                    </a:lnTo>
                    <a:lnTo>
                      <a:pt x="91" y="10"/>
                    </a:lnTo>
                    <a:lnTo>
                      <a:pt x="84" y="18"/>
                    </a:lnTo>
                    <a:lnTo>
                      <a:pt x="82" y="23"/>
                    </a:lnTo>
                    <a:lnTo>
                      <a:pt x="82" y="23"/>
                    </a:lnTo>
                    <a:lnTo>
                      <a:pt x="81" y="25"/>
                    </a:lnTo>
                    <a:lnTo>
                      <a:pt x="81" y="28"/>
                    </a:lnTo>
                    <a:lnTo>
                      <a:pt x="78" y="29"/>
                    </a:lnTo>
                    <a:lnTo>
                      <a:pt x="76" y="32"/>
                    </a:lnTo>
                    <a:lnTo>
                      <a:pt x="70" y="33"/>
                    </a:lnTo>
                    <a:lnTo>
                      <a:pt x="65" y="34"/>
                    </a:lnTo>
                    <a:lnTo>
                      <a:pt x="49" y="36"/>
                    </a:lnTo>
                    <a:lnTo>
                      <a:pt x="49" y="36"/>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15" name="Freeform 224"/>
              <p:cNvSpPr>
                <a:spLocks/>
              </p:cNvSpPr>
              <p:nvPr/>
            </p:nvSpPr>
            <p:spPr bwMode="auto">
              <a:xfrm>
                <a:off x="5301489" y="3502760"/>
                <a:ext cx="109011" cy="133122"/>
              </a:xfrm>
              <a:custGeom>
                <a:avLst/>
                <a:gdLst/>
                <a:ahLst/>
                <a:cxnLst>
                  <a:cxn ang="0">
                    <a:pos x="55" y="225"/>
                  </a:cxn>
                  <a:cxn ang="0">
                    <a:pos x="95" y="186"/>
                  </a:cxn>
                  <a:cxn ang="0">
                    <a:pos x="134" y="154"/>
                  </a:cxn>
                  <a:cxn ang="0">
                    <a:pos x="134" y="90"/>
                  </a:cxn>
                  <a:cxn ang="0">
                    <a:pos x="186" y="48"/>
                  </a:cxn>
                  <a:cxn ang="0">
                    <a:pos x="158" y="0"/>
                  </a:cxn>
                  <a:cxn ang="0">
                    <a:pos x="103" y="44"/>
                  </a:cxn>
                  <a:cxn ang="0">
                    <a:pos x="40" y="35"/>
                  </a:cxn>
                  <a:cxn ang="0">
                    <a:pos x="9" y="8"/>
                  </a:cxn>
                  <a:cxn ang="0">
                    <a:pos x="7" y="114"/>
                  </a:cxn>
                  <a:cxn ang="0">
                    <a:pos x="0" y="170"/>
                  </a:cxn>
                  <a:cxn ang="0">
                    <a:pos x="0" y="225"/>
                  </a:cxn>
                  <a:cxn ang="0">
                    <a:pos x="55" y="225"/>
                  </a:cxn>
                </a:cxnLst>
                <a:rect l="0" t="0" r="r" b="b"/>
                <a:pathLst>
                  <a:path w="186" h="225">
                    <a:moveTo>
                      <a:pt x="55" y="225"/>
                    </a:moveTo>
                    <a:lnTo>
                      <a:pt x="95" y="186"/>
                    </a:lnTo>
                    <a:lnTo>
                      <a:pt x="134" y="154"/>
                    </a:lnTo>
                    <a:lnTo>
                      <a:pt x="134" y="90"/>
                    </a:lnTo>
                    <a:lnTo>
                      <a:pt x="186" y="48"/>
                    </a:lnTo>
                    <a:lnTo>
                      <a:pt x="158" y="0"/>
                    </a:lnTo>
                    <a:lnTo>
                      <a:pt x="103" y="44"/>
                    </a:lnTo>
                    <a:lnTo>
                      <a:pt x="40" y="35"/>
                    </a:lnTo>
                    <a:lnTo>
                      <a:pt x="9" y="8"/>
                    </a:lnTo>
                    <a:lnTo>
                      <a:pt x="7" y="114"/>
                    </a:lnTo>
                    <a:lnTo>
                      <a:pt x="0" y="170"/>
                    </a:lnTo>
                    <a:lnTo>
                      <a:pt x="0" y="225"/>
                    </a:lnTo>
                    <a:lnTo>
                      <a:pt x="55" y="225"/>
                    </a:lnTo>
                    <a:close/>
                  </a:path>
                </a:pathLst>
              </a:custGeom>
              <a:solidFill>
                <a:srgbClr val="7030A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16" name="Freeform 225"/>
              <p:cNvSpPr>
                <a:spLocks/>
              </p:cNvSpPr>
              <p:nvPr/>
            </p:nvSpPr>
            <p:spPr bwMode="auto">
              <a:xfrm>
                <a:off x="5306764" y="3374963"/>
                <a:ext cx="154725" cy="154421"/>
              </a:xfrm>
              <a:custGeom>
                <a:avLst/>
                <a:gdLst/>
                <a:ahLst/>
                <a:cxnLst>
                  <a:cxn ang="0">
                    <a:pos x="0" y="226"/>
                  </a:cxn>
                  <a:cxn ang="0">
                    <a:pos x="31" y="253"/>
                  </a:cxn>
                  <a:cxn ang="0">
                    <a:pos x="94" y="262"/>
                  </a:cxn>
                  <a:cxn ang="0">
                    <a:pos x="149" y="218"/>
                  </a:cxn>
                  <a:cxn ang="0">
                    <a:pos x="197" y="190"/>
                  </a:cxn>
                  <a:cxn ang="0">
                    <a:pos x="256" y="150"/>
                  </a:cxn>
                  <a:cxn ang="0">
                    <a:pos x="263" y="108"/>
                  </a:cxn>
                  <a:cxn ang="0">
                    <a:pos x="264" y="47"/>
                  </a:cxn>
                  <a:cxn ang="0">
                    <a:pos x="249" y="0"/>
                  </a:cxn>
                  <a:cxn ang="0">
                    <a:pos x="190" y="11"/>
                  </a:cxn>
                  <a:cxn ang="0">
                    <a:pos x="139" y="11"/>
                  </a:cxn>
                  <a:cxn ang="0">
                    <a:pos x="67" y="20"/>
                  </a:cxn>
                  <a:cxn ang="0">
                    <a:pos x="27" y="27"/>
                  </a:cxn>
                  <a:cxn ang="0">
                    <a:pos x="15" y="72"/>
                  </a:cxn>
                  <a:cxn ang="0">
                    <a:pos x="27" y="123"/>
                  </a:cxn>
                  <a:cxn ang="0">
                    <a:pos x="66" y="150"/>
                  </a:cxn>
                  <a:cxn ang="0">
                    <a:pos x="42" y="202"/>
                  </a:cxn>
                  <a:cxn ang="0">
                    <a:pos x="0" y="226"/>
                  </a:cxn>
                </a:cxnLst>
                <a:rect l="0" t="0" r="r" b="b"/>
                <a:pathLst>
                  <a:path w="264" h="262">
                    <a:moveTo>
                      <a:pt x="0" y="226"/>
                    </a:moveTo>
                    <a:lnTo>
                      <a:pt x="31" y="253"/>
                    </a:lnTo>
                    <a:lnTo>
                      <a:pt x="94" y="262"/>
                    </a:lnTo>
                    <a:lnTo>
                      <a:pt x="149" y="218"/>
                    </a:lnTo>
                    <a:lnTo>
                      <a:pt x="197" y="190"/>
                    </a:lnTo>
                    <a:lnTo>
                      <a:pt x="256" y="150"/>
                    </a:lnTo>
                    <a:lnTo>
                      <a:pt x="263" y="108"/>
                    </a:lnTo>
                    <a:lnTo>
                      <a:pt x="264" y="47"/>
                    </a:lnTo>
                    <a:lnTo>
                      <a:pt x="249" y="0"/>
                    </a:lnTo>
                    <a:lnTo>
                      <a:pt x="190" y="11"/>
                    </a:lnTo>
                    <a:lnTo>
                      <a:pt x="139" y="11"/>
                    </a:lnTo>
                    <a:lnTo>
                      <a:pt x="67" y="20"/>
                    </a:lnTo>
                    <a:lnTo>
                      <a:pt x="27" y="27"/>
                    </a:lnTo>
                    <a:lnTo>
                      <a:pt x="15" y="72"/>
                    </a:lnTo>
                    <a:lnTo>
                      <a:pt x="27" y="123"/>
                    </a:lnTo>
                    <a:lnTo>
                      <a:pt x="66" y="150"/>
                    </a:lnTo>
                    <a:lnTo>
                      <a:pt x="42" y="202"/>
                    </a:lnTo>
                    <a:lnTo>
                      <a:pt x="0" y="226"/>
                    </a:lnTo>
                    <a:close/>
                  </a:path>
                </a:pathLst>
              </a:custGeom>
              <a:solidFill>
                <a:srgbClr val="7030A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17" name="Freeform 226"/>
              <p:cNvSpPr>
                <a:spLocks/>
              </p:cNvSpPr>
              <p:nvPr/>
            </p:nvSpPr>
            <p:spPr bwMode="auto">
              <a:xfrm>
                <a:off x="5967864" y="3330589"/>
                <a:ext cx="355165" cy="319492"/>
              </a:xfrm>
              <a:custGeom>
                <a:avLst/>
                <a:gdLst/>
                <a:ahLst/>
                <a:cxnLst>
                  <a:cxn ang="0">
                    <a:pos x="604" y="88"/>
                  </a:cxn>
                  <a:cxn ang="0">
                    <a:pos x="506" y="83"/>
                  </a:cxn>
                  <a:cxn ang="0">
                    <a:pos x="506" y="83"/>
                  </a:cxn>
                  <a:cxn ang="0">
                    <a:pos x="459" y="63"/>
                  </a:cxn>
                  <a:cxn ang="0">
                    <a:pos x="435" y="4"/>
                  </a:cxn>
                  <a:cxn ang="0">
                    <a:pos x="411" y="0"/>
                  </a:cxn>
                  <a:cxn ang="0">
                    <a:pos x="391" y="41"/>
                  </a:cxn>
                  <a:cxn ang="0">
                    <a:pos x="321" y="56"/>
                  </a:cxn>
                  <a:cxn ang="0">
                    <a:pos x="293" y="72"/>
                  </a:cxn>
                  <a:cxn ang="0">
                    <a:pos x="257" y="56"/>
                  </a:cxn>
                  <a:cxn ang="0">
                    <a:pos x="198" y="52"/>
                  </a:cxn>
                  <a:cxn ang="0">
                    <a:pos x="174" y="72"/>
                  </a:cxn>
                  <a:cxn ang="0">
                    <a:pos x="139" y="76"/>
                  </a:cxn>
                  <a:cxn ang="0">
                    <a:pos x="127" y="100"/>
                  </a:cxn>
                  <a:cxn ang="0">
                    <a:pos x="95" y="120"/>
                  </a:cxn>
                  <a:cxn ang="0">
                    <a:pos x="87" y="159"/>
                  </a:cxn>
                  <a:cxn ang="0">
                    <a:pos x="39" y="170"/>
                  </a:cxn>
                  <a:cxn ang="0">
                    <a:pos x="0" y="206"/>
                  </a:cxn>
                  <a:cxn ang="0">
                    <a:pos x="12" y="277"/>
                  </a:cxn>
                  <a:cxn ang="0">
                    <a:pos x="0" y="388"/>
                  </a:cxn>
                  <a:cxn ang="0">
                    <a:pos x="56" y="388"/>
                  </a:cxn>
                  <a:cxn ang="0">
                    <a:pos x="71" y="444"/>
                  </a:cxn>
                  <a:cxn ang="0">
                    <a:pos x="48" y="475"/>
                  </a:cxn>
                  <a:cxn ang="0">
                    <a:pos x="43" y="518"/>
                  </a:cxn>
                  <a:cxn ang="0">
                    <a:pos x="95" y="542"/>
                  </a:cxn>
                  <a:cxn ang="0">
                    <a:pos x="115" y="503"/>
                  </a:cxn>
                  <a:cxn ang="0">
                    <a:pos x="245" y="490"/>
                  </a:cxn>
                  <a:cxn ang="0">
                    <a:pos x="265" y="444"/>
                  </a:cxn>
                  <a:cxn ang="0">
                    <a:pos x="301" y="416"/>
                  </a:cxn>
                  <a:cxn ang="0">
                    <a:pos x="352" y="383"/>
                  </a:cxn>
                  <a:cxn ang="0">
                    <a:pos x="391" y="380"/>
                  </a:cxn>
                  <a:cxn ang="0">
                    <a:pos x="404" y="324"/>
                  </a:cxn>
                  <a:cxn ang="0">
                    <a:pos x="435" y="304"/>
                  </a:cxn>
                  <a:cxn ang="0">
                    <a:pos x="455" y="258"/>
                  </a:cxn>
                  <a:cxn ang="0">
                    <a:pos x="473" y="200"/>
                  </a:cxn>
                  <a:cxn ang="0">
                    <a:pos x="473" y="200"/>
                  </a:cxn>
                  <a:cxn ang="0">
                    <a:pos x="483" y="151"/>
                  </a:cxn>
                  <a:cxn ang="0">
                    <a:pos x="525" y="135"/>
                  </a:cxn>
                  <a:cxn ang="0">
                    <a:pos x="525" y="135"/>
                  </a:cxn>
                  <a:cxn ang="0">
                    <a:pos x="554" y="142"/>
                  </a:cxn>
                  <a:cxn ang="0">
                    <a:pos x="593" y="162"/>
                  </a:cxn>
                  <a:cxn ang="0">
                    <a:pos x="604" y="88"/>
                  </a:cxn>
                </a:cxnLst>
                <a:rect l="0" t="0" r="r" b="b"/>
                <a:pathLst>
                  <a:path w="604" h="542">
                    <a:moveTo>
                      <a:pt x="604" y="88"/>
                    </a:moveTo>
                    <a:lnTo>
                      <a:pt x="506" y="83"/>
                    </a:lnTo>
                    <a:lnTo>
                      <a:pt x="506" y="83"/>
                    </a:lnTo>
                    <a:lnTo>
                      <a:pt x="459" y="63"/>
                    </a:lnTo>
                    <a:lnTo>
                      <a:pt x="435" y="4"/>
                    </a:lnTo>
                    <a:lnTo>
                      <a:pt x="411" y="0"/>
                    </a:lnTo>
                    <a:lnTo>
                      <a:pt x="391" y="41"/>
                    </a:lnTo>
                    <a:lnTo>
                      <a:pt x="321" y="56"/>
                    </a:lnTo>
                    <a:lnTo>
                      <a:pt x="293" y="72"/>
                    </a:lnTo>
                    <a:lnTo>
                      <a:pt x="257" y="56"/>
                    </a:lnTo>
                    <a:lnTo>
                      <a:pt x="198" y="52"/>
                    </a:lnTo>
                    <a:lnTo>
                      <a:pt x="174" y="72"/>
                    </a:lnTo>
                    <a:lnTo>
                      <a:pt x="139" y="76"/>
                    </a:lnTo>
                    <a:lnTo>
                      <a:pt x="127" y="100"/>
                    </a:lnTo>
                    <a:lnTo>
                      <a:pt x="95" y="120"/>
                    </a:lnTo>
                    <a:lnTo>
                      <a:pt x="87" y="159"/>
                    </a:lnTo>
                    <a:lnTo>
                      <a:pt x="39" y="170"/>
                    </a:lnTo>
                    <a:lnTo>
                      <a:pt x="0" y="206"/>
                    </a:lnTo>
                    <a:lnTo>
                      <a:pt x="12" y="277"/>
                    </a:lnTo>
                    <a:lnTo>
                      <a:pt x="0" y="388"/>
                    </a:lnTo>
                    <a:lnTo>
                      <a:pt x="56" y="388"/>
                    </a:lnTo>
                    <a:lnTo>
                      <a:pt x="71" y="444"/>
                    </a:lnTo>
                    <a:lnTo>
                      <a:pt x="48" y="475"/>
                    </a:lnTo>
                    <a:lnTo>
                      <a:pt x="43" y="518"/>
                    </a:lnTo>
                    <a:lnTo>
                      <a:pt x="95" y="542"/>
                    </a:lnTo>
                    <a:lnTo>
                      <a:pt x="115" y="503"/>
                    </a:lnTo>
                    <a:lnTo>
                      <a:pt x="245" y="490"/>
                    </a:lnTo>
                    <a:lnTo>
                      <a:pt x="265" y="444"/>
                    </a:lnTo>
                    <a:lnTo>
                      <a:pt x="301" y="416"/>
                    </a:lnTo>
                    <a:lnTo>
                      <a:pt x="352" y="383"/>
                    </a:lnTo>
                    <a:lnTo>
                      <a:pt x="391" y="380"/>
                    </a:lnTo>
                    <a:lnTo>
                      <a:pt x="404" y="324"/>
                    </a:lnTo>
                    <a:lnTo>
                      <a:pt x="435" y="304"/>
                    </a:lnTo>
                    <a:lnTo>
                      <a:pt x="455" y="258"/>
                    </a:lnTo>
                    <a:lnTo>
                      <a:pt x="473" y="200"/>
                    </a:lnTo>
                    <a:lnTo>
                      <a:pt x="473" y="200"/>
                    </a:lnTo>
                    <a:lnTo>
                      <a:pt x="483" y="151"/>
                    </a:lnTo>
                    <a:lnTo>
                      <a:pt x="525" y="135"/>
                    </a:lnTo>
                    <a:lnTo>
                      <a:pt x="525" y="135"/>
                    </a:lnTo>
                    <a:lnTo>
                      <a:pt x="554" y="142"/>
                    </a:lnTo>
                    <a:lnTo>
                      <a:pt x="593" y="162"/>
                    </a:lnTo>
                    <a:lnTo>
                      <a:pt x="604" y="88"/>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18" name="Freeform 227"/>
              <p:cNvSpPr>
                <a:spLocks/>
              </p:cNvSpPr>
              <p:nvPr/>
            </p:nvSpPr>
            <p:spPr bwMode="auto">
              <a:xfrm>
                <a:off x="5748083" y="3209892"/>
                <a:ext cx="337583" cy="241394"/>
              </a:xfrm>
              <a:custGeom>
                <a:avLst/>
                <a:gdLst/>
                <a:ahLst/>
                <a:cxnLst>
                  <a:cxn ang="0">
                    <a:pos x="573" y="256"/>
                  </a:cxn>
                  <a:cxn ang="0">
                    <a:pos x="549" y="276"/>
                  </a:cxn>
                  <a:cxn ang="0">
                    <a:pos x="514" y="280"/>
                  </a:cxn>
                  <a:cxn ang="0">
                    <a:pos x="502" y="304"/>
                  </a:cxn>
                  <a:cxn ang="0">
                    <a:pos x="470" y="324"/>
                  </a:cxn>
                  <a:cxn ang="0">
                    <a:pos x="462" y="363"/>
                  </a:cxn>
                  <a:cxn ang="0">
                    <a:pos x="414" y="374"/>
                  </a:cxn>
                  <a:cxn ang="0">
                    <a:pos x="375" y="410"/>
                  </a:cxn>
                  <a:cxn ang="0">
                    <a:pos x="391" y="307"/>
                  </a:cxn>
                  <a:cxn ang="0">
                    <a:pos x="328" y="276"/>
                  </a:cxn>
                  <a:cxn ang="0">
                    <a:pos x="256" y="225"/>
                  </a:cxn>
                  <a:cxn ang="0">
                    <a:pos x="205" y="221"/>
                  </a:cxn>
                  <a:cxn ang="0">
                    <a:pos x="126" y="204"/>
                  </a:cxn>
                  <a:cxn ang="0">
                    <a:pos x="107" y="245"/>
                  </a:cxn>
                  <a:cxn ang="0">
                    <a:pos x="59" y="263"/>
                  </a:cxn>
                  <a:cxn ang="0">
                    <a:pos x="52" y="204"/>
                  </a:cxn>
                  <a:cxn ang="0">
                    <a:pos x="48" y="173"/>
                  </a:cxn>
                  <a:cxn ang="0">
                    <a:pos x="35" y="149"/>
                  </a:cxn>
                  <a:cxn ang="0">
                    <a:pos x="28" y="98"/>
                  </a:cxn>
                  <a:cxn ang="0">
                    <a:pos x="8" y="78"/>
                  </a:cxn>
                  <a:cxn ang="0">
                    <a:pos x="24" y="59"/>
                  </a:cxn>
                  <a:cxn ang="0">
                    <a:pos x="0" y="42"/>
                  </a:cxn>
                  <a:cxn ang="0">
                    <a:pos x="4" y="11"/>
                  </a:cxn>
                  <a:cxn ang="0">
                    <a:pos x="52" y="58"/>
                  </a:cxn>
                  <a:cxn ang="0">
                    <a:pos x="75" y="17"/>
                  </a:cxn>
                  <a:cxn ang="0">
                    <a:pos x="119" y="0"/>
                  </a:cxn>
                  <a:cxn ang="0">
                    <a:pos x="156" y="15"/>
                  </a:cxn>
                  <a:cxn ang="0">
                    <a:pos x="156" y="46"/>
                  </a:cxn>
                  <a:cxn ang="0">
                    <a:pos x="197" y="59"/>
                  </a:cxn>
                  <a:cxn ang="0">
                    <a:pos x="254" y="76"/>
                  </a:cxn>
                  <a:cxn ang="0">
                    <a:pos x="261" y="42"/>
                  </a:cxn>
                  <a:cxn ang="0">
                    <a:pos x="291" y="34"/>
                  </a:cxn>
                  <a:cxn ang="0">
                    <a:pos x="322" y="19"/>
                  </a:cxn>
                  <a:cxn ang="0">
                    <a:pos x="337" y="46"/>
                  </a:cxn>
                  <a:cxn ang="0">
                    <a:pos x="360" y="65"/>
                  </a:cxn>
                  <a:cxn ang="0">
                    <a:pos x="349" y="88"/>
                  </a:cxn>
                  <a:cxn ang="0">
                    <a:pos x="383" y="95"/>
                  </a:cxn>
                  <a:cxn ang="0">
                    <a:pos x="406" y="95"/>
                  </a:cxn>
                  <a:cxn ang="0">
                    <a:pos x="432" y="106"/>
                  </a:cxn>
                  <a:cxn ang="0">
                    <a:pos x="421" y="144"/>
                  </a:cxn>
                  <a:cxn ang="0">
                    <a:pos x="526" y="227"/>
                  </a:cxn>
                  <a:cxn ang="0">
                    <a:pos x="553" y="212"/>
                  </a:cxn>
                  <a:cxn ang="0">
                    <a:pos x="575" y="223"/>
                  </a:cxn>
                  <a:cxn ang="0">
                    <a:pos x="573" y="256"/>
                  </a:cxn>
                </a:cxnLst>
                <a:rect l="0" t="0" r="r" b="b"/>
                <a:pathLst>
                  <a:path w="575" h="410">
                    <a:moveTo>
                      <a:pt x="573" y="256"/>
                    </a:moveTo>
                    <a:lnTo>
                      <a:pt x="549" y="276"/>
                    </a:lnTo>
                    <a:lnTo>
                      <a:pt x="514" y="280"/>
                    </a:lnTo>
                    <a:lnTo>
                      <a:pt x="502" y="304"/>
                    </a:lnTo>
                    <a:lnTo>
                      <a:pt x="470" y="324"/>
                    </a:lnTo>
                    <a:lnTo>
                      <a:pt x="462" y="363"/>
                    </a:lnTo>
                    <a:lnTo>
                      <a:pt x="414" y="374"/>
                    </a:lnTo>
                    <a:lnTo>
                      <a:pt x="375" y="410"/>
                    </a:lnTo>
                    <a:lnTo>
                      <a:pt x="391" y="307"/>
                    </a:lnTo>
                    <a:lnTo>
                      <a:pt x="328" y="276"/>
                    </a:lnTo>
                    <a:lnTo>
                      <a:pt x="256" y="225"/>
                    </a:lnTo>
                    <a:lnTo>
                      <a:pt x="205" y="221"/>
                    </a:lnTo>
                    <a:lnTo>
                      <a:pt x="126" y="204"/>
                    </a:lnTo>
                    <a:lnTo>
                      <a:pt x="107" y="245"/>
                    </a:lnTo>
                    <a:lnTo>
                      <a:pt x="59" y="263"/>
                    </a:lnTo>
                    <a:lnTo>
                      <a:pt x="52" y="204"/>
                    </a:lnTo>
                    <a:lnTo>
                      <a:pt x="48" y="173"/>
                    </a:lnTo>
                    <a:lnTo>
                      <a:pt x="35" y="149"/>
                    </a:lnTo>
                    <a:lnTo>
                      <a:pt x="28" y="98"/>
                    </a:lnTo>
                    <a:lnTo>
                      <a:pt x="8" y="78"/>
                    </a:lnTo>
                    <a:lnTo>
                      <a:pt x="24" y="59"/>
                    </a:lnTo>
                    <a:lnTo>
                      <a:pt x="0" y="42"/>
                    </a:lnTo>
                    <a:lnTo>
                      <a:pt x="4" y="11"/>
                    </a:lnTo>
                    <a:lnTo>
                      <a:pt x="52" y="58"/>
                    </a:lnTo>
                    <a:lnTo>
                      <a:pt x="75" y="17"/>
                    </a:lnTo>
                    <a:lnTo>
                      <a:pt x="119" y="0"/>
                    </a:lnTo>
                    <a:lnTo>
                      <a:pt x="156" y="15"/>
                    </a:lnTo>
                    <a:lnTo>
                      <a:pt x="156" y="46"/>
                    </a:lnTo>
                    <a:lnTo>
                      <a:pt x="197" y="59"/>
                    </a:lnTo>
                    <a:lnTo>
                      <a:pt x="254" y="76"/>
                    </a:lnTo>
                    <a:lnTo>
                      <a:pt x="261" y="42"/>
                    </a:lnTo>
                    <a:lnTo>
                      <a:pt x="291" y="34"/>
                    </a:lnTo>
                    <a:lnTo>
                      <a:pt x="322" y="19"/>
                    </a:lnTo>
                    <a:lnTo>
                      <a:pt x="337" y="46"/>
                    </a:lnTo>
                    <a:lnTo>
                      <a:pt x="360" y="65"/>
                    </a:lnTo>
                    <a:lnTo>
                      <a:pt x="349" y="88"/>
                    </a:lnTo>
                    <a:lnTo>
                      <a:pt x="383" y="95"/>
                    </a:lnTo>
                    <a:lnTo>
                      <a:pt x="406" y="95"/>
                    </a:lnTo>
                    <a:lnTo>
                      <a:pt x="432" y="106"/>
                    </a:lnTo>
                    <a:lnTo>
                      <a:pt x="421" y="144"/>
                    </a:lnTo>
                    <a:lnTo>
                      <a:pt x="526" y="227"/>
                    </a:lnTo>
                    <a:lnTo>
                      <a:pt x="553" y="212"/>
                    </a:lnTo>
                    <a:lnTo>
                      <a:pt x="575" y="223"/>
                    </a:lnTo>
                    <a:lnTo>
                      <a:pt x="573" y="256"/>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19" name="Freeform 228"/>
              <p:cNvSpPr>
                <a:spLocks/>
              </p:cNvSpPr>
              <p:nvPr/>
            </p:nvSpPr>
            <p:spPr bwMode="auto">
              <a:xfrm>
                <a:off x="6140172" y="3243617"/>
                <a:ext cx="214506" cy="138447"/>
              </a:xfrm>
              <a:custGeom>
                <a:avLst/>
                <a:gdLst/>
                <a:ahLst/>
                <a:cxnLst>
                  <a:cxn ang="0">
                    <a:pos x="112" y="26"/>
                  </a:cxn>
                  <a:cxn ang="0">
                    <a:pos x="85" y="79"/>
                  </a:cxn>
                  <a:cxn ang="0">
                    <a:pos x="48" y="128"/>
                  </a:cxn>
                  <a:cxn ang="0">
                    <a:pos x="0" y="218"/>
                  </a:cxn>
                  <a:cxn ang="0">
                    <a:pos x="28" y="202"/>
                  </a:cxn>
                  <a:cxn ang="0">
                    <a:pos x="98" y="187"/>
                  </a:cxn>
                  <a:cxn ang="0">
                    <a:pos x="118" y="146"/>
                  </a:cxn>
                  <a:cxn ang="0">
                    <a:pos x="142" y="150"/>
                  </a:cxn>
                  <a:cxn ang="0">
                    <a:pos x="166" y="209"/>
                  </a:cxn>
                  <a:cxn ang="0">
                    <a:pos x="213" y="229"/>
                  </a:cxn>
                  <a:cxn ang="0">
                    <a:pos x="213" y="229"/>
                  </a:cxn>
                  <a:cxn ang="0">
                    <a:pos x="311" y="234"/>
                  </a:cxn>
                  <a:cxn ang="0">
                    <a:pos x="311" y="194"/>
                  </a:cxn>
                  <a:cxn ang="0">
                    <a:pos x="304" y="199"/>
                  </a:cxn>
                  <a:cxn ang="0">
                    <a:pos x="256" y="168"/>
                  </a:cxn>
                  <a:cxn ang="0">
                    <a:pos x="265" y="96"/>
                  </a:cxn>
                  <a:cxn ang="0">
                    <a:pos x="300" y="69"/>
                  </a:cxn>
                  <a:cxn ang="0">
                    <a:pos x="367" y="113"/>
                  </a:cxn>
                  <a:cxn ang="0">
                    <a:pos x="324" y="0"/>
                  </a:cxn>
                  <a:cxn ang="0">
                    <a:pos x="270" y="37"/>
                  </a:cxn>
                  <a:cxn ang="0">
                    <a:pos x="225" y="45"/>
                  </a:cxn>
                  <a:cxn ang="0">
                    <a:pos x="112" y="26"/>
                  </a:cxn>
                </a:cxnLst>
                <a:rect l="0" t="0" r="r" b="b"/>
                <a:pathLst>
                  <a:path w="367" h="234">
                    <a:moveTo>
                      <a:pt x="112" y="26"/>
                    </a:moveTo>
                    <a:lnTo>
                      <a:pt x="85" y="79"/>
                    </a:lnTo>
                    <a:lnTo>
                      <a:pt x="48" y="128"/>
                    </a:lnTo>
                    <a:lnTo>
                      <a:pt x="0" y="218"/>
                    </a:lnTo>
                    <a:lnTo>
                      <a:pt x="28" y="202"/>
                    </a:lnTo>
                    <a:lnTo>
                      <a:pt x="98" y="187"/>
                    </a:lnTo>
                    <a:lnTo>
                      <a:pt x="118" y="146"/>
                    </a:lnTo>
                    <a:lnTo>
                      <a:pt x="142" y="150"/>
                    </a:lnTo>
                    <a:lnTo>
                      <a:pt x="166" y="209"/>
                    </a:lnTo>
                    <a:lnTo>
                      <a:pt x="213" y="229"/>
                    </a:lnTo>
                    <a:lnTo>
                      <a:pt x="213" y="229"/>
                    </a:lnTo>
                    <a:lnTo>
                      <a:pt x="311" y="234"/>
                    </a:lnTo>
                    <a:lnTo>
                      <a:pt x="311" y="194"/>
                    </a:lnTo>
                    <a:lnTo>
                      <a:pt x="304" y="199"/>
                    </a:lnTo>
                    <a:lnTo>
                      <a:pt x="256" y="168"/>
                    </a:lnTo>
                    <a:lnTo>
                      <a:pt x="265" y="96"/>
                    </a:lnTo>
                    <a:lnTo>
                      <a:pt x="300" y="69"/>
                    </a:lnTo>
                    <a:lnTo>
                      <a:pt x="367" y="113"/>
                    </a:lnTo>
                    <a:lnTo>
                      <a:pt x="324" y="0"/>
                    </a:lnTo>
                    <a:lnTo>
                      <a:pt x="270" y="37"/>
                    </a:lnTo>
                    <a:lnTo>
                      <a:pt x="225" y="45"/>
                    </a:lnTo>
                    <a:lnTo>
                      <a:pt x="112" y="26"/>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20" name="Freeform 229"/>
              <p:cNvSpPr>
                <a:spLocks/>
              </p:cNvSpPr>
              <p:nvPr/>
            </p:nvSpPr>
            <p:spPr bwMode="auto">
              <a:xfrm>
                <a:off x="5864127" y="3064346"/>
                <a:ext cx="341099" cy="308842"/>
              </a:xfrm>
              <a:custGeom>
                <a:avLst/>
                <a:gdLst/>
                <a:ahLst/>
                <a:cxnLst>
                  <a:cxn ang="0">
                    <a:pos x="471" y="522"/>
                  </a:cxn>
                  <a:cxn ang="0">
                    <a:pos x="435" y="506"/>
                  </a:cxn>
                  <a:cxn ang="0">
                    <a:pos x="376" y="502"/>
                  </a:cxn>
                  <a:cxn ang="0">
                    <a:pos x="378" y="469"/>
                  </a:cxn>
                  <a:cxn ang="0">
                    <a:pos x="356" y="458"/>
                  </a:cxn>
                  <a:cxn ang="0">
                    <a:pos x="329" y="473"/>
                  </a:cxn>
                  <a:cxn ang="0">
                    <a:pos x="224" y="390"/>
                  </a:cxn>
                  <a:cxn ang="0">
                    <a:pos x="235" y="352"/>
                  </a:cxn>
                  <a:cxn ang="0">
                    <a:pos x="209" y="341"/>
                  </a:cxn>
                  <a:cxn ang="0">
                    <a:pos x="186" y="341"/>
                  </a:cxn>
                  <a:cxn ang="0">
                    <a:pos x="152" y="334"/>
                  </a:cxn>
                  <a:cxn ang="0">
                    <a:pos x="163" y="311"/>
                  </a:cxn>
                  <a:cxn ang="0">
                    <a:pos x="140" y="292"/>
                  </a:cxn>
                  <a:cxn ang="0">
                    <a:pos x="125" y="265"/>
                  </a:cxn>
                  <a:cxn ang="0">
                    <a:pos x="94" y="280"/>
                  </a:cxn>
                  <a:cxn ang="0">
                    <a:pos x="64" y="288"/>
                  </a:cxn>
                  <a:cxn ang="0">
                    <a:pos x="57" y="322"/>
                  </a:cxn>
                  <a:cxn ang="0">
                    <a:pos x="0" y="305"/>
                  </a:cxn>
                  <a:cxn ang="0">
                    <a:pos x="34" y="76"/>
                  </a:cxn>
                  <a:cxn ang="0">
                    <a:pos x="133" y="0"/>
                  </a:cxn>
                  <a:cxn ang="0">
                    <a:pos x="142" y="115"/>
                  </a:cxn>
                  <a:cxn ang="0">
                    <a:pos x="189" y="115"/>
                  </a:cxn>
                  <a:cxn ang="0">
                    <a:pos x="212" y="138"/>
                  </a:cxn>
                  <a:cxn ang="0">
                    <a:pos x="268" y="138"/>
                  </a:cxn>
                  <a:cxn ang="0">
                    <a:pos x="271" y="64"/>
                  </a:cxn>
                  <a:cxn ang="0">
                    <a:pos x="303" y="118"/>
                  </a:cxn>
                  <a:cxn ang="0">
                    <a:pos x="318" y="155"/>
                  </a:cxn>
                  <a:cxn ang="0">
                    <a:pos x="374" y="140"/>
                  </a:cxn>
                  <a:cxn ang="0">
                    <a:pos x="427" y="148"/>
                  </a:cxn>
                  <a:cxn ang="0">
                    <a:pos x="477" y="170"/>
                  </a:cxn>
                  <a:cxn ang="0">
                    <a:pos x="481" y="238"/>
                  </a:cxn>
                  <a:cxn ang="0">
                    <a:pos x="496" y="280"/>
                  </a:cxn>
                  <a:cxn ang="0">
                    <a:pos x="549" y="307"/>
                  </a:cxn>
                  <a:cxn ang="0">
                    <a:pos x="583" y="330"/>
                  </a:cxn>
                  <a:cxn ang="0">
                    <a:pos x="556" y="383"/>
                  </a:cxn>
                  <a:cxn ang="0">
                    <a:pos x="519" y="432"/>
                  </a:cxn>
                  <a:cxn ang="0">
                    <a:pos x="471" y="522"/>
                  </a:cxn>
                </a:cxnLst>
                <a:rect l="0" t="0" r="r" b="b"/>
                <a:pathLst>
                  <a:path w="583" h="522">
                    <a:moveTo>
                      <a:pt x="471" y="522"/>
                    </a:moveTo>
                    <a:lnTo>
                      <a:pt x="435" y="506"/>
                    </a:lnTo>
                    <a:lnTo>
                      <a:pt x="376" y="502"/>
                    </a:lnTo>
                    <a:lnTo>
                      <a:pt x="378" y="469"/>
                    </a:lnTo>
                    <a:lnTo>
                      <a:pt x="356" y="458"/>
                    </a:lnTo>
                    <a:lnTo>
                      <a:pt x="329" y="473"/>
                    </a:lnTo>
                    <a:lnTo>
                      <a:pt x="224" y="390"/>
                    </a:lnTo>
                    <a:lnTo>
                      <a:pt x="235" y="352"/>
                    </a:lnTo>
                    <a:lnTo>
                      <a:pt x="209" y="341"/>
                    </a:lnTo>
                    <a:lnTo>
                      <a:pt x="186" y="341"/>
                    </a:lnTo>
                    <a:lnTo>
                      <a:pt x="152" y="334"/>
                    </a:lnTo>
                    <a:lnTo>
                      <a:pt x="163" y="311"/>
                    </a:lnTo>
                    <a:lnTo>
                      <a:pt x="140" y="292"/>
                    </a:lnTo>
                    <a:lnTo>
                      <a:pt x="125" y="265"/>
                    </a:lnTo>
                    <a:lnTo>
                      <a:pt x="94" y="280"/>
                    </a:lnTo>
                    <a:lnTo>
                      <a:pt x="64" y="288"/>
                    </a:lnTo>
                    <a:lnTo>
                      <a:pt x="57" y="322"/>
                    </a:lnTo>
                    <a:lnTo>
                      <a:pt x="0" y="305"/>
                    </a:lnTo>
                    <a:lnTo>
                      <a:pt x="34" y="76"/>
                    </a:lnTo>
                    <a:lnTo>
                      <a:pt x="133" y="0"/>
                    </a:lnTo>
                    <a:lnTo>
                      <a:pt x="142" y="115"/>
                    </a:lnTo>
                    <a:lnTo>
                      <a:pt x="189" y="115"/>
                    </a:lnTo>
                    <a:lnTo>
                      <a:pt x="212" y="138"/>
                    </a:lnTo>
                    <a:lnTo>
                      <a:pt x="268" y="138"/>
                    </a:lnTo>
                    <a:lnTo>
                      <a:pt x="271" y="64"/>
                    </a:lnTo>
                    <a:lnTo>
                      <a:pt x="303" y="118"/>
                    </a:lnTo>
                    <a:lnTo>
                      <a:pt x="318" y="155"/>
                    </a:lnTo>
                    <a:lnTo>
                      <a:pt x="374" y="140"/>
                    </a:lnTo>
                    <a:lnTo>
                      <a:pt x="427" y="148"/>
                    </a:lnTo>
                    <a:lnTo>
                      <a:pt x="477" y="170"/>
                    </a:lnTo>
                    <a:lnTo>
                      <a:pt x="481" y="238"/>
                    </a:lnTo>
                    <a:lnTo>
                      <a:pt x="496" y="280"/>
                    </a:lnTo>
                    <a:lnTo>
                      <a:pt x="549" y="307"/>
                    </a:lnTo>
                    <a:lnTo>
                      <a:pt x="583" y="330"/>
                    </a:lnTo>
                    <a:lnTo>
                      <a:pt x="556" y="383"/>
                    </a:lnTo>
                    <a:lnTo>
                      <a:pt x="519" y="432"/>
                    </a:lnTo>
                    <a:lnTo>
                      <a:pt x="471" y="522"/>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21" name="Freeform 230"/>
              <p:cNvSpPr>
                <a:spLocks/>
              </p:cNvSpPr>
              <p:nvPr/>
            </p:nvSpPr>
            <p:spPr bwMode="auto">
              <a:xfrm>
                <a:off x="5544127" y="3145994"/>
                <a:ext cx="140660" cy="161521"/>
              </a:xfrm>
              <a:custGeom>
                <a:avLst/>
                <a:gdLst/>
                <a:ahLst/>
                <a:cxnLst>
                  <a:cxn ang="0">
                    <a:pos x="0" y="25"/>
                  </a:cxn>
                  <a:cxn ang="0">
                    <a:pos x="15" y="93"/>
                  </a:cxn>
                  <a:cxn ang="0">
                    <a:pos x="51" y="162"/>
                  </a:cxn>
                  <a:cxn ang="0">
                    <a:pos x="92" y="245"/>
                  </a:cxn>
                  <a:cxn ang="0">
                    <a:pos x="56" y="268"/>
                  </a:cxn>
                  <a:cxn ang="0">
                    <a:pos x="115" y="268"/>
                  </a:cxn>
                  <a:cxn ang="0">
                    <a:pos x="127" y="230"/>
                  </a:cxn>
                  <a:cxn ang="0">
                    <a:pos x="155" y="213"/>
                  </a:cxn>
                  <a:cxn ang="0">
                    <a:pos x="170" y="274"/>
                  </a:cxn>
                  <a:cxn ang="0">
                    <a:pos x="197" y="253"/>
                  </a:cxn>
                  <a:cxn ang="0">
                    <a:pos x="205" y="206"/>
                  </a:cxn>
                  <a:cxn ang="0">
                    <a:pos x="238" y="194"/>
                  </a:cxn>
                  <a:cxn ang="0">
                    <a:pos x="229" y="167"/>
                  </a:cxn>
                  <a:cxn ang="0">
                    <a:pos x="182" y="134"/>
                  </a:cxn>
                  <a:cxn ang="0">
                    <a:pos x="138" y="88"/>
                  </a:cxn>
                  <a:cxn ang="0">
                    <a:pos x="91" y="0"/>
                  </a:cxn>
                  <a:cxn ang="0">
                    <a:pos x="0" y="25"/>
                  </a:cxn>
                </a:cxnLst>
                <a:rect l="0" t="0" r="r" b="b"/>
                <a:pathLst>
                  <a:path w="238" h="274">
                    <a:moveTo>
                      <a:pt x="0" y="25"/>
                    </a:moveTo>
                    <a:lnTo>
                      <a:pt x="15" y="93"/>
                    </a:lnTo>
                    <a:lnTo>
                      <a:pt x="51" y="162"/>
                    </a:lnTo>
                    <a:lnTo>
                      <a:pt x="92" y="245"/>
                    </a:lnTo>
                    <a:lnTo>
                      <a:pt x="56" y="268"/>
                    </a:lnTo>
                    <a:lnTo>
                      <a:pt x="115" y="268"/>
                    </a:lnTo>
                    <a:lnTo>
                      <a:pt x="127" y="230"/>
                    </a:lnTo>
                    <a:lnTo>
                      <a:pt x="155" y="213"/>
                    </a:lnTo>
                    <a:lnTo>
                      <a:pt x="170" y="274"/>
                    </a:lnTo>
                    <a:lnTo>
                      <a:pt x="197" y="253"/>
                    </a:lnTo>
                    <a:lnTo>
                      <a:pt x="205" y="206"/>
                    </a:lnTo>
                    <a:lnTo>
                      <a:pt x="238" y="194"/>
                    </a:lnTo>
                    <a:lnTo>
                      <a:pt x="229" y="167"/>
                    </a:lnTo>
                    <a:lnTo>
                      <a:pt x="182" y="134"/>
                    </a:lnTo>
                    <a:lnTo>
                      <a:pt x="138" y="88"/>
                    </a:lnTo>
                    <a:lnTo>
                      <a:pt x="91" y="0"/>
                    </a:lnTo>
                    <a:lnTo>
                      <a:pt x="0" y="25"/>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22" name="Freeform 231"/>
              <p:cNvSpPr>
                <a:spLocks/>
              </p:cNvSpPr>
              <p:nvPr/>
            </p:nvSpPr>
            <p:spPr bwMode="auto">
              <a:xfrm>
                <a:off x="3966982" y="4115120"/>
                <a:ext cx="86154" cy="30174"/>
              </a:xfrm>
              <a:custGeom>
                <a:avLst/>
                <a:gdLst/>
                <a:ahLst/>
                <a:cxnLst>
                  <a:cxn ang="0">
                    <a:pos x="8" y="6"/>
                  </a:cxn>
                  <a:cxn ang="0">
                    <a:pos x="68" y="7"/>
                  </a:cxn>
                  <a:cxn ang="0">
                    <a:pos x="92" y="0"/>
                  </a:cxn>
                  <a:cxn ang="0">
                    <a:pos x="148" y="7"/>
                  </a:cxn>
                  <a:cxn ang="0">
                    <a:pos x="147" y="36"/>
                  </a:cxn>
                  <a:cxn ang="0">
                    <a:pos x="121" y="32"/>
                  </a:cxn>
                  <a:cxn ang="0">
                    <a:pos x="94" y="25"/>
                  </a:cxn>
                  <a:cxn ang="0">
                    <a:pos x="49" y="49"/>
                  </a:cxn>
                  <a:cxn ang="0">
                    <a:pos x="0" y="41"/>
                  </a:cxn>
                  <a:cxn ang="0">
                    <a:pos x="27" y="24"/>
                  </a:cxn>
                  <a:cxn ang="0">
                    <a:pos x="8" y="6"/>
                  </a:cxn>
                </a:cxnLst>
                <a:rect l="0" t="0" r="r" b="b"/>
                <a:pathLst>
                  <a:path w="148" h="49">
                    <a:moveTo>
                      <a:pt x="8" y="6"/>
                    </a:moveTo>
                    <a:lnTo>
                      <a:pt x="68" y="7"/>
                    </a:lnTo>
                    <a:lnTo>
                      <a:pt x="92" y="0"/>
                    </a:lnTo>
                    <a:lnTo>
                      <a:pt x="148" y="7"/>
                    </a:lnTo>
                    <a:lnTo>
                      <a:pt x="147" y="36"/>
                    </a:lnTo>
                    <a:lnTo>
                      <a:pt x="121" y="32"/>
                    </a:lnTo>
                    <a:lnTo>
                      <a:pt x="94" y="25"/>
                    </a:lnTo>
                    <a:lnTo>
                      <a:pt x="49" y="49"/>
                    </a:lnTo>
                    <a:lnTo>
                      <a:pt x="0" y="41"/>
                    </a:lnTo>
                    <a:lnTo>
                      <a:pt x="27" y="24"/>
                    </a:lnTo>
                    <a:lnTo>
                      <a:pt x="8" y="6"/>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23" name="Freeform 232"/>
              <p:cNvSpPr>
                <a:spLocks/>
              </p:cNvSpPr>
              <p:nvPr/>
            </p:nvSpPr>
            <p:spPr bwMode="auto">
              <a:xfrm>
                <a:off x="4798631" y="2963174"/>
                <a:ext cx="163517" cy="92298"/>
              </a:xfrm>
              <a:custGeom>
                <a:avLst/>
                <a:gdLst/>
                <a:ahLst/>
                <a:cxnLst>
                  <a:cxn ang="0">
                    <a:pos x="280" y="39"/>
                  </a:cxn>
                  <a:cxn ang="0">
                    <a:pos x="244" y="9"/>
                  </a:cxn>
                  <a:cxn ang="0">
                    <a:pos x="220" y="0"/>
                  </a:cxn>
                  <a:cxn ang="0">
                    <a:pos x="144" y="16"/>
                  </a:cxn>
                  <a:cxn ang="0">
                    <a:pos x="93" y="16"/>
                  </a:cxn>
                  <a:cxn ang="0">
                    <a:pos x="31" y="7"/>
                  </a:cxn>
                  <a:cxn ang="0">
                    <a:pos x="36" y="51"/>
                  </a:cxn>
                  <a:cxn ang="0">
                    <a:pos x="19" y="79"/>
                  </a:cxn>
                  <a:cxn ang="0">
                    <a:pos x="16" y="90"/>
                  </a:cxn>
                  <a:cxn ang="0">
                    <a:pos x="0" y="113"/>
                  </a:cxn>
                  <a:cxn ang="0">
                    <a:pos x="20" y="118"/>
                  </a:cxn>
                  <a:cxn ang="0">
                    <a:pos x="20" y="118"/>
                  </a:cxn>
                  <a:cxn ang="0">
                    <a:pos x="69" y="143"/>
                  </a:cxn>
                  <a:cxn ang="0">
                    <a:pos x="121" y="156"/>
                  </a:cxn>
                  <a:cxn ang="0">
                    <a:pos x="148" y="132"/>
                  </a:cxn>
                  <a:cxn ang="0">
                    <a:pos x="185" y="134"/>
                  </a:cxn>
                  <a:cxn ang="0">
                    <a:pos x="229" y="122"/>
                  </a:cxn>
                  <a:cxn ang="0">
                    <a:pos x="260" y="71"/>
                  </a:cxn>
                  <a:cxn ang="0">
                    <a:pos x="280" y="39"/>
                  </a:cxn>
                </a:cxnLst>
                <a:rect l="0" t="0" r="r" b="b"/>
                <a:pathLst>
                  <a:path w="280" h="156">
                    <a:moveTo>
                      <a:pt x="280" y="39"/>
                    </a:moveTo>
                    <a:lnTo>
                      <a:pt x="244" y="9"/>
                    </a:lnTo>
                    <a:lnTo>
                      <a:pt x="220" y="0"/>
                    </a:lnTo>
                    <a:lnTo>
                      <a:pt x="144" y="16"/>
                    </a:lnTo>
                    <a:lnTo>
                      <a:pt x="93" y="16"/>
                    </a:lnTo>
                    <a:lnTo>
                      <a:pt x="31" y="7"/>
                    </a:lnTo>
                    <a:lnTo>
                      <a:pt x="36" y="51"/>
                    </a:lnTo>
                    <a:lnTo>
                      <a:pt x="19" y="79"/>
                    </a:lnTo>
                    <a:lnTo>
                      <a:pt x="16" y="90"/>
                    </a:lnTo>
                    <a:lnTo>
                      <a:pt x="0" y="113"/>
                    </a:lnTo>
                    <a:lnTo>
                      <a:pt x="20" y="118"/>
                    </a:lnTo>
                    <a:lnTo>
                      <a:pt x="20" y="118"/>
                    </a:lnTo>
                    <a:lnTo>
                      <a:pt x="69" y="143"/>
                    </a:lnTo>
                    <a:lnTo>
                      <a:pt x="121" y="156"/>
                    </a:lnTo>
                    <a:lnTo>
                      <a:pt x="148" y="132"/>
                    </a:lnTo>
                    <a:lnTo>
                      <a:pt x="185" y="134"/>
                    </a:lnTo>
                    <a:lnTo>
                      <a:pt x="229" y="122"/>
                    </a:lnTo>
                    <a:lnTo>
                      <a:pt x="260" y="71"/>
                    </a:lnTo>
                    <a:lnTo>
                      <a:pt x="280" y="39"/>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24" name="Freeform 233"/>
              <p:cNvSpPr>
                <a:spLocks/>
              </p:cNvSpPr>
              <p:nvPr/>
            </p:nvSpPr>
            <p:spPr bwMode="auto">
              <a:xfrm>
                <a:off x="4476873" y="2849576"/>
                <a:ext cx="84396" cy="69223"/>
              </a:xfrm>
              <a:custGeom>
                <a:avLst/>
                <a:gdLst/>
                <a:ahLst/>
                <a:cxnLst>
                  <a:cxn ang="0">
                    <a:pos x="3" y="9"/>
                  </a:cxn>
                  <a:cxn ang="0">
                    <a:pos x="0" y="37"/>
                  </a:cxn>
                  <a:cxn ang="0">
                    <a:pos x="36" y="57"/>
                  </a:cxn>
                  <a:cxn ang="0">
                    <a:pos x="55" y="96"/>
                  </a:cxn>
                  <a:cxn ang="0">
                    <a:pos x="108" y="116"/>
                  </a:cxn>
                  <a:cxn ang="0">
                    <a:pos x="114" y="92"/>
                  </a:cxn>
                  <a:cxn ang="0">
                    <a:pos x="144" y="61"/>
                  </a:cxn>
                  <a:cxn ang="0">
                    <a:pos x="114" y="44"/>
                  </a:cxn>
                  <a:cxn ang="0">
                    <a:pos x="106" y="5"/>
                  </a:cxn>
                  <a:cxn ang="0">
                    <a:pos x="77" y="0"/>
                  </a:cxn>
                  <a:cxn ang="0">
                    <a:pos x="51" y="9"/>
                  </a:cxn>
                  <a:cxn ang="0">
                    <a:pos x="3" y="9"/>
                  </a:cxn>
                </a:cxnLst>
                <a:rect l="0" t="0" r="r" b="b"/>
                <a:pathLst>
                  <a:path w="144" h="116">
                    <a:moveTo>
                      <a:pt x="3" y="9"/>
                    </a:moveTo>
                    <a:lnTo>
                      <a:pt x="0" y="37"/>
                    </a:lnTo>
                    <a:lnTo>
                      <a:pt x="36" y="57"/>
                    </a:lnTo>
                    <a:lnTo>
                      <a:pt x="55" y="96"/>
                    </a:lnTo>
                    <a:lnTo>
                      <a:pt x="108" y="116"/>
                    </a:lnTo>
                    <a:lnTo>
                      <a:pt x="114" y="92"/>
                    </a:lnTo>
                    <a:lnTo>
                      <a:pt x="144" y="61"/>
                    </a:lnTo>
                    <a:lnTo>
                      <a:pt x="114" y="44"/>
                    </a:lnTo>
                    <a:lnTo>
                      <a:pt x="106" y="5"/>
                    </a:lnTo>
                    <a:lnTo>
                      <a:pt x="77" y="0"/>
                    </a:lnTo>
                    <a:lnTo>
                      <a:pt x="51" y="9"/>
                    </a:lnTo>
                    <a:lnTo>
                      <a:pt x="3" y="9"/>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25" name="Freeform 234"/>
              <p:cNvSpPr>
                <a:spLocks/>
              </p:cNvSpPr>
              <p:nvPr/>
            </p:nvSpPr>
            <p:spPr bwMode="auto">
              <a:xfrm>
                <a:off x="4598192" y="2613507"/>
                <a:ext cx="72088" cy="115372"/>
              </a:xfrm>
              <a:custGeom>
                <a:avLst/>
                <a:gdLst/>
                <a:ahLst/>
                <a:cxnLst>
                  <a:cxn ang="0">
                    <a:pos x="98" y="183"/>
                  </a:cxn>
                  <a:cxn ang="0">
                    <a:pos x="47" y="196"/>
                  </a:cxn>
                  <a:cxn ang="0">
                    <a:pos x="27" y="150"/>
                  </a:cxn>
                  <a:cxn ang="0">
                    <a:pos x="0" y="138"/>
                  </a:cxn>
                  <a:cxn ang="0">
                    <a:pos x="0" y="59"/>
                  </a:cxn>
                  <a:cxn ang="0">
                    <a:pos x="60" y="55"/>
                  </a:cxn>
                  <a:cxn ang="0">
                    <a:pos x="88" y="0"/>
                  </a:cxn>
                  <a:cxn ang="0">
                    <a:pos x="123" y="55"/>
                  </a:cxn>
                  <a:cxn ang="0">
                    <a:pos x="91" y="134"/>
                  </a:cxn>
                  <a:cxn ang="0">
                    <a:pos x="98" y="183"/>
                  </a:cxn>
                </a:cxnLst>
                <a:rect l="0" t="0" r="r" b="b"/>
                <a:pathLst>
                  <a:path w="123" h="196">
                    <a:moveTo>
                      <a:pt x="98" y="183"/>
                    </a:moveTo>
                    <a:lnTo>
                      <a:pt x="47" y="196"/>
                    </a:lnTo>
                    <a:lnTo>
                      <a:pt x="27" y="150"/>
                    </a:lnTo>
                    <a:lnTo>
                      <a:pt x="0" y="138"/>
                    </a:lnTo>
                    <a:lnTo>
                      <a:pt x="0" y="59"/>
                    </a:lnTo>
                    <a:lnTo>
                      <a:pt x="60" y="55"/>
                    </a:lnTo>
                    <a:lnTo>
                      <a:pt x="88" y="0"/>
                    </a:lnTo>
                    <a:lnTo>
                      <a:pt x="123" y="55"/>
                    </a:lnTo>
                    <a:lnTo>
                      <a:pt x="91" y="134"/>
                    </a:lnTo>
                    <a:lnTo>
                      <a:pt x="98" y="183"/>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26" name="Freeform 235"/>
              <p:cNvSpPr>
                <a:spLocks/>
              </p:cNvSpPr>
              <p:nvPr/>
            </p:nvSpPr>
            <p:spPr bwMode="auto">
              <a:xfrm>
                <a:off x="4626324" y="2593983"/>
                <a:ext cx="33407" cy="14200"/>
              </a:xfrm>
              <a:custGeom>
                <a:avLst/>
                <a:gdLst/>
                <a:ahLst/>
                <a:cxnLst>
                  <a:cxn ang="0">
                    <a:pos x="0" y="24"/>
                  </a:cxn>
                  <a:cxn ang="0">
                    <a:pos x="8" y="0"/>
                  </a:cxn>
                  <a:cxn ang="0">
                    <a:pos x="37" y="0"/>
                  </a:cxn>
                  <a:cxn ang="0">
                    <a:pos x="56" y="0"/>
                  </a:cxn>
                  <a:cxn ang="0">
                    <a:pos x="0" y="24"/>
                  </a:cxn>
                </a:cxnLst>
                <a:rect l="0" t="0" r="r" b="b"/>
                <a:pathLst>
                  <a:path w="56" h="24">
                    <a:moveTo>
                      <a:pt x="0" y="24"/>
                    </a:moveTo>
                    <a:lnTo>
                      <a:pt x="8" y="0"/>
                    </a:lnTo>
                    <a:lnTo>
                      <a:pt x="37" y="0"/>
                    </a:lnTo>
                    <a:lnTo>
                      <a:pt x="56" y="0"/>
                    </a:lnTo>
                    <a:lnTo>
                      <a:pt x="0" y="24"/>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27" name="Freeform 236"/>
              <p:cNvSpPr>
                <a:spLocks/>
              </p:cNvSpPr>
              <p:nvPr/>
            </p:nvSpPr>
            <p:spPr bwMode="auto">
              <a:xfrm>
                <a:off x="3824564" y="2231892"/>
                <a:ext cx="246154" cy="149096"/>
              </a:xfrm>
              <a:custGeom>
                <a:avLst/>
                <a:gdLst/>
                <a:ahLst/>
                <a:cxnLst>
                  <a:cxn ang="0">
                    <a:pos x="127" y="47"/>
                  </a:cxn>
                  <a:cxn ang="0">
                    <a:pos x="72" y="0"/>
                  </a:cxn>
                  <a:cxn ang="0">
                    <a:pos x="0" y="79"/>
                  </a:cxn>
                  <a:cxn ang="0">
                    <a:pos x="8" y="118"/>
                  </a:cxn>
                  <a:cxn ang="0">
                    <a:pos x="87" y="103"/>
                  </a:cxn>
                  <a:cxn ang="0">
                    <a:pos x="87" y="165"/>
                  </a:cxn>
                  <a:cxn ang="0">
                    <a:pos x="64" y="205"/>
                  </a:cxn>
                  <a:cxn ang="0">
                    <a:pos x="135" y="189"/>
                  </a:cxn>
                  <a:cxn ang="0">
                    <a:pos x="206" y="221"/>
                  </a:cxn>
                  <a:cxn ang="0">
                    <a:pos x="230" y="252"/>
                  </a:cxn>
                  <a:cxn ang="0">
                    <a:pos x="293" y="189"/>
                  </a:cxn>
                  <a:cxn ang="0">
                    <a:pos x="348" y="189"/>
                  </a:cxn>
                  <a:cxn ang="0">
                    <a:pos x="403" y="150"/>
                  </a:cxn>
                  <a:cxn ang="0">
                    <a:pos x="420" y="86"/>
                  </a:cxn>
                  <a:cxn ang="0">
                    <a:pos x="403" y="16"/>
                  </a:cxn>
                  <a:cxn ang="0">
                    <a:pos x="324" y="16"/>
                  </a:cxn>
                  <a:cxn ang="0">
                    <a:pos x="245" y="38"/>
                  </a:cxn>
                  <a:cxn ang="0">
                    <a:pos x="158" y="7"/>
                  </a:cxn>
                  <a:cxn ang="0">
                    <a:pos x="127" y="47"/>
                  </a:cxn>
                </a:cxnLst>
                <a:rect l="0" t="0" r="r" b="b"/>
                <a:pathLst>
                  <a:path w="420" h="252">
                    <a:moveTo>
                      <a:pt x="127" y="47"/>
                    </a:moveTo>
                    <a:lnTo>
                      <a:pt x="72" y="0"/>
                    </a:lnTo>
                    <a:lnTo>
                      <a:pt x="0" y="79"/>
                    </a:lnTo>
                    <a:lnTo>
                      <a:pt x="8" y="118"/>
                    </a:lnTo>
                    <a:lnTo>
                      <a:pt x="87" y="103"/>
                    </a:lnTo>
                    <a:lnTo>
                      <a:pt x="87" y="165"/>
                    </a:lnTo>
                    <a:lnTo>
                      <a:pt x="64" y="205"/>
                    </a:lnTo>
                    <a:lnTo>
                      <a:pt x="135" y="189"/>
                    </a:lnTo>
                    <a:lnTo>
                      <a:pt x="206" y="221"/>
                    </a:lnTo>
                    <a:lnTo>
                      <a:pt x="230" y="252"/>
                    </a:lnTo>
                    <a:lnTo>
                      <a:pt x="293" y="189"/>
                    </a:lnTo>
                    <a:lnTo>
                      <a:pt x="348" y="189"/>
                    </a:lnTo>
                    <a:lnTo>
                      <a:pt x="403" y="150"/>
                    </a:lnTo>
                    <a:lnTo>
                      <a:pt x="420" y="86"/>
                    </a:lnTo>
                    <a:lnTo>
                      <a:pt x="403" y="16"/>
                    </a:lnTo>
                    <a:lnTo>
                      <a:pt x="324" y="16"/>
                    </a:lnTo>
                    <a:lnTo>
                      <a:pt x="245" y="38"/>
                    </a:lnTo>
                    <a:lnTo>
                      <a:pt x="158" y="7"/>
                    </a:lnTo>
                    <a:lnTo>
                      <a:pt x="127" y="47"/>
                    </a:lnTo>
                    <a:close/>
                  </a:path>
                </a:pathLst>
              </a:custGeom>
              <a:no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28" name="Freeform 237"/>
              <p:cNvSpPr>
                <a:spLocks/>
              </p:cNvSpPr>
              <p:nvPr/>
            </p:nvSpPr>
            <p:spPr bwMode="auto">
              <a:xfrm>
                <a:off x="4925225" y="2553159"/>
                <a:ext cx="216264" cy="102947"/>
              </a:xfrm>
              <a:custGeom>
                <a:avLst/>
                <a:gdLst/>
                <a:ahLst/>
                <a:cxnLst>
                  <a:cxn ang="0">
                    <a:pos x="270" y="174"/>
                  </a:cxn>
                  <a:cxn ang="0">
                    <a:pos x="267" y="143"/>
                  </a:cxn>
                  <a:cxn ang="0">
                    <a:pos x="176" y="106"/>
                  </a:cxn>
                  <a:cxn ang="0">
                    <a:pos x="81" y="162"/>
                  </a:cxn>
                  <a:cxn ang="0">
                    <a:pos x="5" y="166"/>
                  </a:cxn>
                  <a:cxn ang="0">
                    <a:pos x="0" y="87"/>
                  </a:cxn>
                  <a:cxn ang="0">
                    <a:pos x="33" y="56"/>
                  </a:cxn>
                  <a:cxn ang="0">
                    <a:pos x="68" y="107"/>
                  </a:cxn>
                  <a:cxn ang="0">
                    <a:pos x="116" y="107"/>
                  </a:cxn>
                  <a:cxn ang="0">
                    <a:pos x="127" y="59"/>
                  </a:cxn>
                  <a:cxn ang="0">
                    <a:pos x="92" y="44"/>
                  </a:cxn>
                  <a:cxn ang="0">
                    <a:pos x="76" y="8"/>
                  </a:cxn>
                  <a:cxn ang="0">
                    <a:pos x="165" y="0"/>
                  </a:cxn>
                  <a:cxn ang="0">
                    <a:pos x="210" y="38"/>
                  </a:cxn>
                  <a:cxn ang="0">
                    <a:pos x="297" y="42"/>
                  </a:cxn>
                  <a:cxn ang="0">
                    <a:pos x="368" y="106"/>
                  </a:cxn>
                  <a:cxn ang="0">
                    <a:pos x="334" y="128"/>
                  </a:cxn>
                  <a:cxn ang="0">
                    <a:pos x="289" y="113"/>
                  </a:cxn>
                  <a:cxn ang="0">
                    <a:pos x="270" y="174"/>
                  </a:cxn>
                </a:cxnLst>
                <a:rect l="0" t="0" r="r" b="b"/>
                <a:pathLst>
                  <a:path w="368" h="174">
                    <a:moveTo>
                      <a:pt x="270" y="174"/>
                    </a:moveTo>
                    <a:lnTo>
                      <a:pt x="267" y="143"/>
                    </a:lnTo>
                    <a:lnTo>
                      <a:pt x="176" y="106"/>
                    </a:lnTo>
                    <a:lnTo>
                      <a:pt x="81" y="162"/>
                    </a:lnTo>
                    <a:lnTo>
                      <a:pt x="5" y="166"/>
                    </a:lnTo>
                    <a:lnTo>
                      <a:pt x="0" y="87"/>
                    </a:lnTo>
                    <a:lnTo>
                      <a:pt x="33" y="56"/>
                    </a:lnTo>
                    <a:lnTo>
                      <a:pt x="68" y="107"/>
                    </a:lnTo>
                    <a:lnTo>
                      <a:pt x="116" y="107"/>
                    </a:lnTo>
                    <a:lnTo>
                      <a:pt x="127" y="59"/>
                    </a:lnTo>
                    <a:lnTo>
                      <a:pt x="92" y="44"/>
                    </a:lnTo>
                    <a:lnTo>
                      <a:pt x="76" y="8"/>
                    </a:lnTo>
                    <a:lnTo>
                      <a:pt x="165" y="0"/>
                    </a:lnTo>
                    <a:lnTo>
                      <a:pt x="210" y="38"/>
                    </a:lnTo>
                    <a:lnTo>
                      <a:pt x="297" y="42"/>
                    </a:lnTo>
                    <a:lnTo>
                      <a:pt x="368" y="106"/>
                    </a:lnTo>
                    <a:lnTo>
                      <a:pt x="334" y="128"/>
                    </a:lnTo>
                    <a:lnTo>
                      <a:pt x="289" y="113"/>
                    </a:lnTo>
                    <a:lnTo>
                      <a:pt x="270" y="174"/>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29" name="Freeform 238"/>
              <p:cNvSpPr>
                <a:spLocks/>
              </p:cNvSpPr>
              <p:nvPr/>
            </p:nvSpPr>
            <p:spPr bwMode="auto">
              <a:xfrm>
                <a:off x="4958632" y="3105170"/>
                <a:ext cx="147692" cy="113597"/>
              </a:xfrm>
              <a:custGeom>
                <a:avLst/>
                <a:gdLst/>
                <a:ahLst/>
                <a:cxnLst>
                  <a:cxn ang="0">
                    <a:pos x="191" y="166"/>
                  </a:cxn>
                  <a:cxn ang="0">
                    <a:pos x="148" y="174"/>
                  </a:cxn>
                  <a:cxn ang="0">
                    <a:pos x="126" y="172"/>
                  </a:cxn>
                  <a:cxn ang="0">
                    <a:pos x="95" y="192"/>
                  </a:cxn>
                  <a:cxn ang="0">
                    <a:pos x="56" y="181"/>
                  </a:cxn>
                  <a:cxn ang="0">
                    <a:pos x="31" y="181"/>
                  </a:cxn>
                  <a:cxn ang="0">
                    <a:pos x="28" y="111"/>
                  </a:cxn>
                  <a:cxn ang="0">
                    <a:pos x="4" y="67"/>
                  </a:cxn>
                  <a:cxn ang="0">
                    <a:pos x="0" y="39"/>
                  </a:cxn>
                  <a:cxn ang="0">
                    <a:pos x="40" y="7"/>
                  </a:cxn>
                  <a:cxn ang="0">
                    <a:pos x="51" y="19"/>
                  </a:cxn>
                  <a:cxn ang="0">
                    <a:pos x="65" y="0"/>
                  </a:cxn>
                  <a:cxn ang="0">
                    <a:pos x="117" y="19"/>
                  </a:cxn>
                  <a:cxn ang="0">
                    <a:pos x="131" y="58"/>
                  </a:cxn>
                  <a:cxn ang="0">
                    <a:pos x="196" y="50"/>
                  </a:cxn>
                  <a:cxn ang="0">
                    <a:pos x="237" y="44"/>
                  </a:cxn>
                  <a:cxn ang="0">
                    <a:pos x="252" y="83"/>
                  </a:cxn>
                  <a:cxn ang="0">
                    <a:pos x="239" y="114"/>
                  </a:cxn>
                  <a:cxn ang="0">
                    <a:pos x="221" y="136"/>
                  </a:cxn>
                  <a:cxn ang="0">
                    <a:pos x="235" y="160"/>
                  </a:cxn>
                  <a:cxn ang="0">
                    <a:pos x="191" y="166"/>
                  </a:cxn>
                </a:cxnLst>
                <a:rect l="0" t="0" r="r" b="b"/>
                <a:pathLst>
                  <a:path w="252" h="192">
                    <a:moveTo>
                      <a:pt x="191" y="166"/>
                    </a:moveTo>
                    <a:lnTo>
                      <a:pt x="148" y="174"/>
                    </a:lnTo>
                    <a:lnTo>
                      <a:pt x="126" y="172"/>
                    </a:lnTo>
                    <a:lnTo>
                      <a:pt x="95" y="192"/>
                    </a:lnTo>
                    <a:lnTo>
                      <a:pt x="56" y="181"/>
                    </a:lnTo>
                    <a:lnTo>
                      <a:pt x="31" y="181"/>
                    </a:lnTo>
                    <a:lnTo>
                      <a:pt x="28" y="111"/>
                    </a:lnTo>
                    <a:lnTo>
                      <a:pt x="4" y="67"/>
                    </a:lnTo>
                    <a:lnTo>
                      <a:pt x="0" y="39"/>
                    </a:lnTo>
                    <a:lnTo>
                      <a:pt x="40" y="7"/>
                    </a:lnTo>
                    <a:lnTo>
                      <a:pt x="51" y="19"/>
                    </a:lnTo>
                    <a:lnTo>
                      <a:pt x="65" y="0"/>
                    </a:lnTo>
                    <a:lnTo>
                      <a:pt x="117" y="19"/>
                    </a:lnTo>
                    <a:lnTo>
                      <a:pt x="131" y="58"/>
                    </a:lnTo>
                    <a:lnTo>
                      <a:pt x="196" y="50"/>
                    </a:lnTo>
                    <a:lnTo>
                      <a:pt x="237" y="44"/>
                    </a:lnTo>
                    <a:lnTo>
                      <a:pt x="252" y="83"/>
                    </a:lnTo>
                    <a:lnTo>
                      <a:pt x="239" y="114"/>
                    </a:lnTo>
                    <a:lnTo>
                      <a:pt x="221" y="136"/>
                    </a:lnTo>
                    <a:lnTo>
                      <a:pt x="235" y="160"/>
                    </a:lnTo>
                    <a:lnTo>
                      <a:pt x="191" y="166"/>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30" name="Freeform 239"/>
              <p:cNvSpPr>
                <a:spLocks/>
              </p:cNvSpPr>
              <p:nvPr/>
            </p:nvSpPr>
            <p:spPr bwMode="auto">
              <a:xfrm>
                <a:off x="4970939" y="2521210"/>
                <a:ext cx="128352" cy="56799"/>
              </a:xfrm>
              <a:custGeom>
                <a:avLst/>
                <a:gdLst/>
                <a:ahLst/>
                <a:cxnLst>
                  <a:cxn ang="0">
                    <a:pos x="221" y="96"/>
                  </a:cxn>
                  <a:cxn ang="0">
                    <a:pos x="134" y="92"/>
                  </a:cxn>
                  <a:cxn ang="0">
                    <a:pos x="89" y="54"/>
                  </a:cxn>
                  <a:cxn ang="0">
                    <a:pos x="0" y="62"/>
                  </a:cxn>
                  <a:cxn ang="0">
                    <a:pos x="36" y="30"/>
                  </a:cxn>
                  <a:cxn ang="0">
                    <a:pos x="99" y="0"/>
                  </a:cxn>
                  <a:cxn ang="0">
                    <a:pos x="171" y="24"/>
                  </a:cxn>
                  <a:cxn ang="0">
                    <a:pos x="221" y="96"/>
                  </a:cxn>
                </a:cxnLst>
                <a:rect l="0" t="0" r="r" b="b"/>
                <a:pathLst>
                  <a:path w="221" h="96">
                    <a:moveTo>
                      <a:pt x="221" y="96"/>
                    </a:moveTo>
                    <a:lnTo>
                      <a:pt x="134" y="92"/>
                    </a:lnTo>
                    <a:lnTo>
                      <a:pt x="89" y="54"/>
                    </a:lnTo>
                    <a:lnTo>
                      <a:pt x="0" y="62"/>
                    </a:lnTo>
                    <a:lnTo>
                      <a:pt x="36" y="30"/>
                    </a:lnTo>
                    <a:lnTo>
                      <a:pt x="99" y="0"/>
                    </a:lnTo>
                    <a:lnTo>
                      <a:pt x="171" y="24"/>
                    </a:lnTo>
                    <a:lnTo>
                      <a:pt x="221" y="96"/>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31" name="Freeform 240"/>
              <p:cNvSpPr>
                <a:spLocks/>
              </p:cNvSpPr>
              <p:nvPr/>
            </p:nvSpPr>
            <p:spPr bwMode="auto">
              <a:xfrm>
                <a:off x="4909401" y="2075696"/>
                <a:ext cx="256704" cy="454389"/>
              </a:xfrm>
              <a:custGeom>
                <a:avLst/>
                <a:gdLst/>
                <a:ahLst/>
                <a:cxnLst>
                  <a:cxn ang="0">
                    <a:pos x="59" y="320"/>
                  </a:cxn>
                  <a:cxn ang="0">
                    <a:pos x="91" y="300"/>
                  </a:cxn>
                  <a:cxn ang="0">
                    <a:pos x="86" y="202"/>
                  </a:cxn>
                  <a:cxn ang="0">
                    <a:pos x="82" y="169"/>
                  </a:cxn>
                  <a:cxn ang="0">
                    <a:pos x="47" y="138"/>
                  </a:cxn>
                  <a:cxn ang="0">
                    <a:pos x="12" y="99"/>
                  </a:cxn>
                  <a:cxn ang="0">
                    <a:pos x="44" y="106"/>
                  </a:cxn>
                  <a:cxn ang="0">
                    <a:pos x="86" y="114"/>
                  </a:cxn>
                  <a:cxn ang="0">
                    <a:pos x="150" y="106"/>
                  </a:cxn>
                  <a:cxn ang="0">
                    <a:pos x="170" y="59"/>
                  </a:cxn>
                  <a:cxn ang="0">
                    <a:pos x="198" y="23"/>
                  </a:cxn>
                  <a:cxn ang="0">
                    <a:pos x="226" y="0"/>
                  </a:cxn>
                  <a:cxn ang="0">
                    <a:pos x="261" y="7"/>
                  </a:cxn>
                  <a:cxn ang="0">
                    <a:pos x="296" y="40"/>
                  </a:cxn>
                  <a:cxn ang="0">
                    <a:pos x="268" y="114"/>
                  </a:cxn>
                  <a:cxn ang="0">
                    <a:pos x="318" y="160"/>
                  </a:cxn>
                  <a:cxn ang="0">
                    <a:pos x="318" y="160"/>
                  </a:cxn>
                  <a:cxn ang="0">
                    <a:pos x="318" y="211"/>
                  </a:cxn>
                  <a:cxn ang="0">
                    <a:pos x="335" y="273"/>
                  </a:cxn>
                  <a:cxn ang="0">
                    <a:pos x="339" y="349"/>
                  </a:cxn>
                  <a:cxn ang="0">
                    <a:pos x="359" y="411"/>
                  </a:cxn>
                  <a:cxn ang="0">
                    <a:pos x="383" y="483"/>
                  </a:cxn>
                  <a:cxn ang="0">
                    <a:pos x="405" y="511"/>
                  </a:cxn>
                  <a:cxn ang="0">
                    <a:pos x="438" y="538"/>
                  </a:cxn>
                  <a:cxn ang="0">
                    <a:pos x="403" y="568"/>
                  </a:cxn>
                  <a:cxn ang="0">
                    <a:pos x="355" y="620"/>
                  </a:cxn>
                  <a:cxn ang="0">
                    <a:pos x="312" y="671"/>
                  </a:cxn>
                  <a:cxn ang="0">
                    <a:pos x="300" y="715"/>
                  </a:cxn>
                  <a:cxn ang="0">
                    <a:pos x="303" y="767"/>
                  </a:cxn>
                  <a:cxn ang="0">
                    <a:pos x="257" y="696"/>
                  </a:cxn>
                  <a:cxn ang="0">
                    <a:pos x="198" y="707"/>
                  </a:cxn>
                  <a:cxn ang="0">
                    <a:pos x="170" y="734"/>
                  </a:cxn>
                  <a:cxn ang="0">
                    <a:pos x="91" y="730"/>
                  </a:cxn>
                  <a:cxn ang="0">
                    <a:pos x="36" y="691"/>
                  </a:cxn>
                  <a:cxn ang="0">
                    <a:pos x="16" y="640"/>
                  </a:cxn>
                  <a:cxn ang="0">
                    <a:pos x="0" y="589"/>
                  </a:cxn>
                  <a:cxn ang="0">
                    <a:pos x="12" y="502"/>
                  </a:cxn>
                  <a:cxn ang="0">
                    <a:pos x="67" y="478"/>
                  </a:cxn>
                  <a:cxn ang="0">
                    <a:pos x="106" y="438"/>
                  </a:cxn>
                  <a:cxn ang="0">
                    <a:pos x="119" y="386"/>
                  </a:cxn>
                  <a:cxn ang="0">
                    <a:pos x="185" y="395"/>
                  </a:cxn>
                  <a:cxn ang="0">
                    <a:pos x="146" y="327"/>
                  </a:cxn>
                  <a:cxn ang="0">
                    <a:pos x="59" y="320"/>
                  </a:cxn>
                </a:cxnLst>
                <a:rect l="0" t="0" r="r" b="b"/>
                <a:pathLst>
                  <a:path w="438" h="767">
                    <a:moveTo>
                      <a:pt x="59" y="320"/>
                    </a:moveTo>
                    <a:lnTo>
                      <a:pt x="91" y="300"/>
                    </a:lnTo>
                    <a:lnTo>
                      <a:pt x="86" y="202"/>
                    </a:lnTo>
                    <a:lnTo>
                      <a:pt x="82" y="169"/>
                    </a:lnTo>
                    <a:lnTo>
                      <a:pt x="47" y="138"/>
                    </a:lnTo>
                    <a:lnTo>
                      <a:pt x="12" y="99"/>
                    </a:lnTo>
                    <a:lnTo>
                      <a:pt x="44" y="106"/>
                    </a:lnTo>
                    <a:lnTo>
                      <a:pt x="86" y="114"/>
                    </a:lnTo>
                    <a:lnTo>
                      <a:pt x="150" y="106"/>
                    </a:lnTo>
                    <a:lnTo>
                      <a:pt x="170" y="59"/>
                    </a:lnTo>
                    <a:lnTo>
                      <a:pt x="198" y="23"/>
                    </a:lnTo>
                    <a:lnTo>
                      <a:pt x="226" y="0"/>
                    </a:lnTo>
                    <a:lnTo>
                      <a:pt x="261" y="7"/>
                    </a:lnTo>
                    <a:lnTo>
                      <a:pt x="296" y="40"/>
                    </a:lnTo>
                    <a:lnTo>
                      <a:pt x="268" y="114"/>
                    </a:lnTo>
                    <a:lnTo>
                      <a:pt x="318" y="160"/>
                    </a:lnTo>
                    <a:lnTo>
                      <a:pt x="318" y="160"/>
                    </a:lnTo>
                    <a:lnTo>
                      <a:pt x="318" y="211"/>
                    </a:lnTo>
                    <a:lnTo>
                      <a:pt x="335" y="273"/>
                    </a:lnTo>
                    <a:lnTo>
                      <a:pt x="339" y="349"/>
                    </a:lnTo>
                    <a:lnTo>
                      <a:pt x="359" y="411"/>
                    </a:lnTo>
                    <a:lnTo>
                      <a:pt x="383" y="483"/>
                    </a:lnTo>
                    <a:lnTo>
                      <a:pt x="405" y="511"/>
                    </a:lnTo>
                    <a:lnTo>
                      <a:pt x="438" y="538"/>
                    </a:lnTo>
                    <a:lnTo>
                      <a:pt x="403" y="568"/>
                    </a:lnTo>
                    <a:lnTo>
                      <a:pt x="355" y="620"/>
                    </a:lnTo>
                    <a:lnTo>
                      <a:pt x="312" y="671"/>
                    </a:lnTo>
                    <a:lnTo>
                      <a:pt x="300" y="715"/>
                    </a:lnTo>
                    <a:lnTo>
                      <a:pt x="303" y="767"/>
                    </a:lnTo>
                    <a:lnTo>
                      <a:pt x="257" y="696"/>
                    </a:lnTo>
                    <a:lnTo>
                      <a:pt x="198" y="707"/>
                    </a:lnTo>
                    <a:lnTo>
                      <a:pt x="170" y="734"/>
                    </a:lnTo>
                    <a:lnTo>
                      <a:pt x="91" y="730"/>
                    </a:lnTo>
                    <a:lnTo>
                      <a:pt x="36" y="691"/>
                    </a:lnTo>
                    <a:lnTo>
                      <a:pt x="16" y="640"/>
                    </a:lnTo>
                    <a:lnTo>
                      <a:pt x="0" y="589"/>
                    </a:lnTo>
                    <a:lnTo>
                      <a:pt x="12" y="502"/>
                    </a:lnTo>
                    <a:lnTo>
                      <a:pt x="67" y="478"/>
                    </a:lnTo>
                    <a:lnTo>
                      <a:pt x="106" y="438"/>
                    </a:lnTo>
                    <a:lnTo>
                      <a:pt x="119" y="386"/>
                    </a:lnTo>
                    <a:lnTo>
                      <a:pt x="185" y="395"/>
                    </a:lnTo>
                    <a:lnTo>
                      <a:pt x="146" y="327"/>
                    </a:lnTo>
                    <a:lnTo>
                      <a:pt x="59" y="320"/>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32" name="Freeform 241"/>
              <p:cNvSpPr>
                <a:spLocks/>
              </p:cNvSpPr>
              <p:nvPr/>
            </p:nvSpPr>
            <p:spPr bwMode="auto">
              <a:xfrm>
                <a:off x="4645664" y="2936549"/>
                <a:ext cx="174066" cy="102947"/>
              </a:xfrm>
              <a:custGeom>
                <a:avLst/>
                <a:gdLst/>
                <a:ahLst/>
                <a:cxnLst>
                  <a:cxn ang="0">
                    <a:pos x="9" y="137"/>
                  </a:cxn>
                  <a:cxn ang="0">
                    <a:pos x="0" y="105"/>
                  </a:cxn>
                  <a:cxn ang="0">
                    <a:pos x="18" y="110"/>
                  </a:cxn>
                  <a:cxn ang="0">
                    <a:pos x="35" y="113"/>
                  </a:cxn>
                  <a:cxn ang="0">
                    <a:pos x="91" y="90"/>
                  </a:cxn>
                  <a:cxn ang="0">
                    <a:pos x="133" y="62"/>
                  </a:cxn>
                  <a:cxn ang="0">
                    <a:pos x="147" y="47"/>
                  </a:cxn>
                  <a:cxn ang="0">
                    <a:pos x="150" y="0"/>
                  </a:cxn>
                  <a:cxn ang="0">
                    <a:pos x="185" y="31"/>
                  </a:cxn>
                  <a:cxn ang="0">
                    <a:pos x="217" y="27"/>
                  </a:cxn>
                  <a:cxn ang="0">
                    <a:pos x="226" y="2"/>
                  </a:cxn>
                  <a:cxn ang="0">
                    <a:pos x="266" y="6"/>
                  </a:cxn>
                  <a:cxn ang="0">
                    <a:pos x="263" y="36"/>
                  </a:cxn>
                  <a:cxn ang="0">
                    <a:pos x="291" y="52"/>
                  </a:cxn>
                  <a:cxn ang="0">
                    <a:pos x="296" y="96"/>
                  </a:cxn>
                  <a:cxn ang="0">
                    <a:pos x="279" y="124"/>
                  </a:cxn>
                  <a:cxn ang="0">
                    <a:pos x="276" y="135"/>
                  </a:cxn>
                  <a:cxn ang="0">
                    <a:pos x="260" y="158"/>
                  </a:cxn>
                  <a:cxn ang="0">
                    <a:pos x="217" y="175"/>
                  </a:cxn>
                  <a:cxn ang="0">
                    <a:pos x="143" y="159"/>
                  </a:cxn>
                  <a:cxn ang="0">
                    <a:pos x="116" y="129"/>
                  </a:cxn>
                  <a:cxn ang="0">
                    <a:pos x="77" y="148"/>
                  </a:cxn>
                  <a:cxn ang="0">
                    <a:pos x="29" y="148"/>
                  </a:cxn>
                  <a:cxn ang="0">
                    <a:pos x="9" y="137"/>
                  </a:cxn>
                </a:cxnLst>
                <a:rect l="0" t="0" r="r" b="b"/>
                <a:pathLst>
                  <a:path w="296" h="175">
                    <a:moveTo>
                      <a:pt x="9" y="137"/>
                    </a:moveTo>
                    <a:lnTo>
                      <a:pt x="0" y="105"/>
                    </a:lnTo>
                    <a:lnTo>
                      <a:pt x="18" y="110"/>
                    </a:lnTo>
                    <a:lnTo>
                      <a:pt x="35" y="113"/>
                    </a:lnTo>
                    <a:lnTo>
                      <a:pt x="91" y="90"/>
                    </a:lnTo>
                    <a:lnTo>
                      <a:pt x="133" y="62"/>
                    </a:lnTo>
                    <a:lnTo>
                      <a:pt x="147" y="47"/>
                    </a:lnTo>
                    <a:lnTo>
                      <a:pt x="150" y="0"/>
                    </a:lnTo>
                    <a:lnTo>
                      <a:pt x="185" y="31"/>
                    </a:lnTo>
                    <a:lnTo>
                      <a:pt x="217" y="27"/>
                    </a:lnTo>
                    <a:lnTo>
                      <a:pt x="226" y="2"/>
                    </a:lnTo>
                    <a:lnTo>
                      <a:pt x="266" y="6"/>
                    </a:lnTo>
                    <a:lnTo>
                      <a:pt x="263" y="36"/>
                    </a:lnTo>
                    <a:lnTo>
                      <a:pt x="291" y="52"/>
                    </a:lnTo>
                    <a:lnTo>
                      <a:pt x="296" y="96"/>
                    </a:lnTo>
                    <a:lnTo>
                      <a:pt x="279" y="124"/>
                    </a:lnTo>
                    <a:lnTo>
                      <a:pt x="276" y="135"/>
                    </a:lnTo>
                    <a:lnTo>
                      <a:pt x="260" y="158"/>
                    </a:lnTo>
                    <a:lnTo>
                      <a:pt x="217" y="175"/>
                    </a:lnTo>
                    <a:lnTo>
                      <a:pt x="143" y="159"/>
                    </a:lnTo>
                    <a:lnTo>
                      <a:pt x="116" y="129"/>
                    </a:lnTo>
                    <a:lnTo>
                      <a:pt x="77" y="148"/>
                    </a:lnTo>
                    <a:lnTo>
                      <a:pt x="29" y="148"/>
                    </a:lnTo>
                    <a:lnTo>
                      <a:pt x="9" y="137"/>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33" name="Freeform 242"/>
              <p:cNvSpPr>
                <a:spLocks/>
              </p:cNvSpPr>
              <p:nvPr/>
            </p:nvSpPr>
            <p:spPr bwMode="auto">
              <a:xfrm>
                <a:off x="4645664" y="2936549"/>
                <a:ext cx="174066" cy="102947"/>
              </a:xfrm>
              <a:custGeom>
                <a:avLst/>
                <a:gdLst/>
                <a:ahLst/>
                <a:cxnLst>
                  <a:cxn ang="0">
                    <a:pos x="9" y="137"/>
                  </a:cxn>
                  <a:cxn ang="0">
                    <a:pos x="0" y="105"/>
                  </a:cxn>
                  <a:cxn ang="0">
                    <a:pos x="18" y="110"/>
                  </a:cxn>
                  <a:cxn ang="0">
                    <a:pos x="35" y="113"/>
                  </a:cxn>
                  <a:cxn ang="0">
                    <a:pos x="91" y="90"/>
                  </a:cxn>
                  <a:cxn ang="0">
                    <a:pos x="133" y="62"/>
                  </a:cxn>
                  <a:cxn ang="0">
                    <a:pos x="147" y="47"/>
                  </a:cxn>
                  <a:cxn ang="0">
                    <a:pos x="150" y="0"/>
                  </a:cxn>
                  <a:cxn ang="0">
                    <a:pos x="185" y="31"/>
                  </a:cxn>
                  <a:cxn ang="0">
                    <a:pos x="217" y="27"/>
                  </a:cxn>
                  <a:cxn ang="0">
                    <a:pos x="226" y="2"/>
                  </a:cxn>
                  <a:cxn ang="0">
                    <a:pos x="266" y="6"/>
                  </a:cxn>
                  <a:cxn ang="0">
                    <a:pos x="263" y="36"/>
                  </a:cxn>
                  <a:cxn ang="0">
                    <a:pos x="291" y="52"/>
                  </a:cxn>
                  <a:cxn ang="0">
                    <a:pos x="296" y="96"/>
                  </a:cxn>
                  <a:cxn ang="0">
                    <a:pos x="279" y="124"/>
                  </a:cxn>
                  <a:cxn ang="0">
                    <a:pos x="276" y="135"/>
                  </a:cxn>
                  <a:cxn ang="0">
                    <a:pos x="260" y="158"/>
                  </a:cxn>
                  <a:cxn ang="0">
                    <a:pos x="217" y="175"/>
                  </a:cxn>
                  <a:cxn ang="0">
                    <a:pos x="143" y="159"/>
                  </a:cxn>
                  <a:cxn ang="0">
                    <a:pos x="116" y="129"/>
                  </a:cxn>
                  <a:cxn ang="0">
                    <a:pos x="77" y="148"/>
                  </a:cxn>
                  <a:cxn ang="0">
                    <a:pos x="29" y="148"/>
                  </a:cxn>
                  <a:cxn ang="0">
                    <a:pos x="9" y="137"/>
                  </a:cxn>
                </a:cxnLst>
                <a:rect l="0" t="0" r="r" b="b"/>
                <a:pathLst>
                  <a:path w="296" h="175">
                    <a:moveTo>
                      <a:pt x="9" y="137"/>
                    </a:moveTo>
                    <a:lnTo>
                      <a:pt x="0" y="105"/>
                    </a:lnTo>
                    <a:lnTo>
                      <a:pt x="18" y="110"/>
                    </a:lnTo>
                    <a:lnTo>
                      <a:pt x="35" y="113"/>
                    </a:lnTo>
                    <a:lnTo>
                      <a:pt x="91" y="90"/>
                    </a:lnTo>
                    <a:lnTo>
                      <a:pt x="133" y="62"/>
                    </a:lnTo>
                    <a:lnTo>
                      <a:pt x="147" y="47"/>
                    </a:lnTo>
                    <a:lnTo>
                      <a:pt x="150" y="0"/>
                    </a:lnTo>
                    <a:lnTo>
                      <a:pt x="185" y="31"/>
                    </a:lnTo>
                    <a:lnTo>
                      <a:pt x="217" y="27"/>
                    </a:lnTo>
                    <a:lnTo>
                      <a:pt x="226" y="2"/>
                    </a:lnTo>
                    <a:lnTo>
                      <a:pt x="266" y="6"/>
                    </a:lnTo>
                    <a:lnTo>
                      <a:pt x="263" y="36"/>
                    </a:lnTo>
                    <a:lnTo>
                      <a:pt x="291" y="52"/>
                    </a:lnTo>
                    <a:lnTo>
                      <a:pt x="296" y="96"/>
                    </a:lnTo>
                    <a:lnTo>
                      <a:pt x="279" y="124"/>
                    </a:lnTo>
                    <a:lnTo>
                      <a:pt x="276" y="135"/>
                    </a:lnTo>
                    <a:lnTo>
                      <a:pt x="260" y="158"/>
                    </a:lnTo>
                    <a:lnTo>
                      <a:pt x="217" y="175"/>
                    </a:lnTo>
                    <a:lnTo>
                      <a:pt x="143" y="159"/>
                    </a:lnTo>
                    <a:lnTo>
                      <a:pt x="116" y="129"/>
                    </a:lnTo>
                    <a:lnTo>
                      <a:pt x="77" y="148"/>
                    </a:lnTo>
                    <a:lnTo>
                      <a:pt x="29" y="148"/>
                    </a:lnTo>
                    <a:lnTo>
                      <a:pt x="9" y="137"/>
                    </a:lnTo>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34" name="Freeform 243"/>
              <p:cNvSpPr>
                <a:spLocks/>
              </p:cNvSpPr>
              <p:nvPr/>
            </p:nvSpPr>
            <p:spPr bwMode="auto">
              <a:xfrm>
                <a:off x="4332697" y="2553159"/>
                <a:ext cx="15824" cy="8875"/>
              </a:xfrm>
              <a:custGeom>
                <a:avLst/>
                <a:gdLst/>
                <a:ahLst/>
                <a:cxnLst>
                  <a:cxn ang="0">
                    <a:pos x="0" y="0"/>
                  </a:cxn>
                  <a:cxn ang="0">
                    <a:pos x="5" y="16"/>
                  </a:cxn>
                  <a:cxn ang="0">
                    <a:pos x="29" y="0"/>
                  </a:cxn>
                  <a:cxn ang="0">
                    <a:pos x="0" y="0"/>
                  </a:cxn>
                </a:cxnLst>
                <a:rect l="0" t="0" r="r" b="b"/>
                <a:pathLst>
                  <a:path w="29" h="16">
                    <a:moveTo>
                      <a:pt x="0" y="0"/>
                    </a:moveTo>
                    <a:lnTo>
                      <a:pt x="5" y="16"/>
                    </a:lnTo>
                    <a:lnTo>
                      <a:pt x="29" y="0"/>
                    </a:lnTo>
                    <a:lnTo>
                      <a:pt x="0" y="0"/>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35" name="Freeform 244"/>
              <p:cNvSpPr>
                <a:spLocks/>
              </p:cNvSpPr>
              <p:nvPr/>
            </p:nvSpPr>
            <p:spPr bwMode="auto">
              <a:xfrm>
                <a:off x="4749401" y="3330589"/>
                <a:ext cx="54506" cy="39049"/>
              </a:xfrm>
              <a:custGeom>
                <a:avLst/>
                <a:gdLst/>
                <a:ahLst/>
                <a:cxnLst>
                  <a:cxn ang="0">
                    <a:pos x="85" y="0"/>
                  </a:cxn>
                  <a:cxn ang="0">
                    <a:pos x="48" y="8"/>
                  </a:cxn>
                  <a:cxn ang="0">
                    <a:pos x="0" y="5"/>
                  </a:cxn>
                  <a:cxn ang="0">
                    <a:pos x="8" y="20"/>
                  </a:cxn>
                  <a:cxn ang="0">
                    <a:pos x="18" y="41"/>
                  </a:cxn>
                  <a:cxn ang="0">
                    <a:pos x="44" y="45"/>
                  </a:cxn>
                  <a:cxn ang="0">
                    <a:pos x="93" y="64"/>
                  </a:cxn>
                  <a:cxn ang="0">
                    <a:pos x="91" y="30"/>
                  </a:cxn>
                  <a:cxn ang="0">
                    <a:pos x="85" y="0"/>
                  </a:cxn>
                </a:cxnLst>
                <a:rect l="0" t="0" r="r" b="b"/>
                <a:pathLst>
                  <a:path w="93" h="64">
                    <a:moveTo>
                      <a:pt x="85" y="0"/>
                    </a:moveTo>
                    <a:lnTo>
                      <a:pt x="48" y="8"/>
                    </a:lnTo>
                    <a:lnTo>
                      <a:pt x="0" y="5"/>
                    </a:lnTo>
                    <a:lnTo>
                      <a:pt x="8" y="20"/>
                    </a:lnTo>
                    <a:lnTo>
                      <a:pt x="18" y="41"/>
                    </a:lnTo>
                    <a:lnTo>
                      <a:pt x="44" y="45"/>
                    </a:lnTo>
                    <a:lnTo>
                      <a:pt x="93" y="64"/>
                    </a:lnTo>
                    <a:lnTo>
                      <a:pt x="91" y="30"/>
                    </a:lnTo>
                    <a:lnTo>
                      <a:pt x="85" y="0"/>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36" name="Freeform 245"/>
              <p:cNvSpPr>
                <a:spLocks/>
              </p:cNvSpPr>
              <p:nvPr/>
            </p:nvSpPr>
            <p:spPr bwMode="auto">
              <a:xfrm>
                <a:off x="4144565" y="2711130"/>
                <a:ext cx="109011" cy="140222"/>
              </a:xfrm>
              <a:custGeom>
                <a:avLst/>
                <a:gdLst/>
                <a:ahLst/>
                <a:cxnLst>
                  <a:cxn ang="0">
                    <a:pos x="98" y="0"/>
                  </a:cxn>
                  <a:cxn ang="0">
                    <a:pos x="83" y="21"/>
                  </a:cxn>
                  <a:cxn ang="0">
                    <a:pos x="83" y="52"/>
                  </a:cxn>
                  <a:cxn ang="0">
                    <a:pos x="8" y="59"/>
                  </a:cxn>
                  <a:cxn ang="0">
                    <a:pos x="0" y="83"/>
                  </a:cxn>
                  <a:cxn ang="0">
                    <a:pos x="0" y="124"/>
                  </a:cxn>
                  <a:cxn ang="0">
                    <a:pos x="23" y="127"/>
                  </a:cxn>
                  <a:cxn ang="0">
                    <a:pos x="23" y="155"/>
                  </a:cxn>
                  <a:cxn ang="0">
                    <a:pos x="0" y="171"/>
                  </a:cxn>
                  <a:cxn ang="0">
                    <a:pos x="4" y="210"/>
                  </a:cxn>
                  <a:cxn ang="0">
                    <a:pos x="4" y="238"/>
                  </a:cxn>
                  <a:cxn ang="0">
                    <a:pos x="56" y="234"/>
                  </a:cxn>
                  <a:cxn ang="0">
                    <a:pos x="102" y="203"/>
                  </a:cxn>
                  <a:cxn ang="0">
                    <a:pos x="142" y="203"/>
                  </a:cxn>
                  <a:cxn ang="0">
                    <a:pos x="174" y="194"/>
                  </a:cxn>
                  <a:cxn ang="0">
                    <a:pos x="185" y="127"/>
                  </a:cxn>
                  <a:cxn ang="0">
                    <a:pos x="167" y="78"/>
                  </a:cxn>
                  <a:cxn ang="0">
                    <a:pos x="116" y="78"/>
                  </a:cxn>
                  <a:cxn ang="0">
                    <a:pos x="108" y="51"/>
                  </a:cxn>
                  <a:cxn ang="0">
                    <a:pos x="121" y="14"/>
                  </a:cxn>
                  <a:cxn ang="0">
                    <a:pos x="98" y="0"/>
                  </a:cxn>
                </a:cxnLst>
                <a:rect l="0" t="0" r="r" b="b"/>
                <a:pathLst>
                  <a:path w="185" h="238">
                    <a:moveTo>
                      <a:pt x="98" y="0"/>
                    </a:moveTo>
                    <a:lnTo>
                      <a:pt x="83" y="21"/>
                    </a:lnTo>
                    <a:lnTo>
                      <a:pt x="83" y="52"/>
                    </a:lnTo>
                    <a:lnTo>
                      <a:pt x="8" y="59"/>
                    </a:lnTo>
                    <a:lnTo>
                      <a:pt x="0" y="83"/>
                    </a:lnTo>
                    <a:lnTo>
                      <a:pt x="0" y="124"/>
                    </a:lnTo>
                    <a:lnTo>
                      <a:pt x="23" y="127"/>
                    </a:lnTo>
                    <a:lnTo>
                      <a:pt x="23" y="155"/>
                    </a:lnTo>
                    <a:lnTo>
                      <a:pt x="0" y="171"/>
                    </a:lnTo>
                    <a:lnTo>
                      <a:pt x="4" y="210"/>
                    </a:lnTo>
                    <a:lnTo>
                      <a:pt x="4" y="238"/>
                    </a:lnTo>
                    <a:lnTo>
                      <a:pt x="56" y="234"/>
                    </a:lnTo>
                    <a:lnTo>
                      <a:pt x="102" y="203"/>
                    </a:lnTo>
                    <a:lnTo>
                      <a:pt x="142" y="203"/>
                    </a:lnTo>
                    <a:lnTo>
                      <a:pt x="174" y="194"/>
                    </a:lnTo>
                    <a:lnTo>
                      <a:pt x="185" y="127"/>
                    </a:lnTo>
                    <a:lnTo>
                      <a:pt x="167" y="78"/>
                    </a:lnTo>
                    <a:lnTo>
                      <a:pt x="116" y="78"/>
                    </a:lnTo>
                    <a:lnTo>
                      <a:pt x="108" y="51"/>
                    </a:lnTo>
                    <a:lnTo>
                      <a:pt x="121" y="14"/>
                    </a:lnTo>
                    <a:lnTo>
                      <a:pt x="98" y="0"/>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37" name="Freeform 246"/>
              <p:cNvSpPr>
                <a:spLocks/>
              </p:cNvSpPr>
              <p:nvPr/>
            </p:nvSpPr>
            <p:spPr bwMode="auto">
              <a:xfrm>
                <a:off x="4207862" y="2709355"/>
                <a:ext cx="54506" cy="47924"/>
              </a:xfrm>
              <a:custGeom>
                <a:avLst/>
                <a:gdLst/>
                <a:ahLst/>
                <a:cxnLst>
                  <a:cxn ang="0">
                    <a:pos x="59" y="81"/>
                  </a:cxn>
                  <a:cxn ang="0">
                    <a:pos x="8" y="81"/>
                  </a:cxn>
                  <a:cxn ang="0">
                    <a:pos x="0" y="54"/>
                  </a:cxn>
                  <a:cxn ang="0">
                    <a:pos x="13" y="17"/>
                  </a:cxn>
                  <a:cxn ang="0">
                    <a:pos x="38" y="0"/>
                  </a:cxn>
                  <a:cxn ang="0">
                    <a:pos x="66" y="7"/>
                  </a:cxn>
                  <a:cxn ang="0">
                    <a:pos x="86" y="27"/>
                  </a:cxn>
                  <a:cxn ang="0">
                    <a:pos x="93" y="59"/>
                  </a:cxn>
                  <a:cxn ang="0">
                    <a:pos x="59" y="81"/>
                  </a:cxn>
                </a:cxnLst>
                <a:rect l="0" t="0" r="r" b="b"/>
                <a:pathLst>
                  <a:path w="93" h="81">
                    <a:moveTo>
                      <a:pt x="59" y="81"/>
                    </a:moveTo>
                    <a:lnTo>
                      <a:pt x="8" y="81"/>
                    </a:lnTo>
                    <a:lnTo>
                      <a:pt x="0" y="54"/>
                    </a:lnTo>
                    <a:lnTo>
                      <a:pt x="13" y="17"/>
                    </a:lnTo>
                    <a:lnTo>
                      <a:pt x="38" y="0"/>
                    </a:lnTo>
                    <a:lnTo>
                      <a:pt x="66" y="7"/>
                    </a:lnTo>
                    <a:lnTo>
                      <a:pt x="86" y="27"/>
                    </a:lnTo>
                    <a:lnTo>
                      <a:pt x="93" y="59"/>
                    </a:lnTo>
                    <a:lnTo>
                      <a:pt x="59" y="81"/>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38" name="Freeform 247"/>
              <p:cNvSpPr>
                <a:spLocks/>
              </p:cNvSpPr>
              <p:nvPr/>
            </p:nvSpPr>
            <p:spPr bwMode="auto">
              <a:xfrm>
                <a:off x="4221927" y="2583333"/>
                <a:ext cx="22857" cy="39049"/>
              </a:xfrm>
              <a:custGeom>
                <a:avLst/>
                <a:gdLst/>
                <a:ahLst/>
                <a:cxnLst>
                  <a:cxn ang="0">
                    <a:pos x="36" y="0"/>
                  </a:cxn>
                  <a:cxn ang="0">
                    <a:pos x="5" y="20"/>
                  </a:cxn>
                  <a:cxn ang="0">
                    <a:pos x="0" y="52"/>
                  </a:cxn>
                  <a:cxn ang="0">
                    <a:pos x="16" y="68"/>
                  </a:cxn>
                  <a:cxn ang="0">
                    <a:pos x="40" y="35"/>
                  </a:cxn>
                  <a:cxn ang="0">
                    <a:pos x="36" y="0"/>
                  </a:cxn>
                </a:cxnLst>
                <a:rect l="0" t="0" r="r" b="b"/>
                <a:pathLst>
                  <a:path w="40" h="68">
                    <a:moveTo>
                      <a:pt x="36" y="0"/>
                    </a:moveTo>
                    <a:lnTo>
                      <a:pt x="5" y="20"/>
                    </a:lnTo>
                    <a:lnTo>
                      <a:pt x="0" y="52"/>
                    </a:lnTo>
                    <a:lnTo>
                      <a:pt x="16" y="68"/>
                    </a:lnTo>
                    <a:lnTo>
                      <a:pt x="40" y="35"/>
                    </a:lnTo>
                    <a:lnTo>
                      <a:pt x="36" y="0"/>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39" name="Freeform 248"/>
              <p:cNvSpPr>
                <a:spLocks/>
              </p:cNvSpPr>
              <p:nvPr/>
            </p:nvSpPr>
            <p:spPr bwMode="auto">
              <a:xfrm>
                <a:off x="4248301" y="2576233"/>
                <a:ext cx="193407" cy="337242"/>
              </a:xfrm>
              <a:custGeom>
                <a:avLst/>
                <a:gdLst/>
                <a:ahLst/>
                <a:cxnLst>
                  <a:cxn ang="0">
                    <a:pos x="52" y="7"/>
                  </a:cxn>
                  <a:cxn ang="0">
                    <a:pos x="32" y="43"/>
                  </a:cxn>
                  <a:cxn ang="0">
                    <a:pos x="0" y="79"/>
                  </a:cxn>
                  <a:cxn ang="0">
                    <a:pos x="24" y="90"/>
                  </a:cxn>
                  <a:cxn ang="0">
                    <a:pos x="32" y="118"/>
                  </a:cxn>
                  <a:cxn ang="0">
                    <a:pos x="32" y="146"/>
                  </a:cxn>
                  <a:cxn ang="0">
                    <a:pos x="4" y="162"/>
                  </a:cxn>
                  <a:cxn ang="0">
                    <a:pos x="17" y="190"/>
                  </a:cxn>
                  <a:cxn ang="0">
                    <a:pos x="44" y="193"/>
                  </a:cxn>
                  <a:cxn ang="0">
                    <a:pos x="52" y="217"/>
                  </a:cxn>
                  <a:cxn ang="0">
                    <a:pos x="41" y="241"/>
                  </a:cxn>
                  <a:cxn ang="0">
                    <a:pos x="115" y="256"/>
                  </a:cxn>
                  <a:cxn ang="0">
                    <a:pos x="131" y="284"/>
                  </a:cxn>
                  <a:cxn ang="0">
                    <a:pos x="155" y="292"/>
                  </a:cxn>
                  <a:cxn ang="0">
                    <a:pos x="147" y="315"/>
                  </a:cxn>
                  <a:cxn ang="0">
                    <a:pos x="107" y="339"/>
                  </a:cxn>
                  <a:cxn ang="0">
                    <a:pos x="76" y="339"/>
                  </a:cxn>
                  <a:cxn ang="0">
                    <a:pos x="72" y="375"/>
                  </a:cxn>
                  <a:cxn ang="0">
                    <a:pos x="83" y="394"/>
                  </a:cxn>
                  <a:cxn ang="0">
                    <a:pos x="76" y="427"/>
                  </a:cxn>
                  <a:cxn ang="0">
                    <a:pos x="52" y="442"/>
                  </a:cxn>
                  <a:cxn ang="0">
                    <a:pos x="123" y="458"/>
                  </a:cxn>
                  <a:cxn ang="0">
                    <a:pos x="120" y="470"/>
                  </a:cxn>
                  <a:cxn ang="0">
                    <a:pos x="92" y="473"/>
                  </a:cxn>
                  <a:cxn ang="0">
                    <a:pos x="63" y="505"/>
                  </a:cxn>
                  <a:cxn ang="0">
                    <a:pos x="36" y="537"/>
                  </a:cxn>
                  <a:cxn ang="0">
                    <a:pos x="32" y="569"/>
                  </a:cxn>
                  <a:cxn ang="0">
                    <a:pos x="100" y="541"/>
                  </a:cxn>
                  <a:cxn ang="0">
                    <a:pos x="142" y="517"/>
                  </a:cxn>
                  <a:cxn ang="0">
                    <a:pos x="203" y="534"/>
                  </a:cxn>
                  <a:cxn ang="0">
                    <a:pos x="249" y="501"/>
                  </a:cxn>
                  <a:cxn ang="0">
                    <a:pos x="309" y="486"/>
                  </a:cxn>
                  <a:cxn ang="0">
                    <a:pos x="273" y="458"/>
                  </a:cxn>
                  <a:cxn ang="0">
                    <a:pos x="293" y="442"/>
                  </a:cxn>
                  <a:cxn ang="0">
                    <a:pos x="324" y="446"/>
                  </a:cxn>
                  <a:cxn ang="0">
                    <a:pos x="328" y="375"/>
                  </a:cxn>
                  <a:cxn ang="0">
                    <a:pos x="269" y="355"/>
                  </a:cxn>
                  <a:cxn ang="0">
                    <a:pos x="265" y="308"/>
                  </a:cxn>
                  <a:cxn ang="0">
                    <a:pos x="258" y="280"/>
                  </a:cxn>
                  <a:cxn ang="0">
                    <a:pos x="226" y="269"/>
                  </a:cxn>
                  <a:cxn ang="0">
                    <a:pos x="230" y="228"/>
                  </a:cxn>
                  <a:cxn ang="0">
                    <a:pos x="203" y="221"/>
                  </a:cxn>
                  <a:cxn ang="0">
                    <a:pos x="210" y="166"/>
                  </a:cxn>
                  <a:cxn ang="0">
                    <a:pos x="135" y="110"/>
                  </a:cxn>
                  <a:cxn ang="0">
                    <a:pos x="175" y="98"/>
                  </a:cxn>
                  <a:cxn ang="0">
                    <a:pos x="179" y="51"/>
                  </a:cxn>
                  <a:cxn ang="0">
                    <a:pos x="107" y="51"/>
                  </a:cxn>
                  <a:cxn ang="0">
                    <a:pos x="107" y="0"/>
                  </a:cxn>
                  <a:cxn ang="0">
                    <a:pos x="52" y="7"/>
                  </a:cxn>
                </a:cxnLst>
                <a:rect l="0" t="0" r="r" b="b"/>
                <a:pathLst>
                  <a:path w="328" h="569">
                    <a:moveTo>
                      <a:pt x="52" y="7"/>
                    </a:moveTo>
                    <a:lnTo>
                      <a:pt x="32" y="43"/>
                    </a:lnTo>
                    <a:lnTo>
                      <a:pt x="0" y="79"/>
                    </a:lnTo>
                    <a:lnTo>
                      <a:pt x="24" y="90"/>
                    </a:lnTo>
                    <a:lnTo>
                      <a:pt x="32" y="118"/>
                    </a:lnTo>
                    <a:lnTo>
                      <a:pt x="32" y="146"/>
                    </a:lnTo>
                    <a:lnTo>
                      <a:pt x="4" y="162"/>
                    </a:lnTo>
                    <a:lnTo>
                      <a:pt x="17" y="190"/>
                    </a:lnTo>
                    <a:lnTo>
                      <a:pt x="44" y="193"/>
                    </a:lnTo>
                    <a:lnTo>
                      <a:pt x="52" y="217"/>
                    </a:lnTo>
                    <a:lnTo>
                      <a:pt x="41" y="241"/>
                    </a:lnTo>
                    <a:lnTo>
                      <a:pt x="115" y="256"/>
                    </a:lnTo>
                    <a:lnTo>
                      <a:pt x="131" y="284"/>
                    </a:lnTo>
                    <a:lnTo>
                      <a:pt x="155" y="292"/>
                    </a:lnTo>
                    <a:lnTo>
                      <a:pt x="147" y="315"/>
                    </a:lnTo>
                    <a:lnTo>
                      <a:pt x="107" y="339"/>
                    </a:lnTo>
                    <a:lnTo>
                      <a:pt x="76" y="339"/>
                    </a:lnTo>
                    <a:lnTo>
                      <a:pt x="72" y="375"/>
                    </a:lnTo>
                    <a:lnTo>
                      <a:pt x="83" y="394"/>
                    </a:lnTo>
                    <a:lnTo>
                      <a:pt x="76" y="427"/>
                    </a:lnTo>
                    <a:lnTo>
                      <a:pt x="52" y="442"/>
                    </a:lnTo>
                    <a:lnTo>
                      <a:pt x="123" y="458"/>
                    </a:lnTo>
                    <a:lnTo>
                      <a:pt x="120" y="470"/>
                    </a:lnTo>
                    <a:lnTo>
                      <a:pt x="92" y="473"/>
                    </a:lnTo>
                    <a:lnTo>
                      <a:pt x="63" y="505"/>
                    </a:lnTo>
                    <a:lnTo>
                      <a:pt x="36" y="537"/>
                    </a:lnTo>
                    <a:lnTo>
                      <a:pt x="32" y="569"/>
                    </a:lnTo>
                    <a:lnTo>
                      <a:pt x="100" y="541"/>
                    </a:lnTo>
                    <a:lnTo>
                      <a:pt x="142" y="517"/>
                    </a:lnTo>
                    <a:lnTo>
                      <a:pt x="203" y="534"/>
                    </a:lnTo>
                    <a:lnTo>
                      <a:pt x="249" y="501"/>
                    </a:lnTo>
                    <a:lnTo>
                      <a:pt x="309" y="486"/>
                    </a:lnTo>
                    <a:lnTo>
                      <a:pt x="273" y="458"/>
                    </a:lnTo>
                    <a:lnTo>
                      <a:pt x="293" y="442"/>
                    </a:lnTo>
                    <a:lnTo>
                      <a:pt x="324" y="446"/>
                    </a:lnTo>
                    <a:lnTo>
                      <a:pt x="328" y="375"/>
                    </a:lnTo>
                    <a:lnTo>
                      <a:pt x="269" y="355"/>
                    </a:lnTo>
                    <a:lnTo>
                      <a:pt x="265" y="308"/>
                    </a:lnTo>
                    <a:lnTo>
                      <a:pt x="258" y="280"/>
                    </a:lnTo>
                    <a:lnTo>
                      <a:pt x="226" y="269"/>
                    </a:lnTo>
                    <a:lnTo>
                      <a:pt x="230" y="228"/>
                    </a:lnTo>
                    <a:lnTo>
                      <a:pt x="203" y="221"/>
                    </a:lnTo>
                    <a:lnTo>
                      <a:pt x="210" y="166"/>
                    </a:lnTo>
                    <a:lnTo>
                      <a:pt x="135" y="110"/>
                    </a:lnTo>
                    <a:lnTo>
                      <a:pt x="175" y="98"/>
                    </a:lnTo>
                    <a:lnTo>
                      <a:pt x="179" y="51"/>
                    </a:lnTo>
                    <a:lnTo>
                      <a:pt x="107" y="51"/>
                    </a:lnTo>
                    <a:lnTo>
                      <a:pt x="107" y="0"/>
                    </a:lnTo>
                    <a:lnTo>
                      <a:pt x="52" y="7"/>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40" name="Freeform 249"/>
              <p:cNvSpPr>
                <a:spLocks/>
              </p:cNvSpPr>
              <p:nvPr/>
            </p:nvSpPr>
            <p:spPr bwMode="auto">
              <a:xfrm>
                <a:off x="4357312" y="2487485"/>
                <a:ext cx="17582" cy="33724"/>
              </a:xfrm>
              <a:custGeom>
                <a:avLst/>
                <a:gdLst/>
                <a:ahLst/>
                <a:cxnLst>
                  <a:cxn ang="0">
                    <a:pos x="24" y="0"/>
                  </a:cxn>
                  <a:cxn ang="0">
                    <a:pos x="0" y="28"/>
                  </a:cxn>
                  <a:cxn ang="0">
                    <a:pos x="8" y="59"/>
                  </a:cxn>
                  <a:cxn ang="0">
                    <a:pos x="28" y="59"/>
                  </a:cxn>
                  <a:cxn ang="0">
                    <a:pos x="24" y="0"/>
                  </a:cxn>
                </a:cxnLst>
                <a:rect l="0" t="0" r="r" b="b"/>
                <a:pathLst>
                  <a:path w="28" h="59">
                    <a:moveTo>
                      <a:pt x="24" y="0"/>
                    </a:moveTo>
                    <a:lnTo>
                      <a:pt x="0" y="28"/>
                    </a:lnTo>
                    <a:lnTo>
                      <a:pt x="8" y="59"/>
                    </a:lnTo>
                    <a:lnTo>
                      <a:pt x="28" y="59"/>
                    </a:lnTo>
                    <a:lnTo>
                      <a:pt x="24" y="0"/>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41" name="Freeform 250"/>
              <p:cNvSpPr>
                <a:spLocks/>
              </p:cNvSpPr>
              <p:nvPr/>
            </p:nvSpPr>
            <p:spPr bwMode="auto">
              <a:xfrm>
                <a:off x="4519071" y="2018897"/>
                <a:ext cx="652308" cy="573311"/>
              </a:xfrm>
              <a:custGeom>
                <a:avLst/>
                <a:gdLst/>
                <a:ahLst/>
                <a:cxnLst>
                  <a:cxn ang="0">
                    <a:pos x="961" y="136"/>
                  </a:cxn>
                  <a:cxn ang="0">
                    <a:pos x="891" y="96"/>
                  </a:cxn>
                  <a:cxn ang="0">
                    <a:pos x="835" y="155"/>
                  </a:cxn>
                  <a:cxn ang="0">
                    <a:pos x="751" y="210"/>
                  </a:cxn>
                  <a:cxn ang="0">
                    <a:pos x="677" y="195"/>
                  </a:cxn>
                  <a:cxn ang="0">
                    <a:pos x="626" y="246"/>
                  </a:cxn>
                  <a:cxn ang="0">
                    <a:pos x="550" y="250"/>
                  </a:cxn>
                  <a:cxn ang="0">
                    <a:pos x="503" y="285"/>
                  </a:cxn>
                  <a:cxn ang="0">
                    <a:pos x="471" y="317"/>
                  </a:cxn>
                  <a:cxn ang="0">
                    <a:pos x="440" y="372"/>
                  </a:cxn>
                  <a:cxn ang="0">
                    <a:pos x="396" y="412"/>
                  </a:cxn>
                  <a:cxn ang="0">
                    <a:pos x="365" y="482"/>
                  </a:cxn>
                  <a:cxn ang="0">
                    <a:pos x="372" y="546"/>
                  </a:cxn>
                  <a:cxn ang="0">
                    <a:pos x="309" y="554"/>
                  </a:cxn>
                  <a:cxn ang="0">
                    <a:pos x="309" y="668"/>
                  </a:cxn>
                  <a:cxn ang="0">
                    <a:pos x="341" y="771"/>
                  </a:cxn>
                  <a:cxn ang="0">
                    <a:pos x="309" y="850"/>
                  </a:cxn>
                  <a:cxn ang="0">
                    <a:pos x="278" y="937"/>
                  </a:cxn>
                  <a:cxn ang="0">
                    <a:pos x="179" y="929"/>
                  </a:cxn>
                  <a:cxn ang="0">
                    <a:pos x="107" y="965"/>
                  </a:cxn>
                  <a:cxn ang="0">
                    <a:pos x="48" y="914"/>
                  </a:cxn>
                  <a:cxn ang="0">
                    <a:pos x="37" y="815"/>
                  </a:cxn>
                  <a:cxn ang="0">
                    <a:pos x="0" y="692"/>
                  </a:cxn>
                  <a:cxn ang="0">
                    <a:pos x="44" y="653"/>
                  </a:cxn>
                  <a:cxn ang="0">
                    <a:pos x="127" y="633"/>
                  </a:cxn>
                  <a:cxn ang="0">
                    <a:pos x="195" y="602"/>
                  </a:cxn>
                  <a:cxn ang="0">
                    <a:pos x="262" y="526"/>
                  </a:cxn>
                  <a:cxn ang="0">
                    <a:pos x="302" y="460"/>
                  </a:cxn>
                  <a:cxn ang="0">
                    <a:pos x="326" y="372"/>
                  </a:cxn>
                  <a:cxn ang="0">
                    <a:pos x="412" y="278"/>
                  </a:cxn>
                  <a:cxn ang="0">
                    <a:pos x="519" y="237"/>
                  </a:cxn>
                  <a:cxn ang="0">
                    <a:pos x="622" y="206"/>
                  </a:cxn>
                  <a:cxn ang="0">
                    <a:pos x="672" y="147"/>
                  </a:cxn>
                  <a:cxn ang="0">
                    <a:pos x="629" y="76"/>
                  </a:cxn>
                  <a:cxn ang="0">
                    <a:pos x="692" y="29"/>
                  </a:cxn>
                  <a:cxn ang="0">
                    <a:pos x="724" y="79"/>
                  </a:cxn>
                  <a:cxn ang="0">
                    <a:pos x="747" y="57"/>
                  </a:cxn>
                  <a:cxn ang="0">
                    <a:pos x="788" y="84"/>
                  </a:cxn>
                  <a:cxn ang="0">
                    <a:pos x="779" y="33"/>
                  </a:cxn>
                  <a:cxn ang="0">
                    <a:pos x="858" y="40"/>
                  </a:cxn>
                  <a:cxn ang="0">
                    <a:pos x="894" y="44"/>
                  </a:cxn>
                  <a:cxn ang="0">
                    <a:pos x="977" y="16"/>
                  </a:cxn>
                  <a:cxn ang="0">
                    <a:pos x="1020" y="84"/>
                  </a:cxn>
                  <a:cxn ang="0">
                    <a:pos x="1055" y="152"/>
                  </a:cxn>
                  <a:cxn ang="0">
                    <a:pos x="983" y="256"/>
                  </a:cxn>
                  <a:cxn ang="0">
                    <a:pos x="961" y="136"/>
                  </a:cxn>
                </a:cxnLst>
                <a:rect l="0" t="0" r="r" b="b"/>
                <a:pathLst>
                  <a:path w="1112" h="970">
                    <a:moveTo>
                      <a:pt x="933" y="210"/>
                    </a:moveTo>
                    <a:lnTo>
                      <a:pt x="961" y="136"/>
                    </a:lnTo>
                    <a:lnTo>
                      <a:pt x="926" y="103"/>
                    </a:lnTo>
                    <a:lnTo>
                      <a:pt x="891" y="96"/>
                    </a:lnTo>
                    <a:lnTo>
                      <a:pt x="863" y="119"/>
                    </a:lnTo>
                    <a:lnTo>
                      <a:pt x="835" y="155"/>
                    </a:lnTo>
                    <a:lnTo>
                      <a:pt x="815" y="202"/>
                    </a:lnTo>
                    <a:lnTo>
                      <a:pt x="751" y="210"/>
                    </a:lnTo>
                    <a:lnTo>
                      <a:pt x="709" y="202"/>
                    </a:lnTo>
                    <a:lnTo>
                      <a:pt x="677" y="195"/>
                    </a:lnTo>
                    <a:lnTo>
                      <a:pt x="650" y="219"/>
                    </a:lnTo>
                    <a:lnTo>
                      <a:pt x="626" y="246"/>
                    </a:lnTo>
                    <a:lnTo>
                      <a:pt x="582" y="246"/>
                    </a:lnTo>
                    <a:lnTo>
                      <a:pt x="550" y="250"/>
                    </a:lnTo>
                    <a:lnTo>
                      <a:pt x="526" y="274"/>
                    </a:lnTo>
                    <a:lnTo>
                      <a:pt x="503" y="285"/>
                    </a:lnTo>
                    <a:lnTo>
                      <a:pt x="475" y="278"/>
                    </a:lnTo>
                    <a:lnTo>
                      <a:pt x="471" y="317"/>
                    </a:lnTo>
                    <a:lnTo>
                      <a:pt x="447" y="333"/>
                    </a:lnTo>
                    <a:lnTo>
                      <a:pt x="440" y="372"/>
                    </a:lnTo>
                    <a:lnTo>
                      <a:pt x="408" y="377"/>
                    </a:lnTo>
                    <a:lnTo>
                      <a:pt x="396" y="412"/>
                    </a:lnTo>
                    <a:lnTo>
                      <a:pt x="372" y="423"/>
                    </a:lnTo>
                    <a:lnTo>
                      <a:pt x="365" y="482"/>
                    </a:lnTo>
                    <a:lnTo>
                      <a:pt x="344" y="523"/>
                    </a:lnTo>
                    <a:lnTo>
                      <a:pt x="372" y="546"/>
                    </a:lnTo>
                    <a:lnTo>
                      <a:pt x="353" y="561"/>
                    </a:lnTo>
                    <a:lnTo>
                      <a:pt x="309" y="554"/>
                    </a:lnTo>
                    <a:lnTo>
                      <a:pt x="298" y="585"/>
                    </a:lnTo>
                    <a:lnTo>
                      <a:pt x="309" y="668"/>
                    </a:lnTo>
                    <a:lnTo>
                      <a:pt x="317" y="720"/>
                    </a:lnTo>
                    <a:lnTo>
                      <a:pt x="341" y="771"/>
                    </a:lnTo>
                    <a:lnTo>
                      <a:pt x="353" y="826"/>
                    </a:lnTo>
                    <a:lnTo>
                      <a:pt x="309" y="850"/>
                    </a:lnTo>
                    <a:lnTo>
                      <a:pt x="293" y="906"/>
                    </a:lnTo>
                    <a:lnTo>
                      <a:pt x="278" y="937"/>
                    </a:lnTo>
                    <a:lnTo>
                      <a:pt x="247" y="918"/>
                    </a:lnTo>
                    <a:lnTo>
                      <a:pt x="179" y="929"/>
                    </a:lnTo>
                    <a:lnTo>
                      <a:pt x="144" y="953"/>
                    </a:lnTo>
                    <a:lnTo>
                      <a:pt x="107" y="965"/>
                    </a:lnTo>
                    <a:lnTo>
                      <a:pt x="52" y="970"/>
                    </a:lnTo>
                    <a:lnTo>
                      <a:pt x="48" y="914"/>
                    </a:lnTo>
                    <a:lnTo>
                      <a:pt x="24" y="898"/>
                    </a:lnTo>
                    <a:lnTo>
                      <a:pt x="37" y="815"/>
                    </a:lnTo>
                    <a:lnTo>
                      <a:pt x="5" y="811"/>
                    </a:lnTo>
                    <a:lnTo>
                      <a:pt x="0" y="692"/>
                    </a:lnTo>
                    <a:lnTo>
                      <a:pt x="37" y="681"/>
                    </a:lnTo>
                    <a:lnTo>
                      <a:pt x="44" y="653"/>
                    </a:lnTo>
                    <a:lnTo>
                      <a:pt x="88" y="637"/>
                    </a:lnTo>
                    <a:lnTo>
                      <a:pt x="127" y="633"/>
                    </a:lnTo>
                    <a:lnTo>
                      <a:pt x="147" y="605"/>
                    </a:lnTo>
                    <a:lnTo>
                      <a:pt x="195" y="602"/>
                    </a:lnTo>
                    <a:lnTo>
                      <a:pt x="199" y="546"/>
                    </a:lnTo>
                    <a:lnTo>
                      <a:pt x="262" y="526"/>
                    </a:lnTo>
                    <a:lnTo>
                      <a:pt x="269" y="482"/>
                    </a:lnTo>
                    <a:lnTo>
                      <a:pt x="302" y="460"/>
                    </a:lnTo>
                    <a:lnTo>
                      <a:pt x="313" y="416"/>
                    </a:lnTo>
                    <a:lnTo>
                      <a:pt x="326" y="372"/>
                    </a:lnTo>
                    <a:lnTo>
                      <a:pt x="372" y="325"/>
                    </a:lnTo>
                    <a:lnTo>
                      <a:pt x="412" y="278"/>
                    </a:lnTo>
                    <a:lnTo>
                      <a:pt x="455" y="246"/>
                    </a:lnTo>
                    <a:lnTo>
                      <a:pt x="519" y="237"/>
                    </a:lnTo>
                    <a:lnTo>
                      <a:pt x="554" y="219"/>
                    </a:lnTo>
                    <a:lnTo>
                      <a:pt x="622" y="206"/>
                    </a:lnTo>
                    <a:lnTo>
                      <a:pt x="633" y="167"/>
                    </a:lnTo>
                    <a:lnTo>
                      <a:pt x="672" y="147"/>
                    </a:lnTo>
                    <a:lnTo>
                      <a:pt x="661" y="99"/>
                    </a:lnTo>
                    <a:lnTo>
                      <a:pt x="629" y="76"/>
                    </a:lnTo>
                    <a:lnTo>
                      <a:pt x="677" y="60"/>
                    </a:lnTo>
                    <a:lnTo>
                      <a:pt x="692" y="29"/>
                    </a:lnTo>
                    <a:lnTo>
                      <a:pt x="701" y="72"/>
                    </a:lnTo>
                    <a:lnTo>
                      <a:pt x="724" y="79"/>
                    </a:lnTo>
                    <a:lnTo>
                      <a:pt x="724" y="57"/>
                    </a:lnTo>
                    <a:lnTo>
                      <a:pt x="747" y="57"/>
                    </a:lnTo>
                    <a:lnTo>
                      <a:pt x="756" y="76"/>
                    </a:lnTo>
                    <a:lnTo>
                      <a:pt x="788" y="84"/>
                    </a:lnTo>
                    <a:lnTo>
                      <a:pt x="803" y="48"/>
                    </a:lnTo>
                    <a:lnTo>
                      <a:pt x="779" y="33"/>
                    </a:lnTo>
                    <a:lnTo>
                      <a:pt x="819" y="9"/>
                    </a:lnTo>
                    <a:lnTo>
                      <a:pt x="858" y="40"/>
                    </a:lnTo>
                    <a:lnTo>
                      <a:pt x="882" y="0"/>
                    </a:lnTo>
                    <a:lnTo>
                      <a:pt x="894" y="44"/>
                    </a:lnTo>
                    <a:lnTo>
                      <a:pt x="933" y="48"/>
                    </a:lnTo>
                    <a:lnTo>
                      <a:pt x="977" y="16"/>
                    </a:lnTo>
                    <a:lnTo>
                      <a:pt x="1029" y="48"/>
                    </a:lnTo>
                    <a:lnTo>
                      <a:pt x="1020" y="84"/>
                    </a:lnTo>
                    <a:lnTo>
                      <a:pt x="1112" y="116"/>
                    </a:lnTo>
                    <a:lnTo>
                      <a:pt x="1055" y="152"/>
                    </a:lnTo>
                    <a:lnTo>
                      <a:pt x="1004" y="207"/>
                    </a:lnTo>
                    <a:lnTo>
                      <a:pt x="983" y="256"/>
                    </a:lnTo>
                    <a:lnTo>
                      <a:pt x="933" y="210"/>
                    </a:lnTo>
                    <a:lnTo>
                      <a:pt x="961" y="136"/>
                    </a:lnTo>
                    <a:lnTo>
                      <a:pt x="933" y="210"/>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42" name="Freeform 251"/>
              <p:cNvSpPr>
                <a:spLocks/>
              </p:cNvSpPr>
              <p:nvPr/>
            </p:nvSpPr>
            <p:spPr bwMode="auto">
              <a:xfrm>
                <a:off x="4519071" y="2018897"/>
                <a:ext cx="652308" cy="573311"/>
              </a:xfrm>
              <a:custGeom>
                <a:avLst/>
                <a:gdLst/>
                <a:ahLst/>
                <a:cxnLst>
                  <a:cxn ang="0">
                    <a:pos x="961" y="136"/>
                  </a:cxn>
                  <a:cxn ang="0">
                    <a:pos x="891" y="96"/>
                  </a:cxn>
                  <a:cxn ang="0">
                    <a:pos x="835" y="155"/>
                  </a:cxn>
                  <a:cxn ang="0">
                    <a:pos x="751" y="210"/>
                  </a:cxn>
                  <a:cxn ang="0">
                    <a:pos x="677" y="195"/>
                  </a:cxn>
                  <a:cxn ang="0">
                    <a:pos x="626" y="246"/>
                  </a:cxn>
                  <a:cxn ang="0">
                    <a:pos x="550" y="250"/>
                  </a:cxn>
                  <a:cxn ang="0">
                    <a:pos x="503" y="285"/>
                  </a:cxn>
                  <a:cxn ang="0">
                    <a:pos x="471" y="317"/>
                  </a:cxn>
                  <a:cxn ang="0">
                    <a:pos x="440" y="372"/>
                  </a:cxn>
                  <a:cxn ang="0">
                    <a:pos x="396" y="412"/>
                  </a:cxn>
                  <a:cxn ang="0">
                    <a:pos x="365" y="482"/>
                  </a:cxn>
                  <a:cxn ang="0">
                    <a:pos x="372" y="546"/>
                  </a:cxn>
                  <a:cxn ang="0">
                    <a:pos x="309" y="554"/>
                  </a:cxn>
                  <a:cxn ang="0">
                    <a:pos x="309" y="668"/>
                  </a:cxn>
                  <a:cxn ang="0">
                    <a:pos x="341" y="771"/>
                  </a:cxn>
                  <a:cxn ang="0">
                    <a:pos x="309" y="850"/>
                  </a:cxn>
                  <a:cxn ang="0">
                    <a:pos x="278" y="937"/>
                  </a:cxn>
                  <a:cxn ang="0">
                    <a:pos x="179" y="929"/>
                  </a:cxn>
                  <a:cxn ang="0">
                    <a:pos x="107" y="965"/>
                  </a:cxn>
                  <a:cxn ang="0">
                    <a:pos x="48" y="914"/>
                  </a:cxn>
                  <a:cxn ang="0">
                    <a:pos x="37" y="815"/>
                  </a:cxn>
                  <a:cxn ang="0">
                    <a:pos x="0" y="692"/>
                  </a:cxn>
                  <a:cxn ang="0">
                    <a:pos x="44" y="653"/>
                  </a:cxn>
                  <a:cxn ang="0">
                    <a:pos x="127" y="633"/>
                  </a:cxn>
                  <a:cxn ang="0">
                    <a:pos x="195" y="602"/>
                  </a:cxn>
                  <a:cxn ang="0">
                    <a:pos x="262" y="526"/>
                  </a:cxn>
                  <a:cxn ang="0">
                    <a:pos x="302" y="460"/>
                  </a:cxn>
                  <a:cxn ang="0">
                    <a:pos x="326" y="372"/>
                  </a:cxn>
                  <a:cxn ang="0">
                    <a:pos x="412" y="278"/>
                  </a:cxn>
                  <a:cxn ang="0">
                    <a:pos x="519" y="237"/>
                  </a:cxn>
                  <a:cxn ang="0">
                    <a:pos x="622" y="206"/>
                  </a:cxn>
                  <a:cxn ang="0">
                    <a:pos x="672" y="147"/>
                  </a:cxn>
                  <a:cxn ang="0">
                    <a:pos x="629" y="76"/>
                  </a:cxn>
                  <a:cxn ang="0">
                    <a:pos x="692" y="29"/>
                  </a:cxn>
                  <a:cxn ang="0">
                    <a:pos x="724" y="79"/>
                  </a:cxn>
                  <a:cxn ang="0">
                    <a:pos x="747" y="57"/>
                  </a:cxn>
                  <a:cxn ang="0">
                    <a:pos x="788" y="84"/>
                  </a:cxn>
                  <a:cxn ang="0">
                    <a:pos x="779" y="33"/>
                  </a:cxn>
                  <a:cxn ang="0">
                    <a:pos x="858" y="40"/>
                  </a:cxn>
                  <a:cxn ang="0">
                    <a:pos x="894" y="44"/>
                  </a:cxn>
                  <a:cxn ang="0">
                    <a:pos x="977" y="16"/>
                  </a:cxn>
                  <a:cxn ang="0">
                    <a:pos x="1020" y="84"/>
                  </a:cxn>
                  <a:cxn ang="0">
                    <a:pos x="1055" y="152"/>
                  </a:cxn>
                  <a:cxn ang="0">
                    <a:pos x="983" y="256"/>
                  </a:cxn>
                  <a:cxn ang="0">
                    <a:pos x="961" y="136"/>
                  </a:cxn>
                </a:cxnLst>
                <a:rect l="0" t="0" r="r" b="b"/>
                <a:pathLst>
                  <a:path w="1112" h="970">
                    <a:moveTo>
                      <a:pt x="933" y="210"/>
                    </a:moveTo>
                    <a:lnTo>
                      <a:pt x="961" y="136"/>
                    </a:lnTo>
                    <a:lnTo>
                      <a:pt x="926" y="103"/>
                    </a:lnTo>
                    <a:lnTo>
                      <a:pt x="891" y="96"/>
                    </a:lnTo>
                    <a:lnTo>
                      <a:pt x="863" y="119"/>
                    </a:lnTo>
                    <a:lnTo>
                      <a:pt x="835" y="155"/>
                    </a:lnTo>
                    <a:lnTo>
                      <a:pt x="815" y="202"/>
                    </a:lnTo>
                    <a:lnTo>
                      <a:pt x="751" y="210"/>
                    </a:lnTo>
                    <a:lnTo>
                      <a:pt x="709" y="202"/>
                    </a:lnTo>
                    <a:lnTo>
                      <a:pt x="677" y="195"/>
                    </a:lnTo>
                    <a:lnTo>
                      <a:pt x="650" y="219"/>
                    </a:lnTo>
                    <a:lnTo>
                      <a:pt x="626" y="246"/>
                    </a:lnTo>
                    <a:lnTo>
                      <a:pt x="582" y="246"/>
                    </a:lnTo>
                    <a:lnTo>
                      <a:pt x="550" y="250"/>
                    </a:lnTo>
                    <a:lnTo>
                      <a:pt x="526" y="274"/>
                    </a:lnTo>
                    <a:lnTo>
                      <a:pt x="503" y="285"/>
                    </a:lnTo>
                    <a:lnTo>
                      <a:pt x="475" y="278"/>
                    </a:lnTo>
                    <a:lnTo>
                      <a:pt x="471" y="317"/>
                    </a:lnTo>
                    <a:lnTo>
                      <a:pt x="447" y="333"/>
                    </a:lnTo>
                    <a:lnTo>
                      <a:pt x="440" y="372"/>
                    </a:lnTo>
                    <a:lnTo>
                      <a:pt x="408" y="377"/>
                    </a:lnTo>
                    <a:lnTo>
                      <a:pt x="396" y="412"/>
                    </a:lnTo>
                    <a:lnTo>
                      <a:pt x="372" y="423"/>
                    </a:lnTo>
                    <a:lnTo>
                      <a:pt x="365" y="482"/>
                    </a:lnTo>
                    <a:lnTo>
                      <a:pt x="344" y="523"/>
                    </a:lnTo>
                    <a:lnTo>
                      <a:pt x="372" y="546"/>
                    </a:lnTo>
                    <a:lnTo>
                      <a:pt x="353" y="561"/>
                    </a:lnTo>
                    <a:lnTo>
                      <a:pt x="309" y="554"/>
                    </a:lnTo>
                    <a:lnTo>
                      <a:pt x="298" y="585"/>
                    </a:lnTo>
                    <a:lnTo>
                      <a:pt x="309" y="668"/>
                    </a:lnTo>
                    <a:lnTo>
                      <a:pt x="317" y="720"/>
                    </a:lnTo>
                    <a:lnTo>
                      <a:pt x="341" y="771"/>
                    </a:lnTo>
                    <a:lnTo>
                      <a:pt x="353" y="826"/>
                    </a:lnTo>
                    <a:lnTo>
                      <a:pt x="309" y="850"/>
                    </a:lnTo>
                    <a:lnTo>
                      <a:pt x="293" y="906"/>
                    </a:lnTo>
                    <a:lnTo>
                      <a:pt x="278" y="937"/>
                    </a:lnTo>
                    <a:lnTo>
                      <a:pt x="247" y="918"/>
                    </a:lnTo>
                    <a:lnTo>
                      <a:pt x="179" y="929"/>
                    </a:lnTo>
                    <a:lnTo>
                      <a:pt x="144" y="953"/>
                    </a:lnTo>
                    <a:lnTo>
                      <a:pt x="107" y="965"/>
                    </a:lnTo>
                    <a:lnTo>
                      <a:pt x="52" y="970"/>
                    </a:lnTo>
                    <a:lnTo>
                      <a:pt x="48" y="914"/>
                    </a:lnTo>
                    <a:lnTo>
                      <a:pt x="24" y="898"/>
                    </a:lnTo>
                    <a:lnTo>
                      <a:pt x="37" y="815"/>
                    </a:lnTo>
                    <a:lnTo>
                      <a:pt x="5" y="811"/>
                    </a:lnTo>
                    <a:lnTo>
                      <a:pt x="0" y="692"/>
                    </a:lnTo>
                    <a:lnTo>
                      <a:pt x="37" y="681"/>
                    </a:lnTo>
                    <a:lnTo>
                      <a:pt x="44" y="653"/>
                    </a:lnTo>
                    <a:lnTo>
                      <a:pt x="88" y="637"/>
                    </a:lnTo>
                    <a:lnTo>
                      <a:pt x="127" y="633"/>
                    </a:lnTo>
                    <a:lnTo>
                      <a:pt x="147" y="605"/>
                    </a:lnTo>
                    <a:lnTo>
                      <a:pt x="195" y="602"/>
                    </a:lnTo>
                    <a:lnTo>
                      <a:pt x="199" y="546"/>
                    </a:lnTo>
                    <a:lnTo>
                      <a:pt x="262" y="526"/>
                    </a:lnTo>
                    <a:lnTo>
                      <a:pt x="269" y="482"/>
                    </a:lnTo>
                    <a:lnTo>
                      <a:pt x="302" y="460"/>
                    </a:lnTo>
                    <a:lnTo>
                      <a:pt x="313" y="416"/>
                    </a:lnTo>
                    <a:lnTo>
                      <a:pt x="326" y="372"/>
                    </a:lnTo>
                    <a:lnTo>
                      <a:pt x="372" y="325"/>
                    </a:lnTo>
                    <a:lnTo>
                      <a:pt x="412" y="278"/>
                    </a:lnTo>
                    <a:lnTo>
                      <a:pt x="455" y="246"/>
                    </a:lnTo>
                    <a:lnTo>
                      <a:pt x="519" y="237"/>
                    </a:lnTo>
                    <a:lnTo>
                      <a:pt x="554" y="219"/>
                    </a:lnTo>
                    <a:lnTo>
                      <a:pt x="622" y="206"/>
                    </a:lnTo>
                    <a:lnTo>
                      <a:pt x="633" y="167"/>
                    </a:lnTo>
                    <a:lnTo>
                      <a:pt x="672" y="147"/>
                    </a:lnTo>
                    <a:lnTo>
                      <a:pt x="661" y="99"/>
                    </a:lnTo>
                    <a:lnTo>
                      <a:pt x="629" y="76"/>
                    </a:lnTo>
                    <a:lnTo>
                      <a:pt x="677" y="60"/>
                    </a:lnTo>
                    <a:lnTo>
                      <a:pt x="692" y="29"/>
                    </a:lnTo>
                    <a:lnTo>
                      <a:pt x="701" y="72"/>
                    </a:lnTo>
                    <a:lnTo>
                      <a:pt x="724" y="79"/>
                    </a:lnTo>
                    <a:lnTo>
                      <a:pt x="724" y="57"/>
                    </a:lnTo>
                    <a:lnTo>
                      <a:pt x="747" y="57"/>
                    </a:lnTo>
                    <a:lnTo>
                      <a:pt x="756" y="76"/>
                    </a:lnTo>
                    <a:lnTo>
                      <a:pt x="788" y="84"/>
                    </a:lnTo>
                    <a:lnTo>
                      <a:pt x="803" y="48"/>
                    </a:lnTo>
                    <a:lnTo>
                      <a:pt x="779" y="33"/>
                    </a:lnTo>
                    <a:lnTo>
                      <a:pt x="819" y="9"/>
                    </a:lnTo>
                    <a:lnTo>
                      <a:pt x="858" y="40"/>
                    </a:lnTo>
                    <a:lnTo>
                      <a:pt x="882" y="0"/>
                    </a:lnTo>
                    <a:lnTo>
                      <a:pt x="894" y="44"/>
                    </a:lnTo>
                    <a:lnTo>
                      <a:pt x="933" y="48"/>
                    </a:lnTo>
                    <a:lnTo>
                      <a:pt x="977" y="16"/>
                    </a:lnTo>
                    <a:lnTo>
                      <a:pt x="1029" y="48"/>
                    </a:lnTo>
                    <a:lnTo>
                      <a:pt x="1020" y="84"/>
                    </a:lnTo>
                    <a:lnTo>
                      <a:pt x="1112" y="116"/>
                    </a:lnTo>
                    <a:lnTo>
                      <a:pt x="1055" y="152"/>
                    </a:lnTo>
                    <a:lnTo>
                      <a:pt x="1004" y="207"/>
                    </a:lnTo>
                    <a:lnTo>
                      <a:pt x="983" y="256"/>
                    </a:lnTo>
                    <a:lnTo>
                      <a:pt x="933" y="210"/>
                    </a:lnTo>
                    <a:lnTo>
                      <a:pt x="961" y="136"/>
                    </a:lnTo>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43" name="Freeform 252"/>
              <p:cNvSpPr>
                <a:spLocks/>
              </p:cNvSpPr>
              <p:nvPr/>
            </p:nvSpPr>
            <p:spPr bwMode="auto">
              <a:xfrm>
                <a:off x="4288741" y="2854901"/>
                <a:ext cx="312967" cy="331917"/>
              </a:xfrm>
              <a:custGeom>
                <a:avLst/>
                <a:gdLst/>
                <a:ahLst/>
                <a:cxnLst>
                  <a:cxn ang="0">
                    <a:pos x="280" y="10"/>
                  </a:cxn>
                  <a:cxn ang="0">
                    <a:pos x="269" y="49"/>
                  </a:cxn>
                  <a:cxn ang="0">
                    <a:pos x="245" y="69"/>
                  </a:cxn>
                  <a:cxn ang="0">
                    <a:pos x="237" y="93"/>
                  </a:cxn>
                  <a:cxn ang="0">
                    <a:pos x="201" y="89"/>
                  </a:cxn>
                  <a:cxn ang="0">
                    <a:pos x="194" y="117"/>
                  </a:cxn>
                  <a:cxn ang="0">
                    <a:pos x="158" y="121"/>
                  </a:cxn>
                  <a:cxn ang="0">
                    <a:pos x="135" y="92"/>
                  </a:cxn>
                  <a:cxn ang="0">
                    <a:pos x="111" y="101"/>
                  </a:cxn>
                  <a:cxn ang="0">
                    <a:pos x="122" y="123"/>
                  </a:cxn>
                  <a:cxn ang="0">
                    <a:pos x="114" y="152"/>
                  </a:cxn>
                  <a:cxn ang="0">
                    <a:pos x="74" y="156"/>
                  </a:cxn>
                  <a:cxn ang="0">
                    <a:pos x="55" y="168"/>
                  </a:cxn>
                  <a:cxn ang="0">
                    <a:pos x="47" y="172"/>
                  </a:cxn>
                  <a:cxn ang="0">
                    <a:pos x="3" y="180"/>
                  </a:cxn>
                  <a:cxn ang="0">
                    <a:pos x="3" y="191"/>
                  </a:cxn>
                  <a:cxn ang="0">
                    <a:pos x="0" y="211"/>
                  </a:cxn>
                  <a:cxn ang="0">
                    <a:pos x="58" y="239"/>
                  </a:cxn>
                  <a:cxn ang="0">
                    <a:pos x="83" y="251"/>
                  </a:cxn>
                  <a:cxn ang="0">
                    <a:pos x="111" y="283"/>
                  </a:cxn>
                  <a:cxn ang="0">
                    <a:pos x="126" y="325"/>
                  </a:cxn>
                  <a:cxn ang="0">
                    <a:pos x="153" y="353"/>
                  </a:cxn>
                  <a:cxn ang="0">
                    <a:pos x="131" y="365"/>
                  </a:cxn>
                  <a:cxn ang="0">
                    <a:pos x="114" y="480"/>
                  </a:cxn>
                  <a:cxn ang="0">
                    <a:pos x="98" y="507"/>
                  </a:cxn>
                  <a:cxn ang="0">
                    <a:pos x="158" y="527"/>
                  </a:cxn>
                  <a:cxn ang="0">
                    <a:pos x="221" y="531"/>
                  </a:cxn>
                  <a:cxn ang="0">
                    <a:pos x="253" y="559"/>
                  </a:cxn>
                  <a:cxn ang="0">
                    <a:pos x="339" y="555"/>
                  </a:cxn>
                  <a:cxn ang="0">
                    <a:pos x="332" y="524"/>
                  </a:cxn>
                  <a:cxn ang="0">
                    <a:pos x="348" y="487"/>
                  </a:cxn>
                  <a:cxn ang="0">
                    <a:pos x="383" y="483"/>
                  </a:cxn>
                  <a:cxn ang="0">
                    <a:pos x="422" y="483"/>
                  </a:cxn>
                  <a:cxn ang="0">
                    <a:pos x="450" y="505"/>
                  </a:cxn>
                  <a:cxn ang="0">
                    <a:pos x="486" y="515"/>
                  </a:cxn>
                  <a:cxn ang="0">
                    <a:pos x="511" y="470"/>
                  </a:cxn>
                  <a:cxn ang="0">
                    <a:pos x="511" y="438"/>
                  </a:cxn>
                  <a:cxn ang="0">
                    <a:pos x="476" y="423"/>
                  </a:cxn>
                  <a:cxn ang="0">
                    <a:pos x="472" y="379"/>
                  </a:cxn>
                  <a:cxn ang="0">
                    <a:pos x="492" y="352"/>
                  </a:cxn>
                  <a:cxn ang="0">
                    <a:pos x="491" y="318"/>
                  </a:cxn>
                  <a:cxn ang="0">
                    <a:pos x="467" y="298"/>
                  </a:cxn>
                  <a:cxn ang="0">
                    <a:pos x="475" y="266"/>
                  </a:cxn>
                  <a:cxn ang="0">
                    <a:pos x="495" y="239"/>
                  </a:cxn>
                  <a:cxn ang="0">
                    <a:pos x="524" y="230"/>
                  </a:cxn>
                  <a:cxn ang="0">
                    <a:pos x="515" y="162"/>
                  </a:cxn>
                  <a:cxn ang="0">
                    <a:pos x="535" y="138"/>
                  </a:cxn>
                  <a:cxn ang="0">
                    <a:pos x="492" y="103"/>
                  </a:cxn>
                  <a:cxn ang="0">
                    <a:pos x="430" y="107"/>
                  </a:cxn>
                  <a:cxn ang="0">
                    <a:pos x="377" y="87"/>
                  </a:cxn>
                  <a:cxn ang="0">
                    <a:pos x="358" y="48"/>
                  </a:cxn>
                  <a:cxn ang="0">
                    <a:pos x="322" y="28"/>
                  </a:cxn>
                  <a:cxn ang="0">
                    <a:pos x="325" y="0"/>
                  </a:cxn>
                  <a:cxn ang="0">
                    <a:pos x="280" y="10"/>
                  </a:cxn>
                </a:cxnLst>
                <a:rect l="0" t="0" r="r" b="b"/>
                <a:pathLst>
                  <a:path w="535" h="559">
                    <a:moveTo>
                      <a:pt x="280" y="10"/>
                    </a:moveTo>
                    <a:lnTo>
                      <a:pt x="269" y="49"/>
                    </a:lnTo>
                    <a:lnTo>
                      <a:pt x="245" y="69"/>
                    </a:lnTo>
                    <a:lnTo>
                      <a:pt x="237" y="93"/>
                    </a:lnTo>
                    <a:lnTo>
                      <a:pt x="201" y="89"/>
                    </a:lnTo>
                    <a:lnTo>
                      <a:pt x="194" y="117"/>
                    </a:lnTo>
                    <a:lnTo>
                      <a:pt x="158" y="121"/>
                    </a:lnTo>
                    <a:lnTo>
                      <a:pt x="135" y="92"/>
                    </a:lnTo>
                    <a:lnTo>
                      <a:pt x="111" y="101"/>
                    </a:lnTo>
                    <a:lnTo>
                      <a:pt x="122" y="123"/>
                    </a:lnTo>
                    <a:lnTo>
                      <a:pt x="114" y="152"/>
                    </a:lnTo>
                    <a:lnTo>
                      <a:pt x="74" y="156"/>
                    </a:lnTo>
                    <a:lnTo>
                      <a:pt x="55" y="168"/>
                    </a:lnTo>
                    <a:lnTo>
                      <a:pt x="47" y="172"/>
                    </a:lnTo>
                    <a:lnTo>
                      <a:pt x="3" y="180"/>
                    </a:lnTo>
                    <a:lnTo>
                      <a:pt x="3" y="191"/>
                    </a:lnTo>
                    <a:lnTo>
                      <a:pt x="0" y="211"/>
                    </a:lnTo>
                    <a:lnTo>
                      <a:pt x="58" y="239"/>
                    </a:lnTo>
                    <a:lnTo>
                      <a:pt x="83" y="251"/>
                    </a:lnTo>
                    <a:lnTo>
                      <a:pt x="111" y="283"/>
                    </a:lnTo>
                    <a:lnTo>
                      <a:pt x="126" y="325"/>
                    </a:lnTo>
                    <a:lnTo>
                      <a:pt x="153" y="353"/>
                    </a:lnTo>
                    <a:lnTo>
                      <a:pt x="131" y="365"/>
                    </a:lnTo>
                    <a:lnTo>
                      <a:pt x="114" y="480"/>
                    </a:lnTo>
                    <a:lnTo>
                      <a:pt x="98" y="507"/>
                    </a:lnTo>
                    <a:lnTo>
                      <a:pt x="158" y="527"/>
                    </a:lnTo>
                    <a:lnTo>
                      <a:pt x="221" y="531"/>
                    </a:lnTo>
                    <a:lnTo>
                      <a:pt x="253" y="559"/>
                    </a:lnTo>
                    <a:lnTo>
                      <a:pt x="339" y="555"/>
                    </a:lnTo>
                    <a:lnTo>
                      <a:pt x="332" y="524"/>
                    </a:lnTo>
                    <a:lnTo>
                      <a:pt x="348" y="487"/>
                    </a:lnTo>
                    <a:lnTo>
                      <a:pt x="383" y="483"/>
                    </a:lnTo>
                    <a:lnTo>
                      <a:pt x="422" y="483"/>
                    </a:lnTo>
                    <a:lnTo>
                      <a:pt x="450" y="505"/>
                    </a:lnTo>
                    <a:lnTo>
                      <a:pt x="486" y="515"/>
                    </a:lnTo>
                    <a:lnTo>
                      <a:pt x="511" y="470"/>
                    </a:lnTo>
                    <a:lnTo>
                      <a:pt x="511" y="438"/>
                    </a:lnTo>
                    <a:lnTo>
                      <a:pt x="476" y="423"/>
                    </a:lnTo>
                    <a:lnTo>
                      <a:pt x="472" y="379"/>
                    </a:lnTo>
                    <a:lnTo>
                      <a:pt x="492" y="352"/>
                    </a:lnTo>
                    <a:lnTo>
                      <a:pt x="491" y="318"/>
                    </a:lnTo>
                    <a:lnTo>
                      <a:pt x="467" y="298"/>
                    </a:lnTo>
                    <a:lnTo>
                      <a:pt x="475" y="266"/>
                    </a:lnTo>
                    <a:lnTo>
                      <a:pt x="495" y="239"/>
                    </a:lnTo>
                    <a:lnTo>
                      <a:pt x="524" y="230"/>
                    </a:lnTo>
                    <a:lnTo>
                      <a:pt x="515" y="162"/>
                    </a:lnTo>
                    <a:lnTo>
                      <a:pt x="535" y="138"/>
                    </a:lnTo>
                    <a:lnTo>
                      <a:pt x="492" y="103"/>
                    </a:lnTo>
                    <a:lnTo>
                      <a:pt x="430" y="107"/>
                    </a:lnTo>
                    <a:lnTo>
                      <a:pt x="377" y="87"/>
                    </a:lnTo>
                    <a:lnTo>
                      <a:pt x="358" y="48"/>
                    </a:lnTo>
                    <a:lnTo>
                      <a:pt x="322" y="28"/>
                    </a:lnTo>
                    <a:lnTo>
                      <a:pt x="325" y="0"/>
                    </a:lnTo>
                    <a:lnTo>
                      <a:pt x="280" y="10"/>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44" name="Freeform 253"/>
              <p:cNvSpPr>
                <a:spLocks/>
              </p:cNvSpPr>
              <p:nvPr/>
            </p:nvSpPr>
            <p:spPr bwMode="auto">
              <a:xfrm>
                <a:off x="4564785" y="3012872"/>
                <a:ext cx="320000" cy="317717"/>
              </a:xfrm>
              <a:custGeom>
                <a:avLst/>
                <a:gdLst/>
                <a:ahLst/>
                <a:cxnLst>
                  <a:cxn ang="0">
                    <a:pos x="39" y="205"/>
                  </a:cxn>
                  <a:cxn ang="0">
                    <a:pos x="39" y="173"/>
                  </a:cxn>
                  <a:cxn ang="0">
                    <a:pos x="4" y="158"/>
                  </a:cxn>
                  <a:cxn ang="0">
                    <a:pos x="0" y="114"/>
                  </a:cxn>
                  <a:cxn ang="0">
                    <a:pos x="20" y="87"/>
                  </a:cxn>
                  <a:cxn ang="0">
                    <a:pos x="19" y="53"/>
                  </a:cxn>
                  <a:cxn ang="0">
                    <a:pos x="64" y="50"/>
                  </a:cxn>
                  <a:cxn ang="0">
                    <a:pos x="82" y="33"/>
                  </a:cxn>
                  <a:cxn ang="0">
                    <a:pos x="98" y="54"/>
                  </a:cxn>
                  <a:cxn ang="0">
                    <a:pos x="112" y="36"/>
                  </a:cxn>
                  <a:cxn ang="0">
                    <a:pos x="130" y="44"/>
                  </a:cxn>
                  <a:cxn ang="0">
                    <a:pos x="146" y="8"/>
                  </a:cxn>
                  <a:cxn ang="0">
                    <a:pos x="166" y="19"/>
                  </a:cxn>
                  <a:cxn ang="0">
                    <a:pos x="214" y="19"/>
                  </a:cxn>
                  <a:cxn ang="0">
                    <a:pos x="253" y="0"/>
                  </a:cxn>
                  <a:cxn ang="0">
                    <a:pos x="280" y="30"/>
                  </a:cxn>
                  <a:cxn ang="0">
                    <a:pos x="292" y="65"/>
                  </a:cxn>
                  <a:cxn ang="0">
                    <a:pos x="266" y="87"/>
                  </a:cxn>
                  <a:cxn ang="0">
                    <a:pos x="253" y="128"/>
                  </a:cxn>
                  <a:cxn ang="0">
                    <a:pos x="256" y="159"/>
                  </a:cxn>
                  <a:cxn ang="0">
                    <a:pos x="276" y="172"/>
                  </a:cxn>
                  <a:cxn ang="0">
                    <a:pos x="303" y="218"/>
                  </a:cxn>
                  <a:cxn ang="0">
                    <a:pos x="335" y="266"/>
                  </a:cxn>
                  <a:cxn ang="0">
                    <a:pos x="391" y="320"/>
                  </a:cxn>
                  <a:cxn ang="0">
                    <a:pos x="421" y="321"/>
                  </a:cxn>
                  <a:cxn ang="0">
                    <a:pos x="442" y="314"/>
                  </a:cxn>
                  <a:cxn ang="0">
                    <a:pos x="446" y="334"/>
                  </a:cxn>
                  <a:cxn ang="0">
                    <a:pos x="462" y="352"/>
                  </a:cxn>
                  <a:cxn ang="0">
                    <a:pos x="475" y="374"/>
                  </a:cxn>
                  <a:cxn ang="0">
                    <a:pos x="496" y="391"/>
                  </a:cxn>
                  <a:cxn ang="0">
                    <a:pos x="519" y="411"/>
                  </a:cxn>
                  <a:cxn ang="0">
                    <a:pos x="544" y="441"/>
                  </a:cxn>
                  <a:cxn ang="0">
                    <a:pos x="525" y="452"/>
                  </a:cxn>
                  <a:cxn ang="0">
                    <a:pos x="489" y="426"/>
                  </a:cxn>
                  <a:cxn ang="0">
                    <a:pos x="459" y="437"/>
                  </a:cxn>
                  <a:cxn ang="0">
                    <a:pos x="454" y="458"/>
                  </a:cxn>
                  <a:cxn ang="0">
                    <a:pos x="469" y="493"/>
                  </a:cxn>
                  <a:cxn ang="0">
                    <a:pos x="454" y="511"/>
                  </a:cxn>
                  <a:cxn ang="0">
                    <a:pos x="438" y="537"/>
                  </a:cxn>
                  <a:cxn ang="0">
                    <a:pos x="413" y="535"/>
                  </a:cxn>
                  <a:cxn ang="0">
                    <a:pos x="417" y="483"/>
                  </a:cxn>
                  <a:cxn ang="0">
                    <a:pos x="417" y="455"/>
                  </a:cxn>
                  <a:cxn ang="0">
                    <a:pos x="386" y="434"/>
                  </a:cxn>
                  <a:cxn ang="0">
                    <a:pos x="369" y="404"/>
                  </a:cxn>
                  <a:cxn ang="0">
                    <a:pos x="342" y="401"/>
                  </a:cxn>
                  <a:cxn ang="0">
                    <a:pos x="344" y="373"/>
                  </a:cxn>
                  <a:cxn ang="0">
                    <a:pos x="279" y="352"/>
                  </a:cxn>
                  <a:cxn ang="0">
                    <a:pos x="235" y="314"/>
                  </a:cxn>
                  <a:cxn ang="0">
                    <a:pos x="211" y="296"/>
                  </a:cxn>
                  <a:cxn ang="0">
                    <a:pos x="184" y="274"/>
                  </a:cxn>
                  <a:cxn ang="0">
                    <a:pos x="170" y="218"/>
                  </a:cxn>
                  <a:cxn ang="0">
                    <a:pos x="156" y="187"/>
                  </a:cxn>
                  <a:cxn ang="0">
                    <a:pos x="104" y="177"/>
                  </a:cxn>
                  <a:cxn ang="0">
                    <a:pos x="93" y="203"/>
                  </a:cxn>
                  <a:cxn ang="0">
                    <a:pos x="39" y="205"/>
                  </a:cxn>
                </a:cxnLst>
                <a:rect l="0" t="0" r="r" b="b"/>
                <a:pathLst>
                  <a:path w="544" h="537">
                    <a:moveTo>
                      <a:pt x="39" y="205"/>
                    </a:moveTo>
                    <a:lnTo>
                      <a:pt x="39" y="173"/>
                    </a:lnTo>
                    <a:lnTo>
                      <a:pt x="4" y="158"/>
                    </a:lnTo>
                    <a:lnTo>
                      <a:pt x="0" y="114"/>
                    </a:lnTo>
                    <a:lnTo>
                      <a:pt x="20" y="87"/>
                    </a:lnTo>
                    <a:lnTo>
                      <a:pt x="19" y="53"/>
                    </a:lnTo>
                    <a:lnTo>
                      <a:pt x="64" y="50"/>
                    </a:lnTo>
                    <a:lnTo>
                      <a:pt x="82" y="33"/>
                    </a:lnTo>
                    <a:lnTo>
                      <a:pt x="98" y="54"/>
                    </a:lnTo>
                    <a:lnTo>
                      <a:pt x="112" y="36"/>
                    </a:lnTo>
                    <a:lnTo>
                      <a:pt x="130" y="44"/>
                    </a:lnTo>
                    <a:lnTo>
                      <a:pt x="146" y="8"/>
                    </a:lnTo>
                    <a:lnTo>
                      <a:pt x="166" y="19"/>
                    </a:lnTo>
                    <a:lnTo>
                      <a:pt x="214" y="19"/>
                    </a:lnTo>
                    <a:lnTo>
                      <a:pt x="253" y="0"/>
                    </a:lnTo>
                    <a:lnTo>
                      <a:pt x="280" y="30"/>
                    </a:lnTo>
                    <a:lnTo>
                      <a:pt x="292" y="65"/>
                    </a:lnTo>
                    <a:lnTo>
                      <a:pt x="266" y="87"/>
                    </a:lnTo>
                    <a:lnTo>
                      <a:pt x="253" y="128"/>
                    </a:lnTo>
                    <a:lnTo>
                      <a:pt x="256" y="159"/>
                    </a:lnTo>
                    <a:lnTo>
                      <a:pt x="276" y="172"/>
                    </a:lnTo>
                    <a:lnTo>
                      <a:pt x="303" y="218"/>
                    </a:lnTo>
                    <a:lnTo>
                      <a:pt x="335" y="266"/>
                    </a:lnTo>
                    <a:lnTo>
                      <a:pt x="391" y="320"/>
                    </a:lnTo>
                    <a:lnTo>
                      <a:pt x="421" y="321"/>
                    </a:lnTo>
                    <a:lnTo>
                      <a:pt x="442" y="314"/>
                    </a:lnTo>
                    <a:lnTo>
                      <a:pt x="446" y="334"/>
                    </a:lnTo>
                    <a:lnTo>
                      <a:pt x="462" y="352"/>
                    </a:lnTo>
                    <a:lnTo>
                      <a:pt x="475" y="374"/>
                    </a:lnTo>
                    <a:lnTo>
                      <a:pt x="496" y="391"/>
                    </a:lnTo>
                    <a:lnTo>
                      <a:pt x="519" y="411"/>
                    </a:lnTo>
                    <a:lnTo>
                      <a:pt x="544" y="441"/>
                    </a:lnTo>
                    <a:lnTo>
                      <a:pt x="525" y="452"/>
                    </a:lnTo>
                    <a:lnTo>
                      <a:pt x="489" y="426"/>
                    </a:lnTo>
                    <a:lnTo>
                      <a:pt x="459" y="437"/>
                    </a:lnTo>
                    <a:lnTo>
                      <a:pt x="454" y="458"/>
                    </a:lnTo>
                    <a:lnTo>
                      <a:pt x="469" y="493"/>
                    </a:lnTo>
                    <a:lnTo>
                      <a:pt x="454" y="511"/>
                    </a:lnTo>
                    <a:lnTo>
                      <a:pt x="438" y="537"/>
                    </a:lnTo>
                    <a:lnTo>
                      <a:pt x="413" y="535"/>
                    </a:lnTo>
                    <a:lnTo>
                      <a:pt x="417" y="483"/>
                    </a:lnTo>
                    <a:lnTo>
                      <a:pt x="417" y="455"/>
                    </a:lnTo>
                    <a:lnTo>
                      <a:pt x="386" y="434"/>
                    </a:lnTo>
                    <a:lnTo>
                      <a:pt x="369" y="404"/>
                    </a:lnTo>
                    <a:lnTo>
                      <a:pt x="342" y="401"/>
                    </a:lnTo>
                    <a:lnTo>
                      <a:pt x="344" y="373"/>
                    </a:lnTo>
                    <a:lnTo>
                      <a:pt x="279" y="352"/>
                    </a:lnTo>
                    <a:lnTo>
                      <a:pt x="235" y="314"/>
                    </a:lnTo>
                    <a:lnTo>
                      <a:pt x="211" y="296"/>
                    </a:lnTo>
                    <a:lnTo>
                      <a:pt x="184" y="274"/>
                    </a:lnTo>
                    <a:lnTo>
                      <a:pt x="170" y="218"/>
                    </a:lnTo>
                    <a:lnTo>
                      <a:pt x="156" y="187"/>
                    </a:lnTo>
                    <a:lnTo>
                      <a:pt x="104" y="177"/>
                    </a:lnTo>
                    <a:lnTo>
                      <a:pt x="93" y="203"/>
                    </a:lnTo>
                    <a:lnTo>
                      <a:pt x="39" y="205"/>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45" name="Freeform 254"/>
              <p:cNvSpPr>
                <a:spLocks/>
              </p:cNvSpPr>
              <p:nvPr/>
            </p:nvSpPr>
            <p:spPr bwMode="auto">
              <a:xfrm>
                <a:off x="4165664" y="3137119"/>
                <a:ext cx="321759" cy="259144"/>
              </a:xfrm>
              <a:custGeom>
                <a:avLst/>
                <a:gdLst/>
                <a:ahLst/>
                <a:cxnLst>
                  <a:cxn ang="0">
                    <a:pos x="548" y="79"/>
                  </a:cxn>
                  <a:cxn ang="0">
                    <a:pos x="462" y="83"/>
                  </a:cxn>
                  <a:cxn ang="0">
                    <a:pos x="430" y="55"/>
                  </a:cxn>
                  <a:cxn ang="0">
                    <a:pos x="367" y="51"/>
                  </a:cxn>
                  <a:cxn ang="0">
                    <a:pos x="307" y="31"/>
                  </a:cxn>
                  <a:cxn ang="0">
                    <a:pos x="241" y="7"/>
                  </a:cxn>
                  <a:cxn ang="0">
                    <a:pos x="200" y="20"/>
                  </a:cxn>
                  <a:cxn ang="0">
                    <a:pos x="169" y="0"/>
                  </a:cxn>
                  <a:cxn ang="0">
                    <a:pos x="15" y="4"/>
                  </a:cxn>
                  <a:cxn ang="0">
                    <a:pos x="23" y="28"/>
                  </a:cxn>
                  <a:cxn ang="0">
                    <a:pos x="0" y="35"/>
                  </a:cxn>
                  <a:cxn ang="0">
                    <a:pos x="3" y="72"/>
                  </a:cxn>
                  <a:cxn ang="0">
                    <a:pos x="27" y="95"/>
                  </a:cxn>
                  <a:cxn ang="0">
                    <a:pos x="35" y="127"/>
                  </a:cxn>
                  <a:cxn ang="0">
                    <a:pos x="79" y="123"/>
                  </a:cxn>
                  <a:cxn ang="0">
                    <a:pos x="110" y="110"/>
                  </a:cxn>
                  <a:cxn ang="0">
                    <a:pos x="121" y="127"/>
                  </a:cxn>
                  <a:cxn ang="0">
                    <a:pos x="114" y="142"/>
                  </a:cxn>
                  <a:cxn ang="0">
                    <a:pos x="102" y="158"/>
                  </a:cxn>
                  <a:cxn ang="0">
                    <a:pos x="86" y="245"/>
                  </a:cxn>
                  <a:cxn ang="0">
                    <a:pos x="66" y="265"/>
                  </a:cxn>
                  <a:cxn ang="0">
                    <a:pos x="90" y="285"/>
                  </a:cxn>
                  <a:cxn ang="0">
                    <a:pos x="94" y="352"/>
                  </a:cxn>
                  <a:cxn ang="0">
                    <a:pos x="99" y="383"/>
                  </a:cxn>
                  <a:cxn ang="0">
                    <a:pos x="126" y="387"/>
                  </a:cxn>
                  <a:cxn ang="0">
                    <a:pos x="126" y="419"/>
                  </a:cxn>
                  <a:cxn ang="0">
                    <a:pos x="158" y="438"/>
                  </a:cxn>
                  <a:cxn ang="0">
                    <a:pos x="189" y="431"/>
                  </a:cxn>
                  <a:cxn ang="0">
                    <a:pos x="209" y="416"/>
                  </a:cxn>
                  <a:cxn ang="0">
                    <a:pos x="320" y="419"/>
                  </a:cxn>
                  <a:cxn ang="0">
                    <a:pos x="344" y="399"/>
                  </a:cxn>
                  <a:cxn ang="0">
                    <a:pos x="344" y="372"/>
                  </a:cxn>
                  <a:cxn ang="0">
                    <a:pos x="375" y="352"/>
                  </a:cxn>
                  <a:cxn ang="0">
                    <a:pos x="399" y="324"/>
                  </a:cxn>
                  <a:cxn ang="0">
                    <a:pos x="406" y="293"/>
                  </a:cxn>
                  <a:cxn ang="0">
                    <a:pos x="375" y="252"/>
                  </a:cxn>
                  <a:cxn ang="0">
                    <a:pos x="399" y="225"/>
                  </a:cxn>
                  <a:cxn ang="0">
                    <a:pos x="418" y="193"/>
                  </a:cxn>
                  <a:cxn ang="0">
                    <a:pos x="454" y="186"/>
                  </a:cxn>
                  <a:cxn ang="0">
                    <a:pos x="489" y="138"/>
                  </a:cxn>
                  <a:cxn ang="0">
                    <a:pos x="513" y="114"/>
                  </a:cxn>
                  <a:cxn ang="0">
                    <a:pos x="548" y="79"/>
                  </a:cxn>
                </a:cxnLst>
                <a:rect l="0" t="0" r="r" b="b"/>
                <a:pathLst>
                  <a:path w="548" h="438">
                    <a:moveTo>
                      <a:pt x="548" y="79"/>
                    </a:moveTo>
                    <a:lnTo>
                      <a:pt x="462" y="83"/>
                    </a:lnTo>
                    <a:lnTo>
                      <a:pt x="430" y="55"/>
                    </a:lnTo>
                    <a:lnTo>
                      <a:pt x="367" y="51"/>
                    </a:lnTo>
                    <a:lnTo>
                      <a:pt x="307" y="31"/>
                    </a:lnTo>
                    <a:lnTo>
                      <a:pt x="241" y="7"/>
                    </a:lnTo>
                    <a:lnTo>
                      <a:pt x="200" y="20"/>
                    </a:lnTo>
                    <a:lnTo>
                      <a:pt x="169" y="0"/>
                    </a:lnTo>
                    <a:lnTo>
                      <a:pt x="15" y="4"/>
                    </a:lnTo>
                    <a:lnTo>
                      <a:pt x="23" y="28"/>
                    </a:lnTo>
                    <a:lnTo>
                      <a:pt x="0" y="35"/>
                    </a:lnTo>
                    <a:lnTo>
                      <a:pt x="3" y="72"/>
                    </a:lnTo>
                    <a:lnTo>
                      <a:pt x="27" y="95"/>
                    </a:lnTo>
                    <a:lnTo>
                      <a:pt x="35" y="127"/>
                    </a:lnTo>
                    <a:lnTo>
                      <a:pt x="79" y="123"/>
                    </a:lnTo>
                    <a:lnTo>
                      <a:pt x="110" y="110"/>
                    </a:lnTo>
                    <a:lnTo>
                      <a:pt x="121" y="127"/>
                    </a:lnTo>
                    <a:lnTo>
                      <a:pt x="114" y="142"/>
                    </a:lnTo>
                    <a:lnTo>
                      <a:pt x="102" y="158"/>
                    </a:lnTo>
                    <a:lnTo>
                      <a:pt x="86" y="245"/>
                    </a:lnTo>
                    <a:lnTo>
                      <a:pt x="66" y="265"/>
                    </a:lnTo>
                    <a:lnTo>
                      <a:pt x="90" y="285"/>
                    </a:lnTo>
                    <a:lnTo>
                      <a:pt x="94" y="352"/>
                    </a:lnTo>
                    <a:lnTo>
                      <a:pt x="99" y="383"/>
                    </a:lnTo>
                    <a:lnTo>
                      <a:pt x="126" y="387"/>
                    </a:lnTo>
                    <a:lnTo>
                      <a:pt x="126" y="419"/>
                    </a:lnTo>
                    <a:lnTo>
                      <a:pt x="158" y="438"/>
                    </a:lnTo>
                    <a:lnTo>
                      <a:pt x="189" y="431"/>
                    </a:lnTo>
                    <a:lnTo>
                      <a:pt x="209" y="416"/>
                    </a:lnTo>
                    <a:lnTo>
                      <a:pt x="320" y="419"/>
                    </a:lnTo>
                    <a:lnTo>
                      <a:pt x="344" y="399"/>
                    </a:lnTo>
                    <a:lnTo>
                      <a:pt x="344" y="372"/>
                    </a:lnTo>
                    <a:lnTo>
                      <a:pt x="375" y="352"/>
                    </a:lnTo>
                    <a:lnTo>
                      <a:pt x="399" y="324"/>
                    </a:lnTo>
                    <a:lnTo>
                      <a:pt x="406" y="293"/>
                    </a:lnTo>
                    <a:lnTo>
                      <a:pt x="375" y="252"/>
                    </a:lnTo>
                    <a:lnTo>
                      <a:pt x="399" y="225"/>
                    </a:lnTo>
                    <a:lnTo>
                      <a:pt x="418" y="193"/>
                    </a:lnTo>
                    <a:lnTo>
                      <a:pt x="454" y="186"/>
                    </a:lnTo>
                    <a:lnTo>
                      <a:pt x="489" y="138"/>
                    </a:lnTo>
                    <a:lnTo>
                      <a:pt x="513" y="114"/>
                    </a:lnTo>
                    <a:lnTo>
                      <a:pt x="548" y="79"/>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46" name="Freeform 255"/>
              <p:cNvSpPr>
                <a:spLocks/>
              </p:cNvSpPr>
              <p:nvPr/>
            </p:nvSpPr>
            <p:spPr bwMode="auto">
              <a:xfrm>
                <a:off x="4144565" y="3193918"/>
                <a:ext cx="93187" cy="175721"/>
              </a:xfrm>
              <a:custGeom>
                <a:avLst/>
                <a:gdLst/>
                <a:ahLst/>
                <a:cxnLst>
                  <a:cxn ang="0">
                    <a:pos x="130" y="257"/>
                  </a:cxn>
                  <a:cxn ang="0">
                    <a:pos x="126" y="190"/>
                  </a:cxn>
                  <a:cxn ang="0">
                    <a:pos x="102" y="170"/>
                  </a:cxn>
                  <a:cxn ang="0">
                    <a:pos x="122" y="150"/>
                  </a:cxn>
                  <a:cxn ang="0">
                    <a:pos x="138" y="63"/>
                  </a:cxn>
                  <a:cxn ang="0">
                    <a:pos x="150" y="47"/>
                  </a:cxn>
                  <a:cxn ang="0">
                    <a:pos x="157" y="32"/>
                  </a:cxn>
                  <a:cxn ang="0">
                    <a:pos x="146" y="15"/>
                  </a:cxn>
                  <a:cxn ang="0">
                    <a:pos x="115" y="28"/>
                  </a:cxn>
                  <a:cxn ang="0">
                    <a:pos x="71" y="32"/>
                  </a:cxn>
                  <a:cxn ang="0">
                    <a:pos x="63" y="0"/>
                  </a:cxn>
                  <a:cxn ang="0">
                    <a:pos x="43" y="39"/>
                  </a:cxn>
                  <a:cxn ang="0">
                    <a:pos x="43" y="87"/>
                  </a:cxn>
                  <a:cxn ang="0">
                    <a:pos x="51" y="107"/>
                  </a:cxn>
                  <a:cxn ang="0">
                    <a:pos x="32" y="139"/>
                  </a:cxn>
                  <a:cxn ang="0">
                    <a:pos x="4" y="157"/>
                  </a:cxn>
                  <a:cxn ang="0">
                    <a:pos x="0" y="205"/>
                  </a:cxn>
                  <a:cxn ang="0">
                    <a:pos x="32" y="221"/>
                  </a:cxn>
                  <a:cxn ang="0">
                    <a:pos x="36" y="253"/>
                  </a:cxn>
                  <a:cxn ang="0">
                    <a:pos x="39" y="284"/>
                  </a:cxn>
                  <a:cxn ang="0">
                    <a:pos x="71" y="297"/>
                  </a:cxn>
                  <a:cxn ang="0">
                    <a:pos x="107" y="297"/>
                  </a:cxn>
                  <a:cxn ang="0">
                    <a:pos x="130" y="257"/>
                  </a:cxn>
                </a:cxnLst>
                <a:rect l="0" t="0" r="r" b="b"/>
                <a:pathLst>
                  <a:path w="157" h="297">
                    <a:moveTo>
                      <a:pt x="130" y="257"/>
                    </a:moveTo>
                    <a:lnTo>
                      <a:pt x="126" y="190"/>
                    </a:lnTo>
                    <a:lnTo>
                      <a:pt x="102" y="170"/>
                    </a:lnTo>
                    <a:lnTo>
                      <a:pt x="122" y="150"/>
                    </a:lnTo>
                    <a:lnTo>
                      <a:pt x="138" y="63"/>
                    </a:lnTo>
                    <a:lnTo>
                      <a:pt x="150" y="47"/>
                    </a:lnTo>
                    <a:lnTo>
                      <a:pt x="157" y="32"/>
                    </a:lnTo>
                    <a:lnTo>
                      <a:pt x="146" y="15"/>
                    </a:lnTo>
                    <a:lnTo>
                      <a:pt x="115" y="28"/>
                    </a:lnTo>
                    <a:lnTo>
                      <a:pt x="71" y="32"/>
                    </a:lnTo>
                    <a:lnTo>
                      <a:pt x="63" y="0"/>
                    </a:lnTo>
                    <a:lnTo>
                      <a:pt x="43" y="39"/>
                    </a:lnTo>
                    <a:lnTo>
                      <a:pt x="43" y="87"/>
                    </a:lnTo>
                    <a:lnTo>
                      <a:pt x="51" y="107"/>
                    </a:lnTo>
                    <a:lnTo>
                      <a:pt x="32" y="139"/>
                    </a:lnTo>
                    <a:lnTo>
                      <a:pt x="4" y="157"/>
                    </a:lnTo>
                    <a:lnTo>
                      <a:pt x="0" y="205"/>
                    </a:lnTo>
                    <a:lnTo>
                      <a:pt x="32" y="221"/>
                    </a:lnTo>
                    <a:lnTo>
                      <a:pt x="36" y="253"/>
                    </a:lnTo>
                    <a:lnTo>
                      <a:pt x="39" y="284"/>
                    </a:lnTo>
                    <a:lnTo>
                      <a:pt x="71" y="297"/>
                    </a:lnTo>
                    <a:lnTo>
                      <a:pt x="107" y="297"/>
                    </a:lnTo>
                    <a:lnTo>
                      <a:pt x="130" y="257"/>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47" name="Freeform 256"/>
              <p:cNvSpPr>
                <a:spLocks/>
              </p:cNvSpPr>
              <p:nvPr/>
            </p:nvSpPr>
            <p:spPr bwMode="auto">
              <a:xfrm>
                <a:off x="4628082" y="3169068"/>
                <a:ext cx="22857" cy="51474"/>
              </a:xfrm>
              <a:custGeom>
                <a:avLst/>
                <a:gdLst/>
                <a:ahLst/>
                <a:cxnLst>
                  <a:cxn ang="0">
                    <a:pos x="38" y="0"/>
                  </a:cxn>
                  <a:cxn ang="0">
                    <a:pos x="25" y="17"/>
                  </a:cxn>
                  <a:cxn ang="0">
                    <a:pos x="0" y="34"/>
                  </a:cxn>
                  <a:cxn ang="0">
                    <a:pos x="5" y="66"/>
                  </a:cxn>
                  <a:cxn ang="0">
                    <a:pos x="29" y="86"/>
                  </a:cxn>
                  <a:cxn ang="0">
                    <a:pos x="38" y="0"/>
                  </a:cxn>
                </a:cxnLst>
                <a:rect l="0" t="0" r="r" b="b"/>
                <a:pathLst>
                  <a:path w="38" h="86">
                    <a:moveTo>
                      <a:pt x="38" y="0"/>
                    </a:moveTo>
                    <a:lnTo>
                      <a:pt x="25" y="17"/>
                    </a:lnTo>
                    <a:lnTo>
                      <a:pt x="0" y="34"/>
                    </a:lnTo>
                    <a:lnTo>
                      <a:pt x="5" y="66"/>
                    </a:lnTo>
                    <a:lnTo>
                      <a:pt x="29" y="86"/>
                    </a:lnTo>
                    <a:lnTo>
                      <a:pt x="38" y="0"/>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48" name="Freeform 257"/>
              <p:cNvSpPr>
                <a:spLocks/>
              </p:cNvSpPr>
              <p:nvPr/>
            </p:nvSpPr>
            <p:spPr bwMode="auto">
              <a:xfrm>
                <a:off x="4619291" y="3236517"/>
                <a:ext cx="31648" cy="63898"/>
              </a:xfrm>
              <a:custGeom>
                <a:avLst/>
                <a:gdLst/>
                <a:ahLst/>
                <a:cxnLst>
                  <a:cxn ang="0">
                    <a:pos x="3" y="12"/>
                  </a:cxn>
                  <a:cxn ang="0">
                    <a:pos x="13" y="10"/>
                  </a:cxn>
                  <a:cxn ang="0">
                    <a:pos x="36" y="4"/>
                  </a:cxn>
                  <a:cxn ang="0">
                    <a:pos x="49" y="0"/>
                  </a:cxn>
                  <a:cxn ang="0">
                    <a:pos x="55" y="17"/>
                  </a:cxn>
                  <a:cxn ang="0">
                    <a:pos x="56" y="43"/>
                  </a:cxn>
                  <a:cxn ang="0">
                    <a:pos x="54" y="68"/>
                  </a:cxn>
                  <a:cxn ang="0">
                    <a:pos x="47" y="101"/>
                  </a:cxn>
                  <a:cxn ang="0">
                    <a:pos x="25" y="107"/>
                  </a:cxn>
                  <a:cxn ang="0">
                    <a:pos x="8" y="99"/>
                  </a:cxn>
                  <a:cxn ang="0">
                    <a:pos x="7" y="73"/>
                  </a:cxn>
                  <a:cxn ang="0">
                    <a:pos x="6" y="47"/>
                  </a:cxn>
                  <a:cxn ang="0">
                    <a:pos x="0" y="25"/>
                  </a:cxn>
                  <a:cxn ang="0">
                    <a:pos x="3" y="12"/>
                  </a:cxn>
                </a:cxnLst>
                <a:rect l="0" t="0" r="r" b="b"/>
                <a:pathLst>
                  <a:path w="56" h="107">
                    <a:moveTo>
                      <a:pt x="3" y="12"/>
                    </a:moveTo>
                    <a:lnTo>
                      <a:pt x="13" y="10"/>
                    </a:lnTo>
                    <a:lnTo>
                      <a:pt x="36" y="4"/>
                    </a:lnTo>
                    <a:lnTo>
                      <a:pt x="49" y="0"/>
                    </a:lnTo>
                    <a:lnTo>
                      <a:pt x="55" y="17"/>
                    </a:lnTo>
                    <a:lnTo>
                      <a:pt x="56" y="43"/>
                    </a:lnTo>
                    <a:lnTo>
                      <a:pt x="54" y="68"/>
                    </a:lnTo>
                    <a:lnTo>
                      <a:pt x="47" y="101"/>
                    </a:lnTo>
                    <a:lnTo>
                      <a:pt x="25" y="107"/>
                    </a:lnTo>
                    <a:lnTo>
                      <a:pt x="8" y="99"/>
                    </a:lnTo>
                    <a:lnTo>
                      <a:pt x="7" y="73"/>
                    </a:lnTo>
                    <a:lnTo>
                      <a:pt x="6" y="47"/>
                    </a:lnTo>
                    <a:lnTo>
                      <a:pt x="0" y="25"/>
                    </a:lnTo>
                    <a:lnTo>
                      <a:pt x="3" y="12"/>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49" name="Freeform 258"/>
              <p:cNvSpPr>
                <a:spLocks/>
              </p:cNvSpPr>
              <p:nvPr/>
            </p:nvSpPr>
            <p:spPr bwMode="auto">
              <a:xfrm>
                <a:off x="4907643" y="3208118"/>
                <a:ext cx="138901" cy="147321"/>
              </a:xfrm>
              <a:custGeom>
                <a:avLst/>
                <a:gdLst/>
                <a:ahLst/>
                <a:cxnLst>
                  <a:cxn ang="0">
                    <a:pos x="107" y="181"/>
                  </a:cxn>
                  <a:cxn ang="0">
                    <a:pos x="52" y="171"/>
                  </a:cxn>
                  <a:cxn ang="0">
                    <a:pos x="46" y="142"/>
                  </a:cxn>
                  <a:cxn ang="0">
                    <a:pos x="4" y="102"/>
                  </a:cxn>
                  <a:cxn ang="0">
                    <a:pos x="0" y="69"/>
                  </a:cxn>
                  <a:cxn ang="0">
                    <a:pos x="42" y="33"/>
                  </a:cxn>
                  <a:cxn ang="0">
                    <a:pos x="42" y="33"/>
                  </a:cxn>
                  <a:cxn ang="0">
                    <a:pos x="76" y="44"/>
                  </a:cxn>
                  <a:cxn ang="0">
                    <a:pos x="118" y="9"/>
                  </a:cxn>
                  <a:cxn ang="0">
                    <a:pos x="143" y="9"/>
                  </a:cxn>
                  <a:cxn ang="0">
                    <a:pos x="182" y="20"/>
                  </a:cxn>
                  <a:cxn ang="0">
                    <a:pos x="213" y="0"/>
                  </a:cxn>
                  <a:cxn ang="0">
                    <a:pos x="235" y="2"/>
                  </a:cxn>
                  <a:cxn ang="0">
                    <a:pos x="235" y="38"/>
                  </a:cxn>
                  <a:cxn ang="0">
                    <a:pos x="209" y="45"/>
                  </a:cxn>
                  <a:cxn ang="0">
                    <a:pos x="194" y="59"/>
                  </a:cxn>
                  <a:cxn ang="0">
                    <a:pos x="177" y="74"/>
                  </a:cxn>
                  <a:cxn ang="0">
                    <a:pos x="187" y="97"/>
                  </a:cxn>
                  <a:cxn ang="0">
                    <a:pos x="159" y="104"/>
                  </a:cxn>
                  <a:cxn ang="0">
                    <a:pos x="142" y="94"/>
                  </a:cxn>
                  <a:cxn ang="0">
                    <a:pos x="126" y="97"/>
                  </a:cxn>
                  <a:cxn ang="0">
                    <a:pos x="145" y="116"/>
                  </a:cxn>
                  <a:cxn ang="0">
                    <a:pos x="121" y="142"/>
                  </a:cxn>
                  <a:cxn ang="0">
                    <a:pos x="150" y="156"/>
                  </a:cxn>
                  <a:cxn ang="0">
                    <a:pos x="194" y="184"/>
                  </a:cxn>
                  <a:cxn ang="0">
                    <a:pos x="204" y="205"/>
                  </a:cxn>
                  <a:cxn ang="0">
                    <a:pos x="186" y="201"/>
                  </a:cxn>
                  <a:cxn ang="0">
                    <a:pos x="145" y="217"/>
                  </a:cxn>
                  <a:cxn ang="0">
                    <a:pos x="160" y="245"/>
                  </a:cxn>
                  <a:cxn ang="0">
                    <a:pos x="81" y="249"/>
                  </a:cxn>
                  <a:cxn ang="0">
                    <a:pos x="81" y="217"/>
                  </a:cxn>
                  <a:cxn ang="0">
                    <a:pos x="53" y="205"/>
                  </a:cxn>
                  <a:cxn ang="0">
                    <a:pos x="81" y="191"/>
                  </a:cxn>
                  <a:cxn ang="0">
                    <a:pos x="101" y="190"/>
                  </a:cxn>
                  <a:cxn ang="0">
                    <a:pos x="107" y="181"/>
                  </a:cxn>
                </a:cxnLst>
                <a:rect l="0" t="0" r="r" b="b"/>
                <a:pathLst>
                  <a:path w="235" h="249">
                    <a:moveTo>
                      <a:pt x="107" y="181"/>
                    </a:moveTo>
                    <a:lnTo>
                      <a:pt x="52" y="171"/>
                    </a:lnTo>
                    <a:lnTo>
                      <a:pt x="46" y="142"/>
                    </a:lnTo>
                    <a:lnTo>
                      <a:pt x="4" y="102"/>
                    </a:lnTo>
                    <a:lnTo>
                      <a:pt x="0" y="69"/>
                    </a:lnTo>
                    <a:lnTo>
                      <a:pt x="42" y="33"/>
                    </a:lnTo>
                    <a:lnTo>
                      <a:pt x="42" y="33"/>
                    </a:lnTo>
                    <a:lnTo>
                      <a:pt x="76" y="44"/>
                    </a:lnTo>
                    <a:lnTo>
                      <a:pt x="118" y="9"/>
                    </a:lnTo>
                    <a:lnTo>
                      <a:pt x="143" y="9"/>
                    </a:lnTo>
                    <a:lnTo>
                      <a:pt x="182" y="20"/>
                    </a:lnTo>
                    <a:lnTo>
                      <a:pt x="213" y="0"/>
                    </a:lnTo>
                    <a:lnTo>
                      <a:pt x="235" y="2"/>
                    </a:lnTo>
                    <a:lnTo>
                      <a:pt x="235" y="38"/>
                    </a:lnTo>
                    <a:lnTo>
                      <a:pt x="209" y="45"/>
                    </a:lnTo>
                    <a:lnTo>
                      <a:pt x="194" y="59"/>
                    </a:lnTo>
                    <a:lnTo>
                      <a:pt x="177" y="74"/>
                    </a:lnTo>
                    <a:lnTo>
                      <a:pt x="187" y="97"/>
                    </a:lnTo>
                    <a:lnTo>
                      <a:pt x="159" y="104"/>
                    </a:lnTo>
                    <a:lnTo>
                      <a:pt x="142" y="94"/>
                    </a:lnTo>
                    <a:lnTo>
                      <a:pt x="126" y="97"/>
                    </a:lnTo>
                    <a:lnTo>
                      <a:pt x="145" y="116"/>
                    </a:lnTo>
                    <a:lnTo>
                      <a:pt x="121" y="142"/>
                    </a:lnTo>
                    <a:lnTo>
                      <a:pt x="150" y="156"/>
                    </a:lnTo>
                    <a:lnTo>
                      <a:pt x="194" y="184"/>
                    </a:lnTo>
                    <a:lnTo>
                      <a:pt x="204" y="205"/>
                    </a:lnTo>
                    <a:lnTo>
                      <a:pt x="186" y="201"/>
                    </a:lnTo>
                    <a:lnTo>
                      <a:pt x="145" y="217"/>
                    </a:lnTo>
                    <a:lnTo>
                      <a:pt x="160" y="245"/>
                    </a:lnTo>
                    <a:lnTo>
                      <a:pt x="81" y="249"/>
                    </a:lnTo>
                    <a:lnTo>
                      <a:pt x="81" y="217"/>
                    </a:lnTo>
                    <a:lnTo>
                      <a:pt x="53" y="205"/>
                    </a:lnTo>
                    <a:lnTo>
                      <a:pt x="81" y="191"/>
                    </a:lnTo>
                    <a:lnTo>
                      <a:pt x="101" y="190"/>
                    </a:lnTo>
                    <a:lnTo>
                      <a:pt x="107" y="181"/>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50" name="Freeform 259"/>
              <p:cNvSpPr>
                <a:spLocks/>
              </p:cNvSpPr>
              <p:nvPr/>
            </p:nvSpPr>
            <p:spPr bwMode="auto">
              <a:xfrm>
                <a:off x="4540170" y="2721780"/>
                <a:ext cx="225055" cy="280443"/>
              </a:xfrm>
              <a:custGeom>
                <a:avLst/>
                <a:gdLst/>
                <a:ahLst/>
                <a:cxnLst>
                  <a:cxn ang="0">
                    <a:pos x="386" y="231"/>
                  </a:cxn>
                  <a:cxn ang="0">
                    <a:pos x="259" y="281"/>
                  </a:cxn>
                  <a:cxn ang="0">
                    <a:pos x="259" y="281"/>
                  </a:cxn>
                  <a:cxn ang="0">
                    <a:pos x="386" y="231"/>
                  </a:cxn>
                  <a:cxn ang="0">
                    <a:pos x="357" y="148"/>
                  </a:cxn>
                  <a:cxn ang="0">
                    <a:pos x="366" y="58"/>
                  </a:cxn>
                  <a:cxn ang="0">
                    <a:pos x="351" y="41"/>
                  </a:cxn>
                  <a:cxn ang="0">
                    <a:pos x="241" y="64"/>
                  </a:cxn>
                  <a:cxn ang="0">
                    <a:pos x="220" y="36"/>
                  </a:cxn>
                  <a:cxn ang="0">
                    <a:pos x="199" y="0"/>
                  </a:cxn>
                  <a:cxn ang="0">
                    <a:pos x="148" y="13"/>
                  </a:cxn>
                  <a:cxn ang="0">
                    <a:pos x="145" y="58"/>
                  </a:cxn>
                  <a:cxn ang="0">
                    <a:pos x="148" y="75"/>
                  </a:cxn>
                  <a:cxn ang="0">
                    <a:pos x="131" y="75"/>
                  </a:cxn>
                  <a:cxn ang="0">
                    <a:pos x="76" y="95"/>
                  </a:cxn>
                  <a:cxn ang="0">
                    <a:pos x="76" y="143"/>
                  </a:cxn>
                  <a:cxn ang="0">
                    <a:pos x="48" y="186"/>
                  </a:cxn>
                  <a:cxn ang="0">
                    <a:pos x="0" y="222"/>
                  </a:cxn>
                  <a:cxn ang="0">
                    <a:pos x="8" y="261"/>
                  </a:cxn>
                  <a:cxn ang="0">
                    <a:pos x="38" y="278"/>
                  </a:cxn>
                  <a:cxn ang="0">
                    <a:pos x="4" y="324"/>
                  </a:cxn>
                  <a:cxn ang="0">
                    <a:pos x="64" y="329"/>
                  </a:cxn>
                  <a:cxn ang="0">
                    <a:pos x="107" y="364"/>
                  </a:cxn>
                  <a:cxn ang="0">
                    <a:pos x="87" y="388"/>
                  </a:cxn>
                  <a:cxn ang="0">
                    <a:pos x="96" y="456"/>
                  </a:cxn>
                  <a:cxn ang="0">
                    <a:pos x="123" y="460"/>
                  </a:cxn>
                  <a:cxn ang="0">
                    <a:pos x="156" y="452"/>
                  </a:cxn>
                  <a:cxn ang="0">
                    <a:pos x="181" y="467"/>
                  </a:cxn>
                  <a:cxn ang="0">
                    <a:pos x="199" y="472"/>
                  </a:cxn>
                  <a:cxn ang="0">
                    <a:pos x="216" y="475"/>
                  </a:cxn>
                  <a:cxn ang="0">
                    <a:pos x="272" y="452"/>
                  </a:cxn>
                  <a:cxn ang="0">
                    <a:pos x="314" y="424"/>
                  </a:cxn>
                  <a:cxn ang="0">
                    <a:pos x="328" y="409"/>
                  </a:cxn>
                  <a:cxn ang="0">
                    <a:pos x="331" y="362"/>
                  </a:cxn>
                  <a:cxn ang="0">
                    <a:pos x="259" y="281"/>
                  </a:cxn>
                  <a:cxn ang="0">
                    <a:pos x="386" y="231"/>
                  </a:cxn>
                </a:cxnLst>
                <a:rect l="0" t="0" r="r" b="b"/>
                <a:pathLst>
                  <a:path w="386" h="475">
                    <a:moveTo>
                      <a:pt x="386" y="231"/>
                    </a:moveTo>
                    <a:lnTo>
                      <a:pt x="259" y="281"/>
                    </a:lnTo>
                    <a:lnTo>
                      <a:pt x="259" y="281"/>
                    </a:lnTo>
                    <a:lnTo>
                      <a:pt x="386" y="231"/>
                    </a:lnTo>
                    <a:lnTo>
                      <a:pt x="357" y="148"/>
                    </a:lnTo>
                    <a:lnTo>
                      <a:pt x="366" y="58"/>
                    </a:lnTo>
                    <a:lnTo>
                      <a:pt x="351" y="41"/>
                    </a:lnTo>
                    <a:lnTo>
                      <a:pt x="241" y="64"/>
                    </a:lnTo>
                    <a:lnTo>
                      <a:pt x="220" y="36"/>
                    </a:lnTo>
                    <a:lnTo>
                      <a:pt x="199" y="0"/>
                    </a:lnTo>
                    <a:lnTo>
                      <a:pt x="148" y="13"/>
                    </a:lnTo>
                    <a:lnTo>
                      <a:pt x="145" y="58"/>
                    </a:lnTo>
                    <a:lnTo>
                      <a:pt x="148" y="75"/>
                    </a:lnTo>
                    <a:lnTo>
                      <a:pt x="131" y="75"/>
                    </a:lnTo>
                    <a:lnTo>
                      <a:pt x="76" y="95"/>
                    </a:lnTo>
                    <a:lnTo>
                      <a:pt x="76" y="143"/>
                    </a:lnTo>
                    <a:lnTo>
                      <a:pt x="48" y="186"/>
                    </a:lnTo>
                    <a:lnTo>
                      <a:pt x="0" y="222"/>
                    </a:lnTo>
                    <a:lnTo>
                      <a:pt x="8" y="261"/>
                    </a:lnTo>
                    <a:lnTo>
                      <a:pt x="38" y="278"/>
                    </a:lnTo>
                    <a:lnTo>
                      <a:pt x="4" y="324"/>
                    </a:lnTo>
                    <a:lnTo>
                      <a:pt x="64" y="329"/>
                    </a:lnTo>
                    <a:lnTo>
                      <a:pt x="107" y="364"/>
                    </a:lnTo>
                    <a:lnTo>
                      <a:pt x="87" y="388"/>
                    </a:lnTo>
                    <a:lnTo>
                      <a:pt x="96" y="456"/>
                    </a:lnTo>
                    <a:lnTo>
                      <a:pt x="123" y="460"/>
                    </a:lnTo>
                    <a:lnTo>
                      <a:pt x="156" y="452"/>
                    </a:lnTo>
                    <a:lnTo>
                      <a:pt x="181" y="467"/>
                    </a:lnTo>
                    <a:lnTo>
                      <a:pt x="199" y="472"/>
                    </a:lnTo>
                    <a:lnTo>
                      <a:pt x="216" y="475"/>
                    </a:lnTo>
                    <a:lnTo>
                      <a:pt x="272" y="452"/>
                    </a:lnTo>
                    <a:lnTo>
                      <a:pt x="314" y="424"/>
                    </a:lnTo>
                    <a:lnTo>
                      <a:pt x="328" y="409"/>
                    </a:lnTo>
                    <a:lnTo>
                      <a:pt x="331" y="362"/>
                    </a:lnTo>
                    <a:lnTo>
                      <a:pt x="259" y="281"/>
                    </a:lnTo>
                    <a:lnTo>
                      <a:pt x="386" y="231"/>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51" name="Freeform 260"/>
              <p:cNvSpPr>
                <a:spLocks/>
              </p:cNvSpPr>
              <p:nvPr/>
            </p:nvSpPr>
            <p:spPr bwMode="auto">
              <a:xfrm>
                <a:off x="4749401" y="2721780"/>
                <a:ext cx="242638" cy="191695"/>
              </a:xfrm>
              <a:custGeom>
                <a:avLst/>
                <a:gdLst/>
                <a:ahLst/>
                <a:cxnLst>
                  <a:cxn ang="0">
                    <a:pos x="29" y="232"/>
                  </a:cxn>
                  <a:cxn ang="0">
                    <a:pos x="0" y="149"/>
                  </a:cxn>
                  <a:cxn ang="0">
                    <a:pos x="9" y="59"/>
                  </a:cxn>
                  <a:cxn ang="0">
                    <a:pos x="135" y="0"/>
                  </a:cxn>
                  <a:cxn ang="0">
                    <a:pos x="181" y="17"/>
                  </a:cxn>
                  <a:cxn ang="0">
                    <a:pos x="243" y="10"/>
                  </a:cxn>
                  <a:cxn ang="0">
                    <a:pos x="319" y="37"/>
                  </a:cxn>
                  <a:cxn ang="0">
                    <a:pos x="382" y="93"/>
                  </a:cxn>
                  <a:cxn ang="0">
                    <a:pos x="382" y="155"/>
                  </a:cxn>
                  <a:cxn ang="0">
                    <a:pos x="409" y="155"/>
                  </a:cxn>
                  <a:cxn ang="0">
                    <a:pos x="412" y="208"/>
                  </a:cxn>
                  <a:cxn ang="0">
                    <a:pos x="414" y="290"/>
                  </a:cxn>
                  <a:cxn ang="0">
                    <a:pos x="379" y="317"/>
                  </a:cxn>
                  <a:cxn ang="0">
                    <a:pos x="379" y="317"/>
                  </a:cxn>
                  <a:cxn ang="0">
                    <a:pos x="305" y="320"/>
                  </a:cxn>
                  <a:cxn ang="0">
                    <a:pos x="231" y="325"/>
                  </a:cxn>
                  <a:cxn ang="0">
                    <a:pos x="181" y="297"/>
                  </a:cxn>
                  <a:cxn ang="0">
                    <a:pos x="73" y="260"/>
                  </a:cxn>
                  <a:cxn ang="0">
                    <a:pos x="29" y="232"/>
                  </a:cxn>
                </a:cxnLst>
                <a:rect l="0" t="0" r="r" b="b"/>
                <a:pathLst>
                  <a:path w="414" h="325">
                    <a:moveTo>
                      <a:pt x="29" y="232"/>
                    </a:moveTo>
                    <a:lnTo>
                      <a:pt x="0" y="149"/>
                    </a:lnTo>
                    <a:lnTo>
                      <a:pt x="9" y="59"/>
                    </a:lnTo>
                    <a:lnTo>
                      <a:pt x="135" y="0"/>
                    </a:lnTo>
                    <a:lnTo>
                      <a:pt x="181" y="17"/>
                    </a:lnTo>
                    <a:lnTo>
                      <a:pt x="243" y="10"/>
                    </a:lnTo>
                    <a:lnTo>
                      <a:pt x="319" y="37"/>
                    </a:lnTo>
                    <a:lnTo>
                      <a:pt x="382" y="93"/>
                    </a:lnTo>
                    <a:lnTo>
                      <a:pt x="382" y="155"/>
                    </a:lnTo>
                    <a:lnTo>
                      <a:pt x="409" y="155"/>
                    </a:lnTo>
                    <a:lnTo>
                      <a:pt x="412" y="208"/>
                    </a:lnTo>
                    <a:lnTo>
                      <a:pt x="414" y="290"/>
                    </a:lnTo>
                    <a:lnTo>
                      <a:pt x="379" y="317"/>
                    </a:lnTo>
                    <a:lnTo>
                      <a:pt x="379" y="317"/>
                    </a:lnTo>
                    <a:lnTo>
                      <a:pt x="305" y="320"/>
                    </a:lnTo>
                    <a:lnTo>
                      <a:pt x="231" y="325"/>
                    </a:lnTo>
                    <a:lnTo>
                      <a:pt x="181" y="297"/>
                    </a:lnTo>
                    <a:lnTo>
                      <a:pt x="73" y="260"/>
                    </a:lnTo>
                    <a:lnTo>
                      <a:pt x="29" y="232"/>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52" name="Freeform 261"/>
              <p:cNvSpPr>
                <a:spLocks/>
              </p:cNvSpPr>
              <p:nvPr/>
            </p:nvSpPr>
            <p:spPr bwMode="auto">
              <a:xfrm>
                <a:off x="4749401" y="2721780"/>
                <a:ext cx="242638" cy="191695"/>
              </a:xfrm>
              <a:custGeom>
                <a:avLst/>
                <a:gdLst/>
                <a:ahLst/>
                <a:cxnLst>
                  <a:cxn ang="0">
                    <a:pos x="29" y="232"/>
                  </a:cxn>
                  <a:cxn ang="0">
                    <a:pos x="0" y="149"/>
                  </a:cxn>
                  <a:cxn ang="0">
                    <a:pos x="9" y="59"/>
                  </a:cxn>
                  <a:cxn ang="0">
                    <a:pos x="135" y="0"/>
                  </a:cxn>
                  <a:cxn ang="0">
                    <a:pos x="181" y="17"/>
                  </a:cxn>
                  <a:cxn ang="0">
                    <a:pos x="243" y="10"/>
                  </a:cxn>
                  <a:cxn ang="0">
                    <a:pos x="319" y="37"/>
                  </a:cxn>
                  <a:cxn ang="0">
                    <a:pos x="382" y="93"/>
                  </a:cxn>
                  <a:cxn ang="0">
                    <a:pos x="382" y="155"/>
                  </a:cxn>
                  <a:cxn ang="0">
                    <a:pos x="409" y="155"/>
                  </a:cxn>
                  <a:cxn ang="0">
                    <a:pos x="412" y="208"/>
                  </a:cxn>
                  <a:cxn ang="0">
                    <a:pos x="414" y="290"/>
                  </a:cxn>
                  <a:cxn ang="0">
                    <a:pos x="379" y="317"/>
                  </a:cxn>
                  <a:cxn ang="0">
                    <a:pos x="379" y="317"/>
                  </a:cxn>
                  <a:cxn ang="0">
                    <a:pos x="305" y="320"/>
                  </a:cxn>
                  <a:cxn ang="0">
                    <a:pos x="231" y="325"/>
                  </a:cxn>
                  <a:cxn ang="0">
                    <a:pos x="181" y="297"/>
                  </a:cxn>
                  <a:cxn ang="0">
                    <a:pos x="73" y="260"/>
                  </a:cxn>
                  <a:cxn ang="0">
                    <a:pos x="29" y="232"/>
                  </a:cxn>
                </a:cxnLst>
                <a:rect l="0" t="0" r="r" b="b"/>
                <a:pathLst>
                  <a:path w="414" h="325">
                    <a:moveTo>
                      <a:pt x="29" y="232"/>
                    </a:moveTo>
                    <a:lnTo>
                      <a:pt x="0" y="149"/>
                    </a:lnTo>
                    <a:lnTo>
                      <a:pt x="9" y="59"/>
                    </a:lnTo>
                    <a:lnTo>
                      <a:pt x="135" y="0"/>
                    </a:lnTo>
                    <a:lnTo>
                      <a:pt x="181" y="17"/>
                    </a:lnTo>
                    <a:lnTo>
                      <a:pt x="243" y="10"/>
                    </a:lnTo>
                    <a:lnTo>
                      <a:pt x="319" y="37"/>
                    </a:lnTo>
                    <a:lnTo>
                      <a:pt x="382" y="93"/>
                    </a:lnTo>
                    <a:lnTo>
                      <a:pt x="382" y="155"/>
                    </a:lnTo>
                    <a:lnTo>
                      <a:pt x="409" y="155"/>
                    </a:lnTo>
                    <a:lnTo>
                      <a:pt x="412" y="208"/>
                    </a:lnTo>
                    <a:lnTo>
                      <a:pt x="414" y="290"/>
                    </a:lnTo>
                    <a:lnTo>
                      <a:pt x="379" y="317"/>
                    </a:lnTo>
                    <a:lnTo>
                      <a:pt x="379" y="317"/>
                    </a:lnTo>
                    <a:lnTo>
                      <a:pt x="305" y="320"/>
                    </a:lnTo>
                    <a:lnTo>
                      <a:pt x="231" y="325"/>
                    </a:lnTo>
                    <a:lnTo>
                      <a:pt x="181" y="297"/>
                    </a:lnTo>
                    <a:lnTo>
                      <a:pt x="73" y="260"/>
                    </a:lnTo>
                    <a:lnTo>
                      <a:pt x="29" y="232"/>
                    </a:lnTo>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53" name="Freeform 262"/>
              <p:cNvSpPr>
                <a:spLocks/>
              </p:cNvSpPr>
              <p:nvPr/>
            </p:nvSpPr>
            <p:spPr bwMode="auto">
              <a:xfrm>
                <a:off x="4682587" y="2134269"/>
                <a:ext cx="279561" cy="562661"/>
              </a:xfrm>
              <a:custGeom>
                <a:avLst/>
                <a:gdLst/>
                <a:ahLst/>
                <a:cxnLst>
                  <a:cxn ang="0">
                    <a:pos x="0" y="742"/>
                  </a:cxn>
                  <a:cxn ang="0">
                    <a:pos x="15" y="711"/>
                  </a:cxn>
                  <a:cxn ang="0">
                    <a:pos x="31" y="655"/>
                  </a:cxn>
                  <a:cxn ang="0">
                    <a:pos x="75" y="631"/>
                  </a:cxn>
                  <a:cxn ang="0">
                    <a:pos x="63" y="576"/>
                  </a:cxn>
                  <a:cxn ang="0">
                    <a:pos x="39" y="525"/>
                  </a:cxn>
                  <a:cxn ang="0">
                    <a:pos x="31" y="473"/>
                  </a:cxn>
                  <a:cxn ang="0">
                    <a:pos x="20" y="390"/>
                  </a:cxn>
                  <a:cxn ang="0">
                    <a:pos x="31" y="359"/>
                  </a:cxn>
                  <a:cxn ang="0">
                    <a:pos x="75" y="366"/>
                  </a:cxn>
                  <a:cxn ang="0">
                    <a:pos x="94" y="351"/>
                  </a:cxn>
                  <a:cxn ang="0">
                    <a:pos x="66" y="328"/>
                  </a:cxn>
                  <a:cxn ang="0">
                    <a:pos x="87" y="287"/>
                  </a:cxn>
                  <a:cxn ang="0">
                    <a:pos x="94" y="228"/>
                  </a:cxn>
                  <a:cxn ang="0">
                    <a:pos x="118" y="217"/>
                  </a:cxn>
                  <a:cxn ang="0">
                    <a:pos x="130" y="182"/>
                  </a:cxn>
                  <a:cxn ang="0">
                    <a:pos x="162" y="177"/>
                  </a:cxn>
                  <a:cxn ang="0">
                    <a:pos x="169" y="138"/>
                  </a:cxn>
                  <a:cxn ang="0">
                    <a:pos x="193" y="122"/>
                  </a:cxn>
                  <a:cxn ang="0">
                    <a:pos x="197" y="83"/>
                  </a:cxn>
                  <a:cxn ang="0">
                    <a:pos x="225" y="90"/>
                  </a:cxn>
                  <a:cxn ang="0">
                    <a:pos x="248" y="79"/>
                  </a:cxn>
                  <a:cxn ang="0">
                    <a:pos x="272" y="55"/>
                  </a:cxn>
                  <a:cxn ang="0">
                    <a:pos x="304" y="51"/>
                  </a:cxn>
                  <a:cxn ang="0">
                    <a:pos x="348" y="51"/>
                  </a:cxn>
                  <a:cxn ang="0">
                    <a:pos x="372" y="24"/>
                  </a:cxn>
                  <a:cxn ang="0">
                    <a:pos x="399" y="0"/>
                  </a:cxn>
                  <a:cxn ang="0">
                    <a:pos x="434" y="39"/>
                  </a:cxn>
                  <a:cxn ang="0">
                    <a:pos x="469" y="70"/>
                  </a:cxn>
                  <a:cxn ang="0">
                    <a:pos x="473" y="103"/>
                  </a:cxn>
                  <a:cxn ang="0">
                    <a:pos x="478" y="201"/>
                  </a:cxn>
                  <a:cxn ang="0">
                    <a:pos x="446" y="221"/>
                  </a:cxn>
                  <a:cxn ang="0">
                    <a:pos x="410" y="248"/>
                  </a:cxn>
                  <a:cxn ang="0">
                    <a:pos x="399" y="304"/>
                  </a:cxn>
                  <a:cxn ang="0">
                    <a:pos x="403" y="339"/>
                  </a:cxn>
                  <a:cxn ang="0">
                    <a:pos x="355" y="371"/>
                  </a:cxn>
                  <a:cxn ang="0">
                    <a:pos x="328" y="407"/>
                  </a:cxn>
                  <a:cxn ang="0">
                    <a:pos x="265" y="418"/>
                  </a:cxn>
                  <a:cxn ang="0">
                    <a:pos x="241" y="469"/>
                  </a:cxn>
                  <a:cxn ang="0">
                    <a:pos x="241" y="557"/>
                  </a:cxn>
                  <a:cxn ang="0">
                    <a:pos x="276" y="600"/>
                  </a:cxn>
                  <a:cxn ang="0">
                    <a:pos x="292" y="635"/>
                  </a:cxn>
                  <a:cxn ang="0">
                    <a:pos x="217" y="672"/>
                  </a:cxn>
                  <a:cxn ang="0">
                    <a:pos x="252" y="672"/>
                  </a:cxn>
                  <a:cxn ang="0">
                    <a:pos x="272" y="692"/>
                  </a:cxn>
                  <a:cxn ang="0">
                    <a:pos x="284" y="723"/>
                  </a:cxn>
                  <a:cxn ang="0">
                    <a:pos x="256" y="742"/>
                  </a:cxn>
                  <a:cxn ang="0">
                    <a:pos x="225" y="778"/>
                  </a:cxn>
                  <a:cxn ang="0">
                    <a:pos x="225" y="837"/>
                  </a:cxn>
                  <a:cxn ang="0">
                    <a:pos x="189" y="865"/>
                  </a:cxn>
                  <a:cxn ang="0">
                    <a:pos x="177" y="896"/>
                  </a:cxn>
                  <a:cxn ang="0">
                    <a:pos x="142" y="920"/>
                  </a:cxn>
                  <a:cxn ang="0">
                    <a:pos x="122" y="952"/>
                  </a:cxn>
                  <a:cxn ang="0">
                    <a:pos x="70" y="933"/>
                  </a:cxn>
                  <a:cxn ang="0">
                    <a:pos x="75" y="872"/>
                  </a:cxn>
                  <a:cxn ang="0">
                    <a:pos x="48" y="865"/>
                  </a:cxn>
                  <a:cxn ang="0">
                    <a:pos x="39" y="830"/>
                  </a:cxn>
                  <a:cxn ang="0">
                    <a:pos x="20" y="782"/>
                  </a:cxn>
                  <a:cxn ang="0">
                    <a:pos x="0" y="742"/>
                  </a:cxn>
                </a:cxnLst>
                <a:rect l="0" t="0" r="r" b="b"/>
                <a:pathLst>
                  <a:path w="478" h="952">
                    <a:moveTo>
                      <a:pt x="0" y="742"/>
                    </a:moveTo>
                    <a:lnTo>
                      <a:pt x="15" y="711"/>
                    </a:lnTo>
                    <a:lnTo>
                      <a:pt x="31" y="655"/>
                    </a:lnTo>
                    <a:lnTo>
                      <a:pt x="75" y="631"/>
                    </a:lnTo>
                    <a:lnTo>
                      <a:pt x="63" y="576"/>
                    </a:lnTo>
                    <a:lnTo>
                      <a:pt x="39" y="525"/>
                    </a:lnTo>
                    <a:lnTo>
                      <a:pt x="31" y="473"/>
                    </a:lnTo>
                    <a:lnTo>
                      <a:pt x="20" y="390"/>
                    </a:lnTo>
                    <a:lnTo>
                      <a:pt x="31" y="359"/>
                    </a:lnTo>
                    <a:lnTo>
                      <a:pt x="75" y="366"/>
                    </a:lnTo>
                    <a:lnTo>
                      <a:pt x="94" y="351"/>
                    </a:lnTo>
                    <a:lnTo>
                      <a:pt x="66" y="328"/>
                    </a:lnTo>
                    <a:lnTo>
                      <a:pt x="87" y="287"/>
                    </a:lnTo>
                    <a:lnTo>
                      <a:pt x="94" y="228"/>
                    </a:lnTo>
                    <a:lnTo>
                      <a:pt x="118" y="217"/>
                    </a:lnTo>
                    <a:lnTo>
                      <a:pt x="130" y="182"/>
                    </a:lnTo>
                    <a:lnTo>
                      <a:pt x="162" y="177"/>
                    </a:lnTo>
                    <a:lnTo>
                      <a:pt x="169" y="138"/>
                    </a:lnTo>
                    <a:lnTo>
                      <a:pt x="193" y="122"/>
                    </a:lnTo>
                    <a:lnTo>
                      <a:pt x="197" y="83"/>
                    </a:lnTo>
                    <a:lnTo>
                      <a:pt x="225" y="90"/>
                    </a:lnTo>
                    <a:lnTo>
                      <a:pt x="248" y="79"/>
                    </a:lnTo>
                    <a:lnTo>
                      <a:pt x="272" y="55"/>
                    </a:lnTo>
                    <a:lnTo>
                      <a:pt x="304" y="51"/>
                    </a:lnTo>
                    <a:lnTo>
                      <a:pt x="348" y="51"/>
                    </a:lnTo>
                    <a:lnTo>
                      <a:pt x="372" y="24"/>
                    </a:lnTo>
                    <a:lnTo>
                      <a:pt x="399" y="0"/>
                    </a:lnTo>
                    <a:lnTo>
                      <a:pt x="434" y="39"/>
                    </a:lnTo>
                    <a:lnTo>
                      <a:pt x="469" y="70"/>
                    </a:lnTo>
                    <a:lnTo>
                      <a:pt x="473" y="103"/>
                    </a:lnTo>
                    <a:lnTo>
                      <a:pt x="478" y="201"/>
                    </a:lnTo>
                    <a:lnTo>
                      <a:pt x="446" y="221"/>
                    </a:lnTo>
                    <a:lnTo>
                      <a:pt x="410" y="248"/>
                    </a:lnTo>
                    <a:lnTo>
                      <a:pt x="399" y="304"/>
                    </a:lnTo>
                    <a:lnTo>
                      <a:pt x="403" y="339"/>
                    </a:lnTo>
                    <a:lnTo>
                      <a:pt x="355" y="371"/>
                    </a:lnTo>
                    <a:lnTo>
                      <a:pt x="328" y="407"/>
                    </a:lnTo>
                    <a:lnTo>
                      <a:pt x="265" y="418"/>
                    </a:lnTo>
                    <a:lnTo>
                      <a:pt x="241" y="469"/>
                    </a:lnTo>
                    <a:lnTo>
                      <a:pt x="241" y="557"/>
                    </a:lnTo>
                    <a:lnTo>
                      <a:pt x="276" y="600"/>
                    </a:lnTo>
                    <a:lnTo>
                      <a:pt x="292" y="635"/>
                    </a:lnTo>
                    <a:lnTo>
                      <a:pt x="217" y="672"/>
                    </a:lnTo>
                    <a:lnTo>
                      <a:pt x="252" y="672"/>
                    </a:lnTo>
                    <a:lnTo>
                      <a:pt x="272" y="692"/>
                    </a:lnTo>
                    <a:lnTo>
                      <a:pt x="284" y="723"/>
                    </a:lnTo>
                    <a:lnTo>
                      <a:pt x="256" y="742"/>
                    </a:lnTo>
                    <a:lnTo>
                      <a:pt x="225" y="778"/>
                    </a:lnTo>
                    <a:lnTo>
                      <a:pt x="225" y="837"/>
                    </a:lnTo>
                    <a:lnTo>
                      <a:pt x="189" y="865"/>
                    </a:lnTo>
                    <a:lnTo>
                      <a:pt x="177" y="896"/>
                    </a:lnTo>
                    <a:lnTo>
                      <a:pt x="142" y="920"/>
                    </a:lnTo>
                    <a:lnTo>
                      <a:pt x="122" y="952"/>
                    </a:lnTo>
                    <a:lnTo>
                      <a:pt x="70" y="933"/>
                    </a:lnTo>
                    <a:lnTo>
                      <a:pt x="75" y="872"/>
                    </a:lnTo>
                    <a:lnTo>
                      <a:pt x="48" y="865"/>
                    </a:lnTo>
                    <a:lnTo>
                      <a:pt x="39" y="830"/>
                    </a:lnTo>
                    <a:lnTo>
                      <a:pt x="20" y="782"/>
                    </a:lnTo>
                    <a:lnTo>
                      <a:pt x="0" y="742"/>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54" name="Freeform 263"/>
              <p:cNvSpPr>
                <a:spLocks/>
              </p:cNvSpPr>
              <p:nvPr/>
            </p:nvSpPr>
            <p:spPr bwMode="auto">
              <a:xfrm>
                <a:off x="4905884" y="2984473"/>
                <a:ext cx="216264" cy="156196"/>
              </a:xfrm>
              <a:custGeom>
                <a:avLst/>
                <a:gdLst/>
                <a:ahLst/>
                <a:cxnLst>
                  <a:cxn ang="0">
                    <a:pos x="130" y="211"/>
                  </a:cxn>
                  <a:cxn ang="0">
                    <a:pos x="103" y="190"/>
                  </a:cxn>
                  <a:cxn ang="0">
                    <a:pos x="59" y="168"/>
                  </a:cxn>
                  <a:cxn ang="0">
                    <a:pos x="12" y="140"/>
                  </a:cxn>
                  <a:cxn ang="0">
                    <a:pos x="0" y="96"/>
                  </a:cxn>
                  <a:cxn ang="0">
                    <a:pos x="44" y="84"/>
                  </a:cxn>
                  <a:cxn ang="0">
                    <a:pos x="75" y="33"/>
                  </a:cxn>
                  <a:cxn ang="0">
                    <a:pos x="95" y="1"/>
                  </a:cxn>
                  <a:cxn ang="0">
                    <a:pos x="162" y="0"/>
                  </a:cxn>
                  <a:cxn ang="0">
                    <a:pos x="184" y="18"/>
                  </a:cxn>
                  <a:cxn ang="0">
                    <a:pos x="252" y="23"/>
                  </a:cxn>
                  <a:cxn ang="0">
                    <a:pos x="278" y="13"/>
                  </a:cxn>
                  <a:cxn ang="0">
                    <a:pos x="340" y="76"/>
                  </a:cxn>
                  <a:cxn ang="0">
                    <a:pos x="345" y="128"/>
                  </a:cxn>
                  <a:cxn ang="0">
                    <a:pos x="369" y="185"/>
                  </a:cxn>
                  <a:cxn ang="0">
                    <a:pos x="362" y="218"/>
                  </a:cxn>
                  <a:cxn ang="0">
                    <a:pos x="327" y="248"/>
                  </a:cxn>
                  <a:cxn ang="0">
                    <a:pos x="286" y="254"/>
                  </a:cxn>
                  <a:cxn ang="0">
                    <a:pos x="221" y="262"/>
                  </a:cxn>
                  <a:cxn ang="0">
                    <a:pos x="207" y="223"/>
                  </a:cxn>
                  <a:cxn ang="0">
                    <a:pos x="155" y="204"/>
                  </a:cxn>
                  <a:cxn ang="0">
                    <a:pos x="141" y="223"/>
                  </a:cxn>
                  <a:cxn ang="0">
                    <a:pos x="130" y="211"/>
                  </a:cxn>
                </a:cxnLst>
                <a:rect l="0" t="0" r="r" b="b"/>
                <a:pathLst>
                  <a:path w="369" h="262">
                    <a:moveTo>
                      <a:pt x="130" y="211"/>
                    </a:moveTo>
                    <a:lnTo>
                      <a:pt x="103" y="190"/>
                    </a:lnTo>
                    <a:lnTo>
                      <a:pt x="59" y="168"/>
                    </a:lnTo>
                    <a:lnTo>
                      <a:pt x="12" y="140"/>
                    </a:lnTo>
                    <a:lnTo>
                      <a:pt x="0" y="96"/>
                    </a:lnTo>
                    <a:lnTo>
                      <a:pt x="44" y="84"/>
                    </a:lnTo>
                    <a:lnTo>
                      <a:pt x="75" y="33"/>
                    </a:lnTo>
                    <a:lnTo>
                      <a:pt x="95" y="1"/>
                    </a:lnTo>
                    <a:lnTo>
                      <a:pt x="162" y="0"/>
                    </a:lnTo>
                    <a:lnTo>
                      <a:pt x="184" y="18"/>
                    </a:lnTo>
                    <a:lnTo>
                      <a:pt x="252" y="23"/>
                    </a:lnTo>
                    <a:lnTo>
                      <a:pt x="278" y="13"/>
                    </a:lnTo>
                    <a:lnTo>
                      <a:pt x="340" y="76"/>
                    </a:lnTo>
                    <a:lnTo>
                      <a:pt x="345" y="128"/>
                    </a:lnTo>
                    <a:lnTo>
                      <a:pt x="369" y="185"/>
                    </a:lnTo>
                    <a:lnTo>
                      <a:pt x="362" y="218"/>
                    </a:lnTo>
                    <a:lnTo>
                      <a:pt x="327" y="248"/>
                    </a:lnTo>
                    <a:lnTo>
                      <a:pt x="286" y="254"/>
                    </a:lnTo>
                    <a:lnTo>
                      <a:pt x="221" y="262"/>
                    </a:lnTo>
                    <a:lnTo>
                      <a:pt x="207" y="223"/>
                    </a:lnTo>
                    <a:lnTo>
                      <a:pt x="155" y="204"/>
                    </a:lnTo>
                    <a:lnTo>
                      <a:pt x="141" y="223"/>
                    </a:lnTo>
                    <a:lnTo>
                      <a:pt x="130" y="211"/>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55" name="Freeform 264"/>
              <p:cNvSpPr>
                <a:spLocks/>
              </p:cNvSpPr>
              <p:nvPr/>
            </p:nvSpPr>
            <p:spPr bwMode="auto">
              <a:xfrm>
                <a:off x="5046544" y="3204568"/>
                <a:ext cx="56264" cy="37274"/>
              </a:xfrm>
              <a:custGeom>
                <a:avLst/>
                <a:gdLst/>
                <a:ahLst/>
                <a:cxnLst>
                  <a:cxn ang="0">
                    <a:pos x="20" y="63"/>
                  </a:cxn>
                  <a:cxn ang="0">
                    <a:pos x="62" y="64"/>
                  </a:cxn>
                  <a:cxn ang="0">
                    <a:pos x="97" y="31"/>
                  </a:cxn>
                  <a:cxn ang="0">
                    <a:pos x="43" y="0"/>
                  </a:cxn>
                  <a:cxn ang="0">
                    <a:pos x="0" y="8"/>
                  </a:cxn>
                  <a:cxn ang="0">
                    <a:pos x="0" y="44"/>
                  </a:cxn>
                  <a:cxn ang="0">
                    <a:pos x="20" y="63"/>
                  </a:cxn>
                </a:cxnLst>
                <a:rect l="0" t="0" r="r" b="b"/>
                <a:pathLst>
                  <a:path w="97" h="64">
                    <a:moveTo>
                      <a:pt x="20" y="63"/>
                    </a:moveTo>
                    <a:lnTo>
                      <a:pt x="62" y="64"/>
                    </a:lnTo>
                    <a:lnTo>
                      <a:pt x="97" y="31"/>
                    </a:lnTo>
                    <a:lnTo>
                      <a:pt x="43" y="0"/>
                    </a:lnTo>
                    <a:lnTo>
                      <a:pt x="0" y="8"/>
                    </a:lnTo>
                    <a:lnTo>
                      <a:pt x="0" y="44"/>
                    </a:lnTo>
                    <a:lnTo>
                      <a:pt x="20" y="63"/>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56" name="Freeform 265"/>
              <p:cNvSpPr>
                <a:spLocks/>
              </p:cNvSpPr>
              <p:nvPr/>
            </p:nvSpPr>
            <p:spPr bwMode="auto">
              <a:xfrm>
                <a:off x="5076434" y="3183268"/>
                <a:ext cx="490550" cy="218320"/>
              </a:xfrm>
              <a:custGeom>
                <a:avLst/>
                <a:gdLst/>
                <a:ahLst/>
                <a:cxnLst>
                  <a:cxn ang="0">
                    <a:pos x="420" y="349"/>
                  </a:cxn>
                  <a:cxn ang="0">
                    <a:pos x="460" y="342"/>
                  </a:cxn>
                  <a:cxn ang="0">
                    <a:pos x="532" y="333"/>
                  </a:cxn>
                  <a:cxn ang="0">
                    <a:pos x="583" y="333"/>
                  </a:cxn>
                  <a:cxn ang="0">
                    <a:pos x="642" y="322"/>
                  </a:cxn>
                  <a:cxn ang="0">
                    <a:pos x="657" y="369"/>
                  </a:cxn>
                  <a:cxn ang="0">
                    <a:pos x="690" y="342"/>
                  </a:cxn>
                  <a:cxn ang="0">
                    <a:pos x="718" y="314"/>
                  </a:cxn>
                  <a:cxn ang="0">
                    <a:pos x="760" y="301"/>
                  </a:cxn>
                  <a:cxn ang="0">
                    <a:pos x="780" y="333"/>
                  </a:cxn>
                  <a:cxn ang="0">
                    <a:pos x="836" y="338"/>
                  </a:cxn>
                  <a:cxn ang="0">
                    <a:pos x="824" y="278"/>
                  </a:cxn>
                  <a:cxn ang="0">
                    <a:pos x="801" y="219"/>
                  </a:cxn>
                  <a:cxn ang="0">
                    <a:pos x="780" y="160"/>
                  </a:cxn>
                  <a:cxn ang="0">
                    <a:pos x="796" y="139"/>
                  </a:cxn>
                  <a:cxn ang="0">
                    <a:pos x="760" y="104"/>
                  </a:cxn>
                  <a:cxn ang="0">
                    <a:pos x="721" y="40"/>
                  </a:cxn>
                  <a:cxn ang="0">
                    <a:pos x="662" y="45"/>
                  </a:cxn>
                  <a:cxn ang="0">
                    <a:pos x="640" y="75"/>
                  </a:cxn>
                  <a:cxn ang="0">
                    <a:pos x="544" y="79"/>
                  </a:cxn>
                  <a:cxn ang="0">
                    <a:pos x="506" y="83"/>
                  </a:cxn>
                  <a:cxn ang="0">
                    <a:pos x="462" y="59"/>
                  </a:cxn>
                  <a:cxn ang="0">
                    <a:pos x="426" y="59"/>
                  </a:cxn>
                  <a:cxn ang="0">
                    <a:pos x="395" y="24"/>
                  </a:cxn>
                  <a:cxn ang="0">
                    <a:pos x="351" y="0"/>
                  </a:cxn>
                  <a:cxn ang="0">
                    <a:pos x="307" y="24"/>
                  </a:cxn>
                  <a:cxn ang="0">
                    <a:pos x="244" y="31"/>
                  </a:cxn>
                  <a:cxn ang="0">
                    <a:pos x="200" y="44"/>
                  </a:cxn>
                  <a:cxn ang="0">
                    <a:pos x="141" y="52"/>
                  </a:cxn>
                  <a:cxn ang="0">
                    <a:pos x="105" y="47"/>
                  </a:cxn>
                  <a:cxn ang="0">
                    <a:pos x="59" y="69"/>
                  </a:cxn>
                  <a:cxn ang="0">
                    <a:pos x="87" y="84"/>
                  </a:cxn>
                  <a:cxn ang="0">
                    <a:pos x="56" y="101"/>
                  </a:cxn>
                  <a:cxn ang="0">
                    <a:pos x="45" y="126"/>
                  </a:cxn>
                  <a:cxn ang="0">
                    <a:pos x="13" y="152"/>
                  </a:cxn>
                  <a:cxn ang="0">
                    <a:pos x="6" y="177"/>
                  </a:cxn>
                  <a:cxn ang="0">
                    <a:pos x="0" y="200"/>
                  </a:cxn>
                  <a:cxn ang="0">
                    <a:pos x="20" y="206"/>
                  </a:cxn>
                  <a:cxn ang="0">
                    <a:pos x="16" y="236"/>
                  </a:cxn>
                  <a:cxn ang="0">
                    <a:pos x="32" y="247"/>
                  </a:cxn>
                  <a:cxn ang="0">
                    <a:pos x="31" y="276"/>
                  </a:cxn>
                  <a:cxn ang="0">
                    <a:pos x="50" y="300"/>
                  </a:cxn>
                  <a:cxn ang="0">
                    <a:pos x="69" y="298"/>
                  </a:cxn>
                  <a:cxn ang="0">
                    <a:pos x="72" y="319"/>
                  </a:cxn>
                  <a:cxn ang="0">
                    <a:pos x="114" y="332"/>
                  </a:cxn>
                  <a:cxn ang="0">
                    <a:pos x="136" y="362"/>
                  </a:cxn>
                  <a:cxn ang="0">
                    <a:pos x="168" y="348"/>
                  </a:cxn>
                  <a:cxn ang="0">
                    <a:pos x="187" y="335"/>
                  </a:cxn>
                  <a:cxn ang="0">
                    <a:pos x="212" y="318"/>
                  </a:cxn>
                  <a:cxn ang="0">
                    <a:pos x="264" y="352"/>
                  </a:cxn>
                  <a:cxn ang="0">
                    <a:pos x="320" y="355"/>
                  </a:cxn>
                  <a:cxn ang="0">
                    <a:pos x="383" y="348"/>
                  </a:cxn>
                  <a:cxn ang="0">
                    <a:pos x="406" y="348"/>
                  </a:cxn>
                  <a:cxn ang="0">
                    <a:pos x="420" y="349"/>
                  </a:cxn>
                </a:cxnLst>
                <a:rect l="0" t="0" r="r" b="b"/>
                <a:pathLst>
                  <a:path w="836" h="369">
                    <a:moveTo>
                      <a:pt x="420" y="349"/>
                    </a:moveTo>
                    <a:lnTo>
                      <a:pt x="460" y="342"/>
                    </a:lnTo>
                    <a:lnTo>
                      <a:pt x="532" y="333"/>
                    </a:lnTo>
                    <a:lnTo>
                      <a:pt x="583" y="333"/>
                    </a:lnTo>
                    <a:lnTo>
                      <a:pt x="642" y="322"/>
                    </a:lnTo>
                    <a:lnTo>
                      <a:pt x="657" y="369"/>
                    </a:lnTo>
                    <a:lnTo>
                      <a:pt x="690" y="342"/>
                    </a:lnTo>
                    <a:lnTo>
                      <a:pt x="718" y="314"/>
                    </a:lnTo>
                    <a:lnTo>
                      <a:pt x="760" y="301"/>
                    </a:lnTo>
                    <a:lnTo>
                      <a:pt x="780" y="333"/>
                    </a:lnTo>
                    <a:lnTo>
                      <a:pt x="836" y="338"/>
                    </a:lnTo>
                    <a:lnTo>
                      <a:pt x="824" y="278"/>
                    </a:lnTo>
                    <a:lnTo>
                      <a:pt x="801" y="219"/>
                    </a:lnTo>
                    <a:lnTo>
                      <a:pt x="780" y="160"/>
                    </a:lnTo>
                    <a:lnTo>
                      <a:pt x="796" y="139"/>
                    </a:lnTo>
                    <a:lnTo>
                      <a:pt x="760" y="104"/>
                    </a:lnTo>
                    <a:lnTo>
                      <a:pt x="721" y="40"/>
                    </a:lnTo>
                    <a:lnTo>
                      <a:pt x="662" y="45"/>
                    </a:lnTo>
                    <a:lnTo>
                      <a:pt x="640" y="75"/>
                    </a:lnTo>
                    <a:lnTo>
                      <a:pt x="544" y="79"/>
                    </a:lnTo>
                    <a:lnTo>
                      <a:pt x="506" y="83"/>
                    </a:lnTo>
                    <a:lnTo>
                      <a:pt x="462" y="59"/>
                    </a:lnTo>
                    <a:lnTo>
                      <a:pt x="426" y="59"/>
                    </a:lnTo>
                    <a:lnTo>
                      <a:pt x="395" y="24"/>
                    </a:lnTo>
                    <a:lnTo>
                      <a:pt x="351" y="0"/>
                    </a:lnTo>
                    <a:lnTo>
                      <a:pt x="307" y="24"/>
                    </a:lnTo>
                    <a:lnTo>
                      <a:pt x="244" y="31"/>
                    </a:lnTo>
                    <a:lnTo>
                      <a:pt x="200" y="44"/>
                    </a:lnTo>
                    <a:lnTo>
                      <a:pt x="141" y="52"/>
                    </a:lnTo>
                    <a:lnTo>
                      <a:pt x="105" y="47"/>
                    </a:lnTo>
                    <a:lnTo>
                      <a:pt x="59" y="69"/>
                    </a:lnTo>
                    <a:lnTo>
                      <a:pt x="87" y="84"/>
                    </a:lnTo>
                    <a:lnTo>
                      <a:pt x="56" y="101"/>
                    </a:lnTo>
                    <a:lnTo>
                      <a:pt x="45" y="126"/>
                    </a:lnTo>
                    <a:lnTo>
                      <a:pt x="13" y="152"/>
                    </a:lnTo>
                    <a:lnTo>
                      <a:pt x="6" y="177"/>
                    </a:lnTo>
                    <a:lnTo>
                      <a:pt x="0" y="200"/>
                    </a:lnTo>
                    <a:lnTo>
                      <a:pt x="20" y="206"/>
                    </a:lnTo>
                    <a:lnTo>
                      <a:pt x="16" y="236"/>
                    </a:lnTo>
                    <a:lnTo>
                      <a:pt x="32" y="247"/>
                    </a:lnTo>
                    <a:lnTo>
                      <a:pt x="31" y="276"/>
                    </a:lnTo>
                    <a:lnTo>
                      <a:pt x="50" y="300"/>
                    </a:lnTo>
                    <a:lnTo>
                      <a:pt x="69" y="298"/>
                    </a:lnTo>
                    <a:lnTo>
                      <a:pt x="72" y="319"/>
                    </a:lnTo>
                    <a:lnTo>
                      <a:pt x="114" y="332"/>
                    </a:lnTo>
                    <a:lnTo>
                      <a:pt x="136" y="362"/>
                    </a:lnTo>
                    <a:lnTo>
                      <a:pt x="168" y="348"/>
                    </a:lnTo>
                    <a:lnTo>
                      <a:pt x="187" y="335"/>
                    </a:lnTo>
                    <a:lnTo>
                      <a:pt x="212" y="318"/>
                    </a:lnTo>
                    <a:lnTo>
                      <a:pt x="264" y="352"/>
                    </a:lnTo>
                    <a:lnTo>
                      <a:pt x="320" y="355"/>
                    </a:lnTo>
                    <a:lnTo>
                      <a:pt x="383" y="348"/>
                    </a:lnTo>
                    <a:lnTo>
                      <a:pt x="406" y="348"/>
                    </a:lnTo>
                    <a:lnTo>
                      <a:pt x="420" y="349"/>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57" name="Freeform 266"/>
              <p:cNvSpPr>
                <a:spLocks/>
              </p:cNvSpPr>
              <p:nvPr/>
            </p:nvSpPr>
            <p:spPr bwMode="auto">
              <a:xfrm>
                <a:off x="4730060" y="3028847"/>
                <a:ext cx="253187" cy="204120"/>
              </a:xfrm>
              <a:custGeom>
                <a:avLst/>
                <a:gdLst/>
                <a:ahLst/>
                <a:cxnLst>
                  <a:cxn ang="0">
                    <a:pos x="38" y="55"/>
                  </a:cxn>
                  <a:cxn ang="0">
                    <a:pos x="12" y="36"/>
                  </a:cxn>
                  <a:cxn ang="0">
                    <a:pos x="0" y="1"/>
                  </a:cxn>
                  <a:cxn ang="0">
                    <a:pos x="74" y="17"/>
                  </a:cxn>
                  <a:cxn ang="0">
                    <a:pos x="117" y="0"/>
                  </a:cxn>
                  <a:cxn ang="0">
                    <a:pos x="137" y="5"/>
                  </a:cxn>
                  <a:cxn ang="0">
                    <a:pos x="137" y="5"/>
                  </a:cxn>
                  <a:cxn ang="0">
                    <a:pos x="186" y="30"/>
                  </a:cxn>
                  <a:cxn ang="0">
                    <a:pos x="238" y="43"/>
                  </a:cxn>
                  <a:cxn ang="0">
                    <a:pos x="265" y="19"/>
                  </a:cxn>
                  <a:cxn ang="0">
                    <a:pos x="302" y="21"/>
                  </a:cxn>
                  <a:cxn ang="0">
                    <a:pos x="314" y="65"/>
                  </a:cxn>
                  <a:cxn ang="0">
                    <a:pos x="361" y="93"/>
                  </a:cxn>
                  <a:cxn ang="0">
                    <a:pos x="405" y="115"/>
                  </a:cxn>
                  <a:cxn ang="0">
                    <a:pos x="432" y="136"/>
                  </a:cxn>
                  <a:cxn ang="0">
                    <a:pos x="392" y="168"/>
                  </a:cxn>
                  <a:cxn ang="0">
                    <a:pos x="396" y="196"/>
                  </a:cxn>
                  <a:cxn ang="0">
                    <a:pos x="420" y="240"/>
                  </a:cxn>
                  <a:cxn ang="0">
                    <a:pos x="423" y="310"/>
                  </a:cxn>
                  <a:cxn ang="0">
                    <a:pos x="381" y="345"/>
                  </a:cxn>
                  <a:cxn ang="0">
                    <a:pos x="347" y="334"/>
                  </a:cxn>
                  <a:cxn ang="0">
                    <a:pos x="335" y="287"/>
                  </a:cxn>
                  <a:cxn ang="0">
                    <a:pos x="313" y="243"/>
                  </a:cxn>
                  <a:cxn ang="0">
                    <a:pos x="285" y="256"/>
                  </a:cxn>
                  <a:cxn ang="0">
                    <a:pos x="293" y="291"/>
                  </a:cxn>
                  <a:cxn ang="0">
                    <a:pos x="249" y="279"/>
                  </a:cxn>
                  <a:cxn ang="0">
                    <a:pos x="214" y="256"/>
                  </a:cxn>
                  <a:cxn ang="0">
                    <a:pos x="186" y="216"/>
                  </a:cxn>
                  <a:cxn ang="0">
                    <a:pos x="155" y="196"/>
                  </a:cxn>
                  <a:cxn ang="0">
                    <a:pos x="107" y="177"/>
                  </a:cxn>
                  <a:cxn ang="0">
                    <a:pos x="107" y="144"/>
                  </a:cxn>
                  <a:cxn ang="0">
                    <a:pos x="67" y="122"/>
                  </a:cxn>
                  <a:cxn ang="0">
                    <a:pos x="55" y="65"/>
                  </a:cxn>
                  <a:cxn ang="0">
                    <a:pos x="38" y="55"/>
                  </a:cxn>
                </a:cxnLst>
                <a:rect l="0" t="0" r="r" b="b"/>
                <a:pathLst>
                  <a:path w="432" h="345">
                    <a:moveTo>
                      <a:pt x="38" y="55"/>
                    </a:moveTo>
                    <a:lnTo>
                      <a:pt x="12" y="36"/>
                    </a:lnTo>
                    <a:lnTo>
                      <a:pt x="0" y="1"/>
                    </a:lnTo>
                    <a:lnTo>
                      <a:pt x="74" y="17"/>
                    </a:lnTo>
                    <a:lnTo>
                      <a:pt x="117" y="0"/>
                    </a:lnTo>
                    <a:lnTo>
                      <a:pt x="137" y="5"/>
                    </a:lnTo>
                    <a:lnTo>
                      <a:pt x="137" y="5"/>
                    </a:lnTo>
                    <a:lnTo>
                      <a:pt x="186" y="30"/>
                    </a:lnTo>
                    <a:lnTo>
                      <a:pt x="238" y="43"/>
                    </a:lnTo>
                    <a:lnTo>
                      <a:pt x="265" y="19"/>
                    </a:lnTo>
                    <a:lnTo>
                      <a:pt x="302" y="21"/>
                    </a:lnTo>
                    <a:lnTo>
                      <a:pt x="314" y="65"/>
                    </a:lnTo>
                    <a:lnTo>
                      <a:pt x="361" y="93"/>
                    </a:lnTo>
                    <a:lnTo>
                      <a:pt x="405" y="115"/>
                    </a:lnTo>
                    <a:lnTo>
                      <a:pt x="432" y="136"/>
                    </a:lnTo>
                    <a:lnTo>
                      <a:pt x="392" y="168"/>
                    </a:lnTo>
                    <a:lnTo>
                      <a:pt x="396" y="196"/>
                    </a:lnTo>
                    <a:lnTo>
                      <a:pt x="420" y="240"/>
                    </a:lnTo>
                    <a:lnTo>
                      <a:pt x="423" y="310"/>
                    </a:lnTo>
                    <a:lnTo>
                      <a:pt x="381" y="345"/>
                    </a:lnTo>
                    <a:lnTo>
                      <a:pt x="347" y="334"/>
                    </a:lnTo>
                    <a:lnTo>
                      <a:pt x="335" y="287"/>
                    </a:lnTo>
                    <a:lnTo>
                      <a:pt x="313" y="243"/>
                    </a:lnTo>
                    <a:lnTo>
                      <a:pt x="285" y="256"/>
                    </a:lnTo>
                    <a:lnTo>
                      <a:pt x="293" y="291"/>
                    </a:lnTo>
                    <a:lnTo>
                      <a:pt x="249" y="279"/>
                    </a:lnTo>
                    <a:lnTo>
                      <a:pt x="214" y="256"/>
                    </a:lnTo>
                    <a:lnTo>
                      <a:pt x="186" y="216"/>
                    </a:lnTo>
                    <a:lnTo>
                      <a:pt x="155" y="196"/>
                    </a:lnTo>
                    <a:lnTo>
                      <a:pt x="107" y="177"/>
                    </a:lnTo>
                    <a:lnTo>
                      <a:pt x="107" y="144"/>
                    </a:lnTo>
                    <a:lnTo>
                      <a:pt x="67" y="122"/>
                    </a:lnTo>
                    <a:lnTo>
                      <a:pt x="55" y="65"/>
                    </a:lnTo>
                    <a:lnTo>
                      <a:pt x="38" y="55"/>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58" name="Freeform 267"/>
              <p:cNvSpPr>
                <a:spLocks/>
              </p:cNvSpPr>
              <p:nvPr/>
            </p:nvSpPr>
            <p:spPr bwMode="auto">
              <a:xfrm>
                <a:off x="4891818" y="2617057"/>
                <a:ext cx="191649" cy="159746"/>
              </a:xfrm>
              <a:custGeom>
                <a:avLst/>
                <a:gdLst/>
                <a:ahLst/>
                <a:cxnLst>
                  <a:cxn ang="0">
                    <a:pos x="41" y="115"/>
                  </a:cxn>
                  <a:cxn ang="0">
                    <a:pos x="0" y="187"/>
                  </a:cxn>
                  <a:cxn ang="0">
                    <a:pos x="76" y="214"/>
                  </a:cxn>
                  <a:cxn ang="0">
                    <a:pos x="139" y="270"/>
                  </a:cxn>
                  <a:cxn ang="0">
                    <a:pos x="132" y="227"/>
                  </a:cxn>
                  <a:cxn ang="0">
                    <a:pos x="181" y="208"/>
                  </a:cxn>
                  <a:cxn ang="0">
                    <a:pos x="239" y="216"/>
                  </a:cxn>
                  <a:cxn ang="0">
                    <a:pos x="250" y="178"/>
                  </a:cxn>
                  <a:cxn ang="0">
                    <a:pos x="311" y="155"/>
                  </a:cxn>
                  <a:cxn ang="0">
                    <a:pos x="288" y="122"/>
                  </a:cxn>
                  <a:cxn ang="0">
                    <a:pos x="318" y="60"/>
                  </a:cxn>
                  <a:cxn ang="0">
                    <a:pos x="329" y="68"/>
                  </a:cxn>
                  <a:cxn ang="0">
                    <a:pos x="326" y="37"/>
                  </a:cxn>
                  <a:cxn ang="0">
                    <a:pos x="235" y="0"/>
                  </a:cxn>
                  <a:cxn ang="0">
                    <a:pos x="140" y="56"/>
                  </a:cxn>
                  <a:cxn ang="0">
                    <a:pos x="64" y="60"/>
                  </a:cxn>
                  <a:cxn ang="0">
                    <a:pos x="41" y="115"/>
                  </a:cxn>
                </a:cxnLst>
                <a:rect l="0" t="0" r="r" b="b"/>
                <a:pathLst>
                  <a:path w="329" h="270">
                    <a:moveTo>
                      <a:pt x="41" y="115"/>
                    </a:moveTo>
                    <a:lnTo>
                      <a:pt x="0" y="187"/>
                    </a:lnTo>
                    <a:lnTo>
                      <a:pt x="76" y="214"/>
                    </a:lnTo>
                    <a:lnTo>
                      <a:pt x="139" y="270"/>
                    </a:lnTo>
                    <a:lnTo>
                      <a:pt x="132" y="227"/>
                    </a:lnTo>
                    <a:lnTo>
                      <a:pt x="181" y="208"/>
                    </a:lnTo>
                    <a:lnTo>
                      <a:pt x="239" y="216"/>
                    </a:lnTo>
                    <a:lnTo>
                      <a:pt x="250" y="178"/>
                    </a:lnTo>
                    <a:lnTo>
                      <a:pt x="311" y="155"/>
                    </a:lnTo>
                    <a:lnTo>
                      <a:pt x="288" y="122"/>
                    </a:lnTo>
                    <a:lnTo>
                      <a:pt x="318" y="60"/>
                    </a:lnTo>
                    <a:lnTo>
                      <a:pt x="329" y="68"/>
                    </a:lnTo>
                    <a:lnTo>
                      <a:pt x="326" y="37"/>
                    </a:lnTo>
                    <a:lnTo>
                      <a:pt x="235" y="0"/>
                    </a:lnTo>
                    <a:lnTo>
                      <a:pt x="140" y="56"/>
                    </a:lnTo>
                    <a:lnTo>
                      <a:pt x="64" y="60"/>
                    </a:lnTo>
                    <a:lnTo>
                      <a:pt x="41" y="115"/>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59" name="Freeform 268"/>
              <p:cNvSpPr>
                <a:spLocks/>
              </p:cNvSpPr>
              <p:nvPr/>
            </p:nvSpPr>
            <p:spPr bwMode="auto">
              <a:xfrm>
                <a:off x="4891818" y="2617057"/>
                <a:ext cx="191649" cy="159746"/>
              </a:xfrm>
              <a:custGeom>
                <a:avLst/>
                <a:gdLst/>
                <a:ahLst/>
                <a:cxnLst>
                  <a:cxn ang="0">
                    <a:pos x="41" y="115"/>
                  </a:cxn>
                  <a:cxn ang="0">
                    <a:pos x="0" y="187"/>
                  </a:cxn>
                  <a:cxn ang="0">
                    <a:pos x="76" y="214"/>
                  </a:cxn>
                  <a:cxn ang="0">
                    <a:pos x="139" y="270"/>
                  </a:cxn>
                  <a:cxn ang="0">
                    <a:pos x="132" y="227"/>
                  </a:cxn>
                  <a:cxn ang="0">
                    <a:pos x="181" y="208"/>
                  </a:cxn>
                  <a:cxn ang="0">
                    <a:pos x="239" y="216"/>
                  </a:cxn>
                  <a:cxn ang="0">
                    <a:pos x="250" y="178"/>
                  </a:cxn>
                  <a:cxn ang="0">
                    <a:pos x="311" y="155"/>
                  </a:cxn>
                  <a:cxn ang="0">
                    <a:pos x="288" y="122"/>
                  </a:cxn>
                  <a:cxn ang="0">
                    <a:pos x="318" y="60"/>
                  </a:cxn>
                  <a:cxn ang="0">
                    <a:pos x="329" y="68"/>
                  </a:cxn>
                  <a:cxn ang="0">
                    <a:pos x="326" y="37"/>
                  </a:cxn>
                  <a:cxn ang="0">
                    <a:pos x="235" y="0"/>
                  </a:cxn>
                  <a:cxn ang="0">
                    <a:pos x="140" y="56"/>
                  </a:cxn>
                  <a:cxn ang="0">
                    <a:pos x="64" y="60"/>
                  </a:cxn>
                  <a:cxn ang="0">
                    <a:pos x="41" y="115"/>
                  </a:cxn>
                </a:cxnLst>
                <a:rect l="0" t="0" r="r" b="b"/>
                <a:pathLst>
                  <a:path w="329" h="270">
                    <a:moveTo>
                      <a:pt x="41" y="115"/>
                    </a:moveTo>
                    <a:lnTo>
                      <a:pt x="0" y="187"/>
                    </a:lnTo>
                    <a:lnTo>
                      <a:pt x="76" y="214"/>
                    </a:lnTo>
                    <a:lnTo>
                      <a:pt x="139" y="270"/>
                    </a:lnTo>
                    <a:lnTo>
                      <a:pt x="132" y="227"/>
                    </a:lnTo>
                    <a:lnTo>
                      <a:pt x="181" y="208"/>
                    </a:lnTo>
                    <a:lnTo>
                      <a:pt x="239" y="216"/>
                    </a:lnTo>
                    <a:lnTo>
                      <a:pt x="250" y="178"/>
                    </a:lnTo>
                    <a:lnTo>
                      <a:pt x="311" y="155"/>
                    </a:lnTo>
                    <a:lnTo>
                      <a:pt x="288" y="122"/>
                    </a:lnTo>
                    <a:lnTo>
                      <a:pt x="318" y="60"/>
                    </a:lnTo>
                    <a:lnTo>
                      <a:pt x="329" y="68"/>
                    </a:lnTo>
                    <a:lnTo>
                      <a:pt x="326" y="37"/>
                    </a:lnTo>
                    <a:lnTo>
                      <a:pt x="235" y="0"/>
                    </a:lnTo>
                    <a:lnTo>
                      <a:pt x="140" y="56"/>
                    </a:lnTo>
                    <a:lnTo>
                      <a:pt x="64" y="60"/>
                    </a:lnTo>
                    <a:lnTo>
                      <a:pt x="41" y="115"/>
                    </a:lnTo>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60" name="Freeform 269"/>
              <p:cNvSpPr>
                <a:spLocks/>
              </p:cNvSpPr>
              <p:nvPr/>
            </p:nvSpPr>
            <p:spPr bwMode="auto">
              <a:xfrm>
                <a:off x="4962148" y="2789228"/>
                <a:ext cx="425495" cy="308842"/>
              </a:xfrm>
              <a:custGeom>
                <a:avLst/>
                <a:gdLst/>
                <a:ahLst/>
                <a:cxnLst>
                  <a:cxn ang="0">
                    <a:pos x="183" y="345"/>
                  </a:cxn>
                  <a:cxn ang="0">
                    <a:pos x="237" y="340"/>
                  </a:cxn>
                  <a:cxn ang="0">
                    <a:pos x="280" y="363"/>
                  </a:cxn>
                  <a:cxn ang="0">
                    <a:pos x="334" y="451"/>
                  </a:cxn>
                  <a:cxn ang="0">
                    <a:pos x="325" y="485"/>
                  </a:cxn>
                  <a:cxn ang="0">
                    <a:pos x="306" y="524"/>
                  </a:cxn>
                  <a:cxn ang="0">
                    <a:pos x="346" y="489"/>
                  </a:cxn>
                  <a:cxn ang="0">
                    <a:pos x="370" y="386"/>
                  </a:cxn>
                  <a:cxn ang="0">
                    <a:pos x="417" y="378"/>
                  </a:cxn>
                  <a:cxn ang="0">
                    <a:pos x="433" y="437"/>
                  </a:cxn>
                  <a:cxn ang="0">
                    <a:pos x="551" y="429"/>
                  </a:cxn>
                  <a:cxn ang="0">
                    <a:pos x="575" y="393"/>
                  </a:cxn>
                  <a:cxn ang="0">
                    <a:pos x="611" y="398"/>
                  </a:cxn>
                  <a:cxn ang="0">
                    <a:pos x="698" y="358"/>
                  </a:cxn>
                  <a:cxn ang="0">
                    <a:pos x="726" y="219"/>
                  </a:cxn>
                  <a:cxn ang="0">
                    <a:pos x="546" y="68"/>
                  </a:cxn>
                  <a:cxn ang="0">
                    <a:pos x="520" y="0"/>
                  </a:cxn>
                  <a:cxn ang="0">
                    <a:pos x="402" y="8"/>
                  </a:cxn>
                  <a:cxn ang="0">
                    <a:pos x="369" y="59"/>
                  </a:cxn>
                  <a:cxn ang="0">
                    <a:pos x="48" y="94"/>
                  </a:cxn>
                  <a:cxn ang="0">
                    <a:pos x="50" y="176"/>
                  </a:cxn>
                  <a:cxn ang="0">
                    <a:pos x="15" y="203"/>
                  </a:cxn>
                  <a:cxn ang="0">
                    <a:pos x="0" y="333"/>
                  </a:cxn>
                  <a:cxn ang="0">
                    <a:pos x="67" y="332"/>
                  </a:cxn>
                  <a:cxn ang="0">
                    <a:pos x="89" y="350"/>
                  </a:cxn>
                  <a:cxn ang="0">
                    <a:pos x="157" y="355"/>
                  </a:cxn>
                  <a:cxn ang="0">
                    <a:pos x="183" y="345"/>
                  </a:cxn>
                  <a:cxn ang="0">
                    <a:pos x="183" y="345"/>
                  </a:cxn>
                </a:cxnLst>
                <a:rect l="0" t="0" r="r" b="b"/>
                <a:pathLst>
                  <a:path w="726" h="524">
                    <a:moveTo>
                      <a:pt x="183" y="345"/>
                    </a:moveTo>
                    <a:lnTo>
                      <a:pt x="237" y="340"/>
                    </a:lnTo>
                    <a:lnTo>
                      <a:pt x="280" y="363"/>
                    </a:lnTo>
                    <a:lnTo>
                      <a:pt x="334" y="451"/>
                    </a:lnTo>
                    <a:lnTo>
                      <a:pt x="325" y="485"/>
                    </a:lnTo>
                    <a:lnTo>
                      <a:pt x="306" y="524"/>
                    </a:lnTo>
                    <a:lnTo>
                      <a:pt x="346" y="489"/>
                    </a:lnTo>
                    <a:lnTo>
                      <a:pt x="370" y="386"/>
                    </a:lnTo>
                    <a:lnTo>
                      <a:pt x="417" y="378"/>
                    </a:lnTo>
                    <a:lnTo>
                      <a:pt x="433" y="437"/>
                    </a:lnTo>
                    <a:lnTo>
                      <a:pt x="551" y="429"/>
                    </a:lnTo>
                    <a:lnTo>
                      <a:pt x="575" y="393"/>
                    </a:lnTo>
                    <a:lnTo>
                      <a:pt x="611" y="398"/>
                    </a:lnTo>
                    <a:lnTo>
                      <a:pt x="698" y="358"/>
                    </a:lnTo>
                    <a:lnTo>
                      <a:pt x="726" y="219"/>
                    </a:lnTo>
                    <a:lnTo>
                      <a:pt x="546" y="68"/>
                    </a:lnTo>
                    <a:lnTo>
                      <a:pt x="520" y="0"/>
                    </a:lnTo>
                    <a:lnTo>
                      <a:pt x="402" y="8"/>
                    </a:lnTo>
                    <a:lnTo>
                      <a:pt x="369" y="59"/>
                    </a:lnTo>
                    <a:lnTo>
                      <a:pt x="48" y="94"/>
                    </a:lnTo>
                    <a:lnTo>
                      <a:pt x="50" y="176"/>
                    </a:lnTo>
                    <a:lnTo>
                      <a:pt x="15" y="203"/>
                    </a:lnTo>
                    <a:lnTo>
                      <a:pt x="0" y="333"/>
                    </a:lnTo>
                    <a:lnTo>
                      <a:pt x="67" y="332"/>
                    </a:lnTo>
                    <a:lnTo>
                      <a:pt x="89" y="350"/>
                    </a:lnTo>
                    <a:lnTo>
                      <a:pt x="157" y="355"/>
                    </a:lnTo>
                    <a:lnTo>
                      <a:pt x="183" y="345"/>
                    </a:lnTo>
                    <a:lnTo>
                      <a:pt x="183" y="345"/>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61" name="Freeform 270"/>
              <p:cNvSpPr>
                <a:spLocks/>
              </p:cNvSpPr>
              <p:nvPr/>
            </p:nvSpPr>
            <p:spPr bwMode="auto">
              <a:xfrm>
                <a:off x="4969181" y="2617057"/>
                <a:ext cx="251429" cy="227194"/>
              </a:xfrm>
              <a:custGeom>
                <a:avLst/>
                <a:gdLst/>
                <a:ahLst/>
                <a:cxnLst>
                  <a:cxn ang="0">
                    <a:pos x="37" y="385"/>
                  </a:cxn>
                  <a:cxn ang="0">
                    <a:pos x="358" y="350"/>
                  </a:cxn>
                  <a:cxn ang="0">
                    <a:pos x="391" y="299"/>
                  </a:cxn>
                  <a:cxn ang="0">
                    <a:pos x="411" y="232"/>
                  </a:cxn>
                  <a:cxn ang="0">
                    <a:pos x="430" y="213"/>
                  </a:cxn>
                  <a:cxn ang="0">
                    <a:pos x="421" y="49"/>
                  </a:cxn>
                  <a:cxn ang="0">
                    <a:pos x="295" y="0"/>
                  </a:cxn>
                  <a:cxn ang="0">
                    <a:pos x="261" y="22"/>
                  </a:cxn>
                  <a:cxn ang="0">
                    <a:pos x="216" y="7"/>
                  </a:cxn>
                  <a:cxn ang="0">
                    <a:pos x="197" y="68"/>
                  </a:cxn>
                  <a:cxn ang="0">
                    <a:pos x="186" y="60"/>
                  </a:cxn>
                  <a:cxn ang="0">
                    <a:pos x="156" y="122"/>
                  </a:cxn>
                  <a:cxn ang="0">
                    <a:pos x="179" y="155"/>
                  </a:cxn>
                  <a:cxn ang="0">
                    <a:pos x="118" y="178"/>
                  </a:cxn>
                  <a:cxn ang="0">
                    <a:pos x="107" y="216"/>
                  </a:cxn>
                  <a:cxn ang="0">
                    <a:pos x="49" y="208"/>
                  </a:cxn>
                  <a:cxn ang="0">
                    <a:pos x="0" y="227"/>
                  </a:cxn>
                  <a:cxn ang="0">
                    <a:pos x="7" y="270"/>
                  </a:cxn>
                  <a:cxn ang="0">
                    <a:pos x="7" y="332"/>
                  </a:cxn>
                  <a:cxn ang="0">
                    <a:pos x="34" y="332"/>
                  </a:cxn>
                  <a:cxn ang="0">
                    <a:pos x="37" y="385"/>
                  </a:cxn>
                </a:cxnLst>
                <a:rect l="0" t="0" r="r" b="b"/>
                <a:pathLst>
                  <a:path w="430" h="385">
                    <a:moveTo>
                      <a:pt x="37" y="385"/>
                    </a:moveTo>
                    <a:lnTo>
                      <a:pt x="358" y="350"/>
                    </a:lnTo>
                    <a:lnTo>
                      <a:pt x="391" y="299"/>
                    </a:lnTo>
                    <a:lnTo>
                      <a:pt x="411" y="232"/>
                    </a:lnTo>
                    <a:lnTo>
                      <a:pt x="430" y="213"/>
                    </a:lnTo>
                    <a:lnTo>
                      <a:pt x="421" y="49"/>
                    </a:lnTo>
                    <a:lnTo>
                      <a:pt x="295" y="0"/>
                    </a:lnTo>
                    <a:lnTo>
                      <a:pt x="261" y="22"/>
                    </a:lnTo>
                    <a:lnTo>
                      <a:pt x="216" y="7"/>
                    </a:lnTo>
                    <a:lnTo>
                      <a:pt x="197" y="68"/>
                    </a:lnTo>
                    <a:lnTo>
                      <a:pt x="186" y="60"/>
                    </a:lnTo>
                    <a:lnTo>
                      <a:pt x="156" y="122"/>
                    </a:lnTo>
                    <a:lnTo>
                      <a:pt x="179" y="155"/>
                    </a:lnTo>
                    <a:lnTo>
                      <a:pt x="118" y="178"/>
                    </a:lnTo>
                    <a:lnTo>
                      <a:pt x="107" y="216"/>
                    </a:lnTo>
                    <a:lnTo>
                      <a:pt x="49" y="208"/>
                    </a:lnTo>
                    <a:lnTo>
                      <a:pt x="0" y="227"/>
                    </a:lnTo>
                    <a:lnTo>
                      <a:pt x="7" y="270"/>
                    </a:lnTo>
                    <a:lnTo>
                      <a:pt x="7" y="332"/>
                    </a:lnTo>
                    <a:lnTo>
                      <a:pt x="34" y="332"/>
                    </a:lnTo>
                    <a:lnTo>
                      <a:pt x="37" y="385"/>
                    </a:lnTo>
                    <a:close/>
                  </a:path>
                </a:pathLst>
              </a:custGeom>
              <a:solidFill>
                <a:srgbClr val="D60093"/>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62" name="Freeform 271"/>
              <p:cNvSpPr>
                <a:spLocks/>
              </p:cNvSpPr>
              <p:nvPr/>
            </p:nvSpPr>
            <p:spPr bwMode="auto">
              <a:xfrm>
                <a:off x="1245221" y="2909925"/>
                <a:ext cx="65055" cy="67448"/>
              </a:xfrm>
              <a:custGeom>
                <a:avLst/>
                <a:gdLst/>
                <a:ahLst/>
                <a:cxnLst>
                  <a:cxn ang="0">
                    <a:pos x="0" y="28"/>
                  </a:cxn>
                  <a:cxn ang="0">
                    <a:pos x="27" y="0"/>
                  </a:cxn>
                  <a:cxn ang="0">
                    <a:pos x="86" y="60"/>
                  </a:cxn>
                  <a:cxn ang="0">
                    <a:pos x="109" y="100"/>
                  </a:cxn>
                  <a:cxn ang="0">
                    <a:pos x="65" y="113"/>
                  </a:cxn>
                  <a:cxn ang="0">
                    <a:pos x="18" y="67"/>
                  </a:cxn>
                  <a:cxn ang="0">
                    <a:pos x="0" y="28"/>
                  </a:cxn>
                </a:cxnLst>
                <a:rect l="0" t="0" r="r" b="b"/>
                <a:pathLst>
                  <a:path w="109" h="113">
                    <a:moveTo>
                      <a:pt x="0" y="28"/>
                    </a:moveTo>
                    <a:lnTo>
                      <a:pt x="27" y="0"/>
                    </a:lnTo>
                    <a:lnTo>
                      <a:pt x="86" y="60"/>
                    </a:lnTo>
                    <a:lnTo>
                      <a:pt x="109" y="100"/>
                    </a:lnTo>
                    <a:lnTo>
                      <a:pt x="65" y="113"/>
                    </a:lnTo>
                    <a:lnTo>
                      <a:pt x="18" y="67"/>
                    </a:lnTo>
                    <a:lnTo>
                      <a:pt x="0" y="28"/>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63" name="Freeform 272"/>
              <p:cNvSpPr>
                <a:spLocks/>
              </p:cNvSpPr>
              <p:nvPr/>
            </p:nvSpPr>
            <p:spPr bwMode="auto">
              <a:xfrm>
                <a:off x="5004346" y="3364314"/>
                <a:ext cx="66813" cy="19525"/>
              </a:xfrm>
              <a:custGeom>
                <a:avLst/>
                <a:gdLst/>
                <a:ahLst/>
                <a:cxnLst>
                  <a:cxn ang="0">
                    <a:pos x="54" y="35"/>
                  </a:cxn>
                  <a:cxn ang="0">
                    <a:pos x="54" y="35"/>
                  </a:cxn>
                  <a:cxn ang="0">
                    <a:pos x="42" y="33"/>
                  </a:cxn>
                  <a:cxn ang="0">
                    <a:pos x="29" y="28"/>
                  </a:cxn>
                  <a:cxn ang="0">
                    <a:pos x="14" y="23"/>
                  </a:cxn>
                  <a:cxn ang="0">
                    <a:pos x="5" y="20"/>
                  </a:cxn>
                  <a:cxn ang="0">
                    <a:pos x="5" y="20"/>
                  </a:cxn>
                  <a:cxn ang="0">
                    <a:pos x="0" y="19"/>
                  </a:cxn>
                  <a:cxn ang="0">
                    <a:pos x="0" y="19"/>
                  </a:cxn>
                  <a:cxn ang="0">
                    <a:pos x="4" y="19"/>
                  </a:cxn>
                  <a:cxn ang="0">
                    <a:pos x="5" y="18"/>
                  </a:cxn>
                  <a:cxn ang="0">
                    <a:pos x="6" y="16"/>
                  </a:cxn>
                  <a:cxn ang="0">
                    <a:pos x="6" y="16"/>
                  </a:cxn>
                  <a:cxn ang="0">
                    <a:pos x="6" y="14"/>
                  </a:cxn>
                  <a:cxn ang="0">
                    <a:pos x="9" y="13"/>
                  </a:cxn>
                  <a:cxn ang="0">
                    <a:pos x="16" y="11"/>
                  </a:cxn>
                  <a:cxn ang="0">
                    <a:pos x="29" y="11"/>
                  </a:cxn>
                  <a:cxn ang="0">
                    <a:pos x="46" y="11"/>
                  </a:cxn>
                  <a:cxn ang="0">
                    <a:pos x="46" y="11"/>
                  </a:cxn>
                  <a:cxn ang="0">
                    <a:pos x="51" y="10"/>
                  </a:cxn>
                  <a:cxn ang="0">
                    <a:pos x="59" y="9"/>
                  </a:cxn>
                  <a:cxn ang="0">
                    <a:pos x="73" y="5"/>
                  </a:cxn>
                  <a:cxn ang="0">
                    <a:pos x="86" y="1"/>
                  </a:cxn>
                  <a:cxn ang="0">
                    <a:pos x="93" y="0"/>
                  </a:cxn>
                  <a:cxn ang="0">
                    <a:pos x="98" y="0"/>
                  </a:cxn>
                  <a:cxn ang="0">
                    <a:pos x="98" y="0"/>
                  </a:cxn>
                  <a:cxn ang="0">
                    <a:pos x="100" y="1"/>
                  </a:cxn>
                  <a:cxn ang="0">
                    <a:pos x="103" y="4"/>
                  </a:cxn>
                  <a:cxn ang="0">
                    <a:pos x="108" y="10"/>
                  </a:cxn>
                  <a:cxn ang="0">
                    <a:pos x="112" y="18"/>
                  </a:cxn>
                  <a:cxn ang="0">
                    <a:pos x="112" y="23"/>
                  </a:cxn>
                  <a:cxn ang="0">
                    <a:pos x="112" y="23"/>
                  </a:cxn>
                  <a:cxn ang="0">
                    <a:pos x="110" y="24"/>
                  </a:cxn>
                  <a:cxn ang="0">
                    <a:pos x="107" y="26"/>
                  </a:cxn>
                  <a:cxn ang="0">
                    <a:pos x="93" y="31"/>
                  </a:cxn>
                  <a:cxn ang="0">
                    <a:pos x="74" y="34"/>
                  </a:cxn>
                  <a:cxn ang="0">
                    <a:pos x="54" y="35"/>
                  </a:cxn>
                  <a:cxn ang="0">
                    <a:pos x="54" y="35"/>
                  </a:cxn>
                </a:cxnLst>
                <a:rect l="0" t="0" r="r" b="b"/>
                <a:pathLst>
                  <a:path w="112" h="35">
                    <a:moveTo>
                      <a:pt x="54" y="35"/>
                    </a:moveTo>
                    <a:lnTo>
                      <a:pt x="54" y="35"/>
                    </a:lnTo>
                    <a:lnTo>
                      <a:pt x="42" y="33"/>
                    </a:lnTo>
                    <a:lnTo>
                      <a:pt x="29" y="28"/>
                    </a:lnTo>
                    <a:lnTo>
                      <a:pt x="14" y="23"/>
                    </a:lnTo>
                    <a:lnTo>
                      <a:pt x="5" y="20"/>
                    </a:lnTo>
                    <a:lnTo>
                      <a:pt x="5" y="20"/>
                    </a:lnTo>
                    <a:lnTo>
                      <a:pt x="0" y="19"/>
                    </a:lnTo>
                    <a:lnTo>
                      <a:pt x="0" y="19"/>
                    </a:lnTo>
                    <a:lnTo>
                      <a:pt x="4" y="19"/>
                    </a:lnTo>
                    <a:lnTo>
                      <a:pt x="5" y="18"/>
                    </a:lnTo>
                    <a:lnTo>
                      <a:pt x="6" y="16"/>
                    </a:lnTo>
                    <a:lnTo>
                      <a:pt x="6" y="16"/>
                    </a:lnTo>
                    <a:lnTo>
                      <a:pt x="6" y="14"/>
                    </a:lnTo>
                    <a:lnTo>
                      <a:pt x="9" y="13"/>
                    </a:lnTo>
                    <a:lnTo>
                      <a:pt x="16" y="11"/>
                    </a:lnTo>
                    <a:lnTo>
                      <a:pt x="29" y="11"/>
                    </a:lnTo>
                    <a:lnTo>
                      <a:pt x="46" y="11"/>
                    </a:lnTo>
                    <a:lnTo>
                      <a:pt x="46" y="11"/>
                    </a:lnTo>
                    <a:lnTo>
                      <a:pt x="51" y="10"/>
                    </a:lnTo>
                    <a:lnTo>
                      <a:pt x="59" y="9"/>
                    </a:lnTo>
                    <a:lnTo>
                      <a:pt x="73" y="5"/>
                    </a:lnTo>
                    <a:lnTo>
                      <a:pt x="86" y="1"/>
                    </a:lnTo>
                    <a:lnTo>
                      <a:pt x="93" y="0"/>
                    </a:lnTo>
                    <a:lnTo>
                      <a:pt x="98" y="0"/>
                    </a:lnTo>
                    <a:lnTo>
                      <a:pt x="98" y="0"/>
                    </a:lnTo>
                    <a:lnTo>
                      <a:pt x="100" y="1"/>
                    </a:lnTo>
                    <a:lnTo>
                      <a:pt x="103" y="4"/>
                    </a:lnTo>
                    <a:lnTo>
                      <a:pt x="108" y="10"/>
                    </a:lnTo>
                    <a:lnTo>
                      <a:pt x="112" y="18"/>
                    </a:lnTo>
                    <a:lnTo>
                      <a:pt x="112" y="23"/>
                    </a:lnTo>
                    <a:lnTo>
                      <a:pt x="112" y="23"/>
                    </a:lnTo>
                    <a:lnTo>
                      <a:pt x="110" y="24"/>
                    </a:lnTo>
                    <a:lnTo>
                      <a:pt x="107" y="26"/>
                    </a:lnTo>
                    <a:lnTo>
                      <a:pt x="93" y="31"/>
                    </a:lnTo>
                    <a:lnTo>
                      <a:pt x="74" y="34"/>
                    </a:lnTo>
                    <a:lnTo>
                      <a:pt x="54" y="35"/>
                    </a:lnTo>
                    <a:lnTo>
                      <a:pt x="54" y="35"/>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64" name="Freeform 273"/>
              <p:cNvSpPr>
                <a:spLocks/>
              </p:cNvSpPr>
              <p:nvPr/>
            </p:nvSpPr>
            <p:spPr bwMode="auto">
              <a:xfrm>
                <a:off x="5071159" y="1697630"/>
                <a:ext cx="3862862" cy="1464339"/>
              </a:xfrm>
              <a:custGeom>
                <a:avLst/>
                <a:gdLst/>
                <a:ahLst/>
                <a:cxnLst>
                  <a:cxn ang="0">
                    <a:pos x="1119" y="1805"/>
                  </a:cxn>
                  <a:cxn ang="0">
                    <a:pos x="1540" y="1941"/>
                  </a:cxn>
                  <a:cxn ang="0">
                    <a:pos x="1820" y="1798"/>
                  </a:cxn>
                  <a:cxn ang="0">
                    <a:pos x="2269" y="1862"/>
                  </a:cxn>
                  <a:cxn ang="0">
                    <a:pos x="2683" y="2119"/>
                  </a:cxn>
                  <a:cxn ang="0">
                    <a:pos x="3014" y="2053"/>
                  </a:cxn>
                  <a:cxn ang="0">
                    <a:pos x="3318" y="2004"/>
                  </a:cxn>
                  <a:cxn ang="0">
                    <a:pos x="3761" y="2019"/>
                  </a:cxn>
                  <a:cxn ang="0">
                    <a:pos x="3978" y="1829"/>
                  </a:cxn>
                  <a:cxn ang="0">
                    <a:pos x="4457" y="2111"/>
                  </a:cxn>
                  <a:cxn ang="0">
                    <a:pos x="4626" y="2355"/>
                  </a:cxn>
                  <a:cxn ang="0">
                    <a:pos x="4843" y="2217"/>
                  </a:cxn>
                  <a:cxn ang="0">
                    <a:pos x="4686" y="1814"/>
                  </a:cxn>
                  <a:cxn ang="0">
                    <a:pos x="4860" y="1431"/>
                  </a:cxn>
                  <a:cxn ang="0">
                    <a:pos x="5322" y="1292"/>
                  </a:cxn>
                  <a:cxn ang="0">
                    <a:pos x="5607" y="1332"/>
                  </a:cxn>
                  <a:cxn ang="0">
                    <a:pos x="5535" y="1912"/>
                  </a:cxn>
                  <a:cxn ang="0">
                    <a:pos x="5737" y="1612"/>
                  </a:cxn>
                  <a:cxn ang="0">
                    <a:pos x="5639" y="1504"/>
                  </a:cxn>
                  <a:cxn ang="0">
                    <a:pos x="5756" y="1356"/>
                  </a:cxn>
                  <a:cxn ang="0">
                    <a:pos x="6002" y="1237"/>
                  </a:cxn>
                  <a:cxn ang="0">
                    <a:pos x="6133" y="1023"/>
                  </a:cxn>
                  <a:cxn ang="0">
                    <a:pos x="6377" y="1027"/>
                  </a:cxn>
                  <a:cxn ang="0">
                    <a:pos x="6578" y="953"/>
                  </a:cxn>
                  <a:cxn ang="0">
                    <a:pos x="6247" y="806"/>
                  </a:cxn>
                  <a:cxn ang="0">
                    <a:pos x="5835" y="616"/>
                  </a:cxn>
                  <a:cxn ang="0">
                    <a:pos x="5334" y="644"/>
                  </a:cxn>
                  <a:cxn ang="0">
                    <a:pos x="4898" y="561"/>
                  </a:cxn>
                  <a:cxn ang="0">
                    <a:pos x="4425" y="391"/>
                  </a:cxn>
                  <a:cxn ang="0">
                    <a:pos x="4097" y="498"/>
                  </a:cxn>
                  <a:cxn ang="0">
                    <a:pos x="3868" y="368"/>
                  </a:cxn>
                  <a:cxn ang="0">
                    <a:pos x="3161" y="340"/>
                  </a:cxn>
                  <a:cxn ang="0">
                    <a:pos x="3172" y="134"/>
                  </a:cxn>
                  <a:cxn ang="0">
                    <a:pos x="2745" y="31"/>
                  </a:cxn>
                  <a:cxn ang="0">
                    <a:pos x="2517" y="130"/>
                  </a:cxn>
                  <a:cxn ang="0">
                    <a:pos x="2180" y="276"/>
                  </a:cxn>
                  <a:cxn ang="0">
                    <a:pos x="2070" y="454"/>
                  </a:cxn>
                  <a:cxn ang="0">
                    <a:pos x="1900" y="510"/>
                  </a:cxn>
                  <a:cxn ang="0">
                    <a:pos x="1761" y="482"/>
                  </a:cxn>
                  <a:cxn ang="0">
                    <a:pos x="1912" y="684"/>
                  </a:cxn>
                  <a:cxn ang="0">
                    <a:pos x="1951" y="774"/>
                  </a:cxn>
                  <a:cxn ang="0">
                    <a:pos x="1659" y="898"/>
                  </a:cxn>
                  <a:cxn ang="0">
                    <a:pos x="1777" y="778"/>
                  </a:cxn>
                  <a:cxn ang="0">
                    <a:pos x="1722" y="585"/>
                  </a:cxn>
                  <a:cxn ang="0">
                    <a:pos x="1481" y="537"/>
                  </a:cxn>
                  <a:cxn ang="0">
                    <a:pos x="1430" y="671"/>
                  </a:cxn>
                  <a:cxn ang="0">
                    <a:pos x="1181" y="708"/>
                  </a:cxn>
                  <a:cxn ang="0">
                    <a:pos x="793" y="846"/>
                  </a:cxn>
                  <a:cxn ang="0">
                    <a:pos x="644" y="889"/>
                  </a:cxn>
                  <a:cxn ang="0">
                    <a:pos x="482" y="1071"/>
                  </a:cxn>
                  <a:cxn ang="0">
                    <a:pos x="370" y="1115"/>
                  </a:cxn>
                  <a:cxn ang="0">
                    <a:pos x="438" y="909"/>
                  </a:cxn>
                  <a:cxn ang="0">
                    <a:pos x="64" y="749"/>
                  </a:cxn>
                  <a:cxn ang="0">
                    <a:pos x="163" y="1176"/>
                  </a:cxn>
                  <a:cxn ang="0">
                    <a:pos x="0" y="1416"/>
                  </a:cxn>
                  <a:cxn ang="0">
                    <a:pos x="361" y="1911"/>
                  </a:cxn>
                  <a:cxn ang="0">
                    <a:pos x="531" y="2407"/>
                  </a:cxn>
                  <a:cxn ang="0">
                    <a:pos x="900" y="2339"/>
                  </a:cxn>
                </a:cxnLst>
                <a:rect l="0" t="0" r="r" b="b"/>
                <a:pathLst>
                  <a:path w="6591" h="2473">
                    <a:moveTo>
                      <a:pt x="964" y="2280"/>
                    </a:moveTo>
                    <a:lnTo>
                      <a:pt x="999" y="2245"/>
                    </a:lnTo>
                    <a:lnTo>
                      <a:pt x="1018" y="2161"/>
                    </a:lnTo>
                    <a:lnTo>
                      <a:pt x="1059" y="2116"/>
                    </a:lnTo>
                    <a:lnTo>
                      <a:pt x="1055" y="2055"/>
                    </a:lnTo>
                    <a:lnTo>
                      <a:pt x="1003" y="2021"/>
                    </a:lnTo>
                    <a:lnTo>
                      <a:pt x="980" y="1969"/>
                    </a:lnTo>
                    <a:lnTo>
                      <a:pt x="1119" y="1805"/>
                    </a:lnTo>
                    <a:lnTo>
                      <a:pt x="1168" y="1862"/>
                    </a:lnTo>
                    <a:lnTo>
                      <a:pt x="1188" y="1824"/>
                    </a:lnTo>
                    <a:lnTo>
                      <a:pt x="1249" y="1809"/>
                    </a:lnTo>
                    <a:lnTo>
                      <a:pt x="1300" y="1819"/>
                    </a:lnTo>
                    <a:lnTo>
                      <a:pt x="1388" y="1824"/>
                    </a:lnTo>
                    <a:lnTo>
                      <a:pt x="1502" y="1896"/>
                    </a:lnTo>
                    <a:lnTo>
                      <a:pt x="1499" y="1926"/>
                    </a:lnTo>
                    <a:lnTo>
                      <a:pt x="1540" y="1941"/>
                    </a:lnTo>
                    <a:lnTo>
                      <a:pt x="1600" y="1933"/>
                    </a:lnTo>
                    <a:lnTo>
                      <a:pt x="1683" y="1984"/>
                    </a:lnTo>
                    <a:lnTo>
                      <a:pt x="1725" y="1999"/>
                    </a:lnTo>
                    <a:lnTo>
                      <a:pt x="1751" y="1972"/>
                    </a:lnTo>
                    <a:lnTo>
                      <a:pt x="1726" y="1915"/>
                    </a:lnTo>
                    <a:lnTo>
                      <a:pt x="1777" y="1888"/>
                    </a:lnTo>
                    <a:lnTo>
                      <a:pt x="1831" y="1862"/>
                    </a:lnTo>
                    <a:lnTo>
                      <a:pt x="1820" y="1798"/>
                    </a:lnTo>
                    <a:lnTo>
                      <a:pt x="1850" y="1790"/>
                    </a:lnTo>
                    <a:lnTo>
                      <a:pt x="1910" y="1805"/>
                    </a:lnTo>
                    <a:lnTo>
                      <a:pt x="2023" y="1817"/>
                    </a:lnTo>
                    <a:lnTo>
                      <a:pt x="2091" y="1802"/>
                    </a:lnTo>
                    <a:lnTo>
                      <a:pt x="2179" y="1787"/>
                    </a:lnTo>
                    <a:lnTo>
                      <a:pt x="2217" y="1820"/>
                    </a:lnTo>
                    <a:lnTo>
                      <a:pt x="2220" y="1858"/>
                    </a:lnTo>
                    <a:lnTo>
                      <a:pt x="2269" y="1862"/>
                    </a:lnTo>
                    <a:lnTo>
                      <a:pt x="2341" y="1836"/>
                    </a:lnTo>
                    <a:lnTo>
                      <a:pt x="2401" y="1836"/>
                    </a:lnTo>
                    <a:lnTo>
                      <a:pt x="2470" y="1965"/>
                    </a:lnTo>
                    <a:lnTo>
                      <a:pt x="2516" y="1969"/>
                    </a:lnTo>
                    <a:lnTo>
                      <a:pt x="2542" y="2003"/>
                    </a:lnTo>
                    <a:lnTo>
                      <a:pt x="2613" y="2033"/>
                    </a:lnTo>
                    <a:lnTo>
                      <a:pt x="2655" y="2143"/>
                    </a:lnTo>
                    <a:lnTo>
                      <a:pt x="2683" y="2119"/>
                    </a:lnTo>
                    <a:lnTo>
                      <a:pt x="2742" y="2104"/>
                    </a:lnTo>
                    <a:lnTo>
                      <a:pt x="2876" y="2092"/>
                    </a:lnTo>
                    <a:lnTo>
                      <a:pt x="2892" y="2112"/>
                    </a:lnTo>
                    <a:lnTo>
                      <a:pt x="2939" y="2119"/>
                    </a:lnTo>
                    <a:lnTo>
                      <a:pt x="2959" y="2139"/>
                    </a:lnTo>
                    <a:lnTo>
                      <a:pt x="3054" y="2128"/>
                    </a:lnTo>
                    <a:lnTo>
                      <a:pt x="3030" y="2077"/>
                    </a:lnTo>
                    <a:lnTo>
                      <a:pt x="3014" y="2053"/>
                    </a:lnTo>
                    <a:lnTo>
                      <a:pt x="3054" y="2049"/>
                    </a:lnTo>
                    <a:lnTo>
                      <a:pt x="3054" y="1970"/>
                    </a:lnTo>
                    <a:lnTo>
                      <a:pt x="3054" y="1890"/>
                    </a:lnTo>
                    <a:lnTo>
                      <a:pt x="3137" y="1921"/>
                    </a:lnTo>
                    <a:lnTo>
                      <a:pt x="3192" y="1925"/>
                    </a:lnTo>
                    <a:lnTo>
                      <a:pt x="3231" y="1964"/>
                    </a:lnTo>
                    <a:lnTo>
                      <a:pt x="3251" y="2004"/>
                    </a:lnTo>
                    <a:lnTo>
                      <a:pt x="3318" y="2004"/>
                    </a:lnTo>
                    <a:lnTo>
                      <a:pt x="3417" y="2011"/>
                    </a:lnTo>
                    <a:lnTo>
                      <a:pt x="3472" y="2043"/>
                    </a:lnTo>
                    <a:lnTo>
                      <a:pt x="3516" y="2055"/>
                    </a:lnTo>
                    <a:lnTo>
                      <a:pt x="3527" y="2090"/>
                    </a:lnTo>
                    <a:lnTo>
                      <a:pt x="3647" y="2075"/>
                    </a:lnTo>
                    <a:lnTo>
                      <a:pt x="3666" y="2043"/>
                    </a:lnTo>
                    <a:lnTo>
                      <a:pt x="3706" y="2067"/>
                    </a:lnTo>
                    <a:lnTo>
                      <a:pt x="3761" y="2019"/>
                    </a:lnTo>
                    <a:lnTo>
                      <a:pt x="3805" y="2015"/>
                    </a:lnTo>
                    <a:lnTo>
                      <a:pt x="3844" y="2039"/>
                    </a:lnTo>
                    <a:lnTo>
                      <a:pt x="3879" y="2075"/>
                    </a:lnTo>
                    <a:lnTo>
                      <a:pt x="3939" y="2075"/>
                    </a:lnTo>
                    <a:lnTo>
                      <a:pt x="3951" y="1987"/>
                    </a:lnTo>
                    <a:lnTo>
                      <a:pt x="3986" y="1956"/>
                    </a:lnTo>
                    <a:lnTo>
                      <a:pt x="3954" y="1877"/>
                    </a:lnTo>
                    <a:lnTo>
                      <a:pt x="3978" y="1829"/>
                    </a:lnTo>
                    <a:lnTo>
                      <a:pt x="4172" y="1834"/>
                    </a:lnTo>
                    <a:lnTo>
                      <a:pt x="4219" y="1884"/>
                    </a:lnTo>
                    <a:lnTo>
                      <a:pt x="4263" y="1925"/>
                    </a:lnTo>
                    <a:lnTo>
                      <a:pt x="4295" y="1964"/>
                    </a:lnTo>
                    <a:lnTo>
                      <a:pt x="4306" y="2019"/>
                    </a:lnTo>
                    <a:lnTo>
                      <a:pt x="4342" y="2063"/>
                    </a:lnTo>
                    <a:lnTo>
                      <a:pt x="4421" y="2079"/>
                    </a:lnTo>
                    <a:lnTo>
                      <a:pt x="4457" y="2111"/>
                    </a:lnTo>
                    <a:lnTo>
                      <a:pt x="4495" y="2138"/>
                    </a:lnTo>
                    <a:lnTo>
                      <a:pt x="4512" y="2166"/>
                    </a:lnTo>
                    <a:lnTo>
                      <a:pt x="4559" y="2170"/>
                    </a:lnTo>
                    <a:lnTo>
                      <a:pt x="4639" y="2154"/>
                    </a:lnTo>
                    <a:lnTo>
                      <a:pt x="4654" y="2177"/>
                    </a:lnTo>
                    <a:lnTo>
                      <a:pt x="4662" y="2217"/>
                    </a:lnTo>
                    <a:lnTo>
                      <a:pt x="4630" y="2241"/>
                    </a:lnTo>
                    <a:lnTo>
                      <a:pt x="4626" y="2355"/>
                    </a:lnTo>
                    <a:lnTo>
                      <a:pt x="4583" y="2348"/>
                    </a:lnTo>
                    <a:lnTo>
                      <a:pt x="4559" y="2394"/>
                    </a:lnTo>
                    <a:lnTo>
                      <a:pt x="4563" y="2446"/>
                    </a:lnTo>
                    <a:lnTo>
                      <a:pt x="4607" y="2455"/>
                    </a:lnTo>
                    <a:lnTo>
                      <a:pt x="4662" y="2473"/>
                    </a:lnTo>
                    <a:lnTo>
                      <a:pt x="4736" y="2418"/>
                    </a:lnTo>
                    <a:lnTo>
                      <a:pt x="4793" y="2324"/>
                    </a:lnTo>
                    <a:lnTo>
                      <a:pt x="4843" y="2217"/>
                    </a:lnTo>
                    <a:lnTo>
                      <a:pt x="4883" y="2114"/>
                    </a:lnTo>
                    <a:lnTo>
                      <a:pt x="4860" y="2008"/>
                    </a:lnTo>
                    <a:lnTo>
                      <a:pt x="4876" y="1976"/>
                    </a:lnTo>
                    <a:lnTo>
                      <a:pt x="4863" y="1862"/>
                    </a:lnTo>
                    <a:lnTo>
                      <a:pt x="4816" y="1790"/>
                    </a:lnTo>
                    <a:lnTo>
                      <a:pt x="4742" y="1766"/>
                    </a:lnTo>
                    <a:lnTo>
                      <a:pt x="4718" y="1810"/>
                    </a:lnTo>
                    <a:lnTo>
                      <a:pt x="4686" y="1814"/>
                    </a:lnTo>
                    <a:lnTo>
                      <a:pt x="4677" y="1770"/>
                    </a:lnTo>
                    <a:lnTo>
                      <a:pt x="4607" y="1735"/>
                    </a:lnTo>
                    <a:lnTo>
                      <a:pt x="4595" y="1700"/>
                    </a:lnTo>
                    <a:lnTo>
                      <a:pt x="4639" y="1656"/>
                    </a:lnTo>
                    <a:lnTo>
                      <a:pt x="4690" y="1573"/>
                    </a:lnTo>
                    <a:lnTo>
                      <a:pt x="4718" y="1514"/>
                    </a:lnTo>
                    <a:lnTo>
                      <a:pt x="4753" y="1459"/>
                    </a:lnTo>
                    <a:lnTo>
                      <a:pt x="4860" y="1431"/>
                    </a:lnTo>
                    <a:lnTo>
                      <a:pt x="4946" y="1426"/>
                    </a:lnTo>
                    <a:lnTo>
                      <a:pt x="5065" y="1439"/>
                    </a:lnTo>
                    <a:lnTo>
                      <a:pt x="5093" y="1391"/>
                    </a:lnTo>
                    <a:lnTo>
                      <a:pt x="5180" y="1411"/>
                    </a:lnTo>
                    <a:lnTo>
                      <a:pt x="5180" y="1442"/>
                    </a:lnTo>
                    <a:lnTo>
                      <a:pt x="5294" y="1422"/>
                    </a:lnTo>
                    <a:lnTo>
                      <a:pt x="5303" y="1367"/>
                    </a:lnTo>
                    <a:lnTo>
                      <a:pt x="5322" y="1292"/>
                    </a:lnTo>
                    <a:lnTo>
                      <a:pt x="5345" y="1249"/>
                    </a:lnTo>
                    <a:lnTo>
                      <a:pt x="5465" y="1249"/>
                    </a:lnTo>
                    <a:lnTo>
                      <a:pt x="5504" y="1296"/>
                    </a:lnTo>
                    <a:lnTo>
                      <a:pt x="5531" y="1308"/>
                    </a:lnTo>
                    <a:lnTo>
                      <a:pt x="5571" y="1237"/>
                    </a:lnTo>
                    <a:lnTo>
                      <a:pt x="5603" y="1225"/>
                    </a:lnTo>
                    <a:lnTo>
                      <a:pt x="5630" y="1281"/>
                    </a:lnTo>
                    <a:lnTo>
                      <a:pt x="5607" y="1332"/>
                    </a:lnTo>
                    <a:lnTo>
                      <a:pt x="5544" y="1383"/>
                    </a:lnTo>
                    <a:lnTo>
                      <a:pt x="5487" y="1466"/>
                    </a:lnTo>
                    <a:lnTo>
                      <a:pt x="5441" y="1529"/>
                    </a:lnTo>
                    <a:lnTo>
                      <a:pt x="5432" y="1621"/>
                    </a:lnTo>
                    <a:lnTo>
                      <a:pt x="5445" y="1719"/>
                    </a:lnTo>
                    <a:lnTo>
                      <a:pt x="5484" y="1787"/>
                    </a:lnTo>
                    <a:lnTo>
                      <a:pt x="5504" y="1866"/>
                    </a:lnTo>
                    <a:lnTo>
                      <a:pt x="5535" y="1912"/>
                    </a:lnTo>
                    <a:lnTo>
                      <a:pt x="5575" y="1936"/>
                    </a:lnTo>
                    <a:lnTo>
                      <a:pt x="5618" y="1866"/>
                    </a:lnTo>
                    <a:lnTo>
                      <a:pt x="5662" y="1778"/>
                    </a:lnTo>
                    <a:lnTo>
                      <a:pt x="5662" y="1728"/>
                    </a:lnTo>
                    <a:lnTo>
                      <a:pt x="5709" y="1728"/>
                    </a:lnTo>
                    <a:lnTo>
                      <a:pt x="5701" y="1663"/>
                    </a:lnTo>
                    <a:lnTo>
                      <a:pt x="5709" y="1616"/>
                    </a:lnTo>
                    <a:lnTo>
                      <a:pt x="5737" y="1612"/>
                    </a:lnTo>
                    <a:lnTo>
                      <a:pt x="5717" y="1577"/>
                    </a:lnTo>
                    <a:lnTo>
                      <a:pt x="5666" y="1522"/>
                    </a:lnTo>
                    <a:lnTo>
                      <a:pt x="5666" y="1522"/>
                    </a:lnTo>
                    <a:lnTo>
                      <a:pt x="5662" y="1520"/>
                    </a:lnTo>
                    <a:lnTo>
                      <a:pt x="5652" y="1517"/>
                    </a:lnTo>
                    <a:lnTo>
                      <a:pt x="5647" y="1514"/>
                    </a:lnTo>
                    <a:lnTo>
                      <a:pt x="5643" y="1510"/>
                    </a:lnTo>
                    <a:lnTo>
                      <a:pt x="5639" y="1504"/>
                    </a:lnTo>
                    <a:lnTo>
                      <a:pt x="5638" y="1498"/>
                    </a:lnTo>
                    <a:lnTo>
                      <a:pt x="5638" y="1498"/>
                    </a:lnTo>
                    <a:lnTo>
                      <a:pt x="5639" y="1489"/>
                    </a:lnTo>
                    <a:lnTo>
                      <a:pt x="5640" y="1479"/>
                    </a:lnTo>
                    <a:lnTo>
                      <a:pt x="5645" y="1455"/>
                    </a:lnTo>
                    <a:lnTo>
                      <a:pt x="5654" y="1426"/>
                    </a:lnTo>
                    <a:lnTo>
                      <a:pt x="5682" y="1391"/>
                    </a:lnTo>
                    <a:lnTo>
                      <a:pt x="5756" y="1356"/>
                    </a:lnTo>
                    <a:lnTo>
                      <a:pt x="5796" y="1328"/>
                    </a:lnTo>
                    <a:lnTo>
                      <a:pt x="5851" y="1316"/>
                    </a:lnTo>
                    <a:lnTo>
                      <a:pt x="5887" y="1328"/>
                    </a:lnTo>
                    <a:lnTo>
                      <a:pt x="5919" y="1367"/>
                    </a:lnTo>
                    <a:lnTo>
                      <a:pt x="5942" y="1387"/>
                    </a:lnTo>
                    <a:lnTo>
                      <a:pt x="5969" y="1304"/>
                    </a:lnTo>
                    <a:lnTo>
                      <a:pt x="5993" y="1281"/>
                    </a:lnTo>
                    <a:lnTo>
                      <a:pt x="6002" y="1237"/>
                    </a:lnTo>
                    <a:lnTo>
                      <a:pt x="6065" y="1240"/>
                    </a:lnTo>
                    <a:lnTo>
                      <a:pt x="6124" y="1198"/>
                    </a:lnTo>
                    <a:lnTo>
                      <a:pt x="6160" y="1190"/>
                    </a:lnTo>
                    <a:lnTo>
                      <a:pt x="6227" y="1218"/>
                    </a:lnTo>
                    <a:lnTo>
                      <a:pt x="6243" y="1181"/>
                    </a:lnTo>
                    <a:lnTo>
                      <a:pt x="6183" y="1106"/>
                    </a:lnTo>
                    <a:lnTo>
                      <a:pt x="6100" y="1051"/>
                    </a:lnTo>
                    <a:lnTo>
                      <a:pt x="6133" y="1023"/>
                    </a:lnTo>
                    <a:lnTo>
                      <a:pt x="6188" y="988"/>
                    </a:lnTo>
                    <a:lnTo>
                      <a:pt x="6168" y="957"/>
                    </a:lnTo>
                    <a:lnTo>
                      <a:pt x="6168" y="905"/>
                    </a:lnTo>
                    <a:lnTo>
                      <a:pt x="6219" y="889"/>
                    </a:lnTo>
                    <a:lnTo>
                      <a:pt x="6238" y="944"/>
                    </a:lnTo>
                    <a:lnTo>
                      <a:pt x="6254" y="988"/>
                    </a:lnTo>
                    <a:lnTo>
                      <a:pt x="6341" y="992"/>
                    </a:lnTo>
                    <a:lnTo>
                      <a:pt x="6377" y="1027"/>
                    </a:lnTo>
                    <a:lnTo>
                      <a:pt x="6436" y="1032"/>
                    </a:lnTo>
                    <a:lnTo>
                      <a:pt x="6468" y="1078"/>
                    </a:lnTo>
                    <a:lnTo>
                      <a:pt x="6499" y="1091"/>
                    </a:lnTo>
                    <a:lnTo>
                      <a:pt x="6539" y="1051"/>
                    </a:lnTo>
                    <a:lnTo>
                      <a:pt x="6499" y="1004"/>
                    </a:lnTo>
                    <a:lnTo>
                      <a:pt x="6512" y="968"/>
                    </a:lnTo>
                    <a:lnTo>
                      <a:pt x="6547" y="968"/>
                    </a:lnTo>
                    <a:lnTo>
                      <a:pt x="6578" y="953"/>
                    </a:lnTo>
                    <a:lnTo>
                      <a:pt x="6591" y="892"/>
                    </a:lnTo>
                    <a:lnTo>
                      <a:pt x="6503" y="892"/>
                    </a:lnTo>
                    <a:lnTo>
                      <a:pt x="6451" y="861"/>
                    </a:lnTo>
                    <a:lnTo>
                      <a:pt x="6381" y="870"/>
                    </a:lnTo>
                    <a:lnTo>
                      <a:pt x="6361" y="901"/>
                    </a:lnTo>
                    <a:lnTo>
                      <a:pt x="6333" y="850"/>
                    </a:lnTo>
                    <a:lnTo>
                      <a:pt x="6313" y="822"/>
                    </a:lnTo>
                    <a:lnTo>
                      <a:pt x="6247" y="806"/>
                    </a:lnTo>
                    <a:lnTo>
                      <a:pt x="6238" y="767"/>
                    </a:lnTo>
                    <a:lnTo>
                      <a:pt x="6148" y="767"/>
                    </a:lnTo>
                    <a:lnTo>
                      <a:pt x="6109" y="719"/>
                    </a:lnTo>
                    <a:lnTo>
                      <a:pt x="6045" y="688"/>
                    </a:lnTo>
                    <a:lnTo>
                      <a:pt x="5989" y="679"/>
                    </a:lnTo>
                    <a:lnTo>
                      <a:pt x="5927" y="656"/>
                    </a:lnTo>
                    <a:lnTo>
                      <a:pt x="5899" y="636"/>
                    </a:lnTo>
                    <a:lnTo>
                      <a:pt x="5835" y="616"/>
                    </a:lnTo>
                    <a:lnTo>
                      <a:pt x="5752" y="616"/>
                    </a:lnTo>
                    <a:lnTo>
                      <a:pt x="5650" y="605"/>
                    </a:lnTo>
                    <a:lnTo>
                      <a:pt x="5638" y="668"/>
                    </a:lnTo>
                    <a:lnTo>
                      <a:pt x="5590" y="675"/>
                    </a:lnTo>
                    <a:lnTo>
                      <a:pt x="5563" y="644"/>
                    </a:lnTo>
                    <a:lnTo>
                      <a:pt x="5511" y="656"/>
                    </a:lnTo>
                    <a:lnTo>
                      <a:pt x="5445" y="633"/>
                    </a:lnTo>
                    <a:lnTo>
                      <a:pt x="5334" y="644"/>
                    </a:lnTo>
                    <a:lnTo>
                      <a:pt x="5310" y="684"/>
                    </a:lnTo>
                    <a:lnTo>
                      <a:pt x="5270" y="671"/>
                    </a:lnTo>
                    <a:lnTo>
                      <a:pt x="5219" y="629"/>
                    </a:lnTo>
                    <a:lnTo>
                      <a:pt x="5168" y="572"/>
                    </a:lnTo>
                    <a:lnTo>
                      <a:pt x="5042" y="545"/>
                    </a:lnTo>
                    <a:lnTo>
                      <a:pt x="4998" y="557"/>
                    </a:lnTo>
                    <a:lnTo>
                      <a:pt x="4970" y="569"/>
                    </a:lnTo>
                    <a:lnTo>
                      <a:pt x="4898" y="561"/>
                    </a:lnTo>
                    <a:lnTo>
                      <a:pt x="4812" y="513"/>
                    </a:lnTo>
                    <a:lnTo>
                      <a:pt x="4757" y="486"/>
                    </a:lnTo>
                    <a:lnTo>
                      <a:pt x="4745" y="462"/>
                    </a:lnTo>
                    <a:lnTo>
                      <a:pt x="4611" y="462"/>
                    </a:lnTo>
                    <a:lnTo>
                      <a:pt x="4571" y="478"/>
                    </a:lnTo>
                    <a:lnTo>
                      <a:pt x="4532" y="430"/>
                    </a:lnTo>
                    <a:lnTo>
                      <a:pt x="4457" y="430"/>
                    </a:lnTo>
                    <a:lnTo>
                      <a:pt x="4425" y="391"/>
                    </a:lnTo>
                    <a:lnTo>
                      <a:pt x="4381" y="415"/>
                    </a:lnTo>
                    <a:lnTo>
                      <a:pt x="4342" y="443"/>
                    </a:lnTo>
                    <a:lnTo>
                      <a:pt x="4370" y="506"/>
                    </a:lnTo>
                    <a:lnTo>
                      <a:pt x="4311" y="517"/>
                    </a:lnTo>
                    <a:lnTo>
                      <a:pt x="4239" y="506"/>
                    </a:lnTo>
                    <a:lnTo>
                      <a:pt x="4184" y="502"/>
                    </a:lnTo>
                    <a:lnTo>
                      <a:pt x="4148" y="522"/>
                    </a:lnTo>
                    <a:lnTo>
                      <a:pt x="4097" y="498"/>
                    </a:lnTo>
                    <a:lnTo>
                      <a:pt x="4070" y="467"/>
                    </a:lnTo>
                    <a:lnTo>
                      <a:pt x="4061" y="517"/>
                    </a:lnTo>
                    <a:lnTo>
                      <a:pt x="3991" y="526"/>
                    </a:lnTo>
                    <a:lnTo>
                      <a:pt x="3899" y="494"/>
                    </a:lnTo>
                    <a:lnTo>
                      <a:pt x="3844" y="474"/>
                    </a:lnTo>
                    <a:lnTo>
                      <a:pt x="3860" y="443"/>
                    </a:lnTo>
                    <a:lnTo>
                      <a:pt x="3899" y="430"/>
                    </a:lnTo>
                    <a:lnTo>
                      <a:pt x="3868" y="368"/>
                    </a:lnTo>
                    <a:lnTo>
                      <a:pt x="3792" y="340"/>
                    </a:lnTo>
                    <a:lnTo>
                      <a:pt x="3693" y="348"/>
                    </a:lnTo>
                    <a:lnTo>
                      <a:pt x="3662" y="423"/>
                    </a:lnTo>
                    <a:lnTo>
                      <a:pt x="3588" y="395"/>
                    </a:lnTo>
                    <a:lnTo>
                      <a:pt x="3520" y="364"/>
                    </a:lnTo>
                    <a:lnTo>
                      <a:pt x="3417" y="340"/>
                    </a:lnTo>
                    <a:lnTo>
                      <a:pt x="3227" y="340"/>
                    </a:lnTo>
                    <a:lnTo>
                      <a:pt x="3161" y="340"/>
                    </a:lnTo>
                    <a:lnTo>
                      <a:pt x="3093" y="368"/>
                    </a:lnTo>
                    <a:lnTo>
                      <a:pt x="2999" y="399"/>
                    </a:lnTo>
                    <a:lnTo>
                      <a:pt x="3045" y="344"/>
                    </a:lnTo>
                    <a:lnTo>
                      <a:pt x="3141" y="296"/>
                    </a:lnTo>
                    <a:lnTo>
                      <a:pt x="3180" y="276"/>
                    </a:lnTo>
                    <a:lnTo>
                      <a:pt x="3227" y="229"/>
                    </a:lnTo>
                    <a:lnTo>
                      <a:pt x="3235" y="162"/>
                    </a:lnTo>
                    <a:lnTo>
                      <a:pt x="3172" y="134"/>
                    </a:lnTo>
                    <a:lnTo>
                      <a:pt x="3145" y="91"/>
                    </a:lnTo>
                    <a:lnTo>
                      <a:pt x="2994" y="79"/>
                    </a:lnTo>
                    <a:lnTo>
                      <a:pt x="2966" y="110"/>
                    </a:lnTo>
                    <a:lnTo>
                      <a:pt x="2915" y="86"/>
                    </a:lnTo>
                    <a:lnTo>
                      <a:pt x="2896" y="51"/>
                    </a:lnTo>
                    <a:lnTo>
                      <a:pt x="2856" y="20"/>
                    </a:lnTo>
                    <a:lnTo>
                      <a:pt x="2821" y="0"/>
                    </a:lnTo>
                    <a:lnTo>
                      <a:pt x="2745" y="31"/>
                    </a:lnTo>
                    <a:lnTo>
                      <a:pt x="2729" y="91"/>
                    </a:lnTo>
                    <a:lnTo>
                      <a:pt x="2714" y="114"/>
                    </a:lnTo>
                    <a:lnTo>
                      <a:pt x="2749" y="127"/>
                    </a:lnTo>
                    <a:lnTo>
                      <a:pt x="2698" y="154"/>
                    </a:lnTo>
                    <a:lnTo>
                      <a:pt x="2624" y="138"/>
                    </a:lnTo>
                    <a:lnTo>
                      <a:pt x="2572" y="147"/>
                    </a:lnTo>
                    <a:lnTo>
                      <a:pt x="2548" y="169"/>
                    </a:lnTo>
                    <a:lnTo>
                      <a:pt x="2517" y="130"/>
                    </a:lnTo>
                    <a:lnTo>
                      <a:pt x="2473" y="150"/>
                    </a:lnTo>
                    <a:lnTo>
                      <a:pt x="2433" y="138"/>
                    </a:lnTo>
                    <a:lnTo>
                      <a:pt x="2429" y="178"/>
                    </a:lnTo>
                    <a:lnTo>
                      <a:pt x="2350" y="182"/>
                    </a:lnTo>
                    <a:lnTo>
                      <a:pt x="2280" y="189"/>
                    </a:lnTo>
                    <a:lnTo>
                      <a:pt x="2232" y="217"/>
                    </a:lnTo>
                    <a:lnTo>
                      <a:pt x="2180" y="237"/>
                    </a:lnTo>
                    <a:lnTo>
                      <a:pt x="2180" y="276"/>
                    </a:lnTo>
                    <a:lnTo>
                      <a:pt x="2219" y="289"/>
                    </a:lnTo>
                    <a:lnTo>
                      <a:pt x="2232" y="340"/>
                    </a:lnTo>
                    <a:lnTo>
                      <a:pt x="2160" y="331"/>
                    </a:lnTo>
                    <a:lnTo>
                      <a:pt x="2070" y="336"/>
                    </a:lnTo>
                    <a:lnTo>
                      <a:pt x="2018" y="355"/>
                    </a:lnTo>
                    <a:lnTo>
                      <a:pt x="2007" y="407"/>
                    </a:lnTo>
                    <a:lnTo>
                      <a:pt x="2030" y="450"/>
                    </a:lnTo>
                    <a:lnTo>
                      <a:pt x="2070" y="454"/>
                    </a:lnTo>
                    <a:lnTo>
                      <a:pt x="2101" y="494"/>
                    </a:lnTo>
                    <a:lnTo>
                      <a:pt x="2129" y="545"/>
                    </a:lnTo>
                    <a:lnTo>
                      <a:pt x="2125" y="585"/>
                    </a:lnTo>
                    <a:lnTo>
                      <a:pt x="2057" y="517"/>
                    </a:lnTo>
                    <a:lnTo>
                      <a:pt x="1991" y="498"/>
                    </a:lnTo>
                    <a:lnTo>
                      <a:pt x="1959" y="454"/>
                    </a:lnTo>
                    <a:lnTo>
                      <a:pt x="1919" y="458"/>
                    </a:lnTo>
                    <a:lnTo>
                      <a:pt x="1900" y="510"/>
                    </a:lnTo>
                    <a:lnTo>
                      <a:pt x="1919" y="537"/>
                    </a:lnTo>
                    <a:lnTo>
                      <a:pt x="1923" y="565"/>
                    </a:lnTo>
                    <a:lnTo>
                      <a:pt x="1868" y="545"/>
                    </a:lnTo>
                    <a:lnTo>
                      <a:pt x="1812" y="498"/>
                    </a:lnTo>
                    <a:lnTo>
                      <a:pt x="1805" y="438"/>
                    </a:lnTo>
                    <a:lnTo>
                      <a:pt x="1781" y="403"/>
                    </a:lnTo>
                    <a:lnTo>
                      <a:pt x="1753" y="434"/>
                    </a:lnTo>
                    <a:lnTo>
                      <a:pt x="1761" y="482"/>
                    </a:lnTo>
                    <a:lnTo>
                      <a:pt x="1753" y="513"/>
                    </a:lnTo>
                    <a:lnTo>
                      <a:pt x="1761" y="545"/>
                    </a:lnTo>
                    <a:lnTo>
                      <a:pt x="1785" y="553"/>
                    </a:lnTo>
                    <a:lnTo>
                      <a:pt x="1794" y="640"/>
                    </a:lnTo>
                    <a:lnTo>
                      <a:pt x="1801" y="684"/>
                    </a:lnTo>
                    <a:lnTo>
                      <a:pt x="1860" y="692"/>
                    </a:lnTo>
                    <a:lnTo>
                      <a:pt x="1868" y="668"/>
                    </a:lnTo>
                    <a:lnTo>
                      <a:pt x="1912" y="684"/>
                    </a:lnTo>
                    <a:lnTo>
                      <a:pt x="1939" y="695"/>
                    </a:lnTo>
                    <a:lnTo>
                      <a:pt x="1959" y="723"/>
                    </a:lnTo>
                    <a:lnTo>
                      <a:pt x="1971" y="767"/>
                    </a:lnTo>
                    <a:lnTo>
                      <a:pt x="1995" y="786"/>
                    </a:lnTo>
                    <a:lnTo>
                      <a:pt x="2022" y="802"/>
                    </a:lnTo>
                    <a:lnTo>
                      <a:pt x="2022" y="833"/>
                    </a:lnTo>
                    <a:lnTo>
                      <a:pt x="1983" y="810"/>
                    </a:lnTo>
                    <a:lnTo>
                      <a:pt x="1951" y="774"/>
                    </a:lnTo>
                    <a:lnTo>
                      <a:pt x="1904" y="739"/>
                    </a:lnTo>
                    <a:lnTo>
                      <a:pt x="1856" y="739"/>
                    </a:lnTo>
                    <a:lnTo>
                      <a:pt x="1849" y="754"/>
                    </a:lnTo>
                    <a:lnTo>
                      <a:pt x="1840" y="791"/>
                    </a:lnTo>
                    <a:lnTo>
                      <a:pt x="1816" y="842"/>
                    </a:lnTo>
                    <a:lnTo>
                      <a:pt x="1785" y="901"/>
                    </a:lnTo>
                    <a:lnTo>
                      <a:pt x="1733" y="920"/>
                    </a:lnTo>
                    <a:lnTo>
                      <a:pt x="1659" y="898"/>
                    </a:lnTo>
                    <a:lnTo>
                      <a:pt x="1671" y="870"/>
                    </a:lnTo>
                    <a:lnTo>
                      <a:pt x="1718" y="854"/>
                    </a:lnTo>
                    <a:lnTo>
                      <a:pt x="1761" y="830"/>
                    </a:lnTo>
                    <a:lnTo>
                      <a:pt x="1761" y="830"/>
                    </a:lnTo>
                    <a:lnTo>
                      <a:pt x="1770" y="810"/>
                    </a:lnTo>
                    <a:lnTo>
                      <a:pt x="1775" y="793"/>
                    </a:lnTo>
                    <a:lnTo>
                      <a:pt x="1776" y="786"/>
                    </a:lnTo>
                    <a:lnTo>
                      <a:pt x="1777" y="778"/>
                    </a:lnTo>
                    <a:lnTo>
                      <a:pt x="1777" y="778"/>
                    </a:lnTo>
                    <a:lnTo>
                      <a:pt x="1776" y="771"/>
                    </a:lnTo>
                    <a:lnTo>
                      <a:pt x="1774" y="761"/>
                    </a:lnTo>
                    <a:lnTo>
                      <a:pt x="1766" y="737"/>
                    </a:lnTo>
                    <a:lnTo>
                      <a:pt x="1753" y="708"/>
                    </a:lnTo>
                    <a:lnTo>
                      <a:pt x="1737" y="664"/>
                    </a:lnTo>
                    <a:lnTo>
                      <a:pt x="1737" y="629"/>
                    </a:lnTo>
                    <a:lnTo>
                      <a:pt x="1722" y="585"/>
                    </a:lnTo>
                    <a:lnTo>
                      <a:pt x="1710" y="530"/>
                    </a:lnTo>
                    <a:lnTo>
                      <a:pt x="1691" y="450"/>
                    </a:lnTo>
                    <a:lnTo>
                      <a:pt x="1674" y="391"/>
                    </a:lnTo>
                    <a:lnTo>
                      <a:pt x="1635" y="344"/>
                    </a:lnTo>
                    <a:lnTo>
                      <a:pt x="1575" y="351"/>
                    </a:lnTo>
                    <a:lnTo>
                      <a:pt x="1544" y="427"/>
                    </a:lnTo>
                    <a:lnTo>
                      <a:pt x="1532" y="506"/>
                    </a:lnTo>
                    <a:lnTo>
                      <a:pt x="1481" y="537"/>
                    </a:lnTo>
                    <a:lnTo>
                      <a:pt x="1485" y="589"/>
                    </a:lnTo>
                    <a:lnTo>
                      <a:pt x="1516" y="636"/>
                    </a:lnTo>
                    <a:lnTo>
                      <a:pt x="1553" y="688"/>
                    </a:lnTo>
                    <a:lnTo>
                      <a:pt x="1580" y="723"/>
                    </a:lnTo>
                    <a:lnTo>
                      <a:pt x="1591" y="758"/>
                    </a:lnTo>
                    <a:lnTo>
                      <a:pt x="1548" y="774"/>
                    </a:lnTo>
                    <a:lnTo>
                      <a:pt x="1505" y="715"/>
                    </a:lnTo>
                    <a:lnTo>
                      <a:pt x="1430" y="671"/>
                    </a:lnTo>
                    <a:lnTo>
                      <a:pt x="1339" y="648"/>
                    </a:lnTo>
                    <a:lnTo>
                      <a:pt x="1264" y="644"/>
                    </a:lnTo>
                    <a:lnTo>
                      <a:pt x="1244" y="675"/>
                    </a:lnTo>
                    <a:lnTo>
                      <a:pt x="1268" y="692"/>
                    </a:lnTo>
                    <a:lnTo>
                      <a:pt x="1264" y="751"/>
                    </a:lnTo>
                    <a:lnTo>
                      <a:pt x="1224" y="763"/>
                    </a:lnTo>
                    <a:lnTo>
                      <a:pt x="1212" y="712"/>
                    </a:lnTo>
                    <a:lnTo>
                      <a:pt x="1181" y="708"/>
                    </a:lnTo>
                    <a:lnTo>
                      <a:pt x="1148" y="747"/>
                    </a:lnTo>
                    <a:lnTo>
                      <a:pt x="1054" y="747"/>
                    </a:lnTo>
                    <a:lnTo>
                      <a:pt x="1019" y="786"/>
                    </a:lnTo>
                    <a:lnTo>
                      <a:pt x="991" y="739"/>
                    </a:lnTo>
                    <a:lnTo>
                      <a:pt x="959" y="747"/>
                    </a:lnTo>
                    <a:lnTo>
                      <a:pt x="907" y="771"/>
                    </a:lnTo>
                    <a:lnTo>
                      <a:pt x="857" y="791"/>
                    </a:lnTo>
                    <a:lnTo>
                      <a:pt x="793" y="846"/>
                    </a:lnTo>
                    <a:lnTo>
                      <a:pt x="726" y="877"/>
                    </a:lnTo>
                    <a:lnTo>
                      <a:pt x="703" y="833"/>
                    </a:lnTo>
                    <a:lnTo>
                      <a:pt x="703" y="798"/>
                    </a:lnTo>
                    <a:lnTo>
                      <a:pt x="659" y="751"/>
                    </a:lnTo>
                    <a:lnTo>
                      <a:pt x="592" y="758"/>
                    </a:lnTo>
                    <a:lnTo>
                      <a:pt x="607" y="798"/>
                    </a:lnTo>
                    <a:lnTo>
                      <a:pt x="624" y="846"/>
                    </a:lnTo>
                    <a:lnTo>
                      <a:pt x="644" y="889"/>
                    </a:lnTo>
                    <a:lnTo>
                      <a:pt x="647" y="944"/>
                    </a:lnTo>
                    <a:lnTo>
                      <a:pt x="600" y="920"/>
                    </a:lnTo>
                    <a:lnTo>
                      <a:pt x="552" y="913"/>
                    </a:lnTo>
                    <a:lnTo>
                      <a:pt x="524" y="944"/>
                    </a:lnTo>
                    <a:lnTo>
                      <a:pt x="465" y="960"/>
                    </a:lnTo>
                    <a:lnTo>
                      <a:pt x="462" y="999"/>
                    </a:lnTo>
                    <a:lnTo>
                      <a:pt x="497" y="1019"/>
                    </a:lnTo>
                    <a:lnTo>
                      <a:pt x="482" y="1071"/>
                    </a:lnTo>
                    <a:lnTo>
                      <a:pt x="438" y="1071"/>
                    </a:lnTo>
                    <a:lnTo>
                      <a:pt x="438" y="1019"/>
                    </a:lnTo>
                    <a:lnTo>
                      <a:pt x="390" y="999"/>
                    </a:lnTo>
                    <a:lnTo>
                      <a:pt x="347" y="1019"/>
                    </a:lnTo>
                    <a:lnTo>
                      <a:pt x="351" y="1060"/>
                    </a:lnTo>
                    <a:lnTo>
                      <a:pt x="382" y="1071"/>
                    </a:lnTo>
                    <a:lnTo>
                      <a:pt x="394" y="1091"/>
                    </a:lnTo>
                    <a:lnTo>
                      <a:pt x="370" y="1115"/>
                    </a:lnTo>
                    <a:lnTo>
                      <a:pt x="323" y="1078"/>
                    </a:lnTo>
                    <a:lnTo>
                      <a:pt x="287" y="1032"/>
                    </a:lnTo>
                    <a:lnTo>
                      <a:pt x="263" y="984"/>
                    </a:lnTo>
                    <a:lnTo>
                      <a:pt x="252" y="916"/>
                    </a:lnTo>
                    <a:lnTo>
                      <a:pt x="232" y="889"/>
                    </a:lnTo>
                    <a:lnTo>
                      <a:pt x="283" y="905"/>
                    </a:lnTo>
                    <a:lnTo>
                      <a:pt x="362" y="929"/>
                    </a:lnTo>
                    <a:lnTo>
                      <a:pt x="438" y="909"/>
                    </a:lnTo>
                    <a:lnTo>
                      <a:pt x="469" y="877"/>
                    </a:lnTo>
                    <a:lnTo>
                      <a:pt x="489" y="842"/>
                    </a:lnTo>
                    <a:lnTo>
                      <a:pt x="410" y="782"/>
                    </a:lnTo>
                    <a:lnTo>
                      <a:pt x="315" y="739"/>
                    </a:lnTo>
                    <a:lnTo>
                      <a:pt x="217" y="684"/>
                    </a:lnTo>
                    <a:lnTo>
                      <a:pt x="169" y="660"/>
                    </a:lnTo>
                    <a:lnTo>
                      <a:pt x="115" y="694"/>
                    </a:lnTo>
                    <a:lnTo>
                      <a:pt x="64" y="749"/>
                    </a:lnTo>
                    <a:lnTo>
                      <a:pt x="43" y="798"/>
                    </a:lnTo>
                    <a:lnTo>
                      <a:pt x="43" y="849"/>
                    </a:lnTo>
                    <a:lnTo>
                      <a:pt x="60" y="911"/>
                    </a:lnTo>
                    <a:lnTo>
                      <a:pt x="64" y="987"/>
                    </a:lnTo>
                    <a:lnTo>
                      <a:pt x="84" y="1049"/>
                    </a:lnTo>
                    <a:lnTo>
                      <a:pt x="108" y="1121"/>
                    </a:lnTo>
                    <a:lnTo>
                      <a:pt x="130" y="1149"/>
                    </a:lnTo>
                    <a:lnTo>
                      <a:pt x="163" y="1176"/>
                    </a:lnTo>
                    <a:lnTo>
                      <a:pt x="163" y="1176"/>
                    </a:lnTo>
                    <a:lnTo>
                      <a:pt x="128" y="1206"/>
                    </a:lnTo>
                    <a:lnTo>
                      <a:pt x="80" y="1258"/>
                    </a:lnTo>
                    <a:lnTo>
                      <a:pt x="37" y="1309"/>
                    </a:lnTo>
                    <a:lnTo>
                      <a:pt x="25" y="1353"/>
                    </a:lnTo>
                    <a:lnTo>
                      <a:pt x="28" y="1405"/>
                    </a:lnTo>
                    <a:lnTo>
                      <a:pt x="28" y="1405"/>
                    </a:lnTo>
                    <a:lnTo>
                      <a:pt x="0" y="1416"/>
                    </a:lnTo>
                    <a:lnTo>
                      <a:pt x="50" y="1488"/>
                    </a:lnTo>
                    <a:lnTo>
                      <a:pt x="121" y="1552"/>
                    </a:lnTo>
                    <a:lnTo>
                      <a:pt x="247" y="1601"/>
                    </a:lnTo>
                    <a:lnTo>
                      <a:pt x="256" y="1765"/>
                    </a:lnTo>
                    <a:lnTo>
                      <a:pt x="237" y="1784"/>
                    </a:lnTo>
                    <a:lnTo>
                      <a:pt x="217" y="1851"/>
                    </a:lnTo>
                    <a:lnTo>
                      <a:pt x="335" y="1843"/>
                    </a:lnTo>
                    <a:lnTo>
                      <a:pt x="361" y="1911"/>
                    </a:lnTo>
                    <a:lnTo>
                      <a:pt x="541" y="2062"/>
                    </a:lnTo>
                    <a:lnTo>
                      <a:pt x="513" y="2201"/>
                    </a:lnTo>
                    <a:lnTo>
                      <a:pt x="537" y="2225"/>
                    </a:lnTo>
                    <a:lnTo>
                      <a:pt x="489" y="2269"/>
                    </a:lnTo>
                    <a:lnTo>
                      <a:pt x="449" y="2308"/>
                    </a:lnTo>
                    <a:lnTo>
                      <a:pt x="438" y="2339"/>
                    </a:lnTo>
                    <a:lnTo>
                      <a:pt x="497" y="2372"/>
                    </a:lnTo>
                    <a:lnTo>
                      <a:pt x="531" y="2407"/>
                    </a:lnTo>
                    <a:lnTo>
                      <a:pt x="629" y="2350"/>
                    </a:lnTo>
                    <a:lnTo>
                      <a:pt x="685" y="2380"/>
                    </a:lnTo>
                    <a:lnTo>
                      <a:pt x="723" y="2380"/>
                    </a:lnTo>
                    <a:lnTo>
                      <a:pt x="764" y="2418"/>
                    </a:lnTo>
                    <a:lnTo>
                      <a:pt x="809" y="2471"/>
                    </a:lnTo>
                    <a:lnTo>
                      <a:pt x="900" y="2446"/>
                    </a:lnTo>
                    <a:lnTo>
                      <a:pt x="876" y="2383"/>
                    </a:lnTo>
                    <a:lnTo>
                      <a:pt x="900" y="2339"/>
                    </a:lnTo>
                    <a:lnTo>
                      <a:pt x="964" y="2280"/>
                    </a:lnTo>
                    <a:close/>
                  </a:path>
                </a:pathLst>
              </a:custGeom>
              <a:gradFill flip="none" rotWithShape="1">
                <a:gsLst>
                  <a:gs pos="69000">
                    <a:srgbClr val="00B0F0"/>
                  </a:gs>
                  <a:gs pos="40000">
                    <a:srgbClr val="D60093"/>
                  </a:gs>
                  <a:gs pos="0">
                    <a:srgbClr val="D60093"/>
                  </a:gs>
                  <a:gs pos="100000">
                    <a:srgbClr val="00B0F0"/>
                  </a:gs>
                </a:gsLst>
                <a:lin ang="0" scaled="1"/>
                <a:tileRect/>
              </a:gradFill>
              <a:ln w="3175">
                <a:solidFill>
                  <a:srgbClr val="FFFFFF"/>
                </a:solidFill>
                <a:prstDash val="solid"/>
                <a:round/>
                <a:headEnd/>
                <a:tailEnd/>
              </a:ln>
            </p:spPr>
            <p:txBody>
              <a:bodyPr/>
              <a:lstStyle/>
              <a:p>
                <a:endParaRPr lang="ru-RU" kern="0">
                  <a:solidFill>
                    <a:sysClr val="windowText" lastClr="000000"/>
                  </a:solidFill>
                </a:endParaRPr>
              </a:p>
            </p:txBody>
          </p:sp>
          <p:sp>
            <p:nvSpPr>
              <p:cNvPr id="365" name="Freeform 274"/>
              <p:cNvSpPr>
                <a:spLocks/>
              </p:cNvSpPr>
              <p:nvPr/>
            </p:nvSpPr>
            <p:spPr bwMode="auto">
              <a:xfrm>
                <a:off x="5614457" y="3603933"/>
                <a:ext cx="36923" cy="46149"/>
              </a:xfrm>
              <a:custGeom>
                <a:avLst/>
                <a:gdLst/>
                <a:ahLst/>
                <a:cxnLst>
                  <a:cxn ang="0">
                    <a:pos x="0" y="75"/>
                  </a:cxn>
                  <a:cxn ang="0">
                    <a:pos x="4" y="8"/>
                  </a:cxn>
                  <a:cxn ang="0">
                    <a:pos x="32" y="0"/>
                  </a:cxn>
                  <a:cxn ang="0">
                    <a:pos x="64" y="79"/>
                  </a:cxn>
                  <a:cxn ang="0">
                    <a:pos x="0" y="75"/>
                  </a:cxn>
                </a:cxnLst>
                <a:rect l="0" t="0" r="r" b="b"/>
                <a:pathLst>
                  <a:path w="64" h="79">
                    <a:moveTo>
                      <a:pt x="0" y="75"/>
                    </a:moveTo>
                    <a:lnTo>
                      <a:pt x="4" y="8"/>
                    </a:lnTo>
                    <a:lnTo>
                      <a:pt x="32" y="0"/>
                    </a:lnTo>
                    <a:lnTo>
                      <a:pt x="64" y="79"/>
                    </a:lnTo>
                    <a:lnTo>
                      <a:pt x="0" y="75"/>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66" name="Freeform 275"/>
              <p:cNvSpPr>
                <a:spLocks/>
              </p:cNvSpPr>
              <p:nvPr/>
            </p:nvSpPr>
            <p:spPr bwMode="auto">
              <a:xfrm>
                <a:off x="4891818" y="2711130"/>
                <a:ext cx="29890" cy="26624"/>
              </a:xfrm>
              <a:custGeom>
                <a:avLst/>
                <a:gdLst/>
                <a:ahLst/>
                <a:cxnLst>
                  <a:cxn ang="0">
                    <a:pos x="0" y="28"/>
                  </a:cxn>
                  <a:cxn ang="0">
                    <a:pos x="53" y="45"/>
                  </a:cxn>
                  <a:cxn ang="0">
                    <a:pos x="49" y="24"/>
                  </a:cxn>
                  <a:cxn ang="0">
                    <a:pos x="17" y="0"/>
                  </a:cxn>
                  <a:cxn ang="0">
                    <a:pos x="0" y="28"/>
                  </a:cxn>
                </a:cxnLst>
                <a:rect l="0" t="0" r="r" b="b"/>
                <a:pathLst>
                  <a:path w="53" h="45">
                    <a:moveTo>
                      <a:pt x="0" y="28"/>
                    </a:moveTo>
                    <a:lnTo>
                      <a:pt x="53" y="45"/>
                    </a:lnTo>
                    <a:lnTo>
                      <a:pt x="49" y="24"/>
                    </a:lnTo>
                    <a:lnTo>
                      <a:pt x="17" y="0"/>
                    </a:lnTo>
                    <a:lnTo>
                      <a:pt x="0" y="28"/>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67" name="Freeform 276"/>
              <p:cNvSpPr>
                <a:spLocks/>
              </p:cNvSpPr>
              <p:nvPr/>
            </p:nvSpPr>
            <p:spPr bwMode="auto">
              <a:xfrm>
                <a:off x="5069401" y="2989798"/>
                <a:ext cx="87912" cy="108272"/>
              </a:xfrm>
              <a:custGeom>
                <a:avLst/>
                <a:gdLst/>
                <a:ahLst/>
                <a:cxnLst>
                  <a:cxn ang="0">
                    <a:pos x="0" y="5"/>
                  </a:cxn>
                  <a:cxn ang="0">
                    <a:pos x="54" y="0"/>
                  </a:cxn>
                  <a:cxn ang="0">
                    <a:pos x="97" y="23"/>
                  </a:cxn>
                  <a:cxn ang="0">
                    <a:pos x="151" y="111"/>
                  </a:cxn>
                  <a:cxn ang="0">
                    <a:pos x="142" y="145"/>
                  </a:cxn>
                  <a:cxn ang="0">
                    <a:pos x="123" y="184"/>
                  </a:cxn>
                  <a:cxn ang="0">
                    <a:pos x="103" y="152"/>
                  </a:cxn>
                  <a:cxn ang="0">
                    <a:pos x="91" y="177"/>
                  </a:cxn>
                  <a:cxn ang="0">
                    <a:pos x="67" y="120"/>
                  </a:cxn>
                  <a:cxn ang="0">
                    <a:pos x="62" y="68"/>
                  </a:cxn>
                  <a:cxn ang="0">
                    <a:pos x="0" y="5"/>
                  </a:cxn>
                </a:cxnLst>
                <a:rect l="0" t="0" r="r" b="b"/>
                <a:pathLst>
                  <a:path w="151" h="184">
                    <a:moveTo>
                      <a:pt x="0" y="5"/>
                    </a:moveTo>
                    <a:lnTo>
                      <a:pt x="54" y="0"/>
                    </a:lnTo>
                    <a:lnTo>
                      <a:pt x="97" y="23"/>
                    </a:lnTo>
                    <a:lnTo>
                      <a:pt x="151" y="111"/>
                    </a:lnTo>
                    <a:lnTo>
                      <a:pt x="142" y="145"/>
                    </a:lnTo>
                    <a:lnTo>
                      <a:pt x="123" y="184"/>
                    </a:lnTo>
                    <a:lnTo>
                      <a:pt x="103" y="152"/>
                    </a:lnTo>
                    <a:lnTo>
                      <a:pt x="91" y="177"/>
                    </a:lnTo>
                    <a:lnTo>
                      <a:pt x="67" y="120"/>
                    </a:lnTo>
                    <a:lnTo>
                      <a:pt x="62" y="68"/>
                    </a:lnTo>
                    <a:lnTo>
                      <a:pt x="0" y="5"/>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68" name="Freeform 277"/>
              <p:cNvSpPr>
                <a:spLocks/>
              </p:cNvSpPr>
              <p:nvPr/>
            </p:nvSpPr>
            <p:spPr bwMode="auto">
              <a:xfrm>
                <a:off x="4691379" y="2858451"/>
                <a:ext cx="193407" cy="108272"/>
              </a:xfrm>
              <a:custGeom>
                <a:avLst/>
                <a:gdLst/>
                <a:ahLst/>
                <a:cxnLst>
                  <a:cxn ang="0">
                    <a:pos x="0" y="50"/>
                  </a:cxn>
                  <a:cxn ang="0">
                    <a:pos x="127" y="0"/>
                  </a:cxn>
                  <a:cxn ang="0">
                    <a:pos x="171" y="28"/>
                  </a:cxn>
                  <a:cxn ang="0">
                    <a:pos x="279" y="65"/>
                  </a:cxn>
                  <a:cxn ang="0">
                    <a:pos x="329" y="93"/>
                  </a:cxn>
                  <a:cxn ang="0">
                    <a:pos x="242" y="151"/>
                  </a:cxn>
                  <a:cxn ang="0">
                    <a:pos x="213" y="183"/>
                  </a:cxn>
                  <a:cxn ang="0">
                    <a:pos x="185" y="167"/>
                  </a:cxn>
                  <a:cxn ang="0">
                    <a:pos x="188" y="137"/>
                  </a:cxn>
                  <a:cxn ang="0">
                    <a:pos x="148" y="133"/>
                  </a:cxn>
                  <a:cxn ang="0">
                    <a:pos x="139" y="158"/>
                  </a:cxn>
                  <a:cxn ang="0">
                    <a:pos x="107" y="162"/>
                  </a:cxn>
                  <a:cxn ang="0">
                    <a:pos x="72" y="131"/>
                  </a:cxn>
                  <a:cxn ang="0">
                    <a:pos x="0" y="50"/>
                  </a:cxn>
                </a:cxnLst>
                <a:rect l="0" t="0" r="r" b="b"/>
                <a:pathLst>
                  <a:path w="329" h="183">
                    <a:moveTo>
                      <a:pt x="0" y="50"/>
                    </a:moveTo>
                    <a:lnTo>
                      <a:pt x="127" y="0"/>
                    </a:lnTo>
                    <a:lnTo>
                      <a:pt x="171" y="28"/>
                    </a:lnTo>
                    <a:lnTo>
                      <a:pt x="279" y="65"/>
                    </a:lnTo>
                    <a:lnTo>
                      <a:pt x="329" y="93"/>
                    </a:lnTo>
                    <a:lnTo>
                      <a:pt x="242" y="151"/>
                    </a:lnTo>
                    <a:lnTo>
                      <a:pt x="213" y="183"/>
                    </a:lnTo>
                    <a:lnTo>
                      <a:pt x="185" y="167"/>
                    </a:lnTo>
                    <a:lnTo>
                      <a:pt x="188" y="137"/>
                    </a:lnTo>
                    <a:lnTo>
                      <a:pt x="148" y="133"/>
                    </a:lnTo>
                    <a:lnTo>
                      <a:pt x="139" y="158"/>
                    </a:lnTo>
                    <a:lnTo>
                      <a:pt x="107" y="162"/>
                    </a:lnTo>
                    <a:lnTo>
                      <a:pt x="72" y="131"/>
                    </a:lnTo>
                    <a:lnTo>
                      <a:pt x="0" y="50"/>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69" name="Freeform 278"/>
              <p:cNvSpPr>
                <a:spLocks/>
              </p:cNvSpPr>
              <p:nvPr/>
            </p:nvSpPr>
            <p:spPr bwMode="auto">
              <a:xfrm>
                <a:off x="4816214" y="2908150"/>
                <a:ext cx="154725" cy="78098"/>
              </a:xfrm>
              <a:custGeom>
                <a:avLst/>
                <a:gdLst/>
                <a:ahLst/>
                <a:cxnLst>
                  <a:cxn ang="0">
                    <a:pos x="116" y="8"/>
                  </a:cxn>
                  <a:cxn ang="0">
                    <a:pos x="264" y="0"/>
                  </a:cxn>
                  <a:cxn ang="0">
                    <a:pos x="249" y="130"/>
                  </a:cxn>
                  <a:cxn ang="0">
                    <a:pos x="213" y="100"/>
                  </a:cxn>
                  <a:cxn ang="0">
                    <a:pos x="189" y="91"/>
                  </a:cxn>
                  <a:cxn ang="0">
                    <a:pos x="113" y="107"/>
                  </a:cxn>
                  <a:cxn ang="0">
                    <a:pos x="62" y="107"/>
                  </a:cxn>
                  <a:cxn ang="0">
                    <a:pos x="0" y="98"/>
                  </a:cxn>
                  <a:cxn ang="0">
                    <a:pos x="29" y="66"/>
                  </a:cxn>
                  <a:cxn ang="0">
                    <a:pos x="116" y="8"/>
                  </a:cxn>
                </a:cxnLst>
                <a:rect l="0" t="0" r="r" b="b"/>
                <a:pathLst>
                  <a:path w="264" h="130">
                    <a:moveTo>
                      <a:pt x="116" y="8"/>
                    </a:moveTo>
                    <a:lnTo>
                      <a:pt x="264" y="0"/>
                    </a:lnTo>
                    <a:lnTo>
                      <a:pt x="249" y="130"/>
                    </a:lnTo>
                    <a:lnTo>
                      <a:pt x="213" y="100"/>
                    </a:lnTo>
                    <a:lnTo>
                      <a:pt x="189" y="91"/>
                    </a:lnTo>
                    <a:lnTo>
                      <a:pt x="113" y="107"/>
                    </a:lnTo>
                    <a:lnTo>
                      <a:pt x="62" y="107"/>
                    </a:lnTo>
                    <a:lnTo>
                      <a:pt x="0" y="98"/>
                    </a:lnTo>
                    <a:lnTo>
                      <a:pt x="29" y="66"/>
                    </a:lnTo>
                    <a:lnTo>
                      <a:pt x="116" y="8"/>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70" name="Freeform 279"/>
              <p:cNvSpPr>
                <a:spLocks/>
              </p:cNvSpPr>
              <p:nvPr/>
            </p:nvSpPr>
            <p:spPr bwMode="auto">
              <a:xfrm>
                <a:off x="5301489" y="3529385"/>
                <a:ext cx="560880" cy="539587"/>
              </a:xfrm>
              <a:custGeom>
                <a:avLst/>
                <a:gdLst/>
                <a:ahLst/>
                <a:cxnLst>
                  <a:cxn ang="0">
                    <a:pos x="499" y="225"/>
                  </a:cxn>
                  <a:cxn ang="0">
                    <a:pos x="533" y="201"/>
                  </a:cxn>
                  <a:cxn ang="0">
                    <a:pos x="597" y="205"/>
                  </a:cxn>
                  <a:cxn ang="0">
                    <a:pos x="597" y="205"/>
                  </a:cxn>
                  <a:cxn ang="0">
                    <a:pos x="649" y="260"/>
                  </a:cxn>
                  <a:cxn ang="0">
                    <a:pos x="712" y="324"/>
                  </a:cxn>
                  <a:cxn ang="0">
                    <a:pos x="719" y="383"/>
                  </a:cxn>
                  <a:cxn ang="0">
                    <a:pos x="743" y="403"/>
                  </a:cxn>
                  <a:cxn ang="0">
                    <a:pos x="778" y="510"/>
                  </a:cxn>
                  <a:cxn ang="0">
                    <a:pos x="918" y="517"/>
                  </a:cxn>
                  <a:cxn ang="0">
                    <a:pos x="956" y="573"/>
                  </a:cxn>
                  <a:cxn ang="0">
                    <a:pos x="925" y="699"/>
                  </a:cxn>
                  <a:cxn ang="0">
                    <a:pos x="794" y="727"/>
                  </a:cxn>
                  <a:cxn ang="0">
                    <a:pos x="660" y="751"/>
                  </a:cxn>
                  <a:cxn ang="0">
                    <a:pos x="620" y="797"/>
                  </a:cxn>
                  <a:cxn ang="0">
                    <a:pos x="605" y="865"/>
                  </a:cxn>
                  <a:cxn ang="0">
                    <a:pos x="546" y="913"/>
                  </a:cxn>
                  <a:cxn ang="0">
                    <a:pos x="546" y="873"/>
                  </a:cxn>
                  <a:cxn ang="0">
                    <a:pos x="546" y="841"/>
                  </a:cxn>
                  <a:cxn ang="0">
                    <a:pos x="526" y="834"/>
                  </a:cxn>
                  <a:cxn ang="0">
                    <a:pos x="471" y="830"/>
                  </a:cxn>
                  <a:cxn ang="0">
                    <a:pos x="419" y="834"/>
                  </a:cxn>
                  <a:cxn ang="0">
                    <a:pos x="384" y="853"/>
                  </a:cxn>
                  <a:cxn ang="0">
                    <a:pos x="332" y="794"/>
                  </a:cxn>
                  <a:cxn ang="0">
                    <a:pos x="316" y="738"/>
                  </a:cxn>
                  <a:cxn ang="0">
                    <a:pos x="285" y="691"/>
                  </a:cxn>
                  <a:cxn ang="0">
                    <a:pos x="230" y="620"/>
                  </a:cxn>
                  <a:cxn ang="0">
                    <a:pos x="202" y="569"/>
                  </a:cxn>
                  <a:cxn ang="0">
                    <a:pos x="171" y="470"/>
                  </a:cxn>
                  <a:cxn ang="0">
                    <a:pos x="119" y="387"/>
                  </a:cxn>
                  <a:cxn ang="0">
                    <a:pos x="55" y="328"/>
                  </a:cxn>
                  <a:cxn ang="0">
                    <a:pos x="47" y="256"/>
                  </a:cxn>
                  <a:cxn ang="0">
                    <a:pos x="9" y="232"/>
                  </a:cxn>
                  <a:cxn ang="0">
                    <a:pos x="0" y="181"/>
                  </a:cxn>
                  <a:cxn ang="0">
                    <a:pos x="55" y="181"/>
                  </a:cxn>
                  <a:cxn ang="0">
                    <a:pos x="95" y="142"/>
                  </a:cxn>
                  <a:cxn ang="0">
                    <a:pos x="134" y="110"/>
                  </a:cxn>
                  <a:cxn ang="0">
                    <a:pos x="134" y="46"/>
                  </a:cxn>
                  <a:cxn ang="0">
                    <a:pos x="186" y="4"/>
                  </a:cxn>
                  <a:cxn ang="0">
                    <a:pos x="202" y="0"/>
                  </a:cxn>
                  <a:cxn ang="0">
                    <a:pos x="233" y="23"/>
                  </a:cxn>
                  <a:cxn ang="0">
                    <a:pos x="265" y="46"/>
                  </a:cxn>
                  <a:cxn ang="0">
                    <a:pos x="316" y="43"/>
                  </a:cxn>
                  <a:cxn ang="0">
                    <a:pos x="348" y="94"/>
                  </a:cxn>
                  <a:cxn ang="0">
                    <a:pos x="384" y="107"/>
                  </a:cxn>
                  <a:cxn ang="0">
                    <a:pos x="423" y="177"/>
                  </a:cxn>
                  <a:cxn ang="0">
                    <a:pos x="499" y="225"/>
                  </a:cxn>
                </a:cxnLst>
                <a:rect l="0" t="0" r="r" b="b"/>
                <a:pathLst>
                  <a:path w="956" h="913">
                    <a:moveTo>
                      <a:pt x="499" y="225"/>
                    </a:moveTo>
                    <a:lnTo>
                      <a:pt x="533" y="201"/>
                    </a:lnTo>
                    <a:lnTo>
                      <a:pt x="597" y="205"/>
                    </a:lnTo>
                    <a:lnTo>
                      <a:pt x="597" y="205"/>
                    </a:lnTo>
                    <a:lnTo>
                      <a:pt x="649" y="260"/>
                    </a:lnTo>
                    <a:lnTo>
                      <a:pt x="712" y="324"/>
                    </a:lnTo>
                    <a:lnTo>
                      <a:pt x="719" y="383"/>
                    </a:lnTo>
                    <a:lnTo>
                      <a:pt x="743" y="403"/>
                    </a:lnTo>
                    <a:lnTo>
                      <a:pt x="778" y="510"/>
                    </a:lnTo>
                    <a:lnTo>
                      <a:pt x="918" y="517"/>
                    </a:lnTo>
                    <a:lnTo>
                      <a:pt x="956" y="573"/>
                    </a:lnTo>
                    <a:lnTo>
                      <a:pt x="925" y="699"/>
                    </a:lnTo>
                    <a:lnTo>
                      <a:pt x="794" y="727"/>
                    </a:lnTo>
                    <a:lnTo>
                      <a:pt x="660" y="751"/>
                    </a:lnTo>
                    <a:lnTo>
                      <a:pt x="620" y="797"/>
                    </a:lnTo>
                    <a:lnTo>
                      <a:pt x="605" y="865"/>
                    </a:lnTo>
                    <a:lnTo>
                      <a:pt x="546" y="913"/>
                    </a:lnTo>
                    <a:lnTo>
                      <a:pt x="546" y="873"/>
                    </a:lnTo>
                    <a:lnTo>
                      <a:pt x="546" y="841"/>
                    </a:lnTo>
                    <a:lnTo>
                      <a:pt x="526" y="834"/>
                    </a:lnTo>
                    <a:lnTo>
                      <a:pt x="471" y="830"/>
                    </a:lnTo>
                    <a:lnTo>
                      <a:pt x="419" y="834"/>
                    </a:lnTo>
                    <a:lnTo>
                      <a:pt x="384" y="853"/>
                    </a:lnTo>
                    <a:lnTo>
                      <a:pt x="332" y="794"/>
                    </a:lnTo>
                    <a:lnTo>
                      <a:pt x="316" y="738"/>
                    </a:lnTo>
                    <a:lnTo>
                      <a:pt x="285" y="691"/>
                    </a:lnTo>
                    <a:lnTo>
                      <a:pt x="230" y="620"/>
                    </a:lnTo>
                    <a:lnTo>
                      <a:pt x="202" y="569"/>
                    </a:lnTo>
                    <a:lnTo>
                      <a:pt x="171" y="470"/>
                    </a:lnTo>
                    <a:lnTo>
                      <a:pt x="119" y="387"/>
                    </a:lnTo>
                    <a:lnTo>
                      <a:pt x="55" y="328"/>
                    </a:lnTo>
                    <a:lnTo>
                      <a:pt x="47" y="256"/>
                    </a:lnTo>
                    <a:lnTo>
                      <a:pt x="9" y="232"/>
                    </a:lnTo>
                    <a:lnTo>
                      <a:pt x="0" y="181"/>
                    </a:lnTo>
                    <a:lnTo>
                      <a:pt x="55" y="181"/>
                    </a:lnTo>
                    <a:lnTo>
                      <a:pt x="95" y="142"/>
                    </a:lnTo>
                    <a:lnTo>
                      <a:pt x="134" y="110"/>
                    </a:lnTo>
                    <a:lnTo>
                      <a:pt x="134" y="46"/>
                    </a:lnTo>
                    <a:lnTo>
                      <a:pt x="186" y="4"/>
                    </a:lnTo>
                    <a:lnTo>
                      <a:pt x="202" y="0"/>
                    </a:lnTo>
                    <a:lnTo>
                      <a:pt x="233" y="23"/>
                    </a:lnTo>
                    <a:lnTo>
                      <a:pt x="265" y="46"/>
                    </a:lnTo>
                    <a:lnTo>
                      <a:pt x="316" y="43"/>
                    </a:lnTo>
                    <a:lnTo>
                      <a:pt x="348" y="94"/>
                    </a:lnTo>
                    <a:lnTo>
                      <a:pt x="384" y="107"/>
                    </a:lnTo>
                    <a:lnTo>
                      <a:pt x="423" y="177"/>
                    </a:lnTo>
                    <a:lnTo>
                      <a:pt x="499" y="225"/>
                    </a:lnTo>
                    <a:close/>
                  </a:path>
                </a:pathLst>
              </a:custGeom>
              <a:solidFill>
                <a:srgbClr val="7030A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71" name="Freeform 280"/>
              <p:cNvSpPr>
                <a:spLocks/>
              </p:cNvSpPr>
              <p:nvPr/>
            </p:nvSpPr>
            <p:spPr bwMode="auto">
              <a:xfrm>
                <a:off x="7045667" y="3845327"/>
                <a:ext cx="198682" cy="280443"/>
              </a:xfrm>
              <a:custGeom>
                <a:avLst/>
                <a:gdLst/>
                <a:ahLst/>
                <a:cxnLst>
                  <a:cxn ang="0">
                    <a:pos x="59" y="59"/>
                  </a:cxn>
                  <a:cxn ang="0">
                    <a:pos x="59" y="15"/>
                  </a:cxn>
                  <a:cxn ang="0">
                    <a:pos x="94" y="0"/>
                  </a:cxn>
                  <a:cxn ang="0">
                    <a:pos x="121" y="70"/>
                  </a:cxn>
                  <a:cxn ang="0">
                    <a:pos x="200" y="98"/>
                  </a:cxn>
                  <a:cxn ang="0">
                    <a:pos x="204" y="145"/>
                  </a:cxn>
                  <a:cxn ang="0">
                    <a:pos x="197" y="180"/>
                  </a:cxn>
                  <a:cxn ang="0">
                    <a:pos x="300" y="319"/>
                  </a:cxn>
                  <a:cxn ang="0">
                    <a:pos x="339" y="347"/>
                  </a:cxn>
                  <a:cxn ang="0">
                    <a:pos x="339" y="438"/>
                  </a:cxn>
                  <a:cxn ang="0">
                    <a:pos x="291" y="473"/>
                  </a:cxn>
                  <a:cxn ang="0">
                    <a:pos x="259" y="438"/>
                  </a:cxn>
                  <a:cxn ang="0">
                    <a:pos x="259" y="363"/>
                  </a:cxn>
                  <a:cxn ang="0">
                    <a:pos x="236" y="359"/>
                  </a:cxn>
                  <a:cxn ang="0">
                    <a:pos x="160" y="221"/>
                  </a:cxn>
                  <a:cxn ang="0">
                    <a:pos x="125" y="252"/>
                  </a:cxn>
                  <a:cxn ang="0">
                    <a:pos x="77" y="193"/>
                  </a:cxn>
                  <a:cxn ang="0">
                    <a:pos x="22" y="157"/>
                  </a:cxn>
                  <a:cxn ang="0">
                    <a:pos x="0" y="62"/>
                  </a:cxn>
                  <a:cxn ang="0">
                    <a:pos x="59" y="59"/>
                  </a:cxn>
                </a:cxnLst>
                <a:rect l="0" t="0" r="r" b="b"/>
                <a:pathLst>
                  <a:path w="339" h="473">
                    <a:moveTo>
                      <a:pt x="59" y="59"/>
                    </a:moveTo>
                    <a:lnTo>
                      <a:pt x="59" y="15"/>
                    </a:lnTo>
                    <a:lnTo>
                      <a:pt x="94" y="0"/>
                    </a:lnTo>
                    <a:lnTo>
                      <a:pt x="121" y="70"/>
                    </a:lnTo>
                    <a:lnTo>
                      <a:pt x="200" y="98"/>
                    </a:lnTo>
                    <a:lnTo>
                      <a:pt x="204" y="145"/>
                    </a:lnTo>
                    <a:lnTo>
                      <a:pt x="197" y="180"/>
                    </a:lnTo>
                    <a:lnTo>
                      <a:pt x="300" y="319"/>
                    </a:lnTo>
                    <a:lnTo>
                      <a:pt x="339" y="347"/>
                    </a:lnTo>
                    <a:lnTo>
                      <a:pt x="339" y="438"/>
                    </a:lnTo>
                    <a:lnTo>
                      <a:pt x="291" y="473"/>
                    </a:lnTo>
                    <a:lnTo>
                      <a:pt x="259" y="438"/>
                    </a:lnTo>
                    <a:lnTo>
                      <a:pt x="259" y="363"/>
                    </a:lnTo>
                    <a:lnTo>
                      <a:pt x="236" y="359"/>
                    </a:lnTo>
                    <a:lnTo>
                      <a:pt x="160" y="221"/>
                    </a:lnTo>
                    <a:lnTo>
                      <a:pt x="125" y="252"/>
                    </a:lnTo>
                    <a:lnTo>
                      <a:pt x="77" y="193"/>
                    </a:lnTo>
                    <a:lnTo>
                      <a:pt x="22" y="157"/>
                    </a:lnTo>
                    <a:lnTo>
                      <a:pt x="0" y="62"/>
                    </a:lnTo>
                    <a:lnTo>
                      <a:pt x="59" y="59"/>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72" name="Freeform 281"/>
              <p:cNvSpPr>
                <a:spLocks/>
              </p:cNvSpPr>
              <p:nvPr/>
            </p:nvSpPr>
            <p:spPr bwMode="auto">
              <a:xfrm>
                <a:off x="5719951" y="3721080"/>
                <a:ext cx="158242" cy="113597"/>
              </a:xfrm>
              <a:custGeom>
                <a:avLst/>
                <a:gdLst/>
                <a:ahLst/>
                <a:cxnLst>
                  <a:cxn ang="0">
                    <a:pos x="0" y="0"/>
                  </a:cxn>
                  <a:cxn ang="0">
                    <a:pos x="8" y="59"/>
                  </a:cxn>
                  <a:cxn ang="0">
                    <a:pos x="25" y="78"/>
                  </a:cxn>
                  <a:cxn ang="0">
                    <a:pos x="67" y="186"/>
                  </a:cxn>
                  <a:cxn ang="0">
                    <a:pos x="206" y="193"/>
                  </a:cxn>
                  <a:cxn ang="0">
                    <a:pos x="271" y="90"/>
                  </a:cxn>
                  <a:cxn ang="0">
                    <a:pos x="256" y="28"/>
                  </a:cxn>
                  <a:cxn ang="0">
                    <a:pos x="186" y="114"/>
                  </a:cxn>
                  <a:cxn ang="0">
                    <a:pos x="96" y="131"/>
                  </a:cxn>
                  <a:cxn ang="0">
                    <a:pos x="32" y="79"/>
                  </a:cxn>
                  <a:cxn ang="0">
                    <a:pos x="45" y="28"/>
                  </a:cxn>
                  <a:cxn ang="0">
                    <a:pos x="30" y="5"/>
                  </a:cxn>
                  <a:cxn ang="0">
                    <a:pos x="0" y="0"/>
                  </a:cxn>
                </a:cxnLst>
                <a:rect l="0" t="0" r="r" b="b"/>
                <a:pathLst>
                  <a:path w="271" h="193">
                    <a:moveTo>
                      <a:pt x="0" y="0"/>
                    </a:moveTo>
                    <a:lnTo>
                      <a:pt x="8" y="59"/>
                    </a:lnTo>
                    <a:lnTo>
                      <a:pt x="25" y="78"/>
                    </a:lnTo>
                    <a:lnTo>
                      <a:pt x="67" y="186"/>
                    </a:lnTo>
                    <a:lnTo>
                      <a:pt x="206" y="193"/>
                    </a:lnTo>
                    <a:lnTo>
                      <a:pt x="271" y="90"/>
                    </a:lnTo>
                    <a:lnTo>
                      <a:pt x="256" y="28"/>
                    </a:lnTo>
                    <a:lnTo>
                      <a:pt x="186" y="114"/>
                    </a:lnTo>
                    <a:lnTo>
                      <a:pt x="96" y="131"/>
                    </a:lnTo>
                    <a:lnTo>
                      <a:pt x="32" y="79"/>
                    </a:lnTo>
                    <a:lnTo>
                      <a:pt x="45" y="28"/>
                    </a:lnTo>
                    <a:lnTo>
                      <a:pt x="30" y="5"/>
                    </a:lnTo>
                    <a:lnTo>
                      <a:pt x="0" y="0"/>
                    </a:lnTo>
                    <a:close/>
                  </a:path>
                </a:pathLst>
              </a:custGeom>
              <a:solidFill>
                <a:srgbClr val="7030A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73" name="Freeform 282"/>
              <p:cNvSpPr>
                <a:spLocks/>
              </p:cNvSpPr>
              <p:nvPr/>
            </p:nvSpPr>
            <p:spPr bwMode="auto">
              <a:xfrm>
                <a:off x="4522587" y="2789228"/>
                <a:ext cx="59780" cy="63898"/>
              </a:xfrm>
              <a:custGeom>
                <a:avLst/>
                <a:gdLst/>
                <a:ahLst/>
                <a:cxnLst>
                  <a:cxn ang="0">
                    <a:pos x="29" y="109"/>
                  </a:cxn>
                  <a:cxn ang="0">
                    <a:pos x="0" y="65"/>
                  </a:cxn>
                  <a:cxn ang="0">
                    <a:pos x="16" y="41"/>
                  </a:cxn>
                  <a:cxn ang="0">
                    <a:pos x="46" y="58"/>
                  </a:cxn>
                  <a:cxn ang="0">
                    <a:pos x="49" y="11"/>
                  </a:cxn>
                  <a:cxn ang="0">
                    <a:pos x="80" y="0"/>
                  </a:cxn>
                  <a:cxn ang="0">
                    <a:pos x="101" y="35"/>
                  </a:cxn>
                  <a:cxn ang="0">
                    <a:pos x="87" y="74"/>
                  </a:cxn>
                  <a:cxn ang="0">
                    <a:pos x="54" y="87"/>
                  </a:cxn>
                  <a:cxn ang="0">
                    <a:pos x="29" y="109"/>
                  </a:cxn>
                </a:cxnLst>
                <a:rect l="0" t="0" r="r" b="b"/>
                <a:pathLst>
                  <a:path w="101" h="109">
                    <a:moveTo>
                      <a:pt x="29" y="109"/>
                    </a:moveTo>
                    <a:lnTo>
                      <a:pt x="0" y="65"/>
                    </a:lnTo>
                    <a:lnTo>
                      <a:pt x="16" y="41"/>
                    </a:lnTo>
                    <a:lnTo>
                      <a:pt x="46" y="58"/>
                    </a:lnTo>
                    <a:lnTo>
                      <a:pt x="49" y="11"/>
                    </a:lnTo>
                    <a:lnTo>
                      <a:pt x="80" y="0"/>
                    </a:lnTo>
                    <a:lnTo>
                      <a:pt x="101" y="35"/>
                    </a:lnTo>
                    <a:lnTo>
                      <a:pt x="87" y="74"/>
                    </a:lnTo>
                    <a:lnTo>
                      <a:pt x="54" y="87"/>
                    </a:lnTo>
                    <a:lnTo>
                      <a:pt x="29" y="109"/>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74" name="Freeform 283"/>
              <p:cNvSpPr>
                <a:spLocks/>
              </p:cNvSpPr>
              <p:nvPr/>
            </p:nvSpPr>
            <p:spPr bwMode="auto">
              <a:xfrm>
                <a:off x="4559510" y="2988023"/>
                <a:ext cx="93187" cy="60349"/>
              </a:xfrm>
              <a:custGeom>
                <a:avLst/>
                <a:gdLst/>
                <a:ahLst/>
                <a:cxnLst>
                  <a:cxn ang="0">
                    <a:pos x="0" y="76"/>
                  </a:cxn>
                  <a:cxn ang="0">
                    <a:pos x="9" y="40"/>
                  </a:cxn>
                  <a:cxn ang="0">
                    <a:pos x="29" y="12"/>
                  </a:cxn>
                  <a:cxn ang="0">
                    <a:pos x="60" y="3"/>
                  </a:cxn>
                  <a:cxn ang="0">
                    <a:pos x="89" y="10"/>
                  </a:cxn>
                  <a:cxn ang="0">
                    <a:pos x="119" y="0"/>
                  </a:cxn>
                  <a:cxn ang="0">
                    <a:pos x="152" y="18"/>
                  </a:cxn>
                  <a:cxn ang="0">
                    <a:pos x="158" y="51"/>
                  </a:cxn>
                  <a:cxn ang="0">
                    <a:pos x="142" y="90"/>
                  </a:cxn>
                  <a:cxn ang="0">
                    <a:pos x="119" y="80"/>
                  </a:cxn>
                  <a:cxn ang="0">
                    <a:pos x="109" y="101"/>
                  </a:cxn>
                  <a:cxn ang="0">
                    <a:pos x="86" y="76"/>
                  </a:cxn>
                  <a:cxn ang="0">
                    <a:pos x="74" y="96"/>
                  </a:cxn>
                  <a:cxn ang="0">
                    <a:pos x="29" y="96"/>
                  </a:cxn>
                  <a:cxn ang="0">
                    <a:pos x="0" y="76"/>
                  </a:cxn>
                </a:cxnLst>
                <a:rect l="0" t="0" r="r" b="b"/>
                <a:pathLst>
                  <a:path w="158" h="101">
                    <a:moveTo>
                      <a:pt x="0" y="76"/>
                    </a:moveTo>
                    <a:lnTo>
                      <a:pt x="9" y="40"/>
                    </a:lnTo>
                    <a:lnTo>
                      <a:pt x="29" y="12"/>
                    </a:lnTo>
                    <a:lnTo>
                      <a:pt x="60" y="3"/>
                    </a:lnTo>
                    <a:lnTo>
                      <a:pt x="89" y="10"/>
                    </a:lnTo>
                    <a:lnTo>
                      <a:pt x="119" y="0"/>
                    </a:lnTo>
                    <a:lnTo>
                      <a:pt x="152" y="18"/>
                    </a:lnTo>
                    <a:lnTo>
                      <a:pt x="158" y="51"/>
                    </a:lnTo>
                    <a:lnTo>
                      <a:pt x="142" y="90"/>
                    </a:lnTo>
                    <a:lnTo>
                      <a:pt x="119" y="80"/>
                    </a:lnTo>
                    <a:lnTo>
                      <a:pt x="109" y="101"/>
                    </a:lnTo>
                    <a:lnTo>
                      <a:pt x="86" y="76"/>
                    </a:lnTo>
                    <a:lnTo>
                      <a:pt x="74" y="96"/>
                    </a:lnTo>
                    <a:lnTo>
                      <a:pt x="29" y="96"/>
                    </a:lnTo>
                    <a:lnTo>
                      <a:pt x="0" y="76"/>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75" name="Freeform 284"/>
              <p:cNvSpPr>
                <a:spLocks/>
              </p:cNvSpPr>
              <p:nvPr/>
            </p:nvSpPr>
            <p:spPr bwMode="auto">
              <a:xfrm>
                <a:off x="5276874" y="3513410"/>
                <a:ext cx="28132" cy="90523"/>
              </a:xfrm>
              <a:custGeom>
                <a:avLst/>
                <a:gdLst/>
                <a:ahLst/>
                <a:cxnLst>
                  <a:cxn ang="0">
                    <a:pos x="43" y="152"/>
                  </a:cxn>
                  <a:cxn ang="0">
                    <a:pos x="50" y="80"/>
                  </a:cxn>
                  <a:cxn ang="0">
                    <a:pos x="48" y="0"/>
                  </a:cxn>
                  <a:cxn ang="0">
                    <a:pos x="0" y="85"/>
                  </a:cxn>
                  <a:cxn ang="0">
                    <a:pos x="43" y="152"/>
                  </a:cxn>
                </a:cxnLst>
                <a:rect l="0" t="0" r="r" b="b"/>
                <a:pathLst>
                  <a:path w="50" h="152">
                    <a:moveTo>
                      <a:pt x="43" y="152"/>
                    </a:moveTo>
                    <a:lnTo>
                      <a:pt x="50" y="80"/>
                    </a:lnTo>
                    <a:lnTo>
                      <a:pt x="48" y="0"/>
                    </a:lnTo>
                    <a:lnTo>
                      <a:pt x="0" y="85"/>
                    </a:lnTo>
                    <a:lnTo>
                      <a:pt x="43" y="152"/>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76" name="Freeform 285"/>
              <p:cNvSpPr>
                <a:spLocks/>
              </p:cNvSpPr>
              <p:nvPr/>
            </p:nvSpPr>
            <p:spPr bwMode="auto">
              <a:xfrm>
                <a:off x="5188962" y="4427512"/>
                <a:ext cx="131868" cy="166846"/>
              </a:xfrm>
              <a:custGeom>
                <a:avLst/>
                <a:gdLst/>
                <a:ahLst/>
                <a:cxnLst>
                  <a:cxn ang="0">
                    <a:pos x="0" y="269"/>
                  </a:cxn>
                  <a:cxn ang="0">
                    <a:pos x="33" y="280"/>
                  </a:cxn>
                  <a:cxn ang="0">
                    <a:pos x="56" y="267"/>
                  </a:cxn>
                  <a:cxn ang="0">
                    <a:pos x="103" y="275"/>
                  </a:cxn>
                  <a:cxn ang="0">
                    <a:pos x="197" y="267"/>
                  </a:cxn>
                  <a:cxn ang="0">
                    <a:pos x="187" y="243"/>
                  </a:cxn>
                  <a:cxn ang="0">
                    <a:pos x="198" y="192"/>
                  </a:cxn>
                  <a:cxn ang="0">
                    <a:pos x="225" y="133"/>
                  </a:cxn>
                  <a:cxn ang="0">
                    <a:pos x="220" y="48"/>
                  </a:cxn>
                  <a:cxn ang="0">
                    <a:pos x="198" y="0"/>
                  </a:cxn>
                  <a:cxn ang="0">
                    <a:pos x="142" y="20"/>
                  </a:cxn>
                  <a:cxn ang="0">
                    <a:pos x="48" y="14"/>
                  </a:cxn>
                  <a:cxn ang="0">
                    <a:pos x="59" y="95"/>
                  </a:cxn>
                  <a:cxn ang="0">
                    <a:pos x="84" y="98"/>
                  </a:cxn>
                  <a:cxn ang="0">
                    <a:pos x="87" y="127"/>
                  </a:cxn>
                  <a:cxn ang="0">
                    <a:pos x="10" y="154"/>
                  </a:cxn>
                  <a:cxn ang="0">
                    <a:pos x="0" y="264"/>
                  </a:cxn>
                  <a:cxn ang="0">
                    <a:pos x="0" y="269"/>
                  </a:cxn>
                </a:cxnLst>
                <a:rect l="0" t="0" r="r" b="b"/>
                <a:pathLst>
                  <a:path w="225" h="280">
                    <a:moveTo>
                      <a:pt x="0" y="269"/>
                    </a:moveTo>
                    <a:lnTo>
                      <a:pt x="33" y="280"/>
                    </a:lnTo>
                    <a:lnTo>
                      <a:pt x="56" y="267"/>
                    </a:lnTo>
                    <a:lnTo>
                      <a:pt x="103" y="275"/>
                    </a:lnTo>
                    <a:lnTo>
                      <a:pt x="197" y="267"/>
                    </a:lnTo>
                    <a:lnTo>
                      <a:pt x="187" y="243"/>
                    </a:lnTo>
                    <a:lnTo>
                      <a:pt x="198" y="192"/>
                    </a:lnTo>
                    <a:lnTo>
                      <a:pt x="225" y="133"/>
                    </a:lnTo>
                    <a:lnTo>
                      <a:pt x="220" y="48"/>
                    </a:lnTo>
                    <a:lnTo>
                      <a:pt x="198" y="0"/>
                    </a:lnTo>
                    <a:lnTo>
                      <a:pt x="142" y="20"/>
                    </a:lnTo>
                    <a:lnTo>
                      <a:pt x="48" y="14"/>
                    </a:lnTo>
                    <a:lnTo>
                      <a:pt x="59" y="95"/>
                    </a:lnTo>
                    <a:lnTo>
                      <a:pt x="84" y="98"/>
                    </a:lnTo>
                    <a:lnTo>
                      <a:pt x="87" y="127"/>
                    </a:lnTo>
                    <a:lnTo>
                      <a:pt x="10" y="154"/>
                    </a:lnTo>
                    <a:lnTo>
                      <a:pt x="0" y="264"/>
                    </a:lnTo>
                    <a:lnTo>
                      <a:pt x="0" y="269"/>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77" name="Freeform 286"/>
              <p:cNvSpPr>
                <a:spLocks/>
              </p:cNvSpPr>
              <p:nvPr/>
            </p:nvSpPr>
            <p:spPr bwMode="auto">
              <a:xfrm>
                <a:off x="5188962" y="4427512"/>
                <a:ext cx="131868" cy="166846"/>
              </a:xfrm>
              <a:custGeom>
                <a:avLst/>
                <a:gdLst/>
                <a:ahLst/>
                <a:cxnLst>
                  <a:cxn ang="0">
                    <a:pos x="0" y="269"/>
                  </a:cxn>
                  <a:cxn ang="0">
                    <a:pos x="33" y="280"/>
                  </a:cxn>
                  <a:cxn ang="0">
                    <a:pos x="56" y="267"/>
                  </a:cxn>
                  <a:cxn ang="0">
                    <a:pos x="103" y="275"/>
                  </a:cxn>
                  <a:cxn ang="0">
                    <a:pos x="197" y="267"/>
                  </a:cxn>
                  <a:cxn ang="0">
                    <a:pos x="187" y="243"/>
                  </a:cxn>
                  <a:cxn ang="0">
                    <a:pos x="198" y="192"/>
                  </a:cxn>
                  <a:cxn ang="0">
                    <a:pos x="225" y="133"/>
                  </a:cxn>
                  <a:cxn ang="0">
                    <a:pos x="220" y="48"/>
                  </a:cxn>
                  <a:cxn ang="0">
                    <a:pos x="198" y="0"/>
                  </a:cxn>
                  <a:cxn ang="0">
                    <a:pos x="142" y="20"/>
                  </a:cxn>
                  <a:cxn ang="0">
                    <a:pos x="48" y="14"/>
                  </a:cxn>
                  <a:cxn ang="0">
                    <a:pos x="59" y="95"/>
                  </a:cxn>
                  <a:cxn ang="0">
                    <a:pos x="84" y="98"/>
                  </a:cxn>
                  <a:cxn ang="0">
                    <a:pos x="87" y="127"/>
                  </a:cxn>
                  <a:cxn ang="0">
                    <a:pos x="10" y="154"/>
                  </a:cxn>
                  <a:cxn ang="0">
                    <a:pos x="0" y="264"/>
                  </a:cxn>
                </a:cxnLst>
                <a:rect l="0" t="0" r="r" b="b"/>
                <a:pathLst>
                  <a:path w="225" h="280">
                    <a:moveTo>
                      <a:pt x="0" y="269"/>
                    </a:moveTo>
                    <a:lnTo>
                      <a:pt x="33" y="280"/>
                    </a:lnTo>
                    <a:lnTo>
                      <a:pt x="56" y="267"/>
                    </a:lnTo>
                    <a:lnTo>
                      <a:pt x="103" y="275"/>
                    </a:lnTo>
                    <a:lnTo>
                      <a:pt x="197" y="267"/>
                    </a:lnTo>
                    <a:lnTo>
                      <a:pt x="187" y="243"/>
                    </a:lnTo>
                    <a:lnTo>
                      <a:pt x="198" y="192"/>
                    </a:lnTo>
                    <a:lnTo>
                      <a:pt x="225" y="133"/>
                    </a:lnTo>
                    <a:lnTo>
                      <a:pt x="220" y="48"/>
                    </a:lnTo>
                    <a:lnTo>
                      <a:pt x="198" y="0"/>
                    </a:lnTo>
                    <a:lnTo>
                      <a:pt x="142" y="20"/>
                    </a:lnTo>
                    <a:lnTo>
                      <a:pt x="48" y="14"/>
                    </a:lnTo>
                    <a:lnTo>
                      <a:pt x="59" y="95"/>
                    </a:lnTo>
                    <a:lnTo>
                      <a:pt x="84" y="98"/>
                    </a:lnTo>
                    <a:lnTo>
                      <a:pt x="87" y="127"/>
                    </a:lnTo>
                    <a:lnTo>
                      <a:pt x="10" y="154"/>
                    </a:lnTo>
                    <a:lnTo>
                      <a:pt x="0" y="264"/>
                    </a:lnTo>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78" name="Freeform 287"/>
              <p:cNvSpPr>
                <a:spLocks/>
              </p:cNvSpPr>
              <p:nvPr/>
            </p:nvSpPr>
            <p:spPr bwMode="auto">
              <a:xfrm>
                <a:off x="7530942" y="4186118"/>
                <a:ext cx="59780" cy="110047"/>
              </a:xfrm>
              <a:custGeom>
                <a:avLst/>
                <a:gdLst/>
                <a:ahLst/>
                <a:cxnLst>
                  <a:cxn ang="0">
                    <a:pos x="87" y="0"/>
                  </a:cxn>
                  <a:cxn ang="0">
                    <a:pos x="103" y="37"/>
                  </a:cxn>
                  <a:cxn ang="0">
                    <a:pos x="55" y="138"/>
                  </a:cxn>
                  <a:cxn ang="0">
                    <a:pos x="7" y="186"/>
                  </a:cxn>
                  <a:cxn ang="0">
                    <a:pos x="0" y="123"/>
                  </a:cxn>
                  <a:cxn ang="0">
                    <a:pos x="24" y="83"/>
                  </a:cxn>
                  <a:cxn ang="0">
                    <a:pos x="68" y="52"/>
                  </a:cxn>
                  <a:cxn ang="0">
                    <a:pos x="87" y="0"/>
                  </a:cxn>
                </a:cxnLst>
                <a:rect l="0" t="0" r="r" b="b"/>
                <a:pathLst>
                  <a:path w="103" h="186">
                    <a:moveTo>
                      <a:pt x="87" y="0"/>
                    </a:moveTo>
                    <a:lnTo>
                      <a:pt x="103" y="37"/>
                    </a:lnTo>
                    <a:lnTo>
                      <a:pt x="55" y="138"/>
                    </a:lnTo>
                    <a:lnTo>
                      <a:pt x="7" y="186"/>
                    </a:lnTo>
                    <a:lnTo>
                      <a:pt x="0" y="123"/>
                    </a:lnTo>
                    <a:lnTo>
                      <a:pt x="24" y="83"/>
                    </a:lnTo>
                    <a:lnTo>
                      <a:pt x="68" y="52"/>
                    </a:lnTo>
                    <a:lnTo>
                      <a:pt x="87" y="0"/>
                    </a:lnTo>
                    <a:close/>
                  </a:path>
                </a:pathLst>
              </a:custGeom>
              <a:solidFill>
                <a:srgbClr val="00B0F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79" name="Freeform 288"/>
              <p:cNvSpPr>
                <a:spLocks/>
              </p:cNvSpPr>
              <p:nvPr/>
            </p:nvSpPr>
            <p:spPr bwMode="auto">
              <a:xfrm>
                <a:off x="8119954" y="5856352"/>
                <a:ext cx="91429" cy="94073"/>
              </a:xfrm>
              <a:custGeom>
                <a:avLst/>
                <a:gdLst/>
                <a:ahLst/>
                <a:cxnLst>
                  <a:cxn ang="0">
                    <a:pos x="12" y="0"/>
                  </a:cxn>
                  <a:cxn ang="0">
                    <a:pos x="0" y="138"/>
                  </a:cxn>
                  <a:cxn ang="0">
                    <a:pos x="35" y="157"/>
                  </a:cxn>
                  <a:cxn ang="0">
                    <a:pos x="118" y="142"/>
                  </a:cxn>
                  <a:cxn ang="0">
                    <a:pos x="122" y="102"/>
                  </a:cxn>
                  <a:cxn ang="0">
                    <a:pos x="153" y="63"/>
                  </a:cxn>
                  <a:cxn ang="0">
                    <a:pos x="158" y="11"/>
                  </a:cxn>
                  <a:cxn ang="0">
                    <a:pos x="12" y="0"/>
                  </a:cxn>
                </a:cxnLst>
                <a:rect l="0" t="0" r="r" b="b"/>
                <a:pathLst>
                  <a:path w="158" h="157">
                    <a:moveTo>
                      <a:pt x="12" y="0"/>
                    </a:moveTo>
                    <a:lnTo>
                      <a:pt x="0" y="138"/>
                    </a:lnTo>
                    <a:lnTo>
                      <a:pt x="35" y="157"/>
                    </a:lnTo>
                    <a:lnTo>
                      <a:pt x="118" y="142"/>
                    </a:lnTo>
                    <a:lnTo>
                      <a:pt x="122" y="102"/>
                    </a:lnTo>
                    <a:lnTo>
                      <a:pt x="153" y="63"/>
                    </a:lnTo>
                    <a:lnTo>
                      <a:pt x="158" y="11"/>
                    </a:lnTo>
                    <a:lnTo>
                      <a:pt x="12" y="0"/>
                    </a:lnTo>
                    <a:close/>
                  </a:path>
                </a:pathLst>
              </a:custGeom>
              <a:solidFill>
                <a:srgbClr val="00B0F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grpSp>
      </p:grpSp>
      <p:grpSp>
        <p:nvGrpSpPr>
          <p:cNvPr id="3" name="Group 2"/>
          <p:cNvGrpSpPr/>
          <p:nvPr/>
        </p:nvGrpSpPr>
        <p:grpSpPr>
          <a:xfrm>
            <a:off x="551249" y="4461138"/>
            <a:ext cx="2420551" cy="1863462"/>
            <a:chOff x="551249" y="4461138"/>
            <a:chExt cx="2420551" cy="1863462"/>
          </a:xfrm>
        </p:grpSpPr>
        <p:sp>
          <p:nvSpPr>
            <p:cNvPr id="582" name="Rectangle 581"/>
            <p:cNvSpPr/>
            <p:nvPr/>
          </p:nvSpPr>
          <p:spPr bwMode="auto">
            <a:xfrm>
              <a:off x="551249" y="4503023"/>
              <a:ext cx="272734" cy="272734"/>
            </a:xfrm>
            <a:prstGeom prst="rect">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smtClean="0">
                <a:ln>
                  <a:noFill/>
                </a:ln>
                <a:solidFill>
                  <a:schemeClr val="tx1"/>
                </a:solidFill>
                <a:effectLst/>
                <a:latin typeface="Arial" charset="0"/>
              </a:endParaRPr>
            </a:p>
          </p:txBody>
        </p:sp>
        <p:sp>
          <p:nvSpPr>
            <p:cNvPr id="592" name="Rectangle 591"/>
            <p:cNvSpPr/>
            <p:nvPr/>
          </p:nvSpPr>
          <p:spPr bwMode="auto">
            <a:xfrm>
              <a:off x="551249" y="4880914"/>
              <a:ext cx="272734" cy="272734"/>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smtClean="0">
                <a:ln>
                  <a:noFill/>
                </a:ln>
                <a:solidFill>
                  <a:schemeClr val="tx1"/>
                </a:solidFill>
                <a:effectLst/>
                <a:latin typeface="Arial" charset="0"/>
              </a:endParaRPr>
            </a:p>
          </p:txBody>
        </p:sp>
        <p:sp>
          <p:nvSpPr>
            <p:cNvPr id="593" name="Rectangle 592"/>
            <p:cNvSpPr/>
            <p:nvPr/>
          </p:nvSpPr>
          <p:spPr bwMode="auto">
            <a:xfrm>
              <a:off x="551249" y="5615344"/>
              <a:ext cx="272734" cy="272734"/>
            </a:xfrm>
            <a:prstGeom prst="rect">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smtClean="0">
                <a:ln>
                  <a:noFill/>
                </a:ln>
                <a:solidFill>
                  <a:schemeClr val="tx1"/>
                </a:solidFill>
                <a:effectLst/>
                <a:latin typeface="Arial" charset="0"/>
              </a:endParaRPr>
            </a:p>
          </p:txBody>
        </p:sp>
        <p:sp>
          <p:nvSpPr>
            <p:cNvPr id="594" name="Rectangle 593"/>
            <p:cNvSpPr/>
            <p:nvPr/>
          </p:nvSpPr>
          <p:spPr bwMode="auto">
            <a:xfrm>
              <a:off x="551249" y="5249259"/>
              <a:ext cx="272734" cy="272734"/>
            </a:xfrm>
            <a:prstGeom prst="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smtClean="0">
                <a:ln>
                  <a:noFill/>
                </a:ln>
                <a:solidFill>
                  <a:schemeClr val="tx1"/>
                </a:solidFill>
                <a:effectLst/>
                <a:latin typeface="Arial" charset="0"/>
              </a:endParaRPr>
            </a:p>
          </p:txBody>
        </p:sp>
        <p:sp>
          <p:nvSpPr>
            <p:cNvPr id="595" name="TextBox 594"/>
            <p:cNvSpPr txBox="1"/>
            <p:nvPr/>
          </p:nvSpPr>
          <p:spPr>
            <a:xfrm>
              <a:off x="820913" y="4461138"/>
              <a:ext cx="582211" cy="369332"/>
            </a:xfrm>
            <a:prstGeom prst="rect">
              <a:avLst/>
            </a:prstGeom>
            <a:noFill/>
          </p:spPr>
          <p:txBody>
            <a:bodyPr wrap="none" rtlCol="0">
              <a:spAutoFit/>
            </a:bodyPr>
            <a:lstStyle/>
            <a:p>
              <a:r>
                <a:rPr lang="en-US" dirty="0" smtClean="0"/>
                <a:t>ICH</a:t>
              </a:r>
              <a:endParaRPr lang="ru-RU" dirty="0"/>
            </a:p>
          </p:txBody>
        </p:sp>
        <p:sp>
          <p:nvSpPr>
            <p:cNvPr id="596" name="TextBox 595"/>
            <p:cNvSpPr txBox="1"/>
            <p:nvPr/>
          </p:nvSpPr>
          <p:spPr>
            <a:xfrm>
              <a:off x="820913" y="4834671"/>
              <a:ext cx="1646348" cy="369332"/>
            </a:xfrm>
            <a:prstGeom prst="rect">
              <a:avLst/>
            </a:prstGeom>
            <a:noFill/>
          </p:spPr>
          <p:txBody>
            <a:bodyPr wrap="none" rtlCol="0">
              <a:spAutoFit/>
            </a:bodyPr>
            <a:lstStyle/>
            <a:p>
              <a:r>
                <a:rPr lang="ru-RU" dirty="0" err="1" smtClean="0"/>
                <a:t>ЛатАм</a:t>
              </a:r>
              <a:r>
                <a:rPr lang="ru-RU" dirty="0" smtClean="0"/>
                <a:t> </a:t>
              </a:r>
              <a:r>
                <a:rPr lang="en-US" dirty="0" smtClean="0"/>
                <a:t>&amp;</a:t>
              </a:r>
              <a:r>
                <a:rPr lang="ru-RU" dirty="0" smtClean="0"/>
                <a:t> ПОЗ</a:t>
              </a:r>
              <a:endParaRPr lang="ru-RU" dirty="0"/>
            </a:p>
          </p:txBody>
        </p:sp>
        <p:sp>
          <p:nvSpPr>
            <p:cNvPr id="597" name="TextBox 596"/>
            <p:cNvSpPr txBox="1"/>
            <p:nvPr/>
          </p:nvSpPr>
          <p:spPr>
            <a:xfrm>
              <a:off x="820913" y="5564743"/>
              <a:ext cx="615874" cy="369332"/>
            </a:xfrm>
            <a:prstGeom prst="rect">
              <a:avLst/>
            </a:prstGeom>
            <a:noFill/>
          </p:spPr>
          <p:txBody>
            <a:bodyPr wrap="none" rtlCol="0">
              <a:spAutoFit/>
            </a:bodyPr>
            <a:lstStyle/>
            <a:p>
              <a:r>
                <a:rPr lang="ru-RU" dirty="0" smtClean="0"/>
                <a:t>ЛАГ</a:t>
              </a:r>
              <a:endParaRPr lang="ru-RU" dirty="0"/>
            </a:p>
          </p:txBody>
        </p:sp>
        <p:sp>
          <p:nvSpPr>
            <p:cNvPr id="598" name="TextBox 597"/>
            <p:cNvSpPr txBox="1"/>
            <p:nvPr/>
          </p:nvSpPr>
          <p:spPr>
            <a:xfrm>
              <a:off x="820913" y="5194300"/>
              <a:ext cx="795026" cy="369332"/>
            </a:xfrm>
            <a:prstGeom prst="rect">
              <a:avLst/>
            </a:prstGeom>
            <a:noFill/>
          </p:spPr>
          <p:txBody>
            <a:bodyPr wrap="none" rtlCol="0">
              <a:spAutoFit/>
            </a:bodyPr>
            <a:lstStyle/>
            <a:p>
              <a:r>
                <a:rPr lang="ru-RU" dirty="0" smtClean="0"/>
                <a:t>АТЭС</a:t>
              </a:r>
              <a:endParaRPr lang="ru-RU" dirty="0"/>
            </a:p>
          </p:txBody>
        </p:sp>
        <p:sp>
          <p:nvSpPr>
            <p:cNvPr id="580" name="Rectangle 579"/>
            <p:cNvSpPr/>
            <p:nvPr/>
          </p:nvSpPr>
          <p:spPr bwMode="auto">
            <a:xfrm>
              <a:off x="551354" y="6014586"/>
              <a:ext cx="272734" cy="272734"/>
            </a:xfrm>
            <a:prstGeom prst="rect">
              <a:avLst/>
            </a:prstGeom>
            <a:solidFill>
              <a:srgbClr val="D6009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smtClean="0">
                <a:ln>
                  <a:noFill/>
                </a:ln>
                <a:solidFill>
                  <a:schemeClr val="tx1"/>
                </a:solidFill>
                <a:effectLst/>
                <a:latin typeface="Arial" charset="0"/>
              </a:endParaRPr>
            </a:p>
          </p:txBody>
        </p:sp>
        <p:sp>
          <p:nvSpPr>
            <p:cNvPr id="581" name="TextBox 580"/>
            <p:cNvSpPr txBox="1"/>
            <p:nvPr/>
          </p:nvSpPr>
          <p:spPr>
            <a:xfrm>
              <a:off x="821018" y="5955268"/>
              <a:ext cx="2150782" cy="369332"/>
            </a:xfrm>
            <a:prstGeom prst="rect">
              <a:avLst/>
            </a:prstGeom>
            <a:noFill/>
          </p:spPr>
          <p:txBody>
            <a:bodyPr wrap="none" rtlCol="0">
              <a:spAutoFit/>
            </a:bodyPr>
            <a:lstStyle/>
            <a:p>
              <a:r>
                <a:rPr lang="ru-RU" dirty="0" smtClean="0"/>
                <a:t>Таможенный союз</a:t>
              </a:r>
              <a:endParaRPr lang="ru-RU" dirty="0"/>
            </a:p>
          </p:txBody>
        </p:sp>
      </p:grpSp>
    </p:spTree>
    <p:extLst>
      <p:ext uri="{BB962C8B-B14F-4D97-AF65-F5344CB8AC3E}">
        <p14:creationId xmlns:p14="http://schemas.microsoft.com/office/powerpoint/2010/main" val="3027363801"/>
      </p:ext>
    </p:extLst>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1868" y="1482749"/>
            <a:ext cx="8108732" cy="577850"/>
          </a:xfrm>
          <a:prstGeom prst="rect">
            <a:avLst/>
          </a:prstGeom>
        </p:spPr>
        <p:txBody>
          <a:bodyPr wrap="square">
            <a:spAutoFit/>
          </a:bodyPr>
          <a:lstStyle/>
          <a:p>
            <a:pPr>
              <a:lnSpc>
                <a:spcPct val="150000"/>
              </a:lnSpc>
            </a:pPr>
            <a:r>
              <a:rPr lang="ru-RU" sz="2400" dirty="0" smtClean="0">
                <a:solidFill>
                  <a:schemeClr val="accent3">
                    <a:lumMod val="50000"/>
                  </a:schemeClr>
                </a:solidFill>
              </a:rPr>
              <a:t>1.   Гармонизация </a:t>
            </a:r>
            <a:r>
              <a:rPr lang="ru-RU" sz="2400" dirty="0">
                <a:solidFill>
                  <a:schemeClr val="accent3">
                    <a:lumMod val="50000"/>
                  </a:schemeClr>
                </a:solidFill>
              </a:rPr>
              <a:t>и конвергенция в мире</a:t>
            </a:r>
          </a:p>
        </p:txBody>
      </p:sp>
      <p:sp>
        <p:nvSpPr>
          <p:cNvPr id="7" name="Rectangle 6"/>
          <p:cNvSpPr/>
          <p:nvPr/>
        </p:nvSpPr>
        <p:spPr>
          <a:xfrm>
            <a:off x="501868" y="2927350"/>
            <a:ext cx="7696200" cy="577850"/>
          </a:xfrm>
          <a:prstGeom prst="rect">
            <a:avLst/>
          </a:prstGeom>
        </p:spPr>
        <p:txBody>
          <a:bodyPr wrap="square">
            <a:spAutoFit/>
          </a:bodyPr>
          <a:lstStyle/>
          <a:p>
            <a:pPr>
              <a:lnSpc>
                <a:spcPct val="150000"/>
              </a:lnSpc>
            </a:pPr>
            <a:r>
              <a:rPr lang="ru-RU" sz="2400" dirty="0" smtClean="0"/>
              <a:t>3.   Заметки </a:t>
            </a:r>
            <a:r>
              <a:rPr lang="ru-RU" sz="2400" dirty="0"/>
              <a:t>о надлежащей практике развития ФН</a:t>
            </a:r>
          </a:p>
        </p:txBody>
      </p:sp>
      <p:sp>
        <p:nvSpPr>
          <p:cNvPr id="2" name="Title 1"/>
          <p:cNvSpPr>
            <a:spLocks noGrp="1"/>
          </p:cNvSpPr>
          <p:nvPr>
            <p:ph type="title"/>
          </p:nvPr>
        </p:nvSpPr>
        <p:spPr/>
        <p:txBody>
          <a:bodyPr/>
          <a:lstStyle/>
          <a:p>
            <a:r>
              <a:rPr lang="ru-RU" dirty="0" smtClean="0"/>
              <a:t>Содержание</a:t>
            </a:r>
            <a:endParaRPr lang="ru-RU" dirty="0"/>
          </a:p>
        </p:txBody>
      </p:sp>
      <p:sp>
        <p:nvSpPr>
          <p:cNvPr id="5" name="Slide Number Placeholder 4"/>
          <p:cNvSpPr>
            <a:spLocks noGrp="1"/>
          </p:cNvSpPr>
          <p:nvPr>
            <p:ph type="sldNum" sz="quarter" idx="11"/>
          </p:nvPr>
        </p:nvSpPr>
        <p:spPr/>
        <p:txBody>
          <a:bodyPr/>
          <a:lstStyle/>
          <a:p>
            <a:fld id="{489C6225-DE79-4FA2-8DDA-C85CD065BC6C}" type="slidenum">
              <a:rPr lang="en-US" smtClean="0">
                <a:solidFill>
                  <a:srgbClr val="777777"/>
                </a:solidFill>
              </a:rPr>
              <a:pPr/>
              <a:t>11</a:t>
            </a:fld>
            <a:endParaRPr lang="en-US" dirty="0">
              <a:solidFill>
                <a:srgbClr val="777777"/>
              </a:solidFill>
            </a:endParaRPr>
          </a:p>
        </p:txBody>
      </p:sp>
      <p:sp>
        <p:nvSpPr>
          <p:cNvPr id="6" name="Rectangle 5"/>
          <p:cNvSpPr/>
          <p:nvPr/>
        </p:nvSpPr>
        <p:spPr>
          <a:xfrm>
            <a:off x="501868" y="2164557"/>
            <a:ext cx="7300012" cy="658835"/>
          </a:xfrm>
          <a:prstGeom prst="rect">
            <a:avLst/>
          </a:prstGeom>
        </p:spPr>
        <p:txBody>
          <a:bodyPr wrap="none">
            <a:spAutoFit/>
          </a:bodyPr>
          <a:lstStyle/>
          <a:p>
            <a:pPr>
              <a:lnSpc>
                <a:spcPct val="150000"/>
              </a:lnSpc>
            </a:pPr>
            <a:r>
              <a:rPr lang="ru-RU" sz="2800" b="1" dirty="0" smtClean="0">
                <a:solidFill>
                  <a:schemeClr val="accent1"/>
                </a:solidFill>
              </a:rPr>
              <a:t>2.   Сравнение </a:t>
            </a:r>
            <a:r>
              <a:rPr lang="ru-RU" sz="2800" b="1" dirty="0">
                <a:solidFill>
                  <a:schemeClr val="accent1"/>
                </a:solidFill>
              </a:rPr>
              <a:t>систем ФН разных стран</a:t>
            </a:r>
          </a:p>
        </p:txBody>
      </p:sp>
    </p:spTree>
    <p:extLst>
      <p:ext uri="{BB962C8B-B14F-4D97-AF65-F5344CB8AC3E}">
        <p14:creationId xmlns:p14="http://schemas.microsoft.com/office/powerpoint/2010/main" val="1589418106"/>
      </p:ext>
    </p:extLst>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ЕС</a:t>
            </a:r>
            <a:endParaRPr lang="ru-RU" sz="4000" dirty="0"/>
          </a:p>
        </p:txBody>
      </p:sp>
      <p:sp>
        <p:nvSpPr>
          <p:cNvPr id="5" name="Slide Number Placeholder 4"/>
          <p:cNvSpPr>
            <a:spLocks noGrp="1"/>
          </p:cNvSpPr>
          <p:nvPr>
            <p:ph type="sldNum" sz="quarter" idx="11"/>
          </p:nvPr>
        </p:nvSpPr>
        <p:spPr/>
        <p:txBody>
          <a:bodyPr/>
          <a:lstStyle/>
          <a:p>
            <a:fld id="{489C6225-DE79-4FA2-8DDA-C85CD065BC6C}" type="slidenum">
              <a:rPr lang="en-US" smtClean="0">
                <a:solidFill>
                  <a:srgbClr val="777777"/>
                </a:solidFill>
              </a:rPr>
              <a:pPr/>
              <a:t>12</a:t>
            </a:fld>
            <a:endParaRPr lang="en-US" dirty="0">
              <a:solidFill>
                <a:srgbClr val="777777"/>
              </a:solidFill>
            </a:endParaRPr>
          </a:p>
        </p:txBody>
      </p:sp>
      <p:sp>
        <p:nvSpPr>
          <p:cNvPr id="10" name="Diamond 9"/>
          <p:cNvSpPr/>
          <p:nvPr/>
        </p:nvSpPr>
        <p:spPr>
          <a:xfrm>
            <a:off x="2329244" y="1529310"/>
            <a:ext cx="4481512" cy="4481512"/>
          </a:xfrm>
          <a:prstGeom prst="diamond">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3" name="Freeform 12"/>
          <p:cNvSpPr/>
          <p:nvPr/>
        </p:nvSpPr>
        <p:spPr>
          <a:xfrm>
            <a:off x="3696104" y="2896171"/>
            <a:ext cx="1747789" cy="1747789"/>
          </a:xfrm>
          <a:custGeom>
            <a:avLst/>
            <a:gdLst>
              <a:gd name="connsiteX0" fmla="*/ 0 w 1747789"/>
              <a:gd name="connsiteY0" fmla="*/ 291304 h 1747789"/>
              <a:gd name="connsiteX1" fmla="*/ 291304 w 1747789"/>
              <a:gd name="connsiteY1" fmla="*/ 0 h 1747789"/>
              <a:gd name="connsiteX2" fmla="*/ 1456485 w 1747789"/>
              <a:gd name="connsiteY2" fmla="*/ 0 h 1747789"/>
              <a:gd name="connsiteX3" fmla="*/ 1747789 w 1747789"/>
              <a:gd name="connsiteY3" fmla="*/ 291304 h 1747789"/>
              <a:gd name="connsiteX4" fmla="*/ 1747789 w 1747789"/>
              <a:gd name="connsiteY4" fmla="*/ 1456485 h 1747789"/>
              <a:gd name="connsiteX5" fmla="*/ 1456485 w 1747789"/>
              <a:gd name="connsiteY5" fmla="*/ 1747789 h 1747789"/>
              <a:gd name="connsiteX6" fmla="*/ 291304 w 1747789"/>
              <a:gd name="connsiteY6" fmla="*/ 1747789 h 1747789"/>
              <a:gd name="connsiteX7" fmla="*/ 0 w 1747789"/>
              <a:gd name="connsiteY7" fmla="*/ 1456485 h 1747789"/>
              <a:gd name="connsiteX8" fmla="*/ 0 w 1747789"/>
              <a:gd name="connsiteY8" fmla="*/ 291304 h 1747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7789" h="1747789">
                <a:moveTo>
                  <a:pt x="0" y="291304"/>
                </a:moveTo>
                <a:cubicBezTo>
                  <a:pt x="0" y="130421"/>
                  <a:pt x="130421" y="0"/>
                  <a:pt x="291304" y="0"/>
                </a:cubicBezTo>
                <a:lnTo>
                  <a:pt x="1456485" y="0"/>
                </a:lnTo>
                <a:cubicBezTo>
                  <a:pt x="1617368" y="0"/>
                  <a:pt x="1747789" y="130421"/>
                  <a:pt x="1747789" y="291304"/>
                </a:cubicBezTo>
                <a:lnTo>
                  <a:pt x="1747789" y="1456485"/>
                </a:lnTo>
                <a:cubicBezTo>
                  <a:pt x="1747789" y="1617368"/>
                  <a:pt x="1617368" y="1747789"/>
                  <a:pt x="1456485" y="1747789"/>
                </a:cubicBezTo>
                <a:lnTo>
                  <a:pt x="291304" y="1747789"/>
                </a:lnTo>
                <a:cubicBezTo>
                  <a:pt x="130421" y="1747789"/>
                  <a:pt x="0" y="1617368"/>
                  <a:pt x="0" y="1456485"/>
                </a:cubicBezTo>
                <a:lnTo>
                  <a:pt x="0" y="291304"/>
                </a:lnTo>
                <a:close/>
              </a:path>
            </a:pathLst>
          </a:custGeom>
          <a:solidFill>
            <a:schemeClr val="accent5">
              <a:lumMod val="60000"/>
              <a:lumOff val="4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2480" tIns="222480" rIns="222480" bIns="222480" numCol="1" spcCol="1270" anchor="ctr" anchorCtr="0">
            <a:noAutofit/>
          </a:bodyPr>
          <a:lstStyle/>
          <a:p>
            <a:pPr lvl="0" algn="ctr" defTabSz="1600200">
              <a:lnSpc>
                <a:spcPct val="90000"/>
              </a:lnSpc>
              <a:spcBef>
                <a:spcPct val="0"/>
              </a:spcBef>
              <a:spcAft>
                <a:spcPct val="35000"/>
              </a:spcAft>
            </a:pPr>
            <a:r>
              <a:rPr lang="en-US" sz="4800" b="1" kern="1200" dirty="0" smtClean="0"/>
              <a:t>GVP</a:t>
            </a:r>
            <a:endParaRPr lang="ru-RU" sz="4800" b="1" kern="1200" dirty="0"/>
          </a:p>
        </p:txBody>
      </p:sp>
    </p:spTree>
    <p:extLst>
      <p:ext uri="{BB962C8B-B14F-4D97-AF65-F5344CB8AC3E}">
        <p14:creationId xmlns:p14="http://schemas.microsoft.com/office/powerpoint/2010/main" val="1580412798"/>
      </p:ext>
    </p:extLst>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iamond 15"/>
          <p:cNvSpPr/>
          <p:nvPr/>
        </p:nvSpPr>
        <p:spPr>
          <a:xfrm>
            <a:off x="2329244" y="1529310"/>
            <a:ext cx="4481512" cy="4481512"/>
          </a:xfrm>
          <a:prstGeom prst="diamond">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 name="Title 1"/>
          <p:cNvSpPr>
            <a:spLocks noGrp="1"/>
          </p:cNvSpPr>
          <p:nvPr>
            <p:ph type="title"/>
          </p:nvPr>
        </p:nvSpPr>
        <p:spPr/>
        <p:txBody>
          <a:bodyPr/>
          <a:lstStyle/>
          <a:p>
            <a:pPr>
              <a:tabLst>
                <a:tab pos="7894638" algn="r"/>
              </a:tabLst>
            </a:pPr>
            <a:r>
              <a:rPr lang="ru-RU" dirty="0" smtClean="0"/>
              <a:t>ЕС	</a:t>
            </a:r>
            <a:r>
              <a:rPr lang="ru-RU" b="0" dirty="0" smtClean="0"/>
              <a:t>Анализ прежде всего</a:t>
            </a:r>
            <a:endParaRPr lang="ru-RU" sz="4000" b="0" dirty="0"/>
          </a:p>
        </p:txBody>
      </p:sp>
      <p:sp>
        <p:nvSpPr>
          <p:cNvPr id="5" name="Slide Number Placeholder 4"/>
          <p:cNvSpPr>
            <a:spLocks noGrp="1"/>
          </p:cNvSpPr>
          <p:nvPr>
            <p:ph type="sldNum" sz="quarter" idx="11"/>
          </p:nvPr>
        </p:nvSpPr>
        <p:spPr/>
        <p:txBody>
          <a:bodyPr/>
          <a:lstStyle/>
          <a:p>
            <a:fld id="{489C6225-DE79-4FA2-8DDA-C85CD065BC6C}" type="slidenum">
              <a:rPr lang="en-US" smtClean="0">
                <a:solidFill>
                  <a:srgbClr val="777777"/>
                </a:solidFill>
              </a:rPr>
              <a:pPr/>
              <a:t>13</a:t>
            </a:fld>
            <a:endParaRPr lang="en-US" dirty="0">
              <a:solidFill>
                <a:srgbClr val="777777"/>
              </a:solidFill>
            </a:endParaRPr>
          </a:p>
        </p:txBody>
      </p:sp>
      <p:sp>
        <p:nvSpPr>
          <p:cNvPr id="17" name="Freeform 16"/>
          <p:cNvSpPr/>
          <p:nvPr/>
        </p:nvSpPr>
        <p:spPr>
          <a:xfrm>
            <a:off x="321545" y="3075706"/>
            <a:ext cx="1388720" cy="1388720"/>
          </a:xfrm>
          <a:custGeom>
            <a:avLst/>
            <a:gdLst>
              <a:gd name="connsiteX0" fmla="*/ 0 w 1747789"/>
              <a:gd name="connsiteY0" fmla="*/ 291304 h 1747789"/>
              <a:gd name="connsiteX1" fmla="*/ 291304 w 1747789"/>
              <a:gd name="connsiteY1" fmla="*/ 0 h 1747789"/>
              <a:gd name="connsiteX2" fmla="*/ 1456485 w 1747789"/>
              <a:gd name="connsiteY2" fmla="*/ 0 h 1747789"/>
              <a:gd name="connsiteX3" fmla="*/ 1747789 w 1747789"/>
              <a:gd name="connsiteY3" fmla="*/ 291304 h 1747789"/>
              <a:gd name="connsiteX4" fmla="*/ 1747789 w 1747789"/>
              <a:gd name="connsiteY4" fmla="*/ 1456485 h 1747789"/>
              <a:gd name="connsiteX5" fmla="*/ 1456485 w 1747789"/>
              <a:gd name="connsiteY5" fmla="*/ 1747789 h 1747789"/>
              <a:gd name="connsiteX6" fmla="*/ 291304 w 1747789"/>
              <a:gd name="connsiteY6" fmla="*/ 1747789 h 1747789"/>
              <a:gd name="connsiteX7" fmla="*/ 0 w 1747789"/>
              <a:gd name="connsiteY7" fmla="*/ 1456485 h 1747789"/>
              <a:gd name="connsiteX8" fmla="*/ 0 w 1747789"/>
              <a:gd name="connsiteY8" fmla="*/ 291304 h 1747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7789" h="1747789">
                <a:moveTo>
                  <a:pt x="0" y="291304"/>
                </a:moveTo>
                <a:cubicBezTo>
                  <a:pt x="0" y="130421"/>
                  <a:pt x="130421" y="0"/>
                  <a:pt x="291304" y="0"/>
                </a:cubicBezTo>
                <a:lnTo>
                  <a:pt x="1456485" y="0"/>
                </a:lnTo>
                <a:cubicBezTo>
                  <a:pt x="1617368" y="0"/>
                  <a:pt x="1747789" y="130421"/>
                  <a:pt x="1747789" y="291304"/>
                </a:cubicBezTo>
                <a:lnTo>
                  <a:pt x="1747789" y="1456485"/>
                </a:lnTo>
                <a:cubicBezTo>
                  <a:pt x="1747789" y="1617368"/>
                  <a:pt x="1617368" y="1747789"/>
                  <a:pt x="1456485" y="1747789"/>
                </a:cubicBezTo>
                <a:lnTo>
                  <a:pt x="291304" y="1747789"/>
                </a:lnTo>
                <a:cubicBezTo>
                  <a:pt x="130421" y="1747789"/>
                  <a:pt x="0" y="1617368"/>
                  <a:pt x="0" y="1456485"/>
                </a:cubicBezTo>
                <a:lnTo>
                  <a:pt x="0" y="29130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000" tIns="36000" rIns="36000" bIns="36000" numCol="1" spcCol="1270" anchor="ctr" anchorCtr="0">
            <a:noAutofit/>
          </a:bodyPr>
          <a:lstStyle/>
          <a:p>
            <a:pPr lvl="0" algn="ctr" defTabSz="1600200">
              <a:lnSpc>
                <a:spcPct val="90000"/>
              </a:lnSpc>
              <a:spcBef>
                <a:spcPct val="0"/>
              </a:spcBef>
              <a:spcAft>
                <a:spcPct val="35000"/>
              </a:spcAft>
            </a:pPr>
            <a:r>
              <a:rPr lang="ru-RU" sz="1600" dirty="0" smtClean="0"/>
              <a:t>Инспекции</a:t>
            </a:r>
            <a:endParaRPr lang="ru-RU" sz="1600" kern="1200" dirty="0"/>
          </a:p>
        </p:txBody>
      </p:sp>
      <p:sp>
        <p:nvSpPr>
          <p:cNvPr id="19" name="Freeform 18"/>
          <p:cNvSpPr/>
          <p:nvPr/>
        </p:nvSpPr>
        <p:spPr>
          <a:xfrm>
            <a:off x="7425267" y="3039017"/>
            <a:ext cx="1388720" cy="1388720"/>
          </a:xfrm>
          <a:custGeom>
            <a:avLst/>
            <a:gdLst>
              <a:gd name="connsiteX0" fmla="*/ 0 w 1747789"/>
              <a:gd name="connsiteY0" fmla="*/ 291304 h 1747789"/>
              <a:gd name="connsiteX1" fmla="*/ 291304 w 1747789"/>
              <a:gd name="connsiteY1" fmla="*/ 0 h 1747789"/>
              <a:gd name="connsiteX2" fmla="*/ 1456485 w 1747789"/>
              <a:gd name="connsiteY2" fmla="*/ 0 h 1747789"/>
              <a:gd name="connsiteX3" fmla="*/ 1747789 w 1747789"/>
              <a:gd name="connsiteY3" fmla="*/ 291304 h 1747789"/>
              <a:gd name="connsiteX4" fmla="*/ 1747789 w 1747789"/>
              <a:gd name="connsiteY4" fmla="*/ 1456485 h 1747789"/>
              <a:gd name="connsiteX5" fmla="*/ 1456485 w 1747789"/>
              <a:gd name="connsiteY5" fmla="*/ 1747789 h 1747789"/>
              <a:gd name="connsiteX6" fmla="*/ 291304 w 1747789"/>
              <a:gd name="connsiteY6" fmla="*/ 1747789 h 1747789"/>
              <a:gd name="connsiteX7" fmla="*/ 0 w 1747789"/>
              <a:gd name="connsiteY7" fmla="*/ 1456485 h 1747789"/>
              <a:gd name="connsiteX8" fmla="*/ 0 w 1747789"/>
              <a:gd name="connsiteY8" fmla="*/ 291304 h 1747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7789" h="1747789">
                <a:moveTo>
                  <a:pt x="0" y="291304"/>
                </a:moveTo>
                <a:cubicBezTo>
                  <a:pt x="0" y="130421"/>
                  <a:pt x="130421" y="0"/>
                  <a:pt x="291304" y="0"/>
                </a:cubicBezTo>
                <a:lnTo>
                  <a:pt x="1456485" y="0"/>
                </a:lnTo>
                <a:cubicBezTo>
                  <a:pt x="1617368" y="0"/>
                  <a:pt x="1747789" y="130421"/>
                  <a:pt x="1747789" y="291304"/>
                </a:cubicBezTo>
                <a:lnTo>
                  <a:pt x="1747789" y="1456485"/>
                </a:lnTo>
                <a:cubicBezTo>
                  <a:pt x="1747789" y="1617368"/>
                  <a:pt x="1617368" y="1747789"/>
                  <a:pt x="1456485" y="1747789"/>
                </a:cubicBezTo>
                <a:lnTo>
                  <a:pt x="291304" y="1747789"/>
                </a:lnTo>
                <a:cubicBezTo>
                  <a:pt x="130421" y="1747789"/>
                  <a:pt x="0" y="1617368"/>
                  <a:pt x="0" y="1456485"/>
                </a:cubicBezTo>
                <a:lnTo>
                  <a:pt x="0" y="29130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000" tIns="36000" rIns="36000" bIns="36000" numCol="1" spcCol="1270" anchor="ctr" anchorCtr="0">
            <a:noAutofit/>
          </a:bodyPr>
          <a:lstStyle/>
          <a:p>
            <a:pPr lvl="0" algn="ctr" defTabSz="1600200">
              <a:lnSpc>
                <a:spcPct val="90000"/>
              </a:lnSpc>
              <a:spcBef>
                <a:spcPct val="0"/>
              </a:spcBef>
              <a:spcAft>
                <a:spcPct val="35000"/>
              </a:spcAft>
            </a:pPr>
            <a:r>
              <a:rPr lang="ru-RU" sz="1400" dirty="0" smtClean="0"/>
              <a:t>Коммуникация данных по безопасности</a:t>
            </a:r>
            <a:endParaRPr lang="ru-RU" sz="2000" kern="1200" dirty="0"/>
          </a:p>
        </p:txBody>
      </p:sp>
      <p:grpSp>
        <p:nvGrpSpPr>
          <p:cNvPr id="20" name="Group 19"/>
          <p:cNvGrpSpPr/>
          <p:nvPr/>
        </p:nvGrpSpPr>
        <p:grpSpPr>
          <a:xfrm>
            <a:off x="1812746" y="1955053"/>
            <a:ext cx="5516258" cy="3630024"/>
            <a:chOff x="1814746" y="1887831"/>
            <a:chExt cx="5516258" cy="3630024"/>
          </a:xfrm>
        </p:grpSpPr>
        <p:sp>
          <p:nvSpPr>
            <p:cNvPr id="22" name="Freeform 21"/>
            <p:cNvSpPr/>
            <p:nvPr/>
          </p:nvSpPr>
          <p:spPr>
            <a:xfrm>
              <a:off x="1814746" y="1887831"/>
              <a:ext cx="1747789" cy="1747789"/>
            </a:xfrm>
            <a:custGeom>
              <a:avLst/>
              <a:gdLst>
                <a:gd name="connsiteX0" fmla="*/ 0 w 1747789"/>
                <a:gd name="connsiteY0" fmla="*/ 291304 h 1747789"/>
                <a:gd name="connsiteX1" fmla="*/ 291304 w 1747789"/>
                <a:gd name="connsiteY1" fmla="*/ 0 h 1747789"/>
                <a:gd name="connsiteX2" fmla="*/ 1456485 w 1747789"/>
                <a:gd name="connsiteY2" fmla="*/ 0 h 1747789"/>
                <a:gd name="connsiteX3" fmla="*/ 1747789 w 1747789"/>
                <a:gd name="connsiteY3" fmla="*/ 291304 h 1747789"/>
                <a:gd name="connsiteX4" fmla="*/ 1747789 w 1747789"/>
                <a:gd name="connsiteY4" fmla="*/ 1456485 h 1747789"/>
                <a:gd name="connsiteX5" fmla="*/ 1456485 w 1747789"/>
                <a:gd name="connsiteY5" fmla="*/ 1747789 h 1747789"/>
                <a:gd name="connsiteX6" fmla="*/ 291304 w 1747789"/>
                <a:gd name="connsiteY6" fmla="*/ 1747789 h 1747789"/>
                <a:gd name="connsiteX7" fmla="*/ 0 w 1747789"/>
                <a:gd name="connsiteY7" fmla="*/ 1456485 h 1747789"/>
                <a:gd name="connsiteX8" fmla="*/ 0 w 1747789"/>
                <a:gd name="connsiteY8" fmla="*/ 291304 h 1747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7789" h="1747789">
                  <a:moveTo>
                    <a:pt x="0" y="291304"/>
                  </a:moveTo>
                  <a:cubicBezTo>
                    <a:pt x="0" y="130421"/>
                    <a:pt x="130421" y="0"/>
                    <a:pt x="291304" y="0"/>
                  </a:cubicBezTo>
                  <a:lnTo>
                    <a:pt x="1456485" y="0"/>
                  </a:lnTo>
                  <a:cubicBezTo>
                    <a:pt x="1617368" y="0"/>
                    <a:pt x="1747789" y="130421"/>
                    <a:pt x="1747789" y="291304"/>
                  </a:cubicBezTo>
                  <a:lnTo>
                    <a:pt x="1747789" y="1456485"/>
                  </a:lnTo>
                  <a:cubicBezTo>
                    <a:pt x="1747789" y="1617368"/>
                    <a:pt x="1617368" y="1747789"/>
                    <a:pt x="1456485" y="1747789"/>
                  </a:cubicBezTo>
                  <a:lnTo>
                    <a:pt x="291304" y="1747789"/>
                  </a:lnTo>
                  <a:cubicBezTo>
                    <a:pt x="130421" y="1747789"/>
                    <a:pt x="0" y="1617368"/>
                    <a:pt x="0" y="1456485"/>
                  </a:cubicBezTo>
                  <a:lnTo>
                    <a:pt x="0" y="291304"/>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000" tIns="36000" rIns="36000" bIns="36000" numCol="1" spcCol="1270" anchor="ctr" anchorCtr="0">
              <a:noAutofit/>
            </a:bodyPr>
            <a:lstStyle/>
            <a:p>
              <a:pPr marL="263525" lvl="0" defTabSz="1600200">
                <a:lnSpc>
                  <a:spcPct val="90000"/>
                </a:lnSpc>
                <a:spcBef>
                  <a:spcPct val="0"/>
                </a:spcBef>
                <a:spcAft>
                  <a:spcPct val="35000"/>
                </a:spcAft>
              </a:pPr>
              <a:r>
                <a:rPr lang="ru-RU" sz="2400" b="1" dirty="0" err="1" smtClean="0">
                  <a:solidFill>
                    <a:schemeClr val="bg1"/>
                  </a:solidFill>
                </a:rPr>
                <a:t>У</a:t>
              </a:r>
              <a:r>
                <a:rPr lang="ru-RU" sz="2000" dirty="0" err="1" smtClean="0"/>
                <a:t>полномо-ченный</a:t>
              </a:r>
              <a:r>
                <a:rPr lang="ru-RU" sz="2000" dirty="0" smtClean="0"/>
                <a:t> </a:t>
              </a:r>
              <a:br>
                <a:rPr lang="ru-RU" sz="2000" dirty="0" smtClean="0"/>
              </a:br>
              <a:r>
                <a:rPr lang="ru-RU" sz="2400" b="1" dirty="0" smtClean="0">
                  <a:solidFill>
                    <a:schemeClr val="bg1"/>
                  </a:solidFill>
                </a:rPr>
                <a:t>П</a:t>
              </a:r>
              <a:r>
                <a:rPr lang="ru-RU" sz="2000" dirty="0" smtClean="0"/>
                <a:t>о</a:t>
              </a:r>
              <a:br>
                <a:rPr lang="ru-RU" sz="2000" dirty="0" smtClean="0"/>
              </a:br>
              <a:r>
                <a:rPr lang="ru-RU" sz="2400" b="1" dirty="0" smtClean="0">
                  <a:solidFill>
                    <a:schemeClr val="bg1"/>
                  </a:solidFill>
                </a:rPr>
                <a:t>Ф</a:t>
              </a:r>
              <a:r>
                <a:rPr lang="ru-RU" sz="2000" dirty="0" smtClean="0"/>
                <a:t>Н</a:t>
              </a:r>
              <a:endParaRPr lang="ru-RU" sz="2000" kern="1200" dirty="0"/>
            </a:p>
          </p:txBody>
        </p:sp>
        <p:sp>
          <p:nvSpPr>
            <p:cNvPr id="23" name="Freeform 22"/>
            <p:cNvSpPr/>
            <p:nvPr/>
          </p:nvSpPr>
          <p:spPr>
            <a:xfrm>
              <a:off x="3696981" y="1887831"/>
              <a:ext cx="1747789" cy="1747789"/>
            </a:xfrm>
            <a:custGeom>
              <a:avLst/>
              <a:gdLst>
                <a:gd name="connsiteX0" fmla="*/ 0 w 1747789"/>
                <a:gd name="connsiteY0" fmla="*/ 291304 h 1747789"/>
                <a:gd name="connsiteX1" fmla="*/ 291304 w 1747789"/>
                <a:gd name="connsiteY1" fmla="*/ 0 h 1747789"/>
                <a:gd name="connsiteX2" fmla="*/ 1456485 w 1747789"/>
                <a:gd name="connsiteY2" fmla="*/ 0 h 1747789"/>
                <a:gd name="connsiteX3" fmla="*/ 1747789 w 1747789"/>
                <a:gd name="connsiteY3" fmla="*/ 291304 h 1747789"/>
                <a:gd name="connsiteX4" fmla="*/ 1747789 w 1747789"/>
                <a:gd name="connsiteY4" fmla="*/ 1456485 h 1747789"/>
                <a:gd name="connsiteX5" fmla="*/ 1456485 w 1747789"/>
                <a:gd name="connsiteY5" fmla="*/ 1747789 h 1747789"/>
                <a:gd name="connsiteX6" fmla="*/ 291304 w 1747789"/>
                <a:gd name="connsiteY6" fmla="*/ 1747789 h 1747789"/>
                <a:gd name="connsiteX7" fmla="*/ 0 w 1747789"/>
                <a:gd name="connsiteY7" fmla="*/ 1456485 h 1747789"/>
                <a:gd name="connsiteX8" fmla="*/ 0 w 1747789"/>
                <a:gd name="connsiteY8" fmla="*/ 291304 h 1747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7789" h="1747789">
                  <a:moveTo>
                    <a:pt x="0" y="291304"/>
                  </a:moveTo>
                  <a:cubicBezTo>
                    <a:pt x="0" y="130421"/>
                    <a:pt x="130421" y="0"/>
                    <a:pt x="291304" y="0"/>
                  </a:cubicBezTo>
                  <a:lnTo>
                    <a:pt x="1456485" y="0"/>
                  </a:lnTo>
                  <a:cubicBezTo>
                    <a:pt x="1617368" y="0"/>
                    <a:pt x="1747789" y="130421"/>
                    <a:pt x="1747789" y="291304"/>
                  </a:cubicBezTo>
                  <a:lnTo>
                    <a:pt x="1747789" y="1456485"/>
                  </a:lnTo>
                  <a:cubicBezTo>
                    <a:pt x="1747789" y="1617368"/>
                    <a:pt x="1617368" y="1747789"/>
                    <a:pt x="1456485" y="1747789"/>
                  </a:cubicBezTo>
                  <a:lnTo>
                    <a:pt x="291304" y="1747789"/>
                  </a:lnTo>
                  <a:cubicBezTo>
                    <a:pt x="130421" y="1747789"/>
                    <a:pt x="0" y="1617368"/>
                    <a:pt x="0" y="1456485"/>
                  </a:cubicBezTo>
                  <a:lnTo>
                    <a:pt x="0" y="291304"/>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2480" tIns="222480" rIns="222480" bIns="222480" numCol="1" spcCol="1270" anchor="ctr" anchorCtr="0">
              <a:noAutofit/>
            </a:bodyPr>
            <a:lstStyle/>
            <a:p>
              <a:pPr marL="174625" lvl="0" defTabSz="1600200">
                <a:lnSpc>
                  <a:spcPct val="90000"/>
                </a:lnSpc>
                <a:spcBef>
                  <a:spcPct val="0"/>
                </a:spcBef>
                <a:spcAft>
                  <a:spcPct val="35000"/>
                </a:spcAft>
              </a:pPr>
              <a:r>
                <a:rPr lang="ru-RU" sz="2400" b="1" dirty="0" smtClean="0"/>
                <a:t>М</a:t>
              </a:r>
              <a:r>
                <a:rPr lang="ru-RU" sz="2000" dirty="0" smtClean="0"/>
                <a:t>астер-</a:t>
              </a:r>
              <a:r>
                <a:rPr lang="ru-RU" sz="2400" b="1" dirty="0"/>
                <a:t>Ф</a:t>
              </a:r>
              <a:r>
                <a:rPr lang="ru-RU" sz="2000" dirty="0" smtClean="0"/>
                <a:t>айл </a:t>
              </a:r>
              <a:r>
                <a:rPr lang="ru-RU" sz="2400" b="1" dirty="0" smtClean="0"/>
                <a:t>С</a:t>
              </a:r>
              <a:r>
                <a:rPr lang="ru-RU" sz="2000" dirty="0" smtClean="0"/>
                <a:t>истемы </a:t>
              </a:r>
              <a:r>
                <a:rPr lang="ru-RU" sz="2400" b="1" dirty="0" smtClean="0"/>
                <a:t>Ф</a:t>
              </a:r>
              <a:r>
                <a:rPr lang="ru-RU" sz="2000" dirty="0" smtClean="0"/>
                <a:t>Н</a:t>
              </a:r>
              <a:endParaRPr lang="ru-RU" sz="2400" kern="1200" dirty="0"/>
            </a:p>
          </p:txBody>
        </p:sp>
        <p:sp>
          <p:nvSpPr>
            <p:cNvPr id="24" name="Freeform 23"/>
            <p:cNvSpPr/>
            <p:nvPr/>
          </p:nvSpPr>
          <p:spPr>
            <a:xfrm>
              <a:off x="1814746" y="3770066"/>
              <a:ext cx="1747789" cy="1747789"/>
            </a:xfrm>
            <a:custGeom>
              <a:avLst/>
              <a:gdLst>
                <a:gd name="connsiteX0" fmla="*/ 0 w 1747789"/>
                <a:gd name="connsiteY0" fmla="*/ 291304 h 1747789"/>
                <a:gd name="connsiteX1" fmla="*/ 291304 w 1747789"/>
                <a:gd name="connsiteY1" fmla="*/ 0 h 1747789"/>
                <a:gd name="connsiteX2" fmla="*/ 1456485 w 1747789"/>
                <a:gd name="connsiteY2" fmla="*/ 0 h 1747789"/>
                <a:gd name="connsiteX3" fmla="*/ 1747789 w 1747789"/>
                <a:gd name="connsiteY3" fmla="*/ 291304 h 1747789"/>
                <a:gd name="connsiteX4" fmla="*/ 1747789 w 1747789"/>
                <a:gd name="connsiteY4" fmla="*/ 1456485 h 1747789"/>
                <a:gd name="connsiteX5" fmla="*/ 1456485 w 1747789"/>
                <a:gd name="connsiteY5" fmla="*/ 1747789 h 1747789"/>
                <a:gd name="connsiteX6" fmla="*/ 291304 w 1747789"/>
                <a:gd name="connsiteY6" fmla="*/ 1747789 h 1747789"/>
                <a:gd name="connsiteX7" fmla="*/ 0 w 1747789"/>
                <a:gd name="connsiteY7" fmla="*/ 1456485 h 1747789"/>
                <a:gd name="connsiteX8" fmla="*/ 0 w 1747789"/>
                <a:gd name="connsiteY8" fmla="*/ 291304 h 1747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7789" h="1747789">
                  <a:moveTo>
                    <a:pt x="0" y="291304"/>
                  </a:moveTo>
                  <a:cubicBezTo>
                    <a:pt x="0" y="130421"/>
                    <a:pt x="130421" y="0"/>
                    <a:pt x="291304" y="0"/>
                  </a:cubicBezTo>
                  <a:lnTo>
                    <a:pt x="1456485" y="0"/>
                  </a:lnTo>
                  <a:cubicBezTo>
                    <a:pt x="1617368" y="0"/>
                    <a:pt x="1747789" y="130421"/>
                    <a:pt x="1747789" y="291304"/>
                  </a:cubicBezTo>
                  <a:lnTo>
                    <a:pt x="1747789" y="1456485"/>
                  </a:lnTo>
                  <a:cubicBezTo>
                    <a:pt x="1747789" y="1617368"/>
                    <a:pt x="1617368" y="1747789"/>
                    <a:pt x="1456485" y="1747789"/>
                  </a:cubicBezTo>
                  <a:lnTo>
                    <a:pt x="291304" y="1747789"/>
                  </a:lnTo>
                  <a:cubicBezTo>
                    <a:pt x="130421" y="1747789"/>
                    <a:pt x="0" y="1617368"/>
                    <a:pt x="0" y="1456485"/>
                  </a:cubicBezTo>
                  <a:lnTo>
                    <a:pt x="0" y="29130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000" tIns="36000" rIns="36000" bIns="36000" numCol="1" spcCol="1270" anchor="ctr" anchorCtr="0">
              <a:noAutofit/>
            </a:bodyPr>
            <a:lstStyle/>
            <a:p>
              <a:pPr marL="87313" lvl="0" defTabSz="1600200">
                <a:lnSpc>
                  <a:spcPct val="90000"/>
                </a:lnSpc>
                <a:spcBef>
                  <a:spcPct val="0"/>
                </a:spcBef>
                <a:spcAft>
                  <a:spcPct val="35000"/>
                </a:spcAft>
              </a:pPr>
              <a:r>
                <a:rPr lang="ru-RU" sz="2000" b="1" kern="1200" dirty="0" smtClean="0"/>
                <a:t>П</a:t>
              </a:r>
              <a:r>
                <a:rPr lang="ru-RU" kern="1200" dirty="0" smtClean="0"/>
                <a:t>ост-</a:t>
              </a:r>
              <a:br>
                <a:rPr lang="ru-RU" kern="1200" dirty="0" smtClean="0"/>
              </a:br>
              <a:r>
                <a:rPr lang="ru-RU" sz="2000" b="1" kern="1200" dirty="0" err="1" smtClean="0"/>
                <a:t>Р</a:t>
              </a:r>
              <a:r>
                <a:rPr lang="ru-RU" kern="1200" dirty="0" err="1" smtClean="0"/>
                <a:t>егистрацио</a:t>
              </a:r>
              <a:r>
                <a:rPr lang="ru-RU" dirty="0" err="1" smtClean="0"/>
                <a:t>н</a:t>
              </a:r>
              <a:r>
                <a:rPr lang="ru-RU" dirty="0" smtClean="0"/>
                <a:t>.</a:t>
              </a:r>
              <a:r>
                <a:rPr lang="ru-RU" kern="1200" dirty="0" smtClean="0"/>
                <a:t> </a:t>
              </a:r>
              <a:r>
                <a:rPr lang="ru-RU" sz="2000" b="1" kern="1200" dirty="0" smtClean="0"/>
                <a:t>И</a:t>
              </a:r>
              <a:r>
                <a:rPr lang="ru-RU" kern="1200" dirty="0" smtClean="0"/>
                <a:t>сследования </a:t>
              </a:r>
              <a:r>
                <a:rPr lang="ru-RU" sz="2000" b="1" dirty="0"/>
                <a:t>Б</a:t>
              </a:r>
              <a:r>
                <a:rPr lang="ru-RU" kern="1200" dirty="0" smtClean="0"/>
                <a:t>езопасности</a:t>
              </a:r>
              <a:endParaRPr lang="ru-RU" sz="1600" kern="1200" dirty="0"/>
            </a:p>
          </p:txBody>
        </p:sp>
        <p:sp>
          <p:nvSpPr>
            <p:cNvPr id="26" name="Freeform 25"/>
            <p:cNvSpPr/>
            <p:nvPr/>
          </p:nvSpPr>
          <p:spPr>
            <a:xfrm>
              <a:off x="5583215" y="1887831"/>
              <a:ext cx="1747789" cy="1747789"/>
            </a:xfrm>
            <a:custGeom>
              <a:avLst/>
              <a:gdLst>
                <a:gd name="connsiteX0" fmla="*/ 0 w 1747789"/>
                <a:gd name="connsiteY0" fmla="*/ 291304 h 1747789"/>
                <a:gd name="connsiteX1" fmla="*/ 291304 w 1747789"/>
                <a:gd name="connsiteY1" fmla="*/ 0 h 1747789"/>
                <a:gd name="connsiteX2" fmla="*/ 1456485 w 1747789"/>
                <a:gd name="connsiteY2" fmla="*/ 0 h 1747789"/>
                <a:gd name="connsiteX3" fmla="*/ 1747789 w 1747789"/>
                <a:gd name="connsiteY3" fmla="*/ 291304 h 1747789"/>
                <a:gd name="connsiteX4" fmla="*/ 1747789 w 1747789"/>
                <a:gd name="connsiteY4" fmla="*/ 1456485 h 1747789"/>
                <a:gd name="connsiteX5" fmla="*/ 1456485 w 1747789"/>
                <a:gd name="connsiteY5" fmla="*/ 1747789 h 1747789"/>
                <a:gd name="connsiteX6" fmla="*/ 291304 w 1747789"/>
                <a:gd name="connsiteY6" fmla="*/ 1747789 h 1747789"/>
                <a:gd name="connsiteX7" fmla="*/ 0 w 1747789"/>
                <a:gd name="connsiteY7" fmla="*/ 1456485 h 1747789"/>
                <a:gd name="connsiteX8" fmla="*/ 0 w 1747789"/>
                <a:gd name="connsiteY8" fmla="*/ 291304 h 1747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7789" h="1747789">
                  <a:moveTo>
                    <a:pt x="0" y="291304"/>
                  </a:moveTo>
                  <a:cubicBezTo>
                    <a:pt x="0" y="130421"/>
                    <a:pt x="130421" y="0"/>
                    <a:pt x="291304" y="0"/>
                  </a:cubicBezTo>
                  <a:lnTo>
                    <a:pt x="1456485" y="0"/>
                  </a:lnTo>
                  <a:cubicBezTo>
                    <a:pt x="1617368" y="0"/>
                    <a:pt x="1747789" y="130421"/>
                    <a:pt x="1747789" y="291304"/>
                  </a:cubicBezTo>
                  <a:lnTo>
                    <a:pt x="1747789" y="1456485"/>
                  </a:lnTo>
                  <a:cubicBezTo>
                    <a:pt x="1747789" y="1617368"/>
                    <a:pt x="1617368" y="1747789"/>
                    <a:pt x="1456485" y="1747789"/>
                  </a:cubicBezTo>
                  <a:lnTo>
                    <a:pt x="291304" y="1747789"/>
                  </a:lnTo>
                  <a:cubicBezTo>
                    <a:pt x="130421" y="1747789"/>
                    <a:pt x="0" y="1617368"/>
                    <a:pt x="0" y="1456485"/>
                  </a:cubicBezTo>
                  <a:lnTo>
                    <a:pt x="0" y="29130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000" tIns="36000" rIns="36000" bIns="36000" numCol="1" spcCol="1270" anchor="ctr" anchorCtr="0">
              <a:noAutofit/>
            </a:bodyPr>
            <a:lstStyle/>
            <a:p>
              <a:pPr lvl="0" algn="ctr" defTabSz="1600200">
                <a:lnSpc>
                  <a:spcPct val="90000"/>
                </a:lnSpc>
                <a:spcBef>
                  <a:spcPct val="0"/>
                </a:spcBef>
                <a:spcAft>
                  <a:spcPct val="35000"/>
                </a:spcAft>
              </a:pPr>
              <a:r>
                <a:rPr lang="en-US" sz="2400" b="1" kern="1200" dirty="0" smtClean="0">
                  <a:solidFill>
                    <a:schemeClr val="bg1"/>
                  </a:solidFill>
                </a:rPr>
                <a:t>E2B</a:t>
              </a:r>
              <a:endParaRPr lang="ru-RU" sz="2400" b="1" kern="1200" dirty="0" smtClean="0">
                <a:solidFill>
                  <a:schemeClr val="bg1"/>
                </a:solidFill>
              </a:endParaRPr>
            </a:p>
            <a:p>
              <a:pPr algn="ctr" defTabSz="1600200">
                <a:lnSpc>
                  <a:spcPct val="90000"/>
                </a:lnSpc>
                <a:spcBef>
                  <a:spcPct val="0"/>
                </a:spcBef>
                <a:spcAft>
                  <a:spcPct val="35000"/>
                </a:spcAft>
              </a:pPr>
              <a:r>
                <a:rPr lang="ru-RU" dirty="0">
                  <a:solidFill>
                    <a:schemeClr val="bg1"/>
                  </a:solidFill>
                </a:rPr>
                <a:t>Электронный </a:t>
              </a:r>
              <a:r>
                <a:rPr lang="ru-RU" dirty="0" smtClean="0">
                  <a:solidFill>
                    <a:schemeClr val="bg1"/>
                  </a:solidFill>
                </a:rPr>
                <a:t>канал</a:t>
              </a:r>
              <a:endParaRPr lang="ru-RU" sz="2400" dirty="0">
                <a:solidFill>
                  <a:schemeClr val="bg1"/>
                </a:solidFill>
              </a:endParaRPr>
            </a:p>
          </p:txBody>
        </p:sp>
        <p:sp>
          <p:nvSpPr>
            <p:cNvPr id="25" name="Freeform 24"/>
            <p:cNvSpPr/>
            <p:nvPr/>
          </p:nvSpPr>
          <p:spPr>
            <a:xfrm>
              <a:off x="3696981" y="3770066"/>
              <a:ext cx="1747789" cy="1747789"/>
            </a:xfrm>
            <a:custGeom>
              <a:avLst/>
              <a:gdLst>
                <a:gd name="connsiteX0" fmla="*/ 0 w 1747789"/>
                <a:gd name="connsiteY0" fmla="*/ 291304 h 1747789"/>
                <a:gd name="connsiteX1" fmla="*/ 291304 w 1747789"/>
                <a:gd name="connsiteY1" fmla="*/ 0 h 1747789"/>
                <a:gd name="connsiteX2" fmla="*/ 1456485 w 1747789"/>
                <a:gd name="connsiteY2" fmla="*/ 0 h 1747789"/>
                <a:gd name="connsiteX3" fmla="*/ 1747789 w 1747789"/>
                <a:gd name="connsiteY3" fmla="*/ 291304 h 1747789"/>
                <a:gd name="connsiteX4" fmla="*/ 1747789 w 1747789"/>
                <a:gd name="connsiteY4" fmla="*/ 1456485 h 1747789"/>
                <a:gd name="connsiteX5" fmla="*/ 1456485 w 1747789"/>
                <a:gd name="connsiteY5" fmla="*/ 1747789 h 1747789"/>
                <a:gd name="connsiteX6" fmla="*/ 291304 w 1747789"/>
                <a:gd name="connsiteY6" fmla="*/ 1747789 h 1747789"/>
                <a:gd name="connsiteX7" fmla="*/ 0 w 1747789"/>
                <a:gd name="connsiteY7" fmla="*/ 1456485 h 1747789"/>
                <a:gd name="connsiteX8" fmla="*/ 0 w 1747789"/>
                <a:gd name="connsiteY8" fmla="*/ 291304 h 1747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7789" h="1747789">
                  <a:moveTo>
                    <a:pt x="0" y="291304"/>
                  </a:moveTo>
                  <a:cubicBezTo>
                    <a:pt x="0" y="130421"/>
                    <a:pt x="130421" y="0"/>
                    <a:pt x="291304" y="0"/>
                  </a:cubicBezTo>
                  <a:lnTo>
                    <a:pt x="1456485" y="0"/>
                  </a:lnTo>
                  <a:cubicBezTo>
                    <a:pt x="1617368" y="0"/>
                    <a:pt x="1747789" y="130421"/>
                    <a:pt x="1747789" y="291304"/>
                  </a:cubicBezTo>
                  <a:lnTo>
                    <a:pt x="1747789" y="1456485"/>
                  </a:lnTo>
                  <a:cubicBezTo>
                    <a:pt x="1747789" y="1617368"/>
                    <a:pt x="1617368" y="1747789"/>
                    <a:pt x="1456485" y="1747789"/>
                  </a:cubicBezTo>
                  <a:lnTo>
                    <a:pt x="291304" y="1747789"/>
                  </a:lnTo>
                  <a:cubicBezTo>
                    <a:pt x="130421" y="1747789"/>
                    <a:pt x="0" y="1617368"/>
                    <a:pt x="0" y="1456485"/>
                  </a:cubicBezTo>
                  <a:lnTo>
                    <a:pt x="0" y="291304"/>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000" tIns="36000" rIns="36000" bIns="36000" numCol="1" spcCol="1270" anchor="ctr" anchorCtr="0">
              <a:noAutofit/>
            </a:bodyPr>
            <a:lstStyle/>
            <a:p>
              <a:pPr marL="87313" lvl="0" defTabSz="1600200">
                <a:lnSpc>
                  <a:spcPct val="90000"/>
                </a:lnSpc>
                <a:spcBef>
                  <a:spcPct val="0"/>
                </a:spcBef>
                <a:spcAft>
                  <a:spcPct val="35000"/>
                </a:spcAft>
              </a:pPr>
              <a:r>
                <a:rPr lang="ru-RU" sz="2400" b="1" dirty="0" smtClean="0"/>
                <a:t>С</a:t>
              </a:r>
              <a:r>
                <a:rPr lang="ru-RU" dirty="0" smtClean="0"/>
                <a:t>истема </a:t>
              </a:r>
              <a:r>
                <a:rPr lang="ru-RU" sz="2400" b="1" dirty="0" smtClean="0"/>
                <a:t>М</a:t>
              </a:r>
              <a:r>
                <a:rPr lang="ru-RU" dirty="0" smtClean="0"/>
                <a:t>енеджмента </a:t>
              </a:r>
              <a:r>
                <a:rPr lang="ru-RU" sz="2400" b="1" dirty="0" smtClean="0"/>
                <a:t>К</a:t>
              </a:r>
              <a:r>
                <a:rPr lang="ru-RU" dirty="0" smtClean="0"/>
                <a:t>ачества</a:t>
              </a:r>
              <a:endParaRPr lang="ru-RU" kern="1200" dirty="0"/>
            </a:p>
          </p:txBody>
        </p:sp>
        <p:sp>
          <p:nvSpPr>
            <p:cNvPr id="27" name="Freeform 26"/>
            <p:cNvSpPr/>
            <p:nvPr/>
          </p:nvSpPr>
          <p:spPr>
            <a:xfrm>
              <a:off x="5583215" y="3770066"/>
              <a:ext cx="1747789" cy="1747789"/>
            </a:xfrm>
            <a:custGeom>
              <a:avLst/>
              <a:gdLst>
                <a:gd name="connsiteX0" fmla="*/ 0 w 1747789"/>
                <a:gd name="connsiteY0" fmla="*/ 291304 h 1747789"/>
                <a:gd name="connsiteX1" fmla="*/ 291304 w 1747789"/>
                <a:gd name="connsiteY1" fmla="*/ 0 h 1747789"/>
                <a:gd name="connsiteX2" fmla="*/ 1456485 w 1747789"/>
                <a:gd name="connsiteY2" fmla="*/ 0 h 1747789"/>
                <a:gd name="connsiteX3" fmla="*/ 1747789 w 1747789"/>
                <a:gd name="connsiteY3" fmla="*/ 291304 h 1747789"/>
                <a:gd name="connsiteX4" fmla="*/ 1747789 w 1747789"/>
                <a:gd name="connsiteY4" fmla="*/ 1456485 h 1747789"/>
                <a:gd name="connsiteX5" fmla="*/ 1456485 w 1747789"/>
                <a:gd name="connsiteY5" fmla="*/ 1747789 h 1747789"/>
                <a:gd name="connsiteX6" fmla="*/ 291304 w 1747789"/>
                <a:gd name="connsiteY6" fmla="*/ 1747789 h 1747789"/>
                <a:gd name="connsiteX7" fmla="*/ 0 w 1747789"/>
                <a:gd name="connsiteY7" fmla="*/ 1456485 h 1747789"/>
                <a:gd name="connsiteX8" fmla="*/ 0 w 1747789"/>
                <a:gd name="connsiteY8" fmla="*/ 291304 h 1747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7789" h="1747789">
                  <a:moveTo>
                    <a:pt x="0" y="291304"/>
                  </a:moveTo>
                  <a:cubicBezTo>
                    <a:pt x="0" y="130421"/>
                    <a:pt x="130421" y="0"/>
                    <a:pt x="291304" y="0"/>
                  </a:cubicBezTo>
                  <a:lnTo>
                    <a:pt x="1456485" y="0"/>
                  </a:lnTo>
                  <a:cubicBezTo>
                    <a:pt x="1617368" y="0"/>
                    <a:pt x="1747789" y="130421"/>
                    <a:pt x="1747789" y="291304"/>
                  </a:cubicBezTo>
                  <a:lnTo>
                    <a:pt x="1747789" y="1456485"/>
                  </a:lnTo>
                  <a:cubicBezTo>
                    <a:pt x="1747789" y="1617368"/>
                    <a:pt x="1617368" y="1747789"/>
                    <a:pt x="1456485" y="1747789"/>
                  </a:cubicBezTo>
                  <a:lnTo>
                    <a:pt x="291304" y="1747789"/>
                  </a:lnTo>
                  <a:cubicBezTo>
                    <a:pt x="130421" y="1747789"/>
                    <a:pt x="0" y="1617368"/>
                    <a:pt x="0" y="1456485"/>
                  </a:cubicBezTo>
                  <a:lnTo>
                    <a:pt x="0" y="291304"/>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000" tIns="222480" rIns="36000" bIns="222480" numCol="1" spcCol="1270" anchor="ctr" anchorCtr="0">
              <a:noAutofit/>
            </a:bodyPr>
            <a:lstStyle/>
            <a:p>
              <a:pPr marL="174625" lvl="0" defTabSz="1600200">
                <a:lnSpc>
                  <a:spcPct val="90000"/>
                </a:lnSpc>
                <a:spcBef>
                  <a:spcPct val="0"/>
                </a:spcBef>
                <a:spcAft>
                  <a:spcPct val="35000"/>
                </a:spcAft>
              </a:pPr>
              <a:r>
                <a:rPr lang="ru-RU" sz="1600" dirty="0" smtClean="0"/>
                <a:t>Управление сигналом </a:t>
              </a:r>
              <a:r>
                <a:rPr lang="en-US" sz="1600" dirty="0" smtClean="0"/>
                <a:t>+ </a:t>
              </a:r>
              <a:r>
                <a:rPr lang="ru-RU" sz="2400" b="1" dirty="0" smtClean="0"/>
                <a:t>П</a:t>
              </a:r>
              <a:r>
                <a:rPr lang="ru-RU" sz="2000" dirty="0" smtClean="0"/>
                <a:t>лан </a:t>
              </a:r>
              <a:r>
                <a:rPr lang="ru-RU" sz="2400" b="1" dirty="0" smtClean="0"/>
                <a:t>У</a:t>
              </a:r>
              <a:r>
                <a:rPr lang="ru-RU" sz="2000" dirty="0" smtClean="0"/>
                <a:t>правления </a:t>
              </a:r>
              <a:r>
                <a:rPr lang="ru-RU" sz="2400" b="1" dirty="0"/>
                <a:t>Р</a:t>
              </a:r>
              <a:r>
                <a:rPr lang="ru-RU" sz="2000" dirty="0" smtClean="0"/>
                <a:t>исками</a:t>
              </a:r>
              <a:endParaRPr lang="ru-RU" sz="2000" kern="1200" dirty="0"/>
            </a:p>
          </p:txBody>
        </p:sp>
      </p:grpSp>
    </p:spTree>
    <p:extLst>
      <p:ext uri="{BB962C8B-B14F-4D97-AF65-F5344CB8AC3E}">
        <p14:creationId xmlns:p14="http://schemas.microsoft.com/office/powerpoint/2010/main" val="1695093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7894638" algn="r"/>
              </a:tabLst>
            </a:pPr>
            <a:r>
              <a:rPr lang="ru-RU" dirty="0" smtClean="0"/>
              <a:t>США	</a:t>
            </a:r>
            <a:r>
              <a:rPr lang="ru-RU" sz="2800" b="0" dirty="0"/>
              <a:t>И</a:t>
            </a:r>
            <a:r>
              <a:rPr lang="ru-RU" sz="2800" b="0" dirty="0" smtClean="0"/>
              <a:t>сходные данные прежде всего</a:t>
            </a:r>
            <a:endParaRPr lang="ru-RU" sz="4000" b="0" dirty="0"/>
          </a:p>
        </p:txBody>
      </p:sp>
      <p:sp>
        <p:nvSpPr>
          <p:cNvPr id="5" name="Slide Number Placeholder 4"/>
          <p:cNvSpPr>
            <a:spLocks noGrp="1"/>
          </p:cNvSpPr>
          <p:nvPr>
            <p:ph type="sldNum" sz="quarter" idx="11"/>
          </p:nvPr>
        </p:nvSpPr>
        <p:spPr/>
        <p:txBody>
          <a:bodyPr/>
          <a:lstStyle/>
          <a:p>
            <a:fld id="{489C6225-DE79-4FA2-8DDA-C85CD065BC6C}" type="slidenum">
              <a:rPr lang="en-US" smtClean="0">
                <a:solidFill>
                  <a:srgbClr val="777777"/>
                </a:solidFill>
              </a:rPr>
              <a:pPr/>
              <a:t>14</a:t>
            </a:fld>
            <a:endParaRPr lang="en-US" dirty="0">
              <a:solidFill>
                <a:srgbClr val="777777"/>
              </a:solidFill>
            </a:endParaRPr>
          </a:p>
        </p:txBody>
      </p:sp>
      <p:grpSp>
        <p:nvGrpSpPr>
          <p:cNvPr id="18" name="Group 17"/>
          <p:cNvGrpSpPr/>
          <p:nvPr/>
        </p:nvGrpSpPr>
        <p:grpSpPr>
          <a:xfrm>
            <a:off x="1812746" y="1529310"/>
            <a:ext cx="5516258" cy="4481512"/>
            <a:chOff x="1814746" y="1462088"/>
            <a:chExt cx="5516258" cy="4481512"/>
          </a:xfrm>
        </p:grpSpPr>
        <p:sp>
          <p:nvSpPr>
            <p:cNvPr id="10" name="Diamond 9"/>
            <p:cNvSpPr/>
            <p:nvPr/>
          </p:nvSpPr>
          <p:spPr>
            <a:xfrm>
              <a:off x="2331244" y="1462088"/>
              <a:ext cx="4481512" cy="4481512"/>
            </a:xfrm>
            <a:prstGeom prst="diamond">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1" name="Freeform 10"/>
            <p:cNvSpPr/>
            <p:nvPr/>
          </p:nvSpPr>
          <p:spPr>
            <a:xfrm>
              <a:off x="1814746" y="1887831"/>
              <a:ext cx="1747789" cy="1747789"/>
            </a:xfrm>
            <a:custGeom>
              <a:avLst/>
              <a:gdLst>
                <a:gd name="connsiteX0" fmla="*/ 0 w 1747789"/>
                <a:gd name="connsiteY0" fmla="*/ 291304 h 1747789"/>
                <a:gd name="connsiteX1" fmla="*/ 291304 w 1747789"/>
                <a:gd name="connsiteY1" fmla="*/ 0 h 1747789"/>
                <a:gd name="connsiteX2" fmla="*/ 1456485 w 1747789"/>
                <a:gd name="connsiteY2" fmla="*/ 0 h 1747789"/>
                <a:gd name="connsiteX3" fmla="*/ 1747789 w 1747789"/>
                <a:gd name="connsiteY3" fmla="*/ 291304 h 1747789"/>
                <a:gd name="connsiteX4" fmla="*/ 1747789 w 1747789"/>
                <a:gd name="connsiteY4" fmla="*/ 1456485 h 1747789"/>
                <a:gd name="connsiteX5" fmla="*/ 1456485 w 1747789"/>
                <a:gd name="connsiteY5" fmla="*/ 1747789 h 1747789"/>
                <a:gd name="connsiteX6" fmla="*/ 291304 w 1747789"/>
                <a:gd name="connsiteY6" fmla="*/ 1747789 h 1747789"/>
                <a:gd name="connsiteX7" fmla="*/ 0 w 1747789"/>
                <a:gd name="connsiteY7" fmla="*/ 1456485 h 1747789"/>
                <a:gd name="connsiteX8" fmla="*/ 0 w 1747789"/>
                <a:gd name="connsiteY8" fmla="*/ 291304 h 1747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7789" h="1747789">
                  <a:moveTo>
                    <a:pt x="0" y="291304"/>
                  </a:moveTo>
                  <a:cubicBezTo>
                    <a:pt x="0" y="130421"/>
                    <a:pt x="130421" y="0"/>
                    <a:pt x="291304" y="0"/>
                  </a:cubicBezTo>
                  <a:lnTo>
                    <a:pt x="1456485" y="0"/>
                  </a:lnTo>
                  <a:cubicBezTo>
                    <a:pt x="1617368" y="0"/>
                    <a:pt x="1747789" y="130421"/>
                    <a:pt x="1747789" y="291304"/>
                  </a:cubicBezTo>
                  <a:lnTo>
                    <a:pt x="1747789" y="1456485"/>
                  </a:lnTo>
                  <a:cubicBezTo>
                    <a:pt x="1747789" y="1617368"/>
                    <a:pt x="1617368" y="1747789"/>
                    <a:pt x="1456485" y="1747789"/>
                  </a:cubicBezTo>
                  <a:lnTo>
                    <a:pt x="291304" y="1747789"/>
                  </a:lnTo>
                  <a:cubicBezTo>
                    <a:pt x="130421" y="1747789"/>
                    <a:pt x="0" y="1617368"/>
                    <a:pt x="0" y="1456485"/>
                  </a:cubicBezTo>
                  <a:lnTo>
                    <a:pt x="0" y="291304"/>
                  </a:lnTo>
                  <a:close/>
                </a:path>
              </a:pathLst>
            </a:custGeom>
            <a:solidFill>
              <a:schemeClr val="bg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2480" tIns="222480" rIns="222480" bIns="222480" numCol="1" spcCol="1270" anchor="ctr" anchorCtr="0">
              <a:noAutofit/>
            </a:bodyPr>
            <a:lstStyle/>
            <a:p>
              <a:pPr lvl="0" algn="ctr" defTabSz="1600200">
                <a:lnSpc>
                  <a:spcPct val="90000"/>
                </a:lnSpc>
                <a:spcBef>
                  <a:spcPct val="0"/>
                </a:spcBef>
                <a:spcAft>
                  <a:spcPct val="35000"/>
                </a:spcAft>
              </a:pPr>
              <a:r>
                <a:rPr lang="ru-RU" sz="2800" kern="1200" dirty="0" smtClean="0"/>
                <a:t>УПФ</a:t>
              </a:r>
              <a:endParaRPr lang="ru-RU" sz="2800" kern="1200" dirty="0"/>
            </a:p>
          </p:txBody>
        </p:sp>
        <p:sp>
          <p:nvSpPr>
            <p:cNvPr id="12" name="Freeform 11"/>
            <p:cNvSpPr/>
            <p:nvPr/>
          </p:nvSpPr>
          <p:spPr>
            <a:xfrm>
              <a:off x="3696981" y="1887831"/>
              <a:ext cx="1747789" cy="1747789"/>
            </a:xfrm>
            <a:custGeom>
              <a:avLst/>
              <a:gdLst>
                <a:gd name="connsiteX0" fmla="*/ 0 w 1747789"/>
                <a:gd name="connsiteY0" fmla="*/ 291304 h 1747789"/>
                <a:gd name="connsiteX1" fmla="*/ 291304 w 1747789"/>
                <a:gd name="connsiteY1" fmla="*/ 0 h 1747789"/>
                <a:gd name="connsiteX2" fmla="*/ 1456485 w 1747789"/>
                <a:gd name="connsiteY2" fmla="*/ 0 h 1747789"/>
                <a:gd name="connsiteX3" fmla="*/ 1747789 w 1747789"/>
                <a:gd name="connsiteY3" fmla="*/ 291304 h 1747789"/>
                <a:gd name="connsiteX4" fmla="*/ 1747789 w 1747789"/>
                <a:gd name="connsiteY4" fmla="*/ 1456485 h 1747789"/>
                <a:gd name="connsiteX5" fmla="*/ 1456485 w 1747789"/>
                <a:gd name="connsiteY5" fmla="*/ 1747789 h 1747789"/>
                <a:gd name="connsiteX6" fmla="*/ 291304 w 1747789"/>
                <a:gd name="connsiteY6" fmla="*/ 1747789 h 1747789"/>
                <a:gd name="connsiteX7" fmla="*/ 0 w 1747789"/>
                <a:gd name="connsiteY7" fmla="*/ 1456485 h 1747789"/>
                <a:gd name="connsiteX8" fmla="*/ 0 w 1747789"/>
                <a:gd name="connsiteY8" fmla="*/ 291304 h 1747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7789" h="1747789">
                  <a:moveTo>
                    <a:pt x="0" y="291304"/>
                  </a:moveTo>
                  <a:cubicBezTo>
                    <a:pt x="0" y="130421"/>
                    <a:pt x="130421" y="0"/>
                    <a:pt x="291304" y="0"/>
                  </a:cubicBezTo>
                  <a:lnTo>
                    <a:pt x="1456485" y="0"/>
                  </a:lnTo>
                  <a:cubicBezTo>
                    <a:pt x="1617368" y="0"/>
                    <a:pt x="1747789" y="130421"/>
                    <a:pt x="1747789" y="291304"/>
                  </a:cubicBezTo>
                  <a:lnTo>
                    <a:pt x="1747789" y="1456485"/>
                  </a:lnTo>
                  <a:cubicBezTo>
                    <a:pt x="1747789" y="1617368"/>
                    <a:pt x="1617368" y="1747789"/>
                    <a:pt x="1456485" y="1747789"/>
                  </a:cubicBezTo>
                  <a:lnTo>
                    <a:pt x="291304" y="1747789"/>
                  </a:lnTo>
                  <a:cubicBezTo>
                    <a:pt x="130421" y="1747789"/>
                    <a:pt x="0" y="1617368"/>
                    <a:pt x="0" y="1456485"/>
                  </a:cubicBezTo>
                  <a:lnTo>
                    <a:pt x="0" y="291304"/>
                  </a:lnTo>
                  <a:close/>
                </a:path>
              </a:pathLst>
            </a:custGeom>
            <a:solidFill>
              <a:schemeClr val="bg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2480" tIns="222480" rIns="222480" bIns="222480" numCol="1" spcCol="1270" anchor="ctr" anchorCtr="0">
              <a:noAutofit/>
            </a:bodyPr>
            <a:lstStyle/>
            <a:p>
              <a:pPr lvl="0" algn="ctr" defTabSz="1600200">
                <a:lnSpc>
                  <a:spcPct val="90000"/>
                </a:lnSpc>
                <a:spcBef>
                  <a:spcPct val="0"/>
                </a:spcBef>
                <a:spcAft>
                  <a:spcPct val="35000"/>
                </a:spcAft>
              </a:pPr>
              <a:r>
                <a:rPr lang="ru-RU" sz="2800" kern="1200" dirty="0" smtClean="0"/>
                <a:t>МФСФ</a:t>
              </a:r>
              <a:endParaRPr lang="ru-RU" sz="2800" kern="1200" dirty="0"/>
            </a:p>
          </p:txBody>
        </p:sp>
        <p:sp>
          <p:nvSpPr>
            <p:cNvPr id="13" name="Freeform 12"/>
            <p:cNvSpPr/>
            <p:nvPr/>
          </p:nvSpPr>
          <p:spPr>
            <a:xfrm>
              <a:off x="1814746" y="3770066"/>
              <a:ext cx="1747789" cy="1747789"/>
            </a:xfrm>
            <a:custGeom>
              <a:avLst/>
              <a:gdLst>
                <a:gd name="connsiteX0" fmla="*/ 0 w 1747789"/>
                <a:gd name="connsiteY0" fmla="*/ 291304 h 1747789"/>
                <a:gd name="connsiteX1" fmla="*/ 291304 w 1747789"/>
                <a:gd name="connsiteY1" fmla="*/ 0 h 1747789"/>
                <a:gd name="connsiteX2" fmla="*/ 1456485 w 1747789"/>
                <a:gd name="connsiteY2" fmla="*/ 0 h 1747789"/>
                <a:gd name="connsiteX3" fmla="*/ 1747789 w 1747789"/>
                <a:gd name="connsiteY3" fmla="*/ 291304 h 1747789"/>
                <a:gd name="connsiteX4" fmla="*/ 1747789 w 1747789"/>
                <a:gd name="connsiteY4" fmla="*/ 1456485 h 1747789"/>
                <a:gd name="connsiteX5" fmla="*/ 1456485 w 1747789"/>
                <a:gd name="connsiteY5" fmla="*/ 1747789 h 1747789"/>
                <a:gd name="connsiteX6" fmla="*/ 291304 w 1747789"/>
                <a:gd name="connsiteY6" fmla="*/ 1747789 h 1747789"/>
                <a:gd name="connsiteX7" fmla="*/ 0 w 1747789"/>
                <a:gd name="connsiteY7" fmla="*/ 1456485 h 1747789"/>
                <a:gd name="connsiteX8" fmla="*/ 0 w 1747789"/>
                <a:gd name="connsiteY8" fmla="*/ 291304 h 1747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7789" h="1747789">
                  <a:moveTo>
                    <a:pt x="0" y="291304"/>
                  </a:moveTo>
                  <a:cubicBezTo>
                    <a:pt x="0" y="130421"/>
                    <a:pt x="130421" y="0"/>
                    <a:pt x="291304" y="0"/>
                  </a:cubicBezTo>
                  <a:lnTo>
                    <a:pt x="1456485" y="0"/>
                  </a:lnTo>
                  <a:cubicBezTo>
                    <a:pt x="1617368" y="0"/>
                    <a:pt x="1747789" y="130421"/>
                    <a:pt x="1747789" y="291304"/>
                  </a:cubicBezTo>
                  <a:lnTo>
                    <a:pt x="1747789" y="1456485"/>
                  </a:lnTo>
                  <a:cubicBezTo>
                    <a:pt x="1747789" y="1617368"/>
                    <a:pt x="1617368" y="1747789"/>
                    <a:pt x="1456485" y="1747789"/>
                  </a:cubicBezTo>
                  <a:lnTo>
                    <a:pt x="291304" y="1747789"/>
                  </a:lnTo>
                  <a:cubicBezTo>
                    <a:pt x="130421" y="1747789"/>
                    <a:pt x="0" y="1617368"/>
                    <a:pt x="0" y="1456485"/>
                  </a:cubicBezTo>
                  <a:lnTo>
                    <a:pt x="0" y="29130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2480" tIns="222480" rIns="222480" bIns="222480" numCol="1" spcCol="1270" anchor="ctr" anchorCtr="0">
              <a:noAutofit/>
            </a:bodyPr>
            <a:lstStyle/>
            <a:p>
              <a:pPr lvl="0" algn="ctr" defTabSz="1600200">
                <a:lnSpc>
                  <a:spcPct val="90000"/>
                </a:lnSpc>
                <a:spcBef>
                  <a:spcPct val="0"/>
                </a:spcBef>
                <a:spcAft>
                  <a:spcPct val="35000"/>
                </a:spcAft>
              </a:pPr>
              <a:r>
                <a:rPr lang="ru-RU" sz="2800" kern="1200" dirty="0" smtClean="0"/>
                <a:t>ПРИБ</a:t>
              </a:r>
              <a:endParaRPr lang="ru-RU" sz="2800" kern="1200" dirty="0"/>
            </a:p>
          </p:txBody>
        </p:sp>
        <p:sp>
          <p:nvSpPr>
            <p:cNvPr id="14" name="Freeform 13"/>
            <p:cNvSpPr/>
            <p:nvPr/>
          </p:nvSpPr>
          <p:spPr>
            <a:xfrm>
              <a:off x="3696981" y="3770066"/>
              <a:ext cx="1747789" cy="1747789"/>
            </a:xfrm>
            <a:custGeom>
              <a:avLst/>
              <a:gdLst>
                <a:gd name="connsiteX0" fmla="*/ 0 w 1747789"/>
                <a:gd name="connsiteY0" fmla="*/ 291304 h 1747789"/>
                <a:gd name="connsiteX1" fmla="*/ 291304 w 1747789"/>
                <a:gd name="connsiteY1" fmla="*/ 0 h 1747789"/>
                <a:gd name="connsiteX2" fmla="*/ 1456485 w 1747789"/>
                <a:gd name="connsiteY2" fmla="*/ 0 h 1747789"/>
                <a:gd name="connsiteX3" fmla="*/ 1747789 w 1747789"/>
                <a:gd name="connsiteY3" fmla="*/ 291304 h 1747789"/>
                <a:gd name="connsiteX4" fmla="*/ 1747789 w 1747789"/>
                <a:gd name="connsiteY4" fmla="*/ 1456485 h 1747789"/>
                <a:gd name="connsiteX5" fmla="*/ 1456485 w 1747789"/>
                <a:gd name="connsiteY5" fmla="*/ 1747789 h 1747789"/>
                <a:gd name="connsiteX6" fmla="*/ 291304 w 1747789"/>
                <a:gd name="connsiteY6" fmla="*/ 1747789 h 1747789"/>
                <a:gd name="connsiteX7" fmla="*/ 0 w 1747789"/>
                <a:gd name="connsiteY7" fmla="*/ 1456485 h 1747789"/>
                <a:gd name="connsiteX8" fmla="*/ 0 w 1747789"/>
                <a:gd name="connsiteY8" fmla="*/ 291304 h 1747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7789" h="1747789">
                  <a:moveTo>
                    <a:pt x="0" y="291304"/>
                  </a:moveTo>
                  <a:cubicBezTo>
                    <a:pt x="0" y="130421"/>
                    <a:pt x="130421" y="0"/>
                    <a:pt x="291304" y="0"/>
                  </a:cubicBezTo>
                  <a:lnTo>
                    <a:pt x="1456485" y="0"/>
                  </a:lnTo>
                  <a:cubicBezTo>
                    <a:pt x="1617368" y="0"/>
                    <a:pt x="1747789" y="130421"/>
                    <a:pt x="1747789" y="291304"/>
                  </a:cubicBezTo>
                  <a:lnTo>
                    <a:pt x="1747789" y="1456485"/>
                  </a:lnTo>
                  <a:cubicBezTo>
                    <a:pt x="1747789" y="1617368"/>
                    <a:pt x="1617368" y="1747789"/>
                    <a:pt x="1456485" y="1747789"/>
                  </a:cubicBezTo>
                  <a:lnTo>
                    <a:pt x="291304" y="1747789"/>
                  </a:lnTo>
                  <a:cubicBezTo>
                    <a:pt x="130421" y="1747789"/>
                    <a:pt x="0" y="1617368"/>
                    <a:pt x="0" y="1456485"/>
                  </a:cubicBezTo>
                  <a:lnTo>
                    <a:pt x="0" y="291304"/>
                  </a:lnTo>
                  <a:close/>
                </a:path>
              </a:pathLst>
            </a:custGeom>
            <a:solidFill>
              <a:schemeClr val="bg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2480" tIns="222480" rIns="222480" bIns="222480" numCol="1" spcCol="1270" anchor="ctr" anchorCtr="0">
              <a:noAutofit/>
            </a:bodyPr>
            <a:lstStyle/>
            <a:p>
              <a:pPr lvl="0" algn="ctr" defTabSz="1600200">
                <a:lnSpc>
                  <a:spcPct val="90000"/>
                </a:lnSpc>
                <a:spcBef>
                  <a:spcPct val="0"/>
                </a:spcBef>
                <a:spcAft>
                  <a:spcPct val="35000"/>
                </a:spcAft>
              </a:pPr>
              <a:r>
                <a:rPr lang="ru-RU" sz="2800" kern="1200" dirty="0" smtClean="0"/>
                <a:t>СМК</a:t>
              </a:r>
              <a:endParaRPr lang="ru-RU" sz="2800" kern="1200" dirty="0"/>
            </a:p>
          </p:txBody>
        </p:sp>
        <p:sp>
          <p:nvSpPr>
            <p:cNvPr id="15" name="Freeform 14"/>
            <p:cNvSpPr/>
            <p:nvPr/>
          </p:nvSpPr>
          <p:spPr>
            <a:xfrm>
              <a:off x="5583215" y="1887831"/>
              <a:ext cx="1747789" cy="1747789"/>
            </a:xfrm>
            <a:custGeom>
              <a:avLst/>
              <a:gdLst>
                <a:gd name="connsiteX0" fmla="*/ 0 w 1747789"/>
                <a:gd name="connsiteY0" fmla="*/ 291304 h 1747789"/>
                <a:gd name="connsiteX1" fmla="*/ 291304 w 1747789"/>
                <a:gd name="connsiteY1" fmla="*/ 0 h 1747789"/>
                <a:gd name="connsiteX2" fmla="*/ 1456485 w 1747789"/>
                <a:gd name="connsiteY2" fmla="*/ 0 h 1747789"/>
                <a:gd name="connsiteX3" fmla="*/ 1747789 w 1747789"/>
                <a:gd name="connsiteY3" fmla="*/ 291304 h 1747789"/>
                <a:gd name="connsiteX4" fmla="*/ 1747789 w 1747789"/>
                <a:gd name="connsiteY4" fmla="*/ 1456485 h 1747789"/>
                <a:gd name="connsiteX5" fmla="*/ 1456485 w 1747789"/>
                <a:gd name="connsiteY5" fmla="*/ 1747789 h 1747789"/>
                <a:gd name="connsiteX6" fmla="*/ 291304 w 1747789"/>
                <a:gd name="connsiteY6" fmla="*/ 1747789 h 1747789"/>
                <a:gd name="connsiteX7" fmla="*/ 0 w 1747789"/>
                <a:gd name="connsiteY7" fmla="*/ 1456485 h 1747789"/>
                <a:gd name="connsiteX8" fmla="*/ 0 w 1747789"/>
                <a:gd name="connsiteY8" fmla="*/ 291304 h 1747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7789" h="1747789">
                  <a:moveTo>
                    <a:pt x="0" y="291304"/>
                  </a:moveTo>
                  <a:cubicBezTo>
                    <a:pt x="0" y="130421"/>
                    <a:pt x="130421" y="0"/>
                    <a:pt x="291304" y="0"/>
                  </a:cubicBezTo>
                  <a:lnTo>
                    <a:pt x="1456485" y="0"/>
                  </a:lnTo>
                  <a:cubicBezTo>
                    <a:pt x="1617368" y="0"/>
                    <a:pt x="1747789" y="130421"/>
                    <a:pt x="1747789" y="291304"/>
                  </a:cubicBezTo>
                  <a:lnTo>
                    <a:pt x="1747789" y="1456485"/>
                  </a:lnTo>
                  <a:cubicBezTo>
                    <a:pt x="1747789" y="1617368"/>
                    <a:pt x="1617368" y="1747789"/>
                    <a:pt x="1456485" y="1747789"/>
                  </a:cubicBezTo>
                  <a:lnTo>
                    <a:pt x="291304" y="1747789"/>
                  </a:lnTo>
                  <a:cubicBezTo>
                    <a:pt x="130421" y="1747789"/>
                    <a:pt x="0" y="1617368"/>
                    <a:pt x="0" y="1456485"/>
                  </a:cubicBezTo>
                  <a:lnTo>
                    <a:pt x="0" y="29130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2480" tIns="222480" rIns="222480" bIns="222480" numCol="1" spcCol="1270" anchor="ctr" anchorCtr="0">
              <a:noAutofit/>
            </a:bodyPr>
            <a:lstStyle/>
            <a:p>
              <a:pPr lvl="0" algn="ctr" defTabSz="1600200">
                <a:lnSpc>
                  <a:spcPct val="90000"/>
                </a:lnSpc>
                <a:spcBef>
                  <a:spcPct val="0"/>
                </a:spcBef>
                <a:spcAft>
                  <a:spcPct val="35000"/>
                </a:spcAft>
              </a:pPr>
              <a:r>
                <a:rPr lang="en-US" sz="2800" kern="1200" dirty="0" smtClean="0"/>
                <a:t>E2B</a:t>
              </a:r>
              <a:endParaRPr lang="ru-RU" sz="2800" kern="1200" dirty="0"/>
            </a:p>
          </p:txBody>
        </p:sp>
        <p:sp>
          <p:nvSpPr>
            <p:cNvPr id="16" name="Freeform 15"/>
            <p:cNvSpPr/>
            <p:nvPr/>
          </p:nvSpPr>
          <p:spPr>
            <a:xfrm>
              <a:off x="5583215" y="3770066"/>
              <a:ext cx="1747789" cy="1747789"/>
            </a:xfrm>
            <a:custGeom>
              <a:avLst/>
              <a:gdLst>
                <a:gd name="connsiteX0" fmla="*/ 0 w 1747789"/>
                <a:gd name="connsiteY0" fmla="*/ 291304 h 1747789"/>
                <a:gd name="connsiteX1" fmla="*/ 291304 w 1747789"/>
                <a:gd name="connsiteY1" fmla="*/ 0 h 1747789"/>
                <a:gd name="connsiteX2" fmla="*/ 1456485 w 1747789"/>
                <a:gd name="connsiteY2" fmla="*/ 0 h 1747789"/>
                <a:gd name="connsiteX3" fmla="*/ 1747789 w 1747789"/>
                <a:gd name="connsiteY3" fmla="*/ 291304 h 1747789"/>
                <a:gd name="connsiteX4" fmla="*/ 1747789 w 1747789"/>
                <a:gd name="connsiteY4" fmla="*/ 1456485 h 1747789"/>
                <a:gd name="connsiteX5" fmla="*/ 1456485 w 1747789"/>
                <a:gd name="connsiteY5" fmla="*/ 1747789 h 1747789"/>
                <a:gd name="connsiteX6" fmla="*/ 291304 w 1747789"/>
                <a:gd name="connsiteY6" fmla="*/ 1747789 h 1747789"/>
                <a:gd name="connsiteX7" fmla="*/ 0 w 1747789"/>
                <a:gd name="connsiteY7" fmla="*/ 1456485 h 1747789"/>
                <a:gd name="connsiteX8" fmla="*/ 0 w 1747789"/>
                <a:gd name="connsiteY8" fmla="*/ 291304 h 1747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7789" h="1747789">
                  <a:moveTo>
                    <a:pt x="0" y="291304"/>
                  </a:moveTo>
                  <a:cubicBezTo>
                    <a:pt x="0" y="130421"/>
                    <a:pt x="130421" y="0"/>
                    <a:pt x="291304" y="0"/>
                  </a:cubicBezTo>
                  <a:lnTo>
                    <a:pt x="1456485" y="0"/>
                  </a:lnTo>
                  <a:cubicBezTo>
                    <a:pt x="1617368" y="0"/>
                    <a:pt x="1747789" y="130421"/>
                    <a:pt x="1747789" y="291304"/>
                  </a:cubicBezTo>
                  <a:lnTo>
                    <a:pt x="1747789" y="1456485"/>
                  </a:lnTo>
                  <a:cubicBezTo>
                    <a:pt x="1747789" y="1617368"/>
                    <a:pt x="1617368" y="1747789"/>
                    <a:pt x="1456485" y="1747789"/>
                  </a:cubicBezTo>
                  <a:lnTo>
                    <a:pt x="291304" y="1747789"/>
                  </a:lnTo>
                  <a:cubicBezTo>
                    <a:pt x="130421" y="1747789"/>
                    <a:pt x="0" y="1617368"/>
                    <a:pt x="0" y="1456485"/>
                  </a:cubicBezTo>
                  <a:lnTo>
                    <a:pt x="0" y="291304"/>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000" tIns="222480" rIns="36000" bIns="222480" numCol="1" spcCol="1270" anchor="ctr" anchorCtr="0">
              <a:noAutofit/>
            </a:bodyPr>
            <a:lstStyle/>
            <a:p>
              <a:pPr lvl="0" algn="ctr" defTabSz="1600200">
                <a:lnSpc>
                  <a:spcPct val="90000"/>
                </a:lnSpc>
                <a:spcBef>
                  <a:spcPct val="0"/>
                </a:spcBef>
                <a:spcAft>
                  <a:spcPct val="35000"/>
                </a:spcAft>
              </a:pPr>
              <a:r>
                <a:rPr lang="en-US" sz="2000" kern="1200" dirty="0" smtClean="0">
                  <a:solidFill>
                    <a:schemeClr val="bg1"/>
                  </a:solidFill>
                </a:rPr>
                <a:t>(</a:t>
              </a:r>
              <a:r>
                <a:rPr lang="ru-RU" dirty="0" smtClean="0">
                  <a:solidFill>
                    <a:schemeClr val="bg1"/>
                  </a:solidFill>
                </a:rPr>
                <a:t>Определение сигнала</a:t>
              </a:r>
              <a:r>
                <a:rPr lang="en-US" sz="2000" kern="1200" dirty="0" smtClean="0">
                  <a:solidFill>
                    <a:schemeClr val="bg1"/>
                  </a:solidFill>
                </a:rPr>
                <a:t>)</a:t>
              </a:r>
              <a:r>
                <a:rPr lang="en-US" sz="2800" kern="1200" dirty="0" smtClean="0">
                  <a:solidFill>
                    <a:schemeClr val="bg1"/>
                  </a:solidFill>
                </a:rPr>
                <a:t/>
              </a:r>
              <a:br>
                <a:rPr lang="en-US" sz="2800" kern="1200" dirty="0" smtClean="0">
                  <a:solidFill>
                    <a:schemeClr val="bg1"/>
                  </a:solidFill>
                </a:rPr>
              </a:br>
              <a:r>
                <a:rPr lang="ru-RU" sz="2800" kern="1200" dirty="0" smtClean="0">
                  <a:solidFill>
                    <a:schemeClr val="bg1"/>
                  </a:solidFill>
                </a:rPr>
                <a:t>СОМР</a:t>
              </a:r>
              <a:endParaRPr lang="ru-RU" sz="2800" kern="1200" dirty="0">
                <a:solidFill>
                  <a:schemeClr val="bg1"/>
                </a:solidFill>
              </a:endParaRPr>
            </a:p>
          </p:txBody>
        </p:sp>
      </p:grpSp>
      <p:sp>
        <p:nvSpPr>
          <p:cNvPr id="3" name="TextBox 2"/>
          <p:cNvSpPr txBox="1"/>
          <p:nvPr/>
        </p:nvSpPr>
        <p:spPr>
          <a:xfrm>
            <a:off x="545916" y="6096000"/>
            <a:ext cx="5626284" cy="369332"/>
          </a:xfrm>
          <a:prstGeom prst="rect">
            <a:avLst/>
          </a:prstGeom>
          <a:noFill/>
        </p:spPr>
        <p:txBody>
          <a:bodyPr wrap="none" rtlCol="0">
            <a:spAutoFit/>
          </a:bodyPr>
          <a:lstStyle/>
          <a:p>
            <a:r>
              <a:rPr lang="ru-RU" dirty="0" smtClean="0"/>
              <a:t>* СОМР – Стратегия оценки и минимизации риска </a:t>
            </a:r>
            <a:endParaRPr lang="ru-RU" dirty="0"/>
          </a:p>
        </p:txBody>
      </p:sp>
    </p:spTree>
    <p:extLst>
      <p:ext uri="{BB962C8B-B14F-4D97-AF65-F5344CB8AC3E}">
        <p14:creationId xmlns:p14="http://schemas.microsoft.com/office/powerpoint/2010/main" val="2888291667"/>
      </p:ext>
    </p:extLst>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7894638" algn="r"/>
              </a:tabLst>
            </a:pPr>
            <a:r>
              <a:rPr lang="ru-RU" dirty="0" smtClean="0"/>
              <a:t>Австралия	</a:t>
            </a:r>
            <a:r>
              <a:rPr lang="ru-RU" sz="2800" b="0" dirty="0" smtClean="0"/>
              <a:t>Баланс прежде всего</a:t>
            </a:r>
            <a:endParaRPr lang="ru-RU" sz="3600" b="0" dirty="0"/>
          </a:p>
        </p:txBody>
      </p:sp>
      <p:sp>
        <p:nvSpPr>
          <p:cNvPr id="5" name="Slide Number Placeholder 4"/>
          <p:cNvSpPr>
            <a:spLocks noGrp="1"/>
          </p:cNvSpPr>
          <p:nvPr>
            <p:ph type="sldNum" sz="quarter" idx="11"/>
          </p:nvPr>
        </p:nvSpPr>
        <p:spPr/>
        <p:txBody>
          <a:bodyPr/>
          <a:lstStyle/>
          <a:p>
            <a:fld id="{489C6225-DE79-4FA2-8DDA-C85CD065BC6C}" type="slidenum">
              <a:rPr lang="en-US" smtClean="0">
                <a:solidFill>
                  <a:srgbClr val="777777"/>
                </a:solidFill>
              </a:rPr>
              <a:pPr/>
              <a:t>15</a:t>
            </a:fld>
            <a:endParaRPr lang="en-US" dirty="0">
              <a:solidFill>
                <a:srgbClr val="777777"/>
              </a:solidFill>
            </a:endParaRPr>
          </a:p>
        </p:txBody>
      </p:sp>
      <p:grpSp>
        <p:nvGrpSpPr>
          <p:cNvPr id="18" name="Group 17"/>
          <p:cNvGrpSpPr/>
          <p:nvPr/>
        </p:nvGrpSpPr>
        <p:grpSpPr>
          <a:xfrm>
            <a:off x="1812746" y="1529310"/>
            <a:ext cx="5516258" cy="4481512"/>
            <a:chOff x="1814746" y="1462088"/>
            <a:chExt cx="5516258" cy="4481512"/>
          </a:xfrm>
        </p:grpSpPr>
        <p:sp>
          <p:nvSpPr>
            <p:cNvPr id="10" name="Diamond 9"/>
            <p:cNvSpPr/>
            <p:nvPr/>
          </p:nvSpPr>
          <p:spPr>
            <a:xfrm>
              <a:off x="2331244" y="1462088"/>
              <a:ext cx="4481512" cy="4481512"/>
            </a:xfrm>
            <a:prstGeom prst="diamond">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1" name="Freeform 10"/>
            <p:cNvSpPr/>
            <p:nvPr/>
          </p:nvSpPr>
          <p:spPr>
            <a:xfrm>
              <a:off x="1814746" y="1887831"/>
              <a:ext cx="1747789" cy="1747789"/>
            </a:xfrm>
            <a:custGeom>
              <a:avLst/>
              <a:gdLst>
                <a:gd name="connsiteX0" fmla="*/ 0 w 1747789"/>
                <a:gd name="connsiteY0" fmla="*/ 291304 h 1747789"/>
                <a:gd name="connsiteX1" fmla="*/ 291304 w 1747789"/>
                <a:gd name="connsiteY1" fmla="*/ 0 h 1747789"/>
                <a:gd name="connsiteX2" fmla="*/ 1456485 w 1747789"/>
                <a:gd name="connsiteY2" fmla="*/ 0 h 1747789"/>
                <a:gd name="connsiteX3" fmla="*/ 1747789 w 1747789"/>
                <a:gd name="connsiteY3" fmla="*/ 291304 h 1747789"/>
                <a:gd name="connsiteX4" fmla="*/ 1747789 w 1747789"/>
                <a:gd name="connsiteY4" fmla="*/ 1456485 h 1747789"/>
                <a:gd name="connsiteX5" fmla="*/ 1456485 w 1747789"/>
                <a:gd name="connsiteY5" fmla="*/ 1747789 h 1747789"/>
                <a:gd name="connsiteX6" fmla="*/ 291304 w 1747789"/>
                <a:gd name="connsiteY6" fmla="*/ 1747789 h 1747789"/>
                <a:gd name="connsiteX7" fmla="*/ 0 w 1747789"/>
                <a:gd name="connsiteY7" fmla="*/ 1456485 h 1747789"/>
                <a:gd name="connsiteX8" fmla="*/ 0 w 1747789"/>
                <a:gd name="connsiteY8" fmla="*/ 291304 h 1747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7789" h="1747789">
                  <a:moveTo>
                    <a:pt x="0" y="291304"/>
                  </a:moveTo>
                  <a:cubicBezTo>
                    <a:pt x="0" y="130421"/>
                    <a:pt x="130421" y="0"/>
                    <a:pt x="291304" y="0"/>
                  </a:cubicBezTo>
                  <a:lnTo>
                    <a:pt x="1456485" y="0"/>
                  </a:lnTo>
                  <a:cubicBezTo>
                    <a:pt x="1617368" y="0"/>
                    <a:pt x="1747789" y="130421"/>
                    <a:pt x="1747789" y="291304"/>
                  </a:cubicBezTo>
                  <a:lnTo>
                    <a:pt x="1747789" y="1456485"/>
                  </a:lnTo>
                  <a:cubicBezTo>
                    <a:pt x="1747789" y="1617368"/>
                    <a:pt x="1617368" y="1747789"/>
                    <a:pt x="1456485" y="1747789"/>
                  </a:cubicBezTo>
                  <a:lnTo>
                    <a:pt x="291304" y="1747789"/>
                  </a:lnTo>
                  <a:cubicBezTo>
                    <a:pt x="130421" y="1747789"/>
                    <a:pt x="0" y="1617368"/>
                    <a:pt x="0" y="1456485"/>
                  </a:cubicBezTo>
                  <a:lnTo>
                    <a:pt x="0" y="291304"/>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000" tIns="222480" rIns="36000" bIns="222480" numCol="1" spcCol="1270" anchor="ctr" anchorCtr="0">
              <a:noAutofit/>
            </a:bodyPr>
            <a:lstStyle/>
            <a:p>
              <a:pPr lvl="0" algn="ctr" defTabSz="1600200">
                <a:lnSpc>
                  <a:spcPct val="90000"/>
                </a:lnSpc>
                <a:spcBef>
                  <a:spcPct val="0"/>
                </a:spcBef>
                <a:spcAft>
                  <a:spcPct val="35000"/>
                </a:spcAft>
              </a:pPr>
              <a:r>
                <a:rPr lang="ru-RU" sz="2800" kern="1200" dirty="0" smtClean="0"/>
                <a:t>УПФ*</a:t>
              </a:r>
              <a:endParaRPr lang="ru-RU" sz="2800" kern="1200" dirty="0"/>
            </a:p>
          </p:txBody>
        </p:sp>
        <p:sp>
          <p:nvSpPr>
            <p:cNvPr id="12" name="Freeform 11"/>
            <p:cNvSpPr/>
            <p:nvPr/>
          </p:nvSpPr>
          <p:spPr>
            <a:xfrm>
              <a:off x="3696981" y="1887831"/>
              <a:ext cx="1747789" cy="1747789"/>
            </a:xfrm>
            <a:custGeom>
              <a:avLst/>
              <a:gdLst>
                <a:gd name="connsiteX0" fmla="*/ 0 w 1747789"/>
                <a:gd name="connsiteY0" fmla="*/ 291304 h 1747789"/>
                <a:gd name="connsiteX1" fmla="*/ 291304 w 1747789"/>
                <a:gd name="connsiteY1" fmla="*/ 0 h 1747789"/>
                <a:gd name="connsiteX2" fmla="*/ 1456485 w 1747789"/>
                <a:gd name="connsiteY2" fmla="*/ 0 h 1747789"/>
                <a:gd name="connsiteX3" fmla="*/ 1747789 w 1747789"/>
                <a:gd name="connsiteY3" fmla="*/ 291304 h 1747789"/>
                <a:gd name="connsiteX4" fmla="*/ 1747789 w 1747789"/>
                <a:gd name="connsiteY4" fmla="*/ 1456485 h 1747789"/>
                <a:gd name="connsiteX5" fmla="*/ 1456485 w 1747789"/>
                <a:gd name="connsiteY5" fmla="*/ 1747789 h 1747789"/>
                <a:gd name="connsiteX6" fmla="*/ 291304 w 1747789"/>
                <a:gd name="connsiteY6" fmla="*/ 1747789 h 1747789"/>
                <a:gd name="connsiteX7" fmla="*/ 0 w 1747789"/>
                <a:gd name="connsiteY7" fmla="*/ 1456485 h 1747789"/>
                <a:gd name="connsiteX8" fmla="*/ 0 w 1747789"/>
                <a:gd name="connsiteY8" fmla="*/ 291304 h 1747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7789" h="1747789">
                  <a:moveTo>
                    <a:pt x="0" y="291304"/>
                  </a:moveTo>
                  <a:cubicBezTo>
                    <a:pt x="0" y="130421"/>
                    <a:pt x="130421" y="0"/>
                    <a:pt x="291304" y="0"/>
                  </a:cubicBezTo>
                  <a:lnTo>
                    <a:pt x="1456485" y="0"/>
                  </a:lnTo>
                  <a:cubicBezTo>
                    <a:pt x="1617368" y="0"/>
                    <a:pt x="1747789" y="130421"/>
                    <a:pt x="1747789" y="291304"/>
                  </a:cubicBezTo>
                  <a:lnTo>
                    <a:pt x="1747789" y="1456485"/>
                  </a:lnTo>
                  <a:cubicBezTo>
                    <a:pt x="1747789" y="1617368"/>
                    <a:pt x="1617368" y="1747789"/>
                    <a:pt x="1456485" y="1747789"/>
                  </a:cubicBezTo>
                  <a:lnTo>
                    <a:pt x="291304" y="1747789"/>
                  </a:lnTo>
                  <a:cubicBezTo>
                    <a:pt x="130421" y="1747789"/>
                    <a:pt x="0" y="1617368"/>
                    <a:pt x="0" y="1456485"/>
                  </a:cubicBezTo>
                  <a:lnTo>
                    <a:pt x="0" y="291304"/>
                  </a:lnTo>
                  <a:close/>
                </a:path>
              </a:pathLst>
            </a:custGeom>
            <a:solidFill>
              <a:schemeClr val="bg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2480" tIns="222480" rIns="222480" bIns="222480" numCol="1" spcCol="1270" anchor="ctr" anchorCtr="0">
              <a:noAutofit/>
            </a:bodyPr>
            <a:lstStyle/>
            <a:p>
              <a:pPr lvl="0" algn="ctr" defTabSz="1600200">
                <a:lnSpc>
                  <a:spcPct val="90000"/>
                </a:lnSpc>
                <a:spcBef>
                  <a:spcPct val="0"/>
                </a:spcBef>
                <a:spcAft>
                  <a:spcPct val="35000"/>
                </a:spcAft>
              </a:pPr>
              <a:r>
                <a:rPr lang="ru-RU" sz="2800" kern="1200" dirty="0" smtClean="0"/>
                <a:t>МФСФ</a:t>
              </a:r>
              <a:endParaRPr lang="ru-RU" sz="2800" kern="1200" dirty="0"/>
            </a:p>
          </p:txBody>
        </p:sp>
        <p:sp>
          <p:nvSpPr>
            <p:cNvPr id="13" name="Freeform 12"/>
            <p:cNvSpPr/>
            <p:nvPr/>
          </p:nvSpPr>
          <p:spPr>
            <a:xfrm>
              <a:off x="1814746" y="3770066"/>
              <a:ext cx="1747789" cy="1747789"/>
            </a:xfrm>
            <a:custGeom>
              <a:avLst/>
              <a:gdLst>
                <a:gd name="connsiteX0" fmla="*/ 0 w 1747789"/>
                <a:gd name="connsiteY0" fmla="*/ 291304 h 1747789"/>
                <a:gd name="connsiteX1" fmla="*/ 291304 w 1747789"/>
                <a:gd name="connsiteY1" fmla="*/ 0 h 1747789"/>
                <a:gd name="connsiteX2" fmla="*/ 1456485 w 1747789"/>
                <a:gd name="connsiteY2" fmla="*/ 0 h 1747789"/>
                <a:gd name="connsiteX3" fmla="*/ 1747789 w 1747789"/>
                <a:gd name="connsiteY3" fmla="*/ 291304 h 1747789"/>
                <a:gd name="connsiteX4" fmla="*/ 1747789 w 1747789"/>
                <a:gd name="connsiteY4" fmla="*/ 1456485 h 1747789"/>
                <a:gd name="connsiteX5" fmla="*/ 1456485 w 1747789"/>
                <a:gd name="connsiteY5" fmla="*/ 1747789 h 1747789"/>
                <a:gd name="connsiteX6" fmla="*/ 291304 w 1747789"/>
                <a:gd name="connsiteY6" fmla="*/ 1747789 h 1747789"/>
                <a:gd name="connsiteX7" fmla="*/ 0 w 1747789"/>
                <a:gd name="connsiteY7" fmla="*/ 1456485 h 1747789"/>
                <a:gd name="connsiteX8" fmla="*/ 0 w 1747789"/>
                <a:gd name="connsiteY8" fmla="*/ 291304 h 1747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7789" h="1747789">
                  <a:moveTo>
                    <a:pt x="0" y="291304"/>
                  </a:moveTo>
                  <a:cubicBezTo>
                    <a:pt x="0" y="130421"/>
                    <a:pt x="130421" y="0"/>
                    <a:pt x="291304" y="0"/>
                  </a:cubicBezTo>
                  <a:lnTo>
                    <a:pt x="1456485" y="0"/>
                  </a:lnTo>
                  <a:cubicBezTo>
                    <a:pt x="1617368" y="0"/>
                    <a:pt x="1747789" y="130421"/>
                    <a:pt x="1747789" y="291304"/>
                  </a:cubicBezTo>
                  <a:lnTo>
                    <a:pt x="1747789" y="1456485"/>
                  </a:lnTo>
                  <a:cubicBezTo>
                    <a:pt x="1747789" y="1617368"/>
                    <a:pt x="1617368" y="1747789"/>
                    <a:pt x="1456485" y="1747789"/>
                  </a:cubicBezTo>
                  <a:lnTo>
                    <a:pt x="291304" y="1747789"/>
                  </a:lnTo>
                  <a:cubicBezTo>
                    <a:pt x="130421" y="1747789"/>
                    <a:pt x="0" y="1617368"/>
                    <a:pt x="0" y="1456485"/>
                  </a:cubicBezTo>
                  <a:lnTo>
                    <a:pt x="0" y="291304"/>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000" tIns="222480" rIns="36000" bIns="222480" numCol="1" spcCol="1270" anchor="ctr" anchorCtr="0">
              <a:noAutofit/>
            </a:bodyPr>
            <a:lstStyle/>
            <a:p>
              <a:pPr lvl="0" algn="ctr" defTabSz="1600200">
                <a:lnSpc>
                  <a:spcPct val="90000"/>
                </a:lnSpc>
                <a:spcBef>
                  <a:spcPct val="0"/>
                </a:spcBef>
                <a:spcAft>
                  <a:spcPct val="35000"/>
                </a:spcAft>
              </a:pPr>
              <a:r>
                <a:rPr lang="ru-RU" sz="2800" kern="1200" dirty="0" smtClean="0"/>
                <a:t>ПРИБ*</a:t>
              </a:r>
              <a:endParaRPr lang="ru-RU" sz="2800" kern="1200" dirty="0"/>
            </a:p>
          </p:txBody>
        </p:sp>
        <p:sp>
          <p:nvSpPr>
            <p:cNvPr id="14" name="Freeform 13"/>
            <p:cNvSpPr/>
            <p:nvPr/>
          </p:nvSpPr>
          <p:spPr>
            <a:xfrm>
              <a:off x="3696981" y="3770066"/>
              <a:ext cx="1747789" cy="1747789"/>
            </a:xfrm>
            <a:custGeom>
              <a:avLst/>
              <a:gdLst>
                <a:gd name="connsiteX0" fmla="*/ 0 w 1747789"/>
                <a:gd name="connsiteY0" fmla="*/ 291304 h 1747789"/>
                <a:gd name="connsiteX1" fmla="*/ 291304 w 1747789"/>
                <a:gd name="connsiteY1" fmla="*/ 0 h 1747789"/>
                <a:gd name="connsiteX2" fmla="*/ 1456485 w 1747789"/>
                <a:gd name="connsiteY2" fmla="*/ 0 h 1747789"/>
                <a:gd name="connsiteX3" fmla="*/ 1747789 w 1747789"/>
                <a:gd name="connsiteY3" fmla="*/ 291304 h 1747789"/>
                <a:gd name="connsiteX4" fmla="*/ 1747789 w 1747789"/>
                <a:gd name="connsiteY4" fmla="*/ 1456485 h 1747789"/>
                <a:gd name="connsiteX5" fmla="*/ 1456485 w 1747789"/>
                <a:gd name="connsiteY5" fmla="*/ 1747789 h 1747789"/>
                <a:gd name="connsiteX6" fmla="*/ 291304 w 1747789"/>
                <a:gd name="connsiteY6" fmla="*/ 1747789 h 1747789"/>
                <a:gd name="connsiteX7" fmla="*/ 0 w 1747789"/>
                <a:gd name="connsiteY7" fmla="*/ 1456485 h 1747789"/>
                <a:gd name="connsiteX8" fmla="*/ 0 w 1747789"/>
                <a:gd name="connsiteY8" fmla="*/ 291304 h 1747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7789" h="1747789">
                  <a:moveTo>
                    <a:pt x="0" y="291304"/>
                  </a:moveTo>
                  <a:cubicBezTo>
                    <a:pt x="0" y="130421"/>
                    <a:pt x="130421" y="0"/>
                    <a:pt x="291304" y="0"/>
                  </a:cubicBezTo>
                  <a:lnTo>
                    <a:pt x="1456485" y="0"/>
                  </a:lnTo>
                  <a:cubicBezTo>
                    <a:pt x="1617368" y="0"/>
                    <a:pt x="1747789" y="130421"/>
                    <a:pt x="1747789" y="291304"/>
                  </a:cubicBezTo>
                  <a:lnTo>
                    <a:pt x="1747789" y="1456485"/>
                  </a:lnTo>
                  <a:cubicBezTo>
                    <a:pt x="1747789" y="1617368"/>
                    <a:pt x="1617368" y="1747789"/>
                    <a:pt x="1456485" y="1747789"/>
                  </a:cubicBezTo>
                  <a:lnTo>
                    <a:pt x="291304" y="1747789"/>
                  </a:lnTo>
                  <a:cubicBezTo>
                    <a:pt x="130421" y="1747789"/>
                    <a:pt x="0" y="1617368"/>
                    <a:pt x="0" y="1456485"/>
                  </a:cubicBezTo>
                  <a:lnTo>
                    <a:pt x="0" y="291304"/>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2480" tIns="222480" rIns="222480" bIns="222480" numCol="1" spcCol="1270" anchor="ctr" anchorCtr="0">
              <a:noAutofit/>
            </a:bodyPr>
            <a:lstStyle/>
            <a:p>
              <a:pPr lvl="0" algn="ctr" defTabSz="1600200">
                <a:lnSpc>
                  <a:spcPct val="90000"/>
                </a:lnSpc>
                <a:spcBef>
                  <a:spcPct val="0"/>
                </a:spcBef>
                <a:spcAft>
                  <a:spcPct val="35000"/>
                </a:spcAft>
              </a:pPr>
              <a:r>
                <a:rPr lang="ru-RU" sz="2800" kern="1200" dirty="0" smtClean="0"/>
                <a:t>СМК</a:t>
              </a:r>
              <a:r>
                <a:rPr lang="en-US" sz="2800" kern="1200" dirty="0" smtClean="0"/>
                <a:t>*</a:t>
              </a:r>
              <a:endParaRPr lang="ru-RU" sz="2800" kern="1200" dirty="0"/>
            </a:p>
          </p:txBody>
        </p:sp>
        <p:sp>
          <p:nvSpPr>
            <p:cNvPr id="15" name="Freeform 14"/>
            <p:cNvSpPr/>
            <p:nvPr/>
          </p:nvSpPr>
          <p:spPr>
            <a:xfrm>
              <a:off x="5583215" y="1887831"/>
              <a:ext cx="1747789" cy="1747789"/>
            </a:xfrm>
            <a:custGeom>
              <a:avLst/>
              <a:gdLst>
                <a:gd name="connsiteX0" fmla="*/ 0 w 1747789"/>
                <a:gd name="connsiteY0" fmla="*/ 291304 h 1747789"/>
                <a:gd name="connsiteX1" fmla="*/ 291304 w 1747789"/>
                <a:gd name="connsiteY1" fmla="*/ 0 h 1747789"/>
                <a:gd name="connsiteX2" fmla="*/ 1456485 w 1747789"/>
                <a:gd name="connsiteY2" fmla="*/ 0 h 1747789"/>
                <a:gd name="connsiteX3" fmla="*/ 1747789 w 1747789"/>
                <a:gd name="connsiteY3" fmla="*/ 291304 h 1747789"/>
                <a:gd name="connsiteX4" fmla="*/ 1747789 w 1747789"/>
                <a:gd name="connsiteY4" fmla="*/ 1456485 h 1747789"/>
                <a:gd name="connsiteX5" fmla="*/ 1456485 w 1747789"/>
                <a:gd name="connsiteY5" fmla="*/ 1747789 h 1747789"/>
                <a:gd name="connsiteX6" fmla="*/ 291304 w 1747789"/>
                <a:gd name="connsiteY6" fmla="*/ 1747789 h 1747789"/>
                <a:gd name="connsiteX7" fmla="*/ 0 w 1747789"/>
                <a:gd name="connsiteY7" fmla="*/ 1456485 h 1747789"/>
                <a:gd name="connsiteX8" fmla="*/ 0 w 1747789"/>
                <a:gd name="connsiteY8" fmla="*/ 291304 h 1747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7789" h="1747789">
                  <a:moveTo>
                    <a:pt x="0" y="291304"/>
                  </a:moveTo>
                  <a:cubicBezTo>
                    <a:pt x="0" y="130421"/>
                    <a:pt x="130421" y="0"/>
                    <a:pt x="291304" y="0"/>
                  </a:cubicBezTo>
                  <a:lnTo>
                    <a:pt x="1456485" y="0"/>
                  </a:lnTo>
                  <a:cubicBezTo>
                    <a:pt x="1617368" y="0"/>
                    <a:pt x="1747789" y="130421"/>
                    <a:pt x="1747789" y="291304"/>
                  </a:cubicBezTo>
                  <a:lnTo>
                    <a:pt x="1747789" y="1456485"/>
                  </a:lnTo>
                  <a:cubicBezTo>
                    <a:pt x="1747789" y="1617368"/>
                    <a:pt x="1617368" y="1747789"/>
                    <a:pt x="1456485" y="1747789"/>
                  </a:cubicBezTo>
                  <a:lnTo>
                    <a:pt x="291304" y="1747789"/>
                  </a:lnTo>
                  <a:cubicBezTo>
                    <a:pt x="130421" y="1747789"/>
                    <a:pt x="0" y="1617368"/>
                    <a:pt x="0" y="1456485"/>
                  </a:cubicBezTo>
                  <a:lnTo>
                    <a:pt x="0" y="291304"/>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2480" tIns="222480" rIns="222480" bIns="222480" numCol="1" spcCol="1270" anchor="ctr" anchorCtr="0">
              <a:noAutofit/>
            </a:bodyPr>
            <a:lstStyle/>
            <a:p>
              <a:pPr lvl="0" algn="ctr" defTabSz="1600200">
                <a:lnSpc>
                  <a:spcPct val="90000"/>
                </a:lnSpc>
                <a:spcBef>
                  <a:spcPct val="0"/>
                </a:spcBef>
                <a:spcAft>
                  <a:spcPct val="35000"/>
                </a:spcAft>
              </a:pPr>
              <a:r>
                <a:rPr lang="en-US" sz="2800" kern="1200" dirty="0" smtClean="0"/>
                <a:t>E2B</a:t>
              </a:r>
              <a:r>
                <a:rPr lang="ru-RU" sz="2800" kern="1200" dirty="0" smtClean="0"/>
                <a:t>*</a:t>
              </a:r>
              <a:endParaRPr lang="ru-RU" sz="2800" kern="1200" dirty="0"/>
            </a:p>
          </p:txBody>
        </p:sp>
        <p:sp>
          <p:nvSpPr>
            <p:cNvPr id="16" name="Freeform 15"/>
            <p:cNvSpPr/>
            <p:nvPr/>
          </p:nvSpPr>
          <p:spPr>
            <a:xfrm>
              <a:off x="5583215" y="3770066"/>
              <a:ext cx="1747789" cy="1747789"/>
            </a:xfrm>
            <a:custGeom>
              <a:avLst/>
              <a:gdLst>
                <a:gd name="connsiteX0" fmla="*/ 0 w 1747789"/>
                <a:gd name="connsiteY0" fmla="*/ 291304 h 1747789"/>
                <a:gd name="connsiteX1" fmla="*/ 291304 w 1747789"/>
                <a:gd name="connsiteY1" fmla="*/ 0 h 1747789"/>
                <a:gd name="connsiteX2" fmla="*/ 1456485 w 1747789"/>
                <a:gd name="connsiteY2" fmla="*/ 0 h 1747789"/>
                <a:gd name="connsiteX3" fmla="*/ 1747789 w 1747789"/>
                <a:gd name="connsiteY3" fmla="*/ 291304 h 1747789"/>
                <a:gd name="connsiteX4" fmla="*/ 1747789 w 1747789"/>
                <a:gd name="connsiteY4" fmla="*/ 1456485 h 1747789"/>
                <a:gd name="connsiteX5" fmla="*/ 1456485 w 1747789"/>
                <a:gd name="connsiteY5" fmla="*/ 1747789 h 1747789"/>
                <a:gd name="connsiteX6" fmla="*/ 291304 w 1747789"/>
                <a:gd name="connsiteY6" fmla="*/ 1747789 h 1747789"/>
                <a:gd name="connsiteX7" fmla="*/ 0 w 1747789"/>
                <a:gd name="connsiteY7" fmla="*/ 1456485 h 1747789"/>
                <a:gd name="connsiteX8" fmla="*/ 0 w 1747789"/>
                <a:gd name="connsiteY8" fmla="*/ 291304 h 1747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7789" h="1747789">
                  <a:moveTo>
                    <a:pt x="0" y="291304"/>
                  </a:moveTo>
                  <a:cubicBezTo>
                    <a:pt x="0" y="130421"/>
                    <a:pt x="130421" y="0"/>
                    <a:pt x="291304" y="0"/>
                  </a:cubicBezTo>
                  <a:lnTo>
                    <a:pt x="1456485" y="0"/>
                  </a:lnTo>
                  <a:cubicBezTo>
                    <a:pt x="1617368" y="0"/>
                    <a:pt x="1747789" y="130421"/>
                    <a:pt x="1747789" y="291304"/>
                  </a:cubicBezTo>
                  <a:lnTo>
                    <a:pt x="1747789" y="1456485"/>
                  </a:lnTo>
                  <a:cubicBezTo>
                    <a:pt x="1747789" y="1617368"/>
                    <a:pt x="1617368" y="1747789"/>
                    <a:pt x="1456485" y="1747789"/>
                  </a:cubicBezTo>
                  <a:lnTo>
                    <a:pt x="291304" y="1747789"/>
                  </a:lnTo>
                  <a:cubicBezTo>
                    <a:pt x="130421" y="1747789"/>
                    <a:pt x="0" y="1617368"/>
                    <a:pt x="0" y="1456485"/>
                  </a:cubicBezTo>
                  <a:lnTo>
                    <a:pt x="0" y="291304"/>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000" tIns="222480" rIns="36000" bIns="222480" numCol="1" spcCol="1270" anchor="ctr" anchorCtr="0">
              <a:noAutofit/>
            </a:bodyPr>
            <a:lstStyle/>
            <a:p>
              <a:pPr lvl="0" algn="ctr" defTabSz="1600200">
                <a:lnSpc>
                  <a:spcPct val="90000"/>
                </a:lnSpc>
                <a:spcBef>
                  <a:spcPct val="0"/>
                </a:spcBef>
                <a:spcAft>
                  <a:spcPct val="35000"/>
                </a:spcAft>
              </a:pPr>
              <a:r>
                <a:rPr lang="ru-RU" sz="2800" kern="1200" dirty="0" smtClean="0"/>
                <a:t>ПУР</a:t>
              </a:r>
              <a:r>
                <a:rPr lang="en-US" sz="2800" kern="1200" dirty="0" smtClean="0"/>
                <a:t>+</a:t>
              </a:r>
              <a:r>
                <a:rPr lang="ru-RU" sz="2800" kern="1200" dirty="0" smtClean="0"/>
                <a:t/>
              </a:r>
              <a:br>
                <a:rPr lang="ru-RU" sz="2800" kern="1200" dirty="0" smtClean="0"/>
              </a:br>
              <a:r>
                <a:rPr lang="ru-RU" sz="2000" kern="1200" dirty="0" smtClean="0"/>
                <a:t>Приложение</a:t>
              </a:r>
              <a:endParaRPr lang="ru-RU" sz="2800" kern="1200" dirty="0"/>
            </a:p>
          </p:txBody>
        </p:sp>
      </p:grpSp>
    </p:spTree>
    <p:extLst>
      <p:ext uri="{BB962C8B-B14F-4D97-AF65-F5344CB8AC3E}">
        <p14:creationId xmlns:p14="http://schemas.microsoft.com/office/powerpoint/2010/main" val="344475903"/>
      </p:ext>
    </p:extLst>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489C6225-DE79-4FA2-8DDA-C85CD065BC6C}" type="slidenum">
              <a:rPr lang="en-US" smtClean="0">
                <a:solidFill>
                  <a:srgbClr val="777777"/>
                </a:solidFill>
              </a:rPr>
              <a:pPr/>
              <a:t>16</a:t>
            </a:fld>
            <a:endParaRPr lang="en-US" dirty="0">
              <a:solidFill>
                <a:srgbClr val="777777"/>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340741607"/>
              </p:ext>
            </p:extLst>
          </p:nvPr>
        </p:nvGraphicFramePr>
        <p:xfrm>
          <a:off x="304800" y="304800"/>
          <a:ext cx="8610599" cy="5791202"/>
        </p:xfrm>
        <a:graphic>
          <a:graphicData uri="http://schemas.openxmlformats.org/drawingml/2006/table">
            <a:tbl>
              <a:tblPr bandRow="1">
                <a:tableStyleId>{0660B408-B3CF-4A94-85FC-2B1E0A45F4A2}</a:tableStyleId>
              </a:tblPr>
              <a:tblGrid>
                <a:gridCol w="1600199"/>
                <a:gridCol w="2336800"/>
                <a:gridCol w="2336800"/>
                <a:gridCol w="2336800"/>
              </a:tblGrid>
              <a:tr h="1112588">
                <a:tc>
                  <a:txBody>
                    <a:bodyPr/>
                    <a:lstStyle/>
                    <a:p>
                      <a:pPr algn="ctr"/>
                      <a:endParaRPr lang="ru-RU"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2000" b="1" dirty="0" smtClean="0">
                          <a:solidFill>
                            <a:schemeClr val="bg1"/>
                          </a:solidFill>
                        </a:rPr>
                        <a:t>США</a:t>
                      </a:r>
                      <a:endParaRPr lang="ru-RU" sz="20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r>
                        <a:rPr lang="ru-RU" sz="2000" b="1" dirty="0" smtClean="0">
                          <a:solidFill>
                            <a:schemeClr val="bg1"/>
                          </a:solidFill>
                        </a:rPr>
                        <a:t>ЕС</a:t>
                      </a:r>
                      <a:endParaRPr lang="ru-RU" sz="20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r>
                        <a:rPr lang="ru-RU" sz="2000" b="1" dirty="0" smtClean="0">
                          <a:solidFill>
                            <a:schemeClr val="bg1"/>
                          </a:solidFill>
                        </a:rPr>
                        <a:t>Австралия</a:t>
                      </a:r>
                      <a:endParaRPr lang="ru-RU" sz="20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r>
              <a:tr h="482708">
                <a:tc rowSpan="3">
                  <a:txBody>
                    <a:bodyPr/>
                    <a:lstStyle/>
                    <a:p>
                      <a:r>
                        <a:rPr lang="ru-RU" dirty="0" smtClean="0"/>
                        <a:t>Местные</a:t>
                      </a:r>
                      <a:r>
                        <a:rPr lang="ru-RU" baseline="0" dirty="0" smtClean="0"/>
                        <a:t> случаи</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3">
                  <a:txBody>
                    <a:bodyPr/>
                    <a:lstStyle/>
                    <a:p>
                      <a:pPr algn="ctr"/>
                      <a:r>
                        <a:rPr lang="ru-RU" dirty="0" smtClean="0"/>
                        <a:t>15д. </a:t>
                      </a:r>
                      <a:r>
                        <a:rPr lang="en-US" dirty="0" smtClean="0"/>
                        <a:t>c</a:t>
                      </a:r>
                      <a:r>
                        <a:rPr lang="ru-RU" dirty="0" err="1" smtClean="0"/>
                        <a:t>ерьезные</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hMerge="1">
                  <a:txBody>
                    <a:bodyPr/>
                    <a:lstStyle/>
                    <a:p>
                      <a:endParaRPr lang="ru-RU" dirty="0" smtClean="0"/>
                    </a:p>
                  </a:txBody>
                  <a:tcPr/>
                </a:tc>
                <a:tc hMerge="1">
                  <a:txBody>
                    <a:bodyPr/>
                    <a:lstStyle/>
                    <a:p>
                      <a:endParaRPr lang="ru-RU" dirty="0"/>
                    </a:p>
                  </a:txBody>
                  <a:tcPr/>
                </a:tc>
              </a:tr>
              <a:tr h="482709">
                <a:tc vMerge="1">
                  <a:txBody>
                    <a:bodyPr/>
                    <a:lstStyle/>
                    <a:p>
                      <a:endParaRPr lang="ru-RU" dirty="0"/>
                    </a:p>
                  </a:txBody>
                  <a:tcPr/>
                </a:tc>
                <a:tc>
                  <a:txBody>
                    <a:bodyPr/>
                    <a:lstStyle/>
                    <a:p>
                      <a:pPr algn="ctr"/>
                      <a:r>
                        <a:rPr lang="ru-RU" dirty="0" smtClean="0"/>
                        <a:t>непредвиденные</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ru-RU" dirty="0" smtClean="0"/>
                        <a:t>все</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ru-RU" dirty="0" smtClean="0"/>
                        <a:t>все</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816941">
                <a:tc vMerge="1">
                  <a:txBody>
                    <a:bodyPr/>
                    <a:lstStyle/>
                    <a:p>
                      <a:pPr algn="r"/>
                      <a:endParaRPr lang="ru-RU" dirty="0"/>
                    </a:p>
                  </a:txBody>
                  <a:tcPr/>
                </a:tc>
                <a:tc>
                  <a:txBody>
                    <a:bodyPr/>
                    <a:lstStyle/>
                    <a:p>
                      <a:pPr algn="ctr"/>
                      <a:r>
                        <a:rPr lang="ru-RU" dirty="0" smtClean="0"/>
                        <a:t>-</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ru-RU" dirty="0" smtClean="0"/>
                        <a:t>(90 д. несерьезные</a:t>
                      </a:r>
                      <a:r>
                        <a:rPr lang="ru-RU" baseline="0" dirty="0" smtClean="0"/>
                        <a:t>)</a:t>
                      </a:r>
                      <a:endParaRPr lang="ru-RU"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ru-RU" dirty="0" smtClean="0"/>
                        <a:t>несерьезные</a:t>
                      </a:r>
                      <a:r>
                        <a:rPr lang="ru-RU" baseline="0" dirty="0" smtClean="0"/>
                        <a:t> по запросу</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724064">
                <a:tc rowSpan="2">
                  <a:txBody>
                    <a:bodyPr/>
                    <a:lstStyle/>
                    <a:p>
                      <a:r>
                        <a:rPr lang="ru-RU" dirty="0" smtClean="0"/>
                        <a:t>Зарубежные</a:t>
                      </a:r>
                      <a:r>
                        <a:rPr lang="ru-RU" baseline="0" dirty="0" smtClean="0"/>
                        <a:t> случаи</a:t>
                      </a:r>
                      <a:endParaRPr lang="en-US"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dirty="0" smtClean="0"/>
                        <a:t>15 д. серьезные</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5">
                        <a:lumMod val="60000"/>
                        <a:lumOff val="4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a:txBody>
                    <a:bodyPr/>
                    <a:lstStyle/>
                    <a:p>
                      <a:pPr algn="ctr"/>
                      <a:r>
                        <a:rPr lang="ru-RU" dirty="0" smtClean="0"/>
                        <a:t>не требуются</a:t>
                      </a:r>
                      <a:endParaRPr lang="ru-R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r>
              <a:tr h="724064">
                <a:tc vMerge="1">
                  <a:txBody>
                    <a:bodyPr/>
                    <a:lstStyle/>
                    <a:p>
                      <a:endParaRPr lang="ru-RU"/>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dirty="0" smtClean="0"/>
                        <a:t>непредвиденные</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dirty="0" smtClean="0"/>
                        <a:t>все</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5">
                        <a:lumMod val="60000"/>
                        <a:lumOff val="40000"/>
                      </a:schemeClr>
                    </a:solidFill>
                  </a:tcPr>
                </a:tc>
                <a:tc vMerge="1">
                  <a:txBody>
                    <a:bodyPr/>
                    <a:lstStyle/>
                    <a:p>
                      <a:endParaRPr lang="ru-RU"/>
                    </a:p>
                  </a:txBody>
                  <a:tcPr/>
                </a:tc>
              </a:tr>
              <a:tr h="724064">
                <a:tc rowSpan="2">
                  <a:txBody>
                    <a:bodyPr/>
                    <a:lstStyle/>
                    <a:p>
                      <a:r>
                        <a:rPr lang="ru-RU" dirty="0" err="1" smtClean="0"/>
                        <a:t>Периодич</a:t>
                      </a:r>
                      <a:r>
                        <a:rPr lang="ru-RU" dirty="0" smtClean="0"/>
                        <a:t>. отчеты</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3">
                  <a:txBody>
                    <a:bodyPr/>
                    <a:lstStyle/>
                    <a:p>
                      <a:pPr algn="ctr"/>
                      <a:r>
                        <a:rPr lang="en-US" baseline="0" dirty="0" smtClean="0"/>
                        <a:t>PBRER</a:t>
                      </a:r>
                      <a:endParaRPr lang="ru-R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24064">
                <a:tc vMerge="1">
                  <a:txBody>
                    <a:bodyPr/>
                    <a:lstStyle/>
                    <a:p>
                      <a:endParaRPr lang="ru-RU"/>
                    </a:p>
                  </a:txBody>
                  <a:tcPr/>
                </a:tc>
                <a:tc>
                  <a:txBody>
                    <a:bodyPr/>
                    <a:lstStyle/>
                    <a:p>
                      <a:pPr algn="ctr"/>
                      <a:r>
                        <a:rPr lang="ru-RU" dirty="0" smtClean="0"/>
                        <a:t>+ местный</a:t>
                      </a:r>
                      <a:endParaRPr lang="ru-R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a:r>
                        <a:rPr lang="ru-RU" dirty="0" smtClean="0"/>
                        <a:t>не</a:t>
                      </a:r>
                      <a:r>
                        <a:rPr lang="ru-RU" baseline="0" dirty="0" smtClean="0"/>
                        <a:t> для каждого ЛС, решение при регистрации</a:t>
                      </a:r>
                      <a:endParaRPr lang="ru-R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lang="ru-R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bl>
          </a:graphicData>
        </a:graphic>
      </p:graphicFrame>
    </p:spTree>
    <p:extLst>
      <p:ext uri="{BB962C8B-B14F-4D97-AF65-F5344CB8AC3E}">
        <p14:creationId xmlns:p14="http://schemas.microsoft.com/office/powerpoint/2010/main" val="2369301319"/>
      </p:ext>
    </p:extLst>
  </p:cSld>
  <p:clrMapOvr>
    <a:masterClrMapping/>
  </p:clrMapOvr>
  <p:transition spd="slow">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489C6225-DE79-4FA2-8DDA-C85CD065BC6C}" type="slidenum">
              <a:rPr lang="en-US" smtClean="0">
                <a:solidFill>
                  <a:srgbClr val="777777"/>
                </a:solidFill>
              </a:rPr>
              <a:pPr/>
              <a:t>17</a:t>
            </a:fld>
            <a:endParaRPr lang="en-US" dirty="0">
              <a:solidFill>
                <a:srgbClr val="777777"/>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25714548"/>
              </p:ext>
            </p:extLst>
          </p:nvPr>
        </p:nvGraphicFramePr>
        <p:xfrm>
          <a:off x="304800" y="152400"/>
          <a:ext cx="8685602" cy="5786676"/>
        </p:xfrm>
        <a:graphic>
          <a:graphicData uri="http://schemas.openxmlformats.org/drawingml/2006/table">
            <a:tbl>
              <a:tblPr firstRow="1" bandRow="1">
                <a:tableStyleId>{5C22544A-7EE6-4342-B048-85BDC9FD1C3A}</a:tableStyleId>
              </a:tblPr>
              <a:tblGrid>
                <a:gridCol w="1030052"/>
                <a:gridCol w="1531110"/>
                <a:gridCol w="1531110"/>
                <a:gridCol w="1531110"/>
                <a:gridCol w="1462018"/>
                <a:gridCol w="1600202"/>
              </a:tblGrid>
              <a:tr h="461510">
                <a:tc>
                  <a:txBody>
                    <a:bodyPr/>
                    <a:lstStyle/>
                    <a:p>
                      <a:endParaRPr lang="ru-RU" dirty="0"/>
                    </a:p>
                  </a:txBody>
                  <a:tcPr>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chemeClr val="bg1"/>
                    </a:solidFill>
                  </a:tcPr>
                </a:tc>
                <a:tc>
                  <a:txBody>
                    <a:bodyPr/>
                    <a:lstStyle/>
                    <a:p>
                      <a:pPr algn="ctr"/>
                      <a:r>
                        <a:rPr lang="ru-RU" sz="2000" dirty="0" smtClean="0"/>
                        <a:t>Китай</a:t>
                      </a:r>
                      <a:endParaRPr lang="ru-RU"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r>
                        <a:rPr lang="ru-RU" sz="2000" dirty="0" smtClean="0"/>
                        <a:t>Бразилия</a:t>
                      </a:r>
                      <a:endParaRPr lang="ru-RU"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r>
                        <a:rPr lang="ru-RU" sz="2000" dirty="0" smtClean="0"/>
                        <a:t>Мексика</a:t>
                      </a:r>
                      <a:endParaRPr lang="ru-RU"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r>
                        <a:rPr lang="ru-RU" sz="2000" dirty="0" smtClean="0"/>
                        <a:t>Казахстан</a:t>
                      </a:r>
                      <a:endParaRPr lang="ru-RU"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r>
                        <a:rPr lang="ru-RU" sz="2000" dirty="0" smtClean="0"/>
                        <a:t>Россия</a:t>
                      </a:r>
                      <a:endParaRPr lang="ru-RU"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r>
              <a:tr h="807642">
                <a:tc>
                  <a:txBody>
                    <a:bodyPr/>
                    <a:lstStyle/>
                    <a:p>
                      <a:endParaRPr lang="ru-RU"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ru-RU" sz="2000" dirty="0" smtClean="0"/>
                        <a:t>+</a:t>
                      </a:r>
                      <a:endParaRPr lang="ru-RU"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ru-RU" sz="2000" dirty="0" smtClean="0"/>
                        <a:t>+</a:t>
                      </a:r>
                      <a:endParaRPr lang="ru-RU"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ru-RU" sz="2000" dirty="0" smtClean="0"/>
                        <a:t>+</a:t>
                      </a:r>
                      <a:endParaRPr lang="ru-RU"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2000" dirty="0" smtClean="0"/>
                        <a:t>+</a:t>
                      </a:r>
                      <a:endParaRPr lang="ru-RU"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2000" dirty="0" smtClean="0"/>
                        <a:t>-</a:t>
                      </a:r>
                      <a:endParaRPr lang="ru-RU"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r>
              <a:tr h="807642">
                <a:tc>
                  <a:txBody>
                    <a:bodyPr/>
                    <a:lstStyle/>
                    <a:p>
                      <a:endParaRPr lang="ru-RU"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ru-RU" sz="2000" dirty="0" err="1" smtClean="0"/>
                        <a:t>локальныепред</a:t>
                      </a:r>
                      <a:r>
                        <a:rPr lang="ru-RU" sz="2000" dirty="0" smtClean="0"/>
                        <a:t>-РИ</a:t>
                      </a:r>
                      <a:endParaRPr lang="ru-RU"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ru-RU" sz="2000" dirty="0" smtClean="0"/>
                        <a:t>+</a:t>
                      </a:r>
                      <a:endParaRPr lang="ru-RU"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ru-RU" sz="2000" dirty="0" smtClean="0"/>
                        <a:t>+</a:t>
                      </a:r>
                      <a:endParaRPr lang="ru-RU"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2000" dirty="0" smtClean="0"/>
                        <a:t>-</a:t>
                      </a:r>
                      <a:endParaRPr lang="ru-RU"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dirty="0" err="1" smtClean="0"/>
                        <a:t>локальныепред</a:t>
                      </a:r>
                      <a:r>
                        <a:rPr lang="en-US" sz="2000" dirty="0" smtClean="0"/>
                        <a:t>-</a:t>
                      </a:r>
                      <a:r>
                        <a:rPr lang="ru-RU" sz="2000" dirty="0" smtClean="0"/>
                        <a:t>РИ</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807642">
                <a:tc>
                  <a:txBody>
                    <a:bodyPr/>
                    <a:lstStyle/>
                    <a:p>
                      <a:endParaRPr lang="ru-RU"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ru-RU" sz="2000" dirty="0" smtClean="0"/>
                        <a:t>-</a:t>
                      </a:r>
                      <a:endParaRPr lang="ru-RU"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000" dirty="0" smtClean="0"/>
                        <a:t>-</a:t>
                      </a:r>
                      <a:endParaRPr lang="ru-RU"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000" dirty="0" smtClean="0"/>
                        <a:t>-</a:t>
                      </a:r>
                      <a:endParaRPr lang="ru-RU"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a:t>
                      </a:r>
                      <a:endParaRPr lang="ru-RU"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a:t>
                      </a:r>
                      <a:endParaRPr lang="ru-RU"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07642">
                <a:tc>
                  <a:txBody>
                    <a:bodyPr/>
                    <a:lstStyle/>
                    <a:p>
                      <a:endParaRPr lang="ru-RU"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ru-RU" sz="2000" dirty="0" smtClean="0"/>
                        <a:t>-</a:t>
                      </a:r>
                      <a:endParaRPr lang="ru-RU"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ru-RU" sz="2000" dirty="0" smtClean="0"/>
                        <a:t>+</a:t>
                      </a:r>
                      <a:endParaRPr lang="ru-RU"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ru-RU" sz="2000" dirty="0" smtClean="0"/>
                        <a:t>+</a:t>
                      </a:r>
                      <a:endParaRPr lang="ru-RU"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2000" dirty="0" smtClean="0"/>
                        <a:t>+</a:t>
                      </a:r>
                      <a:endParaRPr lang="ru-RU"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ru-RU" sz="2000" dirty="0" smtClean="0"/>
                        <a:t>-</a:t>
                      </a:r>
                      <a:endParaRPr lang="ru-RU"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1169158">
                <a:tc>
                  <a:txBody>
                    <a:bodyPr/>
                    <a:lstStyle/>
                    <a:p>
                      <a:r>
                        <a:rPr lang="ru-RU" sz="1400" b="0" dirty="0" smtClean="0">
                          <a:solidFill>
                            <a:schemeClr val="accent5">
                              <a:lumMod val="60000"/>
                              <a:lumOff val="40000"/>
                            </a:schemeClr>
                          </a:solidFill>
                        </a:rPr>
                        <a:t> </a:t>
                      </a:r>
                      <a:r>
                        <a:rPr lang="en-US" sz="1400" b="0" dirty="0" smtClean="0">
                          <a:solidFill>
                            <a:schemeClr val="accent5">
                              <a:lumMod val="60000"/>
                              <a:lumOff val="40000"/>
                            </a:schemeClr>
                          </a:solidFill>
                        </a:rPr>
                        <a:t>Cases</a:t>
                      </a:r>
                      <a:endParaRPr lang="ru-RU" sz="1400" b="0" dirty="0">
                        <a:solidFill>
                          <a:schemeClr val="accent5">
                            <a:lumMod val="60000"/>
                            <a:lumOff val="4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solidFill>
                            <a:schemeClr val="accent5">
                              <a:lumMod val="60000"/>
                              <a:lumOff val="40000"/>
                            </a:schemeClr>
                          </a:solidFill>
                        </a:rPr>
                        <a:t>15 days:</a:t>
                      </a:r>
                    </a:p>
                    <a:p>
                      <a:pPr algn="ctr"/>
                      <a:r>
                        <a:rPr lang="en-US" sz="1400" dirty="0" smtClean="0">
                          <a:solidFill>
                            <a:schemeClr val="accent5">
                              <a:lumMod val="60000"/>
                              <a:lumOff val="40000"/>
                            </a:schemeClr>
                          </a:solidFill>
                        </a:rPr>
                        <a:t>unexpected</a:t>
                      </a:r>
                      <a:r>
                        <a:rPr lang="en-US" sz="1400" baseline="0" dirty="0" smtClean="0">
                          <a:solidFill>
                            <a:schemeClr val="accent5">
                              <a:lumMod val="60000"/>
                              <a:lumOff val="40000"/>
                            </a:schemeClr>
                          </a:solidFill>
                        </a:rPr>
                        <a:t> or serious for old MAA; all – for new MAA</a:t>
                      </a:r>
                      <a:r>
                        <a:rPr lang="ru-RU" sz="1400" baseline="0" dirty="0" smtClean="0">
                          <a:solidFill>
                            <a:schemeClr val="accent5">
                              <a:lumMod val="60000"/>
                              <a:lumOff val="40000"/>
                            </a:schemeClr>
                          </a:solidFill>
                        </a:rPr>
                        <a:t>.</a:t>
                      </a:r>
                      <a:endParaRPr lang="ru-RU" sz="1400" dirty="0">
                        <a:solidFill>
                          <a:schemeClr val="accent5">
                            <a:lumMod val="60000"/>
                            <a:lumOff val="4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solidFill>
                            <a:schemeClr val="accent5">
                              <a:lumMod val="60000"/>
                              <a:lumOff val="40000"/>
                            </a:schemeClr>
                          </a:solidFill>
                        </a:rPr>
                        <a:t>local</a:t>
                      </a:r>
                      <a:r>
                        <a:rPr lang="ru-RU" sz="1400" dirty="0" smtClean="0">
                          <a:solidFill>
                            <a:schemeClr val="accent5">
                              <a:lumMod val="60000"/>
                              <a:lumOff val="40000"/>
                            </a:schemeClr>
                          </a:solidFill>
                        </a:rPr>
                        <a:t>: 7(</a:t>
                      </a:r>
                      <a:r>
                        <a:rPr lang="en-US" sz="1400" dirty="0" smtClean="0">
                          <a:solidFill>
                            <a:schemeClr val="accent5">
                              <a:lumMod val="60000"/>
                              <a:lumOff val="40000"/>
                            </a:schemeClr>
                          </a:solidFill>
                        </a:rPr>
                        <a:t>FLT</a:t>
                      </a:r>
                      <a:r>
                        <a:rPr lang="ru-RU" sz="1400" dirty="0" smtClean="0">
                          <a:solidFill>
                            <a:schemeClr val="accent5">
                              <a:lumMod val="60000"/>
                              <a:lumOff val="40000"/>
                            </a:schemeClr>
                          </a:solidFill>
                        </a:rPr>
                        <a:t>),</a:t>
                      </a:r>
                      <a:r>
                        <a:rPr lang="en-US" sz="1400" dirty="0" smtClean="0">
                          <a:solidFill>
                            <a:schemeClr val="accent5">
                              <a:lumMod val="60000"/>
                              <a:lumOff val="40000"/>
                            </a:schemeClr>
                          </a:solidFill>
                        </a:rPr>
                        <a:t> </a:t>
                      </a:r>
                      <a:r>
                        <a:rPr lang="ru-RU" sz="1400" dirty="0" smtClean="0">
                          <a:solidFill>
                            <a:schemeClr val="accent5">
                              <a:lumMod val="60000"/>
                              <a:lumOff val="40000"/>
                            </a:schemeClr>
                          </a:solidFill>
                        </a:rPr>
                        <a:t>15</a:t>
                      </a:r>
                      <a:r>
                        <a:rPr lang="en-US" sz="1400" dirty="0" smtClean="0">
                          <a:solidFill>
                            <a:schemeClr val="accent5">
                              <a:lumMod val="60000"/>
                              <a:lumOff val="40000"/>
                            </a:schemeClr>
                          </a:solidFill>
                        </a:rPr>
                        <a:t>(s)</a:t>
                      </a:r>
                      <a:r>
                        <a:rPr lang="ru-RU" sz="1400" dirty="0" smtClean="0">
                          <a:solidFill>
                            <a:schemeClr val="accent5">
                              <a:lumMod val="60000"/>
                              <a:lumOff val="40000"/>
                            </a:schemeClr>
                          </a:solidFill>
                        </a:rPr>
                        <a:t>,</a:t>
                      </a:r>
                      <a:r>
                        <a:rPr lang="en-US" sz="1400" dirty="0" smtClean="0">
                          <a:solidFill>
                            <a:schemeClr val="accent5">
                              <a:lumMod val="60000"/>
                              <a:lumOff val="40000"/>
                            </a:schemeClr>
                          </a:solidFill>
                        </a:rPr>
                        <a:t> </a:t>
                      </a:r>
                      <a:r>
                        <a:rPr lang="ru-RU" sz="1400" dirty="0" smtClean="0">
                          <a:solidFill>
                            <a:schemeClr val="accent5">
                              <a:lumMod val="60000"/>
                              <a:lumOff val="40000"/>
                            </a:schemeClr>
                          </a:solidFill>
                        </a:rPr>
                        <a:t>90</a:t>
                      </a:r>
                      <a:r>
                        <a:rPr lang="en-US" sz="1400" dirty="0" smtClean="0">
                          <a:solidFill>
                            <a:schemeClr val="accent5">
                              <a:lumMod val="60000"/>
                              <a:lumOff val="40000"/>
                            </a:schemeClr>
                          </a:solidFill>
                        </a:rPr>
                        <a:t>(ns)</a:t>
                      </a:r>
                      <a:r>
                        <a:rPr lang="en-US" sz="1400" baseline="0" dirty="0" smtClean="0">
                          <a:solidFill>
                            <a:schemeClr val="accent5">
                              <a:lumMod val="60000"/>
                              <a:lumOff val="40000"/>
                            </a:schemeClr>
                          </a:solidFill>
                        </a:rPr>
                        <a:t> days</a:t>
                      </a:r>
                      <a:endParaRPr lang="ru-RU" sz="1400" dirty="0">
                        <a:solidFill>
                          <a:schemeClr val="accent5">
                            <a:lumMod val="60000"/>
                            <a:lumOff val="4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solidFill>
                            <a:schemeClr val="accent5">
                              <a:lumMod val="60000"/>
                              <a:lumOff val="40000"/>
                            </a:schemeClr>
                          </a:solidFill>
                        </a:rPr>
                        <a:t>Local</a:t>
                      </a:r>
                    </a:p>
                    <a:p>
                      <a:pPr algn="ctr"/>
                      <a:r>
                        <a:rPr lang="en-US" sz="1400" baseline="0" dirty="0" smtClean="0">
                          <a:solidFill>
                            <a:schemeClr val="accent5">
                              <a:lumMod val="60000"/>
                              <a:lumOff val="40000"/>
                            </a:schemeClr>
                          </a:solidFill>
                        </a:rPr>
                        <a:t>serious</a:t>
                      </a:r>
                      <a:r>
                        <a:rPr lang="ru-RU" sz="1400" baseline="0" dirty="0" smtClean="0">
                          <a:solidFill>
                            <a:schemeClr val="accent5">
                              <a:lumMod val="60000"/>
                              <a:lumOff val="40000"/>
                            </a:schemeClr>
                          </a:solidFill>
                        </a:rPr>
                        <a:t>15</a:t>
                      </a:r>
                      <a:r>
                        <a:rPr lang="en-US" sz="1400" baseline="0" dirty="0" smtClean="0">
                          <a:solidFill>
                            <a:schemeClr val="accent5">
                              <a:lumMod val="60000"/>
                              <a:lumOff val="40000"/>
                            </a:schemeClr>
                          </a:solidFill>
                        </a:rPr>
                        <a:t>d.,</a:t>
                      </a:r>
                      <a:r>
                        <a:rPr lang="ru-RU" sz="1400" baseline="0" dirty="0" smtClean="0">
                          <a:solidFill>
                            <a:schemeClr val="accent5">
                              <a:lumMod val="60000"/>
                              <a:lumOff val="40000"/>
                            </a:schemeClr>
                          </a:solidFill>
                        </a:rPr>
                        <a:t> </a:t>
                      </a:r>
                      <a:r>
                        <a:rPr lang="en-US" sz="1400" baseline="0" dirty="0" smtClean="0">
                          <a:solidFill>
                            <a:schemeClr val="accent5">
                              <a:lumMod val="60000"/>
                              <a:lumOff val="40000"/>
                            </a:schemeClr>
                          </a:solidFill>
                        </a:rPr>
                        <a:t>non-serious </a:t>
                      </a:r>
                      <a:br>
                        <a:rPr lang="en-US" sz="1400" baseline="0" dirty="0" smtClean="0">
                          <a:solidFill>
                            <a:schemeClr val="accent5">
                              <a:lumMod val="60000"/>
                              <a:lumOff val="40000"/>
                            </a:schemeClr>
                          </a:solidFill>
                        </a:rPr>
                      </a:br>
                      <a:r>
                        <a:rPr lang="en-US" sz="1400" baseline="0" dirty="0" smtClean="0">
                          <a:solidFill>
                            <a:schemeClr val="accent5">
                              <a:lumMod val="60000"/>
                              <a:lumOff val="40000"/>
                            </a:schemeClr>
                          </a:solidFill>
                        </a:rPr>
                        <a:t>30 d</a:t>
                      </a:r>
                      <a:r>
                        <a:rPr lang="ru-RU" sz="1400" baseline="0" dirty="0" smtClean="0">
                          <a:solidFill>
                            <a:schemeClr val="accent5">
                              <a:lumMod val="60000"/>
                              <a:lumOff val="40000"/>
                            </a:schemeClr>
                          </a:solidFill>
                        </a:rPr>
                        <a:t>.</a:t>
                      </a:r>
                      <a:endParaRPr lang="ru-RU" sz="1400" dirty="0">
                        <a:solidFill>
                          <a:schemeClr val="accent5">
                            <a:lumMod val="60000"/>
                            <a:lumOff val="4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aseline="0" dirty="0" smtClean="0">
                          <a:solidFill>
                            <a:schemeClr val="accent5">
                              <a:lumMod val="60000"/>
                              <a:lumOff val="40000"/>
                            </a:schemeClr>
                          </a:solidFill>
                        </a:rPr>
                        <a:t>All local: </a:t>
                      </a:r>
                      <a:br>
                        <a:rPr lang="en-US" sz="1400" baseline="0" dirty="0" smtClean="0">
                          <a:solidFill>
                            <a:schemeClr val="accent5">
                              <a:lumMod val="60000"/>
                              <a:lumOff val="40000"/>
                            </a:schemeClr>
                          </a:solidFill>
                        </a:rPr>
                      </a:br>
                      <a:r>
                        <a:rPr lang="en-US" sz="1400" baseline="0" dirty="0" smtClean="0">
                          <a:solidFill>
                            <a:schemeClr val="accent5">
                              <a:lumMod val="60000"/>
                              <a:lumOff val="40000"/>
                            </a:schemeClr>
                          </a:solidFill>
                        </a:rPr>
                        <a:t>1</a:t>
                      </a:r>
                      <a:r>
                        <a:rPr lang="en-US" sz="1400" dirty="0" smtClean="0">
                          <a:solidFill>
                            <a:schemeClr val="accent5">
                              <a:lumMod val="60000"/>
                              <a:lumOff val="40000"/>
                            </a:schemeClr>
                          </a:solidFill>
                        </a:rPr>
                        <a:t>5</a:t>
                      </a:r>
                      <a:r>
                        <a:rPr lang="en-US" sz="1400" baseline="0" dirty="0" smtClean="0">
                          <a:solidFill>
                            <a:schemeClr val="accent5">
                              <a:lumMod val="60000"/>
                              <a:lumOff val="40000"/>
                            </a:schemeClr>
                          </a:solidFill>
                        </a:rPr>
                        <a:t> days</a:t>
                      </a:r>
                      <a:endParaRPr lang="ru-RU" sz="1400" dirty="0">
                        <a:solidFill>
                          <a:schemeClr val="accent5">
                            <a:lumMod val="60000"/>
                            <a:lumOff val="4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solidFill>
                            <a:schemeClr val="accent5">
                              <a:lumMod val="60000"/>
                              <a:lumOff val="40000"/>
                            </a:schemeClr>
                          </a:solidFill>
                        </a:rPr>
                        <a:t>Local:</a:t>
                      </a:r>
                      <a:r>
                        <a:rPr lang="en-US" sz="1400" baseline="0" dirty="0" smtClean="0">
                          <a:solidFill>
                            <a:schemeClr val="accent5">
                              <a:lumMod val="60000"/>
                              <a:lumOff val="40000"/>
                            </a:schemeClr>
                          </a:solidFill>
                        </a:rPr>
                        <a:t> </a:t>
                      </a:r>
                    </a:p>
                    <a:p>
                      <a:pPr algn="ctr"/>
                      <a:r>
                        <a:rPr lang="en-US" sz="1400" baseline="0" dirty="0" smtClean="0">
                          <a:solidFill>
                            <a:schemeClr val="accent5">
                              <a:lumMod val="60000"/>
                              <a:lumOff val="40000"/>
                            </a:schemeClr>
                          </a:solidFill>
                        </a:rPr>
                        <a:t>5 d. non-serious</a:t>
                      </a:r>
                    </a:p>
                    <a:p>
                      <a:pPr algn="ctr"/>
                      <a:r>
                        <a:rPr lang="en-US" sz="1400" baseline="0" dirty="0" smtClean="0">
                          <a:solidFill>
                            <a:schemeClr val="accent5">
                              <a:lumMod val="60000"/>
                              <a:lumOff val="40000"/>
                            </a:schemeClr>
                          </a:solidFill>
                        </a:rPr>
                        <a:t>1 d. serious</a:t>
                      </a:r>
                      <a:endParaRPr lang="ru-RU" sz="1400" dirty="0">
                        <a:solidFill>
                          <a:schemeClr val="accent5">
                            <a:lumMod val="60000"/>
                            <a:lumOff val="4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r>
              <a:tr h="769183">
                <a:tc>
                  <a:txBody>
                    <a:bodyPr/>
                    <a:lstStyle/>
                    <a:p>
                      <a:r>
                        <a:rPr lang="ru-RU" sz="1400" b="0" dirty="0" smtClean="0">
                          <a:solidFill>
                            <a:schemeClr val="accent5">
                              <a:lumMod val="20000"/>
                              <a:lumOff val="80000"/>
                            </a:schemeClr>
                          </a:solidFill>
                        </a:rPr>
                        <a:t> </a:t>
                      </a:r>
                      <a:r>
                        <a:rPr lang="en-US" sz="1400" b="0" dirty="0" smtClean="0">
                          <a:solidFill>
                            <a:schemeClr val="accent5">
                              <a:lumMod val="20000"/>
                              <a:lumOff val="80000"/>
                            </a:schemeClr>
                          </a:solidFill>
                        </a:rPr>
                        <a:t>Periodic </a:t>
                      </a:r>
                      <a:br>
                        <a:rPr lang="en-US" sz="1400" b="0" dirty="0" smtClean="0">
                          <a:solidFill>
                            <a:schemeClr val="accent5">
                              <a:lumMod val="20000"/>
                              <a:lumOff val="80000"/>
                            </a:schemeClr>
                          </a:solidFill>
                        </a:rPr>
                      </a:br>
                      <a:r>
                        <a:rPr lang="en-US" sz="1400" b="0" dirty="0" smtClean="0">
                          <a:solidFill>
                            <a:schemeClr val="accent5">
                              <a:lumMod val="20000"/>
                              <a:lumOff val="80000"/>
                            </a:schemeClr>
                          </a:solidFill>
                        </a:rPr>
                        <a:t> reports</a:t>
                      </a:r>
                      <a:endParaRPr lang="ru-RU" sz="1400" b="0" dirty="0">
                        <a:solidFill>
                          <a:schemeClr val="accent5">
                            <a:lumMod val="20000"/>
                            <a:lumOff val="8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1400" dirty="0" smtClean="0">
                          <a:solidFill>
                            <a:schemeClr val="accent5">
                              <a:lumMod val="20000"/>
                              <a:lumOff val="80000"/>
                            </a:schemeClr>
                          </a:solidFill>
                        </a:rPr>
                        <a:t>Own format </a:t>
                      </a:r>
                      <a:r>
                        <a:rPr lang="ru-RU" sz="1400" dirty="0" smtClean="0">
                          <a:solidFill>
                            <a:schemeClr val="accent5">
                              <a:lumMod val="20000"/>
                              <a:lumOff val="80000"/>
                            </a:schemeClr>
                          </a:solidFill>
                        </a:rPr>
                        <a:t>– </a:t>
                      </a:r>
                      <a:br>
                        <a:rPr lang="ru-RU" sz="1400" dirty="0" smtClean="0">
                          <a:solidFill>
                            <a:schemeClr val="accent5">
                              <a:lumMod val="20000"/>
                              <a:lumOff val="80000"/>
                            </a:schemeClr>
                          </a:solidFill>
                        </a:rPr>
                      </a:br>
                      <a:r>
                        <a:rPr lang="ru-RU" sz="1400" baseline="0" dirty="0" smtClean="0">
                          <a:solidFill>
                            <a:schemeClr val="accent5">
                              <a:lumMod val="20000"/>
                              <a:lumOff val="80000"/>
                            </a:schemeClr>
                          </a:solidFill>
                        </a:rPr>
                        <a:t>5 </a:t>
                      </a:r>
                      <a:r>
                        <a:rPr lang="en-US" sz="1400" baseline="0" dirty="0" smtClean="0">
                          <a:solidFill>
                            <a:schemeClr val="accent5">
                              <a:lumMod val="20000"/>
                              <a:lumOff val="80000"/>
                            </a:schemeClr>
                          </a:solidFill>
                        </a:rPr>
                        <a:t>yrs. Annually</a:t>
                      </a:r>
                      <a:endParaRPr lang="ru-RU" sz="1400" dirty="0">
                        <a:solidFill>
                          <a:schemeClr val="accent5">
                            <a:lumMod val="20000"/>
                            <a:lumOff val="8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1400" dirty="0" smtClean="0">
                          <a:solidFill>
                            <a:schemeClr val="accent5">
                              <a:lumMod val="20000"/>
                              <a:lumOff val="80000"/>
                            </a:schemeClr>
                          </a:solidFill>
                        </a:rPr>
                        <a:t>Generics</a:t>
                      </a:r>
                      <a:r>
                        <a:rPr lang="en-US" sz="1400" baseline="0" dirty="0" smtClean="0">
                          <a:solidFill>
                            <a:schemeClr val="accent5">
                              <a:lumMod val="20000"/>
                              <a:lumOff val="80000"/>
                            </a:schemeClr>
                          </a:solidFill>
                        </a:rPr>
                        <a:t>: o</a:t>
                      </a:r>
                      <a:r>
                        <a:rPr lang="en-US" sz="1400" dirty="0" smtClean="0">
                          <a:solidFill>
                            <a:schemeClr val="accent5">
                              <a:lumMod val="20000"/>
                              <a:lumOff val="80000"/>
                            </a:schemeClr>
                          </a:solidFill>
                        </a:rPr>
                        <a:t>wn format; innovators &amp; </a:t>
                      </a:r>
                      <a:r>
                        <a:rPr lang="en-US" sz="1400" dirty="0" err="1" smtClean="0">
                          <a:solidFill>
                            <a:schemeClr val="accent5">
                              <a:lumMod val="20000"/>
                              <a:lumOff val="80000"/>
                            </a:schemeClr>
                          </a:solidFill>
                        </a:rPr>
                        <a:t>biosimilars</a:t>
                      </a:r>
                      <a:r>
                        <a:rPr lang="en-US" sz="1400" baseline="0" dirty="0" smtClean="0">
                          <a:solidFill>
                            <a:schemeClr val="accent5">
                              <a:lumMod val="20000"/>
                              <a:lumOff val="80000"/>
                            </a:schemeClr>
                          </a:solidFill>
                        </a:rPr>
                        <a:t> – ICH</a:t>
                      </a:r>
                      <a:endParaRPr lang="ru-RU" sz="1400" dirty="0">
                        <a:solidFill>
                          <a:schemeClr val="accent5">
                            <a:lumMod val="20000"/>
                            <a:lumOff val="80000"/>
                          </a:schemeClr>
                        </a:solidFill>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aseline="0" dirty="0" smtClean="0">
                          <a:solidFill>
                            <a:schemeClr val="accent5">
                              <a:lumMod val="20000"/>
                              <a:lumOff val="80000"/>
                            </a:schemeClr>
                          </a:solidFill>
                        </a:rPr>
                        <a:t>Own format</a:t>
                      </a:r>
                      <a:r>
                        <a:rPr lang="ru-RU" sz="1400" baseline="0" dirty="0" smtClean="0">
                          <a:solidFill>
                            <a:schemeClr val="accent5">
                              <a:lumMod val="20000"/>
                              <a:lumOff val="80000"/>
                            </a:schemeClr>
                          </a:solidFill>
                        </a:rPr>
                        <a:t>,</a:t>
                      </a:r>
                      <a:endParaRPr lang="ru-RU" sz="1400" dirty="0" smtClean="0">
                        <a:solidFill>
                          <a:schemeClr val="accent5">
                            <a:lumMod val="20000"/>
                            <a:lumOff val="80000"/>
                          </a:schemeClr>
                        </a:solidFill>
                      </a:endParaRPr>
                    </a:p>
                    <a:p>
                      <a:pPr algn="ctr"/>
                      <a:r>
                        <a:rPr lang="en-US" sz="1400" dirty="0" smtClean="0">
                          <a:solidFill>
                            <a:schemeClr val="accent5">
                              <a:lumMod val="20000"/>
                              <a:lumOff val="80000"/>
                            </a:schemeClr>
                          </a:solidFill>
                        </a:rPr>
                        <a:t>PBRER</a:t>
                      </a:r>
                      <a:r>
                        <a:rPr lang="ru-RU" sz="1400" dirty="0" smtClean="0">
                          <a:solidFill>
                            <a:schemeClr val="accent5">
                              <a:lumMod val="20000"/>
                              <a:lumOff val="80000"/>
                            </a:schemeClr>
                          </a:solidFill>
                        </a:rPr>
                        <a:t>+</a:t>
                      </a:r>
                      <a:r>
                        <a:rPr lang="en-US" sz="1400" dirty="0" smtClean="0">
                          <a:solidFill>
                            <a:schemeClr val="accent5">
                              <a:lumMod val="20000"/>
                              <a:lumOff val="80000"/>
                            </a:schemeClr>
                          </a:solidFill>
                        </a:rPr>
                        <a:t>appendix</a:t>
                      </a:r>
                      <a:endParaRPr lang="ru-RU" sz="1400" dirty="0">
                        <a:solidFill>
                          <a:schemeClr val="accent5">
                            <a:lumMod val="20000"/>
                            <a:lumOff val="80000"/>
                          </a:schemeClr>
                        </a:solidFill>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1400" dirty="0" smtClean="0">
                          <a:solidFill>
                            <a:schemeClr val="accent5">
                              <a:lumMod val="20000"/>
                              <a:lumOff val="80000"/>
                            </a:schemeClr>
                          </a:solidFill>
                        </a:rPr>
                        <a:t>PSUR/PBRER, IBD</a:t>
                      </a:r>
                      <a:endParaRPr lang="ru-RU" sz="1800" dirty="0">
                        <a:solidFill>
                          <a:schemeClr val="accent5">
                            <a:lumMod val="20000"/>
                            <a:lumOff val="80000"/>
                          </a:schemeClr>
                        </a:solidFill>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1400" dirty="0" smtClean="0">
                          <a:solidFill>
                            <a:schemeClr val="accent5">
                              <a:lumMod val="20000"/>
                              <a:lumOff val="80000"/>
                            </a:schemeClr>
                          </a:solidFill>
                        </a:rPr>
                        <a:t>PSUR/PBRER, SRD</a:t>
                      </a:r>
                      <a:endParaRPr lang="ru-RU" sz="1400" dirty="0">
                        <a:solidFill>
                          <a:schemeClr val="accent5">
                            <a:lumMod val="20000"/>
                            <a:lumOff val="80000"/>
                          </a:schemeClr>
                        </a:solidFill>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bl>
          </a:graphicData>
        </a:graphic>
      </p:graphicFrame>
      <p:grpSp>
        <p:nvGrpSpPr>
          <p:cNvPr id="6" name="Group 5"/>
          <p:cNvGrpSpPr/>
          <p:nvPr/>
        </p:nvGrpSpPr>
        <p:grpSpPr>
          <a:xfrm>
            <a:off x="414868" y="660399"/>
            <a:ext cx="724482" cy="3117672"/>
            <a:chOff x="365626" y="783772"/>
            <a:chExt cx="724482" cy="3117672"/>
          </a:xfrm>
        </p:grpSpPr>
        <p:sp>
          <p:nvSpPr>
            <p:cNvPr id="9" name="Freeform 8"/>
            <p:cNvSpPr/>
            <p:nvPr/>
          </p:nvSpPr>
          <p:spPr>
            <a:xfrm>
              <a:off x="370108" y="783772"/>
              <a:ext cx="720000" cy="720000"/>
            </a:xfrm>
            <a:custGeom>
              <a:avLst/>
              <a:gdLst>
                <a:gd name="connsiteX0" fmla="*/ 0 w 1747789"/>
                <a:gd name="connsiteY0" fmla="*/ 291304 h 1747789"/>
                <a:gd name="connsiteX1" fmla="*/ 291304 w 1747789"/>
                <a:gd name="connsiteY1" fmla="*/ 0 h 1747789"/>
                <a:gd name="connsiteX2" fmla="*/ 1456485 w 1747789"/>
                <a:gd name="connsiteY2" fmla="*/ 0 h 1747789"/>
                <a:gd name="connsiteX3" fmla="*/ 1747789 w 1747789"/>
                <a:gd name="connsiteY3" fmla="*/ 291304 h 1747789"/>
                <a:gd name="connsiteX4" fmla="*/ 1747789 w 1747789"/>
                <a:gd name="connsiteY4" fmla="*/ 1456485 h 1747789"/>
                <a:gd name="connsiteX5" fmla="*/ 1456485 w 1747789"/>
                <a:gd name="connsiteY5" fmla="*/ 1747789 h 1747789"/>
                <a:gd name="connsiteX6" fmla="*/ 291304 w 1747789"/>
                <a:gd name="connsiteY6" fmla="*/ 1747789 h 1747789"/>
                <a:gd name="connsiteX7" fmla="*/ 0 w 1747789"/>
                <a:gd name="connsiteY7" fmla="*/ 1456485 h 1747789"/>
                <a:gd name="connsiteX8" fmla="*/ 0 w 1747789"/>
                <a:gd name="connsiteY8" fmla="*/ 291304 h 1747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7789" h="1747789">
                  <a:moveTo>
                    <a:pt x="0" y="291304"/>
                  </a:moveTo>
                  <a:cubicBezTo>
                    <a:pt x="0" y="130421"/>
                    <a:pt x="130421" y="0"/>
                    <a:pt x="291304" y="0"/>
                  </a:cubicBezTo>
                  <a:lnTo>
                    <a:pt x="1456485" y="0"/>
                  </a:lnTo>
                  <a:cubicBezTo>
                    <a:pt x="1617368" y="0"/>
                    <a:pt x="1747789" y="130421"/>
                    <a:pt x="1747789" y="291304"/>
                  </a:cubicBezTo>
                  <a:lnTo>
                    <a:pt x="1747789" y="1456485"/>
                  </a:lnTo>
                  <a:cubicBezTo>
                    <a:pt x="1747789" y="1617368"/>
                    <a:pt x="1617368" y="1747789"/>
                    <a:pt x="1456485" y="1747789"/>
                  </a:cubicBezTo>
                  <a:lnTo>
                    <a:pt x="291304" y="1747789"/>
                  </a:lnTo>
                  <a:cubicBezTo>
                    <a:pt x="130421" y="1747789"/>
                    <a:pt x="0" y="1617368"/>
                    <a:pt x="0" y="1456485"/>
                  </a:cubicBezTo>
                  <a:lnTo>
                    <a:pt x="0" y="291304"/>
                  </a:lnTo>
                  <a:close/>
                </a:path>
              </a:pathLst>
            </a:custGeom>
            <a:solidFill>
              <a:schemeClr val="accent1"/>
            </a:solidFill>
            <a:ln w="6350">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000" tIns="36000" rIns="36000" bIns="36000" numCol="1" spcCol="1270" anchor="ctr" anchorCtr="0">
              <a:noAutofit/>
            </a:bodyPr>
            <a:lstStyle/>
            <a:p>
              <a:pPr lvl="0" algn="ctr" defTabSz="1600200">
                <a:lnSpc>
                  <a:spcPct val="90000"/>
                </a:lnSpc>
                <a:spcBef>
                  <a:spcPct val="0"/>
                </a:spcBef>
                <a:spcAft>
                  <a:spcPct val="35000"/>
                </a:spcAft>
              </a:pPr>
              <a:r>
                <a:rPr lang="ru-RU" b="1" kern="1200" dirty="0" smtClean="0"/>
                <a:t>УПФ</a:t>
              </a:r>
              <a:endParaRPr lang="ru-RU" b="1" kern="1200" dirty="0"/>
            </a:p>
          </p:txBody>
        </p:sp>
        <p:sp>
          <p:nvSpPr>
            <p:cNvPr id="10" name="Freeform 9"/>
            <p:cNvSpPr/>
            <p:nvPr/>
          </p:nvSpPr>
          <p:spPr>
            <a:xfrm>
              <a:off x="370108" y="1582641"/>
              <a:ext cx="720000" cy="720000"/>
            </a:xfrm>
            <a:custGeom>
              <a:avLst/>
              <a:gdLst>
                <a:gd name="connsiteX0" fmla="*/ 0 w 1747789"/>
                <a:gd name="connsiteY0" fmla="*/ 291304 h 1747789"/>
                <a:gd name="connsiteX1" fmla="*/ 291304 w 1747789"/>
                <a:gd name="connsiteY1" fmla="*/ 0 h 1747789"/>
                <a:gd name="connsiteX2" fmla="*/ 1456485 w 1747789"/>
                <a:gd name="connsiteY2" fmla="*/ 0 h 1747789"/>
                <a:gd name="connsiteX3" fmla="*/ 1747789 w 1747789"/>
                <a:gd name="connsiteY3" fmla="*/ 291304 h 1747789"/>
                <a:gd name="connsiteX4" fmla="*/ 1747789 w 1747789"/>
                <a:gd name="connsiteY4" fmla="*/ 1456485 h 1747789"/>
                <a:gd name="connsiteX5" fmla="*/ 1456485 w 1747789"/>
                <a:gd name="connsiteY5" fmla="*/ 1747789 h 1747789"/>
                <a:gd name="connsiteX6" fmla="*/ 291304 w 1747789"/>
                <a:gd name="connsiteY6" fmla="*/ 1747789 h 1747789"/>
                <a:gd name="connsiteX7" fmla="*/ 0 w 1747789"/>
                <a:gd name="connsiteY7" fmla="*/ 1456485 h 1747789"/>
                <a:gd name="connsiteX8" fmla="*/ 0 w 1747789"/>
                <a:gd name="connsiteY8" fmla="*/ 291304 h 1747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7789" h="1747789">
                  <a:moveTo>
                    <a:pt x="0" y="291304"/>
                  </a:moveTo>
                  <a:cubicBezTo>
                    <a:pt x="0" y="130421"/>
                    <a:pt x="130421" y="0"/>
                    <a:pt x="291304" y="0"/>
                  </a:cubicBezTo>
                  <a:lnTo>
                    <a:pt x="1456485" y="0"/>
                  </a:lnTo>
                  <a:cubicBezTo>
                    <a:pt x="1617368" y="0"/>
                    <a:pt x="1747789" y="130421"/>
                    <a:pt x="1747789" y="291304"/>
                  </a:cubicBezTo>
                  <a:lnTo>
                    <a:pt x="1747789" y="1456485"/>
                  </a:lnTo>
                  <a:cubicBezTo>
                    <a:pt x="1747789" y="1617368"/>
                    <a:pt x="1617368" y="1747789"/>
                    <a:pt x="1456485" y="1747789"/>
                  </a:cubicBezTo>
                  <a:lnTo>
                    <a:pt x="291304" y="1747789"/>
                  </a:lnTo>
                  <a:cubicBezTo>
                    <a:pt x="130421" y="1747789"/>
                    <a:pt x="0" y="1617368"/>
                    <a:pt x="0" y="1456485"/>
                  </a:cubicBezTo>
                  <a:lnTo>
                    <a:pt x="0" y="291304"/>
                  </a:lnTo>
                  <a:close/>
                </a:path>
              </a:pathLst>
            </a:custGeom>
            <a:solidFill>
              <a:schemeClr val="accent1"/>
            </a:solidFill>
            <a:ln w="6350">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000" tIns="36000" rIns="36000" bIns="36000" numCol="1" spcCol="1270" anchor="ctr" anchorCtr="0">
              <a:noAutofit/>
            </a:bodyPr>
            <a:lstStyle/>
            <a:p>
              <a:pPr lvl="0" algn="ctr" defTabSz="1600200">
                <a:lnSpc>
                  <a:spcPct val="90000"/>
                </a:lnSpc>
                <a:spcBef>
                  <a:spcPct val="0"/>
                </a:spcBef>
                <a:spcAft>
                  <a:spcPct val="35000"/>
                </a:spcAft>
              </a:pPr>
              <a:r>
                <a:rPr lang="ru-RU" b="1" kern="1200" dirty="0" smtClean="0"/>
                <a:t>ПРИБ</a:t>
              </a:r>
              <a:endParaRPr lang="ru-RU" b="1" kern="1200" dirty="0"/>
            </a:p>
          </p:txBody>
        </p:sp>
        <p:sp>
          <p:nvSpPr>
            <p:cNvPr id="11" name="Freeform 10"/>
            <p:cNvSpPr/>
            <p:nvPr/>
          </p:nvSpPr>
          <p:spPr>
            <a:xfrm>
              <a:off x="365626" y="2383323"/>
              <a:ext cx="720000" cy="720000"/>
            </a:xfrm>
            <a:custGeom>
              <a:avLst/>
              <a:gdLst>
                <a:gd name="connsiteX0" fmla="*/ 0 w 1747789"/>
                <a:gd name="connsiteY0" fmla="*/ 291304 h 1747789"/>
                <a:gd name="connsiteX1" fmla="*/ 291304 w 1747789"/>
                <a:gd name="connsiteY1" fmla="*/ 0 h 1747789"/>
                <a:gd name="connsiteX2" fmla="*/ 1456485 w 1747789"/>
                <a:gd name="connsiteY2" fmla="*/ 0 h 1747789"/>
                <a:gd name="connsiteX3" fmla="*/ 1747789 w 1747789"/>
                <a:gd name="connsiteY3" fmla="*/ 291304 h 1747789"/>
                <a:gd name="connsiteX4" fmla="*/ 1747789 w 1747789"/>
                <a:gd name="connsiteY4" fmla="*/ 1456485 h 1747789"/>
                <a:gd name="connsiteX5" fmla="*/ 1456485 w 1747789"/>
                <a:gd name="connsiteY5" fmla="*/ 1747789 h 1747789"/>
                <a:gd name="connsiteX6" fmla="*/ 291304 w 1747789"/>
                <a:gd name="connsiteY6" fmla="*/ 1747789 h 1747789"/>
                <a:gd name="connsiteX7" fmla="*/ 0 w 1747789"/>
                <a:gd name="connsiteY7" fmla="*/ 1456485 h 1747789"/>
                <a:gd name="connsiteX8" fmla="*/ 0 w 1747789"/>
                <a:gd name="connsiteY8" fmla="*/ 291304 h 1747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7789" h="1747789">
                  <a:moveTo>
                    <a:pt x="0" y="291304"/>
                  </a:moveTo>
                  <a:cubicBezTo>
                    <a:pt x="0" y="130421"/>
                    <a:pt x="130421" y="0"/>
                    <a:pt x="291304" y="0"/>
                  </a:cubicBezTo>
                  <a:lnTo>
                    <a:pt x="1456485" y="0"/>
                  </a:lnTo>
                  <a:cubicBezTo>
                    <a:pt x="1617368" y="0"/>
                    <a:pt x="1747789" y="130421"/>
                    <a:pt x="1747789" y="291304"/>
                  </a:cubicBezTo>
                  <a:lnTo>
                    <a:pt x="1747789" y="1456485"/>
                  </a:lnTo>
                  <a:cubicBezTo>
                    <a:pt x="1747789" y="1617368"/>
                    <a:pt x="1617368" y="1747789"/>
                    <a:pt x="1456485" y="1747789"/>
                  </a:cubicBezTo>
                  <a:lnTo>
                    <a:pt x="291304" y="1747789"/>
                  </a:lnTo>
                  <a:cubicBezTo>
                    <a:pt x="130421" y="1747789"/>
                    <a:pt x="0" y="1617368"/>
                    <a:pt x="0" y="1456485"/>
                  </a:cubicBezTo>
                  <a:lnTo>
                    <a:pt x="0" y="291304"/>
                  </a:lnTo>
                  <a:close/>
                </a:path>
              </a:pathLst>
            </a:custGeom>
            <a:solidFill>
              <a:schemeClr val="accent1"/>
            </a:solidFill>
            <a:ln w="6350">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000" tIns="36000" rIns="36000" bIns="36000" numCol="1" spcCol="1270" anchor="ctr" anchorCtr="0">
              <a:noAutofit/>
            </a:bodyPr>
            <a:lstStyle/>
            <a:p>
              <a:pPr lvl="0" algn="ctr" defTabSz="1600200">
                <a:lnSpc>
                  <a:spcPct val="90000"/>
                </a:lnSpc>
                <a:spcBef>
                  <a:spcPct val="0"/>
                </a:spcBef>
                <a:spcAft>
                  <a:spcPct val="35000"/>
                </a:spcAft>
              </a:pPr>
              <a:r>
                <a:rPr lang="en-US" b="1" kern="1200" dirty="0" smtClean="0"/>
                <a:t>E2B</a:t>
              </a:r>
              <a:endParaRPr lang="ru-RU" b="1" kern="1200" dirty="0"/>
            </a:p>
          </p:txBody>
        </p:sp>
        <p:sp>
          <p:nvSpPr>
            <p:cNvPr id="12" name="Freeform 11"/>
            <p:cNvSpPr/>
            <p:nvPr/>
          </p:nvSpPr>
          <p:spPr>
            <a:xfrm>
              <a:off x="365626" y="3181444"/>
              <a:ext cx="720000" cy="720000"/>
            </a:xfrm>
            <a:custGeom>
              <a:avLst/>
              <a:gdLst>
                <a:gd name="connsiteX0" fmla="*/ 0 w 1747789"/>
                <a:gd name="connsiteY0" fmla="*/ 291304 h 1747789"/>
                <a:gd name="connsiteX1" fmla="*/ 291304 w 1747789"/>
                <a:gd name="connsiteY1" fmla="*/ 0 h 1747789"/>
                <a:gd name="connsiteX2" fmla="*/ 1456485 w 1747789"/>
                <a:gd name="connsiteY2" fmla="*/ 0 h 1747789"/>
                <a:gd name="connsiteX3" fmla="*/ 1747789 w 1747789"/>
                <a:gd name="connsiteY3" fmla="*/ 291304 h 1747789"/>
                <a:gd name="connsiteX4" fmla="*/ 1747789 w 1747789"/>
                <a:gd name="connsiteY4" fmla="*/ 1456485 h 1747789"/>
                <a:gd name="connsiteX5" fmla="*/ 1456485 w 1747789"/>
                <a:gd name="connsiteY5" fmla="*/ 1747789 h 1747789"/>
                <a:gd name="connsiteX6" fmla="*/ 291304 w 1747789"/>
                <a:gd name="connsiteY6" fmla="*/ 1747789 h 1747789"/>
                <a:gd name="connsiteX7" fmla="*/ 0 w 1747789"/>
                <a:gd name="connsiteY7" fmla="*/ 1456485 h 1747789"/>
                <a:gd name="connsiteX8" fmla="*/ 0 w 1747789"/>
                <a:gd name="connsiteY8" fmla="*/ 291304 h 1747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7789" h="1747789">
                  <a:moveTo>
                    <a:pt x="0" y="291304"/>
                  </a:moveTo>
                  <a:cubicBezTo>
                    <a:pt x="0" y="130421"/>
                    <a:pt x="130421" y="0"/>
                    <a:pt x="291304" y="0"/>
                  </a:cubicBezTo>
                  <a:lnTo>
                    <a:pt x="1456485" y="0"/>
                  </a:lnTo>
                  <a:cubicBezTo>
                    <a:pt x="1617368" y="0"/>
                    <a:pt x="1747789" y="130421"/>
                    <a:pt x="1747789" y="291304"/>
                  </a:cubicBezTo>
                  <a:lnTo>
                    <a:pt x="1747789" y="1456485"/>
                  </a:lnTo>
                  <a:cubicBezTo>
                    <a:pt x="1747789" y="1617368"/>
                    <a:pt x="1617368" y="1747789"/>
                    <a:pt x="1456485" y="1747789"/>
                  </a:cubicBezTo>
                  <a:lnTo>
                    <a:pt x="291304" y="1747789"/>
                  </a:lnTo>
                  <a:cubicBezTo>
                    <a:pt x="130421" y="1747789"/>
                    <a:pt x="0" y="1617368"/>
                    <a:pt x="0" y="1456485"/>
                  </a:cubicBezTo>
                  <a:lnTo>
                    <a:pt x="0" y="291304"/>
                  </a:lnTo>
                  <a:close/>
                </a:path>
              </a:pathLst>
            </a:custGeom>
            <a:solidFill>
              <a:schemeClr val="accent1"/>
            </a:solidFill>
            <a:ln w="6350">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000" tIns="36000" rIns="36000" bIns="36000" numCol="1" spcCol="1270" anchor="ctr" anchorCtr="0">
              <a:noAutofit/>
            </a:bodyPr>
            <a:lstStyle/>
            <a:p>
              <a:pPr lvl="0" algn="ctr" defTabSz="1600200">
                <a:lnSpc>
                  <a:spcPct val="90000"/>
                </a:lnSpc>
                <a:spcBef>
                  <a:spcPct val="0"/>
                </a:spcBef>
                <a:spcAft>
                  <a:spcPct val="35000"/>
                </a:spcAft>
              </a:pPr>
              <a:r>
                <a:rPr lang="ru-RU" b="1" kern="1200" dirty="0" smtClean="0"/>
                <a:t>ПУР</a:t>
              </a:r>
              <a:endParaRPr lang="ru-RU" b="1" kern="1200" dirty="0"/>
            </a:p>
          </p:txBody>
        </p:sp>
      </p:grpSp>
      <p:sp>
        <p:nvSpPr>
          <p:cNvPr id="13" name="TextBox 12"/>
          <p:cNvSpPr txBox="1"/>
          <p:nvPr/>
        </p:nvSpPr>
        <p:spPr>
          <a:xfrm>
            <a:off x="545916" y="6096000"/>
            <a:ext cx="5601085" cy="369332"/>
          </a:xfrm>
          <a:prstGeom prst="rect">
            <a:avLst/>
          </a:prstGeom>
          <a:noFill/>
        </p:spPr>
        <p:txBody>
          <a:bodyPr wrap="none" rtlCol="0">
            <a:spAutoFit/>
          </a:bodyPr>
          <a:lstStyle/>
          <a:p>
            <a:r>
              <a:rPr lang="ru-RU" dirty="0" smtClean="0"/>
              <a:t>* Пред-РИ – Пред-регистрационное исследование</a:t>
            </a:r>
            <a:endParaRPr lang="ru-RU" dirty="0"/>
          </a:p>
        </p:txBody>
      </p:sp>
    </p:spTree>
    <p:extLst>
      <p:ext uri="{BB962C8B-B14F-4D97-AF65-F5344CB8AC3E}">
        <p14:creationId xmlns:p14="http://schemas.microsoft.com/office/powerpoint/2010/main" val="3330953319"/>
      </p:ext>
    </p:extLst>
  </p:cSld>
  <p:clrMapOvr>
    <a:masterClrMapping/>
  </p:clrMapOvr>
  <p:transition spd="slow">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489C6225-DE79-4FA2-8DDA-C85CD065BC6C}" type="slidenum">
              <a:rPr lang="en-US" smtClean="0">
                <a:solidFill>
                  <a:srgbClr val="777777"/>
                </a:solidFill>
              </a:rPr>
              <a:pPr/>
              <a:t>18</a:t>
            </a:fld>
            <a:endParaRPr lang="en-US" dirty="0">
              <a:solidFill>
                <a:srgbClr val="777777"/>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4063912452"/>
              </p:ext>
            </p:extLst>
          </p:nvPr>
        </p:nvGraphicFramePr>
        <p:xfrm>
          <a:off x="304800" y="152400"/>
          <a:ext cx="8685602" cy="5786676"/>
        </p:xfrm>
        <a:graphic>
          <a:graphicData uri="http://schemas.openxmlformats.org/drawingml/2006/table">
            <a:tbl>
              <a:tblPr firstRow="1" bandRow="1">
                <a:tableStyleId>{5C22544A-7EE6-4342-B048-85BDC9FD1C3A}</a:tableStyleId>
              </a:tblPr>
              <a:tblGrid>
                <a:gridCol w="1030052"/>
                <a:gridCol w="1531110"/>
                <a:gridCol w="1629838"/>
                <a:gridCol w="1432382"/>
                <a:gridCol w="1462018"/>
                <a:gridCol w="1600202"/>
              </a:tblGrid>
              <a:tr h="461510">
                <a:tc>
                  <a:txBody>
                    <a:bodyPr/>
                    <a:lstStyle/>
                    <a:p>
                      <a:endParaRPr lang="ru-RU" dirty="0"/>
                    </a:p>
                  </a:txBody>
                  <a:tcPr>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chemeClr val="bg1"/>
                    </a:solidFill>
                  </a:tcPr>
                </a:tc>
                <a:tc>
                  <a:txBody>
                    <a:bodyPr/>
                    <a:lstStyle/>
                    <a:p>
                      <a:pPr algn="ctr"/>
                      <a:r>
                        <a:rPr lang="ru-RU" sz="2000" dirty="0" smtClean="0"/>
                        <a:t>Китай</a:t>
                      </a:r>
                      <a:endParaRPr lang="ru-RU"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r>
                        <a:rPr lang="ru-RU" sz="2000" dirty="0" smtClean="0"/>
                        <a:t>Бразилия</a:t>
                      </a:r>
                      <a:endParaRPr lang="ru-RU"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r>
                        <a:rPr lang="ru-RU" sz="2000" dirty="0" smtClean="0"/>
                        <a:t>Мексика</a:t>
                      </a:r>
                      <a:endParaRPr lang="ru-RU"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r>
                        <a:rPr lang="ru-RU" sz="2000" dirty="0" smtClean="0"/>
                        <a:t>Казахстан</a:t>
                      </a:r>
                      <a:endParaRPr lang="ru-RU"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r>
                        <a:rPr lang="ru-RU" sz="2000" dirty="0" smtClean="0"/>
                        <a:t>Россия</a:t>
                      </a:r>
                      <a:endParaRPr lang="ru-RU"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r>
              <a:tr h="807642">
                <a:tc>
                  <a:txBody>
                    <a:bodyPr/>
                    <a:lstStyle/>
                    <a:p>
                      <a:endParaRPr lang="ru-RU"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ru-RU"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endParaRPr lang="ru-RU"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endParaRPr lang="ru-RU"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endParaRPr lang="ru-RU"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endParaRPr lang="ru-RU"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r>
              <a:tr h="807642">
                <a:tc>
                  <a:txBody>
                    <a:bodyPr/>
                    <a:lstStyle/>
                    <a:p>
                      <a:endParaRPr lang="ru-RU"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ru-RU"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ru-RU"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ru-RU"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ru-RU"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ru-RU"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807642">
                <a:tc>
                  <a:txBody>
                    <a:bodyPr/>
                    <a:lstStyle/>
                    <a:p>
                      <a:endParaRPr lang="ru-RU"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ru-RU"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07642">
                <a:tc>
                  <a:txBody>
                    <a:bodyPr/>
                    <a:lstStyle/>
                    <a:p>
                      <a:endParaRPr lang="ru-RU"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ru-RU"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ru-RU"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ru-RU"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ru-RU"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ru-RU"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1169158">
                <a:tc>
                  <a:txBody>
                    <a:bodyPr/>
                    <a:lstStyle/>
                    <a:p>
                      <a:r>
                        <a:rPr lang="ru-RU" sz="1400" b="0" dirty="0" smtClean="0"/>
                        <a:t> Случаи</a:t>
                      </a:r>
                      <a:endParaRPr lang="ru-RU" sz="14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15 </a:t>
                      </a:r>
                      <a:r>
                        <a:rPr lang="ru-RU" sz="1400" dirty="0" smtClean="0"/>
                        <a:t>д.</a:t>
                      </a:r>
                      <a:r>
                        <a:rPr lang="en-US" sz="1400" dirty="0" smtClean="0"/>
                        <a:t>:</a:t>
                      </a:r>
                      <a:r>
                        <a:rPr lang="ru-RU" sz="1400" dirty="0" smtClean="0"/>
                        <a:t> новые или серьезные для старых</a:t>
                      </a:r>
                      <a:r>
                        <a:rPr lang="ru-RU" sz="1400" baseline="0" dirty="0" smtClean="0"/>
                        <a:t> ЛП; все – для новых</a:t>
                      </a:r>
                      <a:endParaRPr lang="en-US" sz="14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t>местные: 7(см/угроза);</a:t>
                      </a:r>
                      <a:r>
                        <a:rPr lang="en-US" sz="1400" dirty="0" smtClean="0"/>
                        <a:t> </a:t>
                      </a:r>
                      <a:r>
                        <a:rPr lang="ru-RU" sz="1400" dirty="0" smtClean="0"/>
                        <a:t>подтвержденные</a:t>
                      </a:r>
                      <a:r>
                        <a:rPr lang="ru-RU" sz="1400" baseline="0" dirty="0" smtClean="0"/>
                        <a:t> </a:t>
                      </a:r>
                      <a:r>
                        <a:rPr lang="ru-RU" sz="1400" dirty="0" smtClean="0"/>
                        <a:t>15</a:t>
                      </a:r>
                      <a:r>
                        <a:rPr lang="en-US" sz="1400" dirty="0" smtClean="0"/>
                        <a:t>(</a:t>
                      </a:r>
                      <a:r>
                        <a:rPr lang="ru-RU" sz="1400" dirty="0" smtClean="0"/>
                        <a:t>с</a:t>
                      </a:r>
                      <a:r>
                        <a:rPr lang="en-US" sz="1400" dirty="0" smtClean="0"/>
                        <a:t>)</a:t>
                      </a:r>
                      <a:r>
                        <a:rPr lang="ru-RU" sz="1400" dirty="0" smtClean="0"/>
                        <a:t>,</a:t>
                      </a:r>
                      <a:r>
                        <a:rPr lang="en-US" sz="1400" dirty="0" smtClean="0"/>
                        <a:t> </a:t>
                      </a:r>
                      <a:r>
                        <a:rPr lang="ru-RU" sz="1400" dirty="0" smtClean="0"/>
                        <a:t>90</a:t>
                      </a:r>
                      <a:r>
                        <a:rPr lang="en-US" sz="1400" dirty="0" smtClean="0"/>
                        <a:t>(</a:t>
                      </a:r>
                      <a:r>
                        <a:rPr lang="ru-RU" sz="1400" dirty="0" err="1" smtClean="0"/>
                        <a:t>нс</a:t>
                      </a:r>
                      <a:r>
                        <a:rPr lang="en-US" sz="1400" dirty="0" smtClean="0"/>
                        <a:t>)</a:t>
                      </a:r>
                      <a:r>
                        <a:rPr lang="en-US" sz="1400" baseline="0" dirty="0" smtClean="0"/>
                        <a:t> </a:t>
                      </a:r>
                      <a:r>
                        <a:rPr lang="ru-RU" sz="1400" baseline="0" dirty="0" smtClean="0"/>
                        <a:t>дней </a:t>
                      </a:r>
                      <a:endParaRPr lang="ru-RU"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t>местные</a:t>
                      </a:r>
                      <a:endParaRPr lang="en-US" sz="1400" dirty="0" smtClean="0"/>
                    </a:p>
                    <a:p>
                      <a:pPr algn="ctr"/>
                      <a:r>
                        <a:rPr lang="ru-RU" sz="1400" baseline="0" dirty="0" smtClean="0"/>
                        <a:t>серьезные 15д</a:t>
                      </a:r>
                      <a:r>
                        <a:rPr lang="en-US" sz="1400" baseline="0" dirty="0" smtClean="0"/>
                        <a:t>.,</a:t>
                      </a:r>
                      <a:r>
                        <a:rPr lang="ru-RU" sz="1400" baseline="0" dirty="0" smtClean="0"/>
                        <a:t> несерьезные </a:t>
                      </a:r>
                      <a:r>
                        <a:rPr lang="en-US" sz="1400" baseline="0" dirty="0" smtClean="0"/>
                        <a:t>30</a:t>
                      </a:r>
                      <a:r>
                        <a:rPr lang="ru-RU" sz="1400" baseline="0" dirty="0" smtClean="0"/>
                        <a:t>д.</a:t>
                      </a:r>
                      <a:endParaRPr lang="ru-RU" sz="1400" dirty="0"/>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rPr>
                        <a:t>все местные</a:t>
                      </a:r>
                      <a:r>
                        <a:rPr lang="en-US" sz="1400" dirty="0" smtClean="0">
                          <a:solidFill>
                            <a:schemeClr val="tx1"/>
                          </a:solidFill>
                        </a:rPr>
                        <a:t>:</a:t>
                      </a:r>
                      <a:r>
                        <a:rPr lang="en-US" sz="1400" baseline="0" dirty="0" smtClean="0">
                          <a:solidFill>
                            <a:schemeClr val="tx1"/>
                          </a:solidFill>
                        </a:rPr>
                        <a:t> </a:t>
                      </a:r>
                    </a:p>
                    <a:p>
                      <a:pPr algn="ctr"/>
                      <a:r>
                        <a:rPr lang="en-US" sz="1400" baseline="0" dirty="0" smtClean="0">
                          <a:solidFill>
                            <a:schemeClr val="tx1"/>
                          </a:solidFill>
                        </a:rPr>
                        <a:t>5 </a:t>
                      </a:r>
                      <a:r>
                        <a:rPr lang="ru-RU" sz="1400" baseline="0" dirty="0" smtClean="0">
                          <a:solidFill>
                            <a:schemeClr val="tx1"/>
                          </a:solidFill>
                        </a:rPr>
                        <a:t>дней</a:t>
                      </a:r>
                      <a:endParaRPr lang="en-US" sz="1400" baseline="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aseline="0" dirty="0" smtClean="0"/>
                        <a:t>все местные</a:t>
                      </a:r>
                      <a:r>
                        <a:rPr lang="en-US" sz="1400" baseline="0" dirty="0" smtClean="0"/>
                        <a:t>: </a:t>
                      </a:r>
                      <a:br>
                        <a:rPr lang="en-US" sz="1400" baseline="0" dirty="0" smtClean="0"/>
                      </a:br>
                      <a:r>
                        <a:rPr lang="en-US" sz="1400" baseline="0" dirty="0" smtClean="0"/>
                        <a:t>1</a:t>
                      </a:r>
                      <a:r>
                        <a:rPr lang="en-US" sz="1400" dirty="0" smtClean="0"/>
                        <a:t>5</a:t>
                      </a:r>
                      <a:r>
                        <a:rPr lang="en-US" sz="1400" baseline="0" dirty="0" smtClean="0"/>
                        <a:t> </a:t>
                      </a:r>
                      <a:r>
                        <a:rPr lang="ru-RU" sz="1400" baseline="0" dirty="0" smtClean="0"/>
                        <a:t>дней</a:t>
                      </a:r>
                      <a:endParaRPr lang="ru-RU" sz="14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r>
              <a:tr h="769183">
                <a:tc>
                  <a:txBody>
                    <a:bodyPr/>
                    <a:lstStyle/>
                    <a:p>
                      <a:r>
                        <a:rPr lang="ru-RU" sz="1400" b="0" dirty="0" smtClean="0"/>
                        <a:t>Период.</a:t>
                      </a:r>
                      <a:r>
                        <a:rPr lang="ru-RU" sz="1400" b="0" baseline="0" dirty="0" smtClean="0"/>
                        <a:t> отчеты</a:t>
                      </a:r>
                      <a:endParaRPr lang="ru-RU" sz="14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ru-RU" sz="1400" dirty="0" smtClean="0"/>
                        <a:t>Свой формат– </a:t>
                      </a:r>
                      <a:br>
                        <a:rPr lang="ru-RU" sz="1400" dirty="0" smtClean="0"/>
                      </a:br>
                      <a:r>
                        <a:rPr lang="ru-RU" sz="1400" baseline="0" dirty="0" smtClean="0"/>
                        <a:t>5 лет ежегодно</a:t>
                      </a:r>
                      <a:endParaRPr lang="ru-RU"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ru-RU" sz="1400" dirty="0" err="1" smtClean="0"/>
                        <a:t>дженерики</a:t>
                      </a:r>
                      <a:r>
                        <a:rPr lang="en-US" sz="1400" baseline="0" dirty="0" smtClean="0"/>
                        <a:t>: </a:t>
                      </a:r>
                      <a:r>
                        <a:rPr lang="ru-RU" sz="1400" baseline="0" dirty="0" smtClean="0"/>
                        <a:t>свой</a:t>
                      </a:r>
                      <a:r>
                        <a:rPr lang="en-US" sz="1400" dirty="0" smtClean="0"/>
                        <a:t> </a:t>
                      </a:r>
                      <a:r>
                        <a:rPr lang="ru-RU" sz="1400" dirty="0" smtClean="0"/>
                        <a:t>формат</a:t>
                      </a:r>
                      <a:r>
                        <a:rPr lang="en-US" sz="1400" dirty="0" smtClean="0"/>
                        <a:t>; </a:t>
                      </a:r>
                      <a:r>
                        <a:rPr lang="ru-RU" sz="1400" dirty="0" smtClean="0"/>
                        <a:t>оригинальные</a:t>
                      </a:r>
                      <a:r>
                        <a:rPr lang="ru-RU" sz="1400" baseline="0" dirty="0" smtClean="0"/>
                        <a:t> и </a:t>
                      </a:r>
                      <a:r>
                        <a:rPr lang="ru-RU" sz="1400" baseline="0" dirty="0" err="1" smtClean="0"/>
                        <a:t>биоаналоги</a:t>
                      </a:r>
                      <a:r>
                        <a:rPr lang="ru-RU" sz="1400" baseline="0" dirty="0" smtClean="0"/>
                        <a:t> - </a:t>
                      </a:r>
                      <a:r>
                        <a:rPr lang="en-US" sz="1400" baseline="0" dirty="0" smtClean="0"/>
                        <a:t>ICH</a:t>
                      </a:r>
                      <a:endParaRPr lang="ru-RU" sz="1400" dirty="0"/>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aseline="0" dirty="0" smtClean="0"/>
                        <a:t>Свой формат,</a:t>
                      </a:r>
                      <a:endParaRPr lang="ru-RU" sz="1400" dirty="0" smtClean="0"/>
                    </a:p>
                    <a:p>
                      <a:pPr algn="ctr"/>
                      <a:r>
                        <a:rPr lang="en-US" sz="1400" dirty="0" smtClean="0"/>
                        <a:t>PBRER</a:t>
                      </a:r>
                      <a:r>
                        <a:rPr lang="ru-RU" sz="1400" dirty="0" smtClean="0"/>
                        <a:t>+</a:t>
                      </a:r>
                      <a:br>
                        <a:rPr lang="ru-RU" sz="1400" dirty="0" smtClean="0"/>
                      </a:br>
                      <a:r>
                        <a:rPr lang="ru-RU" sz="1400" dirty="0" smtClean="0"/>
                        <a:t>приложение</a:t>
                      </a:r>
                      <a:endParaRPr lang="ru-RU" sz="1400" dirty="0"/>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PSUR/PBRER, SRD</a:t>
                      </a:r>
                      <a:endParaRPr lang="ru-RU" sz="1400" dirty="0" smtClean="0"/>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PSUR/PBRER, IBD</a:t>
                      </a:r>
                      <a:endParaRPr lang="ru-RU" sz="1800" dirty="0" smtClean="0"/>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bl>
          </a:graphicData>
        </a:graphic>
      </p:graphicFrame>
      <p:grpSp>
        <p:nvGrpSpPr>
          <p:cNvPr id="6" name="Group 5"/>
          <p:cNvGrpSpPr/>
          <p:nvPr/>
        </p:nvGrpSpPr>
        <p:grpSpPr>
          <a:xfrm>
            <a:off x="414868" y="660399"/>
            <a:ext cx="724482" cy="3117672"/>
            <a:chOff x="365626" y="783772"/>
            <a:chExt cx="724482" cy="3117672"/>
          </a:xfrm>
        </p:grpSpPr>
        <p:sp>
          <p:nvSpPr>
            <p:cNvPr id="9" name="Freeform 8"/>
            <p:cNvSpPr/>
            <p:nvPr/>
          </p:nvSpPr>
          <p:spPr>
            <a:xfrm>
              <a:off x="370108" y="783772"/>
              <a:ext cx="720000" cy="720000"/>
            </a:xfrm>
            <a:custGeom>
              <a:avLst/>
              <a:gdLst>
                <a:gd name="connsiteX0" fmla="*/ 0 w 1747789"/>
                <a:gd name="connsiteY0" fmla="*/ 291304 h 1747789"/>
                <a:gd name="connsiteX1" fmla="*/ 291304 w 1747789"/>
                <a:gd name="connsiteY1" fmla="*/ 0 h 1747789"/>
                <a:gd name="connsiteX2" fmla="*/ 1456485 w 1747789"/>
                <a:gd name="connsiteY2" fmla="*/ 0 h 1747789"/>
                <a:gd name="connsiteX3" fmla="*/ 1747789 w 1747789"/>
                <a:gd name="connsiteY3" fmla="*/ 291304 h 1747789"/>
                <a:gd name="connsiteX4" fmla="*/ 1747789 w 1747789"/>
                <a:gd name="connsiteY4" fmla="*/ 1456485 h 1747789"/>
                <a:gd name="connsiteX5" fmla="*/ 1456485 w 1747789"/>
                <a:gd name="connsiteY5" fmla="*/ 1747789 h 1747789"/>
                <a:gd name="connsiteX6" fmla="*/ 291304 w 1747789"/>
                <a:gd name="connsiteY6" fmla="*/ 1747789 h 1747789"/>
                <a:gd name="connsiteX7" fmla="*/ 0 w 1747789"/>
                <a:gd name="connsiteY7" fmla="*/ 1456485 h 1747789"/>
                <a:gd name="connsiteX8" fmla="*/ 0 w 1747789"/>
                <a:gd name="connsiteY8" fmla="*/ 291304 h 1747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7789" h="1747789">
                  <a:moveTo>
                    <a:pt x="0" y="291304"/>
                  </a:moveTo>
                  <a:cubicBezTo>
                    <a:pt x="0" y="130421"/>
                    <a:pt x="130421" y="0"/>
                    <a:pt x="291304" y="0"/>
                  </a:cubicBezTo>
                  <a:lnTo>
                    <a:pt x="1456485" y="0"/>
                  </a:lnTo>
                  <a:cubicBezTo>
                    <a:pt x="1617368" y="0"/>
                    <a:pt x="1747789" y="130421"/>
                    <a:pt x="1747789" y="291304"/>
                  </a:cubicBezTo>
                  <a:lnTo>
                    <a:pt x="1747789" y="1456485"/>
                  </a:lnTo>
                  <a:cubicBezTo>
                    <a:pt x="1747789" y="1617368"/>
                    <a:pt x="1617368" y="1747789"/>
                    <a:pt x="1456485" y="1747789"/>
                  </a:cubicBezTo>
                  <a:lnTo>
                    <a:pt x="291304" y="1747789"/>
                  </a:lnTo>
                  <a:cubicBezTo>
                    <a:pt x="130421" y="1747789"/>
                    <a:pt x="0" y="1617368"/>
                    <a:pt x="0" y="1456485"/>
                  </a:cubicBezTo>
                  <a:lnTo>
                    <a:pt x="0" y="291304"/>
                  </a:lnTo>
                  <a:close/>
                </a:path>
              </a:pathLst>
            </a:custGeom>
            <a:solidFill>
              <a:schemeClr val="accent1"/>
            </a:solidFill>
            <a:ln w="6350">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000" tIns="36000" rIns="36000" bIns="36000" numCol="1" spcCol="1270" anchor="ctr" anchorCtr="0">
              <a:noAutofit/>
            </a:bodyPr>
            <a:lstStyle/>
            <a:p>
              <a:pPr lvl="0" algn="ctr" defTabSz="1600200">
                <a:lnSpc>
                  <a:spcPct val="90000"/>
                </a:lnSpc>
                <a:spcBef>
                  <a:spcPct val="0"/>
                </a:spcBef>
                <a:spcAft>
                  <a:spcPct val="35000"/>
                </a:spcAft>
              </a:pPr>
              <a:r>
                <a:rPr lang="ru-RU" b="1" kern="1200" dirty="0" smtClean="0"/>
                <a:t>УПФ</a:t>
              </a:r>
              <a:endParaRPr lang="ru-RU" b="1" kern="1200" dirty="0"/>
            </a:p>
          </p:txBody>
        </p:sp>
        <p:sp>
          <p:nvSpPr>
            <p:cNvPr id="10" name="Freeform 9"/>
            <p:cNvSpPr/>
            <p:nvPr/>
          </p:nvSpPr>
          <p:spPr>
            <a:xfrm>
              <a:off x="370108" y="1582641"/>
              <a:ext cx="720000" cy="720000"/>
            </a:xfrm>
            <a:custGeom>
              <a:avLst/>
              <a:gdLst>
                <a:gd name="connsiteX0" fmla="*/ 0 w 1747789"/>
                <a:gd name="connsiteY0" fmla="*/ 291304 h 1747789"/>
                <a:gd name="connsiteX1" fmla="*/ 291304 w 1747789"/>
                <a:gd name="connsiteY1" fmla="*/ 0 h 1747789"/>
                <a:gd name="connsiteX2" fmla="*/ 1456485 w 1747789"/>
                <a:gd name="connsiteY2" fmla="*/ 0 h 1747789"/>
                <a:gd name="connsiteX3" fmla="*/ 1747789 w 1747789"/>
                <a:gd name="connsiteY3" fmla="*/ 291304 h 1747789"/>
                <a:gd name="connsiteX4" fmla="*/ 1747789 w 1747789"/>
                <a:gd name="connsiteY4" fmla="*/ 1456485 h 1747789"/>
                <a:gd name="connsiteX5" fmla="*/ 1456485 w 1747789"/>
                <a:gd name="connsiteY5" fmla="*/ 1747789 h 1747789"/>
                <a:gd name="connsiteX6" fmla="*/ 291304 w 1747789"/>
                <a:gd name="connsiteY6" fmla="*/ 1747789 h 1747789"/>
                <a:gd name="connsiteX7" fmla="*/ 0 w 1747789"/>
                <a:gd name="connsiteY7" fmla="*/ 1456485 h 1747789"/>
                <a:gd name="connsiteX8" fmla="*/ 0 w 1747789"/>
                <a:gd name="connsiteY8" fmla="*/ 291304 h 1747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7789" h="1747789">
                  <a:moveTo>
                    <a:pt x="0" y="291304"/>
                  </a:moveTo>
                  <a:cubicBezTo>
                    <a:pt x="0" y="130421"/>
                    <a:pt x="130421" y="0"/>
                    <a:pt x="291304" y="0"/>
                  </a:cubicBezTo>
                  <a:lnTo>
                    <a:pt x="1456485" y="0"/>
                  </a:lnTo>
                  <a:cubicBezTo>
                    <a:pt x="1617368" y="0"/>
                    <a:pt x="1747789" y="130421"/>
                    <a:pt x="1747789" y="291304"/>
                  </a:cubicBezTo>
                  <a:lnTo>
                    <a:pt x="1747789" y="1456485"/>
                  </a:lnTo>
                  <a:cubicBezTo>
                    <a:pt x="1747789" y="1617368"/>
                    <a:pt x="1617368" y="1747789"/>
                    <a:pt x="1456485" y="1747789"/>
                  </a:cubicBezTo>
                  <a:lnTo>
                    <a:pt x="291304" y="1747789"/>
                  </a:lnTo>
                  <a:cubicBezTo>
                    <a:pt x="130421" y="1747789"/>
                    <a:pt x="0" y="1617368"/>
                    <a:pt x="0" y="1456485"/>
                  </a:cubicBezTo>
                  <a:lnTo>
                    <a:pt x="0" y="291304"/>
                  </a:lnTo>
                  <a:close/>
                </a:path>
              </a:pathLst>
            </a:custGeom>
            <a:solidFill>
              <a:schemeClr val="accent1"/>
            </a:solidFill>
            <a:ln w="6350">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000" tIns="36000" rIns="36000" bIns="36000" numCol="1" spcCol="1270" anchor="ctr" anchorCtr="0">
              <a:noAutofit/>
            </a:bodyPr>
            <a:lstStyle/>
            <a:p>
              <a:pPr lvl="0" algn="ctr" defTabSz="1600200">
                <a:lnSpc>
                  <a:spcPct val="90000"/>
                </a:lnSpc>
                <a:spcBef>
                  <a:spcPct val="0"/>
                </a:spcBef>
                <a:spcAft>
                  <a:spcPct val="35000"/>
                </a:spcAft>
              </a:pPr>
              <a:r>
                <a:rPr lang="ru-RU" b="1" kern="1200" dirty="0" smtClean="0"/>
                <a:t>ПРИБ</a:t>
              </a:r>
              <a:endParaRPr lang="ru-RU" b="1" kern="1200" dirty="0"/>
            </a:p>
          </p:txBody>
        </p:sp>
        <p:sp>
          <p:nvSpPr>
            <p:cNvPr id="11" name="Freeform 10"/>
            <p:cNvSpPr/>
            <p:nvPr/>
          </p:nvSpPr>
          <p:spPr>
            <a:xfrm>
              <a:off x="365626" y="2383323"/>
              <a:ext cx="720000" cy="720000"/>
            </a:xfrm>
            <a:custGeom>
              <a:avLst/>
              <a:gdLst>
                <a:gd name="connsiteX0" fmla="*/ 0 w 1747789"/>
                <a:gd name="connsiteY0" fmla="*/ 291304 h 1747789"/>
                <a:gd name="connsiteX1" fmla="*/ 291304 w 1747789"/>
                <a:gd name="connsiteY1" fmla="*/ 0 h 1747789"/>
                <a:gd name="connsiteX2" fmla="*/ 1456485 w 1747789"/>
                <a:gd name="connsiteY2" fmla="*/ 0 h 1747789"/>
                <a:gd name="connsiteX3" fmla="*/ 1747789 w 1747789"/>
                <a:gd name="connsiteY3" fmla="*/ 291304 h 1747789"/>
                <a:gd name="connsiteX4" fmla="*/ 1747789 w 1747789"/>
                <a:gd name="connsiteY4" fmla="*/ 1456485 h 1747789"/>
                <a:gd name="connsiteX5" fmla="*/ 1456485 w 1747789"/>
                <a:gd name="connsiteY5" fmla="*/ 1747789 h 1747789"/>
                <a:gd name="connsiteX6" fmla="*/ 291304 w 1747789"/>
                <a:gd name="connsiteY6" fmla="*/ 1747789 h 1747789"/>
                <a:gd name="connsiteX7" fmla="*/ 0 w 1747789"/>
                <a:gd name="connsiteY7" fmla="*/ 1456485 h 1747789"/>
                <a:gd name="connsiteX8" fmla="*/ 0 w 1747789"/>
                <a:gd name="connsiteY8" fmla="*/ 291304 h 1747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7789" h="1747789">
                  <a:moveTo>
                    <a:pt x="0" y="291304"/>
                  </a:moveTo>
                  <a:cubicBezTo>
                    <a:pt x="0" y="130421"/>
                    <a:pt x="130421" y="0"/>
                    <a:pt x="291304" y="0"/>
                  </a:cubicBezTo>
                  <a:lnTo>
                    <a:pt x="1456485" y="0"/>
                  </a:lnTo>
                  <a:cubicBezTo>
                    <a:pt x="1617368" y="0"/>
                    <a:pt x="1747789" y="130421"/>
                    <a:pt x="1747789" y="291304"/>
                  </a:cubicBezTo>
                  <a:lnTo>
                    <a:pt x="1747789" y="1456485"/>
                  </a:lnTo>
                  <a:cubicBezTo>
                    <a:pt x="1747789" y="1617368"/>
                    <a:pt x="1617368" y="1747789"/>
                    <a:pt x="1456485" y="1747789"/>
                  </a:cubicBezTo>
                  <a:lnTo>
                    <a:pt x="291304" y="1747789"/>
                  </a:lnTo>
                  <a:cubicBezTo>
                    <a:pt x="130421" y="1747789"/>
                    <a:pt x="0" y="1617368"/>
                    <a:pt x="0" y="1456485"/>
                  </a:cubicBezTo>
                  <a:lnTo>
                    <a:pt x="0" y="291304"/>
                  </a:lnTo>
                  <a:close/>
                </a:path>
              </a:pathLst>
            </a:custGeom>
            <a:solidFill>
              <a:schemeClr val="accent1"/>
            </a:solidFill>
            <a:ln w="6350">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000" tIns="36000" rIns="36000" bIns="36000" numCol="1" spcCol="1270" anchor="ctr" anchorCtr="0">
              <a:noAutofit/>
            </a:bodyPr>
            <a:lstStyle/>
            <a:p>
              <a:pPr lvl="0" algn="ctr" defTabSz="1600200">
                <a:lnSpc>
                  <a:spcPct val="90000"/>
                </a:lnSpc>
                <a:spcBef>
                  <a:spcPct val="0"/>
                </a:spcBef>
                <a:spcAft>
                  <a:spcPct val="35000"/>
                </a:spcAft>
              </a:pPr>
              <a:r>
                <a:rPr lang="en-US" b="1" kern="1200" dirty="0" smtClean="0"/>
                <a:t>E2B</a:t>
              </a:r>
              <a:endParaRPr lang="ru-RU" b="1" kern="1200" dirty="0"/>
            </a:p>
          </p:txBody>
        </p:sp>
        <p:sp>
          <p:nvSpPr>
            <p:cNvPr id="12" name="Freeform 11"/>
            <p:cNvSpPr/>
            <p:nvPr/>
          </p:nvSpPr>
          <p:spPr>
            <a:xfrm>
              <a:off x="365626" y="3181444"/>
              <a:ext cx="720000" cy="720000"/>
            </a:xfrm>
            <a:custGeom>
              <a:avLst/>
              <a:gdLst>
                <a:gd name="connsiteX0" fmla="*/ 0 w 1747789"/>
                <a:gd name="connsiteY0" fmla="*/ 291304 h 1747789"/>
                <a:gd name="connsiteX1" fmla="*/ 291304 w 1747789"/>
                <a:gd name="connsiteY1" fmla="*/ 0 h 1747789"/>
                <a:gd name="connsiteX2" fmla="*/ 1456485 w 1747789"/>
                <a:gd name="connsiteY2" fmla="*/ 0 h 1747789"/>
                <a:gd name="connsiteX3" fmla="*/ 1747789 w 1747789"/>
                <a:gd name="connsiteY3" fmla="*/ 291304 h 1747789"/>
                <a:gd name="connsiteX4" fmla="*/ 1747789 w 1747789"/>
                <a:gd name="connsiteY4" fmla="*/ 1456485 h 1747789"/>
                <a:gd name="connsiteX5" fmla="*/ 1456485 w 1747789"/>
                <a:gd name="connsiteY5" fmla="*/ 1747789 h 1747789"/>
                <a:gd name="connsiteX6" fmla="*/ 291304 w 1747789"/>
                <a:gd name="connsiteY6" fmla="*/ 1747789 h 1747789"/>
                <a:gd name="connsiteX7" fmla="*/ 0 w 1747789"/>
                <a:gd name="connsiteY7" fmla="*/ 1456485 h 1747789"/>
                <a:gd name="connsiteX8" fmla="*/ 0 w 1747789"/>
                <a:gd name="connsiteY8" fmla="*/ 291304 h 1747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7789" h="1747789">
                  <a:moveTo>
                    <a:pt x="0" y="291304"/>
                  </a:moveTo>
                  <a:cubicBezTo>
                    <a:pt x="0" y="130421"/>
                    <a:pt x="130421" y="0"/>
                    <a:pt x="291304" y="0"/>
                  </a:cubicBezTo>
                  <a:lnTo>
                    <a:pt x="1456485" y="0"/>
                  </a:lnTo>
                  <a:cubicBezTo>
                    <a:pt x="1617368" y="0"/>
                    <a:pt x="1747789" y="130421"/>
                    <a:pt x="1747789" y="291304"/>
                  </a:cubicBezTo>
                  <a:lnTo>
                    <a:pt x="1747789" y="1456485"/>
                  </a:lnTo>
                  <a:cubicBezTo>
                    <a:pt x="1747789" y="1617368"/>
                    <a:pt x="1617368" y="1747789"/>
                    <a:pt x="1456485" y="1747789"/>
                  </a:cubicBezTo>
                  <a:lnTo>
                    <a:pt x="291304" y="1747789"/>
                  </a:lnTo>
                  <a:cubicBezTo>
                    <a:pt x="130421" y="1747789"/>
                    <a:pt x="0" y="1617368"/>
                    <a:pt x="0" y="1456485"/>
                  </a:cubicBezTo>
                  <a:lnTo>
                    <a:pt x="0" y="291304"/>
                  </a:lnTo>
                  <a:close/>
                </a:path>
              </a:pathLst>
            </a:custGeom>
            <a:solidFill>
              <a:schemeClr val="accent1"/>
            </a:solidFill>
            <a:ln w="6350">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000" tIns="36000" rIns="36000" bIns="36000" numCol="1" spcCol="1270" anchor="ctr" anchorCtr="0">
              <a:noAutofit/>
            </a:bodyPr>
            <a:lstStyle/>
            <a:p>
              <a:pPr lvl="0" algn="ctr" defTabSz="1600200">
                <a:lnSpc>
                  <a:spcPct val="90000"/>
                </a:lnSpc>
                <a:spcBef>
                  <a:spcPct val="0"/>
                </a:spcBef>
                <a:spcAft>
                  <a:spcPct val="35000"/>
                </a:spcAft>
              </a:pPr>
              <a:r>
                <a:rPr lang="ru-RU" b="1" kern="1200" dirty="0" smtClean="0"/>
                <a:t>ПУР</a:t>
              </a:r>
              <a:endParaRPr lang="ru-RU" b="1" kern="1200" dirty="0"/>
            </a:p>
          </p:txBody>
        </p:sp>
      </p:grpSp>
    </p:spTree>
    <p:extLst>
      <p:ext uri="{BB962C8B-B14F-4D97-AF65-F5344CB8AC3E}">
        <p14:creationId xmlns:p14="http://schemas.microsoft.com/office/powerpoint/2010/main" val="1422411536"/>
      </p:ext>
    </p:extLst>
  </p:cSld>
  <p:clrMapOvr>
    <a:masterClrMapping/>
  </p:clrMapOvr>
  <p:transition spd="slow">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489C6225-DE79-4FA2-8DDA-C85CD065BC6C}" type="slidenum">
              <a:rPr lang="en-US" smtClean="0">
                <a:solidFill>
                  <a:srgbClr val="777777"/>
                </a:solidFill>
              </a:rPr>
              <a:pPr/>
              <a:t>19</a:t>
            </a:fld>
            <a:endParaRPr lang="en-US" dirty="0">
              <a:solidFill>
                <a:srgbClr val="777777"/>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207001604"/>
              </p:ext>
            </p:extLst>
          </p:nvPr>
        </p:nvGraphicFramePr>
        <p:xfrm>
          <a:off x="304800" y="152400"/>
          <a:ext cx="8685602" cy="5786676"/>
        </p:xfrm>
        <a:graphic>
          <a:graphicData uri="http://schemas.openxmlformats.org/drawingml/2006/table">
            <a:tbl>
              <a:tblPr firstRow="1" bandRow="1">
                <a:tableStyleId>{5C22544A-7EE6-4342-B048-85BDC9FD1C3A}</a:tableStyleId>
              </a:tblPr>
              <a:tblGrid>
                <a:gridCol w="1030052"/>
                <a:gridCol w="1531110"/>
                <a:gridCol w="1629838"/>
                <a:gridCol w="1432382"/>
                <a:gridCol w="1462018"/>
                <a:gridCol w="1600202"/>
              </a:tblGrid>
              <a:tr h="461510">
                <a:tc>
                  <a:txBody>
                    <a:bodyPr/>
                    <a:lstStyle/>
                    <a:p>
                      <a:endParaRPr lang="ru-RU" dirty="0"/>
                    </a:p>
                  </a:txBody>
                  <a:tcPr>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chemeClr val="bg1"/>
                    </a:solidFill>
                  </a:tcPr>
                </a:tc>
                <a:tc>
                  <a:txBody>
                    <a:bodyPr/>
                    <a:lstStyle/>
                    <a:p>
                      <a:pPr algn="ctr"/>
                      <a:r>
                        <a:rPr lang="ru-RU" sz="2000" dirty="0" smtClean="0"/>
                        <a:t>Китай</a:t>
                      </a:r>
                      <a:endParaRPr lang="ru-RU"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r>
                        <a:rPr lang="ru-RU" sz="2000" dirty="0" smtClean="0"/>
                        <a:t>Бразилия</a:t>
                      </a:r>
                      <a:endParaRPr lang="ru-RU"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r>
                        <a:rPr lang="ru-RU" sz="2000" dirty="0" smtClean="0"/>
                        <a:t>Мексика</a:t>
                      </a:r>
                      <a:endParaRPr lang="ru-RU"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r>
                        <a:rPr lang="ru-RU" sz="2000" dirty="0" smtClean="0"/>
                        <a:t>Казахстан</a:t>
                      </a:r>
                      <a:endParaRPr lang="ru-RU"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r>
                        <a:rPr lang="ru-RU" sz="2000" dirty="0" smtClean="0"/>
                        <a:t>Россия</a:t>
                      </a:r>
                      <a:endParaRPr lang="ru-RU"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r>
              <a:tr h="807642">
                <a:tc>
                  <a:txBody>
                    <a:bodyPr/>
                    <a:lstStyle/>
                    <a:p>
                      <a:endParaRPr lang="ru-RU"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ru-RU" sz="2000" dirty="0" smtClean="0"/>
                        <a:t>+</a:t>
                      </a:r>
                      <a:endParaRPr lang="ru-RU"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ru-RU" sz="2000" dirty="0" smtClean="0"/>
                        <a:t>+</a:t>
                      </a:r>
                      <a:endParaRPr lang="ru-RU"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dirty="0" smtClean="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ru-RU" sz="2000" dirty="0" smtClean="0"/>
                        <a:t>+</a:t>
                      </a:r>
                      <a:endParaRPr lang="ru-RU"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ru-RU" sz="2000" dirty="0" smtClean="0"/>
                        <a:t>-</a:t>
                      </a:r>
                      <a:endParaRPr lang="ru-RU"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r>
              <a:tr h="807642">
                <a:tc>
                  <a:txBody>
                    <a:bodyPr/>
                    <a:lstStyle/>
                    <a:p>
                      <a:endParaRPr lang="ru-RU"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ru-RU" sz="2000" dirty="0" err="1" smtClean="0">
                          <a:solidFill>
                            <a:schemeClr val="tx1"/>
                          </a:solidFill>
                        </a:rPr>
                        <a:t>локальныепред</a:t>
                      </a:r>
                      <a:r>
                        <a:rPr lang="ru-RU" sz="2000" dirty="0" smtClean="0">
                          <a:solidFill>
                            <a:schemeClr val="tx1"/>
                          </a:solidFill>
                        </a:rPr>
                        <a:t>-РИ</a:t>
                      </a:r>
                      <a:endParaRPr lang="ru-RU"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ru-RU" sz="2000" dirty="0" smtClean="0">
                          <a:solidFill>
                            <a:schemeClr val="tx1"/>
                          </a:solidFill>
                        </a:rPr>
                        <a:t>+</a:t>
                      </a:r>
                      <a:endParaRPr lang="ru-RU"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ru-RU" sz="2000" dirty="0" smtClean="0">
                          <a:solidFill>
                            <a:schemeClr val="tx1"/>
                          </a:solidFill>
                        </a:rPr>
                        <a:t>+</a:t>
                      </a:r>
                      <a:endParaRPr lang="ru-RU"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ru-RU" sz="2000" dirty="0" smtClean="0">
                          <a:solidFill>
                            <a:schemeClr val="tx1"/>
                          </a:solidFill>
                        </a:rPr>
                        <a:t>-</a:t>
                      </a:r>
                      <a:endParaRPr lang="ru-RU"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ru-RU" sz="2000" dirty="0" err="1" smtClean="0">
                          <a:solidFill>
                            <a:schemeClr val="tx1"/>
                          </a:solidFill>
                        </a:rPr>
                        <a:t>локальныепред</a:t>
                      </a:r>
                      <a:r>
                        <a:rPr lang="ru-RU" sz="2000" dirty="0" smtClean="0">
                          <a:solidFill>
                            <a:schemeClr val="tx1"/>
                          </a:solidFill>
                        </a:rPr>
                        <a:t>-РИ</a:t>
                      </a:r>
                      <a:endParaRPr lang="ru-RU"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807642">
                <a:tc>
                  <a:txBody>
                    <a:bodyPr/>
                    <a:lstStyle/>
                    <a:p>
                      <a:endParaRPr lang="ru-RU"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ru-RU" sz="2000" dirty="0" smtClean="0">
                          <a:solidFill>
                            <a:schemeClr val="tx1"/>
                          </a:solidFill>
                        </a:rPr>
                        <a:t>-</a:t>
                      </a:r>
                      <a:endParaRPr lang="ru-RU"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000" dirty="0" smtClean="0">
                          <a:solidFill>
                            <a:schemeClr val="tx1"/>
                          </a:solidFill>
                        </a:rPr>
                        <a:t>-</a:t>
                      </a:r>
                      <a:endParaRPr lang="ru-RU"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000" dirty="0" smtClean="0">
                          <a:solidFill>
                            <a:schemeClr val="tx1"/>
                          </a:solidFill>
                        </a:rPr>
                        <a:t>-</a:t>
                      </a:r>
                      <a:endParaRPr lang="ru-RU"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000" dirty="0" smtClean="0">
                          <a:solidFill>
                            <a:schemeClr val="tx1"/>
                          </a:solidFill>
                        </a:rPr>
                        <a:t>-</a:t>
                      </a:r>
                      <a:endParaRPr lang="ru-RU"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000" dirty="0" smtClean="0">
                          <a:solidFill>
                            <a:schemeClr val="tx1"/>
                          </a:solidFill>
                        </a:rPr>
                        <a:t>-</a:t>
                      </a:r>
                      <a:endParaRPr lang="ru-RU"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07642">
                <a:tc>
                  <a:txBody>
                    <a:bodyPr/>
                    <a:lstStyle/>
                    <a:p>
                      <a:endParaRPr lang="ru-RU"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ru-RU" sz="2000" dirty="0" smtClean="0">
                          <a:solidFill>
                            <a:schemeClr val="tx1"/>
                          </a:solidFill>
                        </a:rPr>
                        <a:t>-</a:t>
                      </a:r>
                      <a:endParaRPr lang="ru-RU"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ru-RU" sz="2000" dirty="0" smtClean="0">
                          <a:solidFill>
                            <a:schemeClr val="tx1"/>
                          </a:solidFill>
                        </a:rPr>
                        <a:t>+</a:t>
                      </a:r>
                      <a:endParaRPr lang="ru-RU"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ru-RU" sz="2000" dirty="0" smtClean="0">
                          <a:solidFill>
                            <a:schemeClr val="tx1"/>
                          </a:solidFill>
                        </a:rPr>
                        <a:t>+</a:t>
                      </a:r>
                      <a:endParaRPr lang="ru-RU"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ru-RU" sz="2000" dirty="0" smtClean="0">
                          <a:solidFill>
                            <a:schemeClr val="tx1"/>
                          </a:solidFill>
                        </a:rPr>
                        <a:t>+</a:t>
                      </a:r>
                      <a:endParaRPr lang="ru-RU"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ru-RU" sz="2000" dirty="0" smtClean="0">
                          <a:solidFill>
                            <a:schemeClr val="tx1"/>
                          </a:solidFill>
                        </a:rPr>
                        <a:t>-</a:t>
                      </a:r>
                      <a:endParaRPr lang="ru-RU"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1169158">
                <a:tc>
                  <a:txBody>
                    <a:bodyPr/>
                    <a:lstStyle/>
                    <a:p>
                      <a:r>
                        <a:rPr lang="ru-RU" sz="1400" b="0" dirty="0" smtClean="0"/>
                        <a:t> Случаи</a:t>
                      </a:r>
                      <a:endParaRPr lang="ru-RU" sz="14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15 </a:t>
                      </a:r>
                      <a:r>
                        <a:rPr lang="ru-RU" sz="1400" dirty="0" smtClean="0"/>
                        <a:t>д.</a:t>
                      </a:r>
                      <a:r>
                        <a:rPr lang="en-US" sz="1400" dirty="0" smtClean="0"/>
                        <a:t>:</a:t>
                      </a:r>
                      <a:r>
                        <a:rPr lang="ru-RU" sz="1400" dirty="0" smtClean="0"/>
                        <a:t> новые или серьезные для старых</a:t>
                      </a:r>
                      <a:r>
                        <a:rPr lang="ru-RU" sz="1400" baseline="0" dirty="0" smtClean="0"/>
                        <a:t> ЛП; все – для новых</a:t>
                      </a:r>
                      <a:endParaRPr lang="en-US" sz="14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t>местные: 7(см/угроза);</a:t>
                      </a:r>
                      <a:r>
                        <a:rPr lang="en-US" sz="1400" dirty="0" smtClean="0"/>
                        <a:t> </a:t>
                      </a:r>
                      <a:r>
                        <a:rPr lang="ru-RU" sz="1400" dirty="0" smtClean="0"/>
                        <a:t>подтвержденные</a:t>
                      </a:r>
                      <a:r>
                        <a:rPr lang="ru-RU" sz="1400" baseline="0" dirty="0" smtClean="0"/>
                        <a:t> </a:t>
                      </a:r>
                      <a:r>
                        <a:rPr lang="ru-RU" sz="1400" dirty="0" smtClean="0"/>
                        <a:t>15</a:t>
                      </a:r>
                      <a:r>
                        <a:rPr lang="en-US" sz="1400" dirty="0" smtClean="0"/>
                        <a:t>(</a:t>
                      </a:r>
                      <a:r>
                        <a:rPr lang="ru-RU" sz="1400" dirty="0" smtClean="0"/>
                        <a:t>с</a:t>
                      </a:r>
                      <a:r>
                        <a:rPr lang="en-US" sz="1400" dirty="0" smtClean="0"/>
                        <a:t>)</a:t>
                      </a:r>
                      <a:r>
                        <a:rPr lang="ru-RU" sz="1400" dirty="0" smtClean="0"/>
                        <a:t>,</a:t>
                      </a:r>
                      <a:r>
                        <a:rPr lang="en-US" sz="1400" dirty="0" smtClean="0"/>
                        <a:t> </a:t>
                      </a:r>
                      <a:r>
                        <a:rPr lang="ru-RU" sz="1400" dirty="0" smtClean="0"/>
                        <a:t>90</a:t>
                      </a:r>
                      <a:r>
                        <a:rPr lang="en-US" sz="1400" dirty="0" smtClean="0"/>
                        <a:t>(</a:t>
                      </a:r>
                      <a:r>
                        <a:rPr lang="ru-RU" sz="1400" dirty="0" err="1" smtClean="0"/>
                        <a:t>нс</a:t>
                      </a:r>
                      <a:r>
                        <a:rPr lang="en-US" sz="1400" dirty="0" smtClean="0"/>
                        <a:t>)</a:t>
                      </a:r>
                      <a:r>
                        <a:rPr lang="en-US" sz="1400" baseline="0" dirty="0" smtClean="0"/>
                        <a:t> </a:t>
                      </a:r>
                      <a:r>
                        <a:rPr lang="ru-RU" sz="1400" baseline="0" dirty="0" smtClean="0"/>
                        <a:t>дней </a:t>
                      </a:r>
                      <a:endParaRPr lang="ru-RU"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t>местные</a:t>
                      </a:r>
                      <a:endParaRPr lang="en-US" sz="1400" dirty="0" smtClean="0"/>
                    </a:p>
                    <a:p>
                      <a:pPr algn="ctr"/>
                      <a:r>
                        <a:rPr lang="ru-RU" sz="1400" baseline="0" dirty="0" smtClean="0"/>
                        <a:t>серьезные 15д</a:t>
                      </a:r>
                      <a:r>
                        <a:rPr lang="en-US" sz="1400" baseline="0" dirty="0" smtClean="0"/>
                        <a:t>.,</a:t>
                      </a:r>
                      <a:r>
                        <a:rPr lang="ru-RU" sz="1400" baseline="0" dirty="0" smtClean="0"/>
                        <a:t> несерьезные </a:t>
                      </a:r>
                      <a:r>
                        <a:rPr lang="en-US" sz="1400" baseline="0" dirty="0" smtClean="0"/>
                        <a:t>30</a:t>
                      </a:r>
                      <a:r>
                        <a:rPr lang="ru-RU" sz="1400" baseline="0" dirty="0" smtClean="0"/>
                        <a:t>д.</a:t>
                      </a:r>
                      <a:endParaRPr lang="ru-RU" sz="1400" dirty="0"/>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rPr>
                        <a:t>все местные</a:t>
                      </a:r>
                      <a:r>
                        <a:rPr lang="en-US" sz="1400" dirty="0" smtClean="0">
                          <a:solidFill>
                            <a:schemeClr val="tx1"/>
                          </a:solidFill>
                        </a:rPr>
                        <a:t>:</a:t>
                      </a:r>
                      <a:r>
                        <a:rPr lang="en-US" sz="1400" baseline="0" dirty="0" smtClean="0">
                          <a:solidFill>
                            <a:schemeClr val="tx1"/>
                          </a:solidFill>
                        </a:rPr>
                        <a:t> </a:t>
                      </a:r>
                    </a:p>
                    <a:p>
                      <a:pPr algn="ctr"/>
                      <a:r>
                        <a:rPr lang="en-US" sz="1400" baseline="0" dirty="0" smtClean="0">
                          <a:solidFill>
                            <a:schemeClr val="tx1"/>
                          </a:solidFill>
                        </a:rPr>
                        <a:t>5 </a:t>
                      </a:r>
                      <a:r>
                        <a:rPr lang="ru-RU" sz="1400" baseline="0" dirty="0" smtClean="0">
                          <a:solidFill>
                            <a:schemeClr val="tx1"/>
                          </a:solidFill>
                        </a:rPr>
                        <a:t>дней</a:t>
                      </a:r>
                      <a:endParaRPr lang="en-US" sz="1400" baseline="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aseline="0" dirty="0" smtClean="0"/>
                        <a:t>все местные</a:t>
                      </a:r>
                      <a:r>
                        <a:rPr lang="en-US" sz="1400" baseline="0" dirty="0" smtClean="0"/>
                        <a:t>: </a:t>
                      </a:r>
                      <a:br>
                        <a:rPr lang="en-US" sz="1400" baseline="0" dirty="0" smtClean="0"/>
                      </a:br>
                      <a:r>
                        <a:rPr lang="en-US" sz="1400" baseline="0" dirty="0" smtClean="0"/>
                        <a:t>1</a:t>
                      </a:r>
                      <a:r>
                        <a:rPr lang="en-US" sz="1400" dirty="0" smtClean="0"/>
                        <a:t>5</a:t>
                      </a:r>
                      <a:r>
                        <a:rPr lang="en-US" sz="1400" baseline="0" dirty="0" smtClean="0"/>
                        <a:t> </a:t>
                      </a:r>
                      <a:r>
                        <a:rPr lang="ru-RU" sz="1400" baseline="0" dirty="0" smtClean="0"/>
                        <a:t>дней</a:t>
                      </a:r>
                      <a:endParaRPr lang="ru-RU" sz="14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r>
              <a:tr h="769183">
                <a:tc>
                  <a:txBody>
                    <a:bodyPr/>
                    <a:lstStyle/>
                    <a:p>
                      <a:r>
                        <a:rPr lang="ru-RU" sz="1400" b="0" dirty="0" smtClean="0"/>
                        <a:t>Период.</a:t>
                      </a:r>
                      <a:r>
                        <a:rPr lang="ru-RU" sz="1400" b="0" baseline="0" dirty="0" smtClean="0"/>
                        <a:t> отчеты</a:t>
                      </a:r>
                      <a:endParaRPr lang="ru-RU" sz="14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ru-RU" sz="1400" dirty="0" smtClean="0"/>
                        <a:t>Свой формат– </a:t>
                      </a:r>
                      <a:br>
                        <a:rPr lang="ru-RU" sz="1400" dirty="0" smtClean="0"/>
                      </a:br>
                      <a:r>
                        <a:rPr lang="ru-RU" sz="1400" baseline="0" dirty="0" smtClean="0"/>
                        <a:t>5 лет ежегодно</a:t>
                      </a:r>
                      <a:endParaRPr lang="ru-RU"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ru-RU" sz="1400" dirty="0" err="1" smtClean="0"/>
                        <a:t>дженерики</a:t>
                      </a:r>
                      <a:r>
                        <a:rPr lang="en-US" sz="1400" baseline="0" dirty="0" smtClean="0"/>
                        <a:t>: </a:t>
                      </a:r>
                      <a:r>
                        <a:rPr lang="ru-RU" sz="1400" baseline="0" dirty="0" smtClean="0"/>
                        <a:t>свой</a:t>
                      </a:r>
                      <a:r>
                        <a:rPr lang="en-US" sz="1400" dirty="0" smtClean="0"/>
                        <a:t> </a:t>
                      </a:r>
                      <a:r>
                        <a:rPr lang="ru-RU" sz="1400" dirty="0" smtClean="0"/>
                        <a:t>формат</a:t>
                      </a:r>
                      <a:r>
                        <a:rPr lang="en-US" sz="1400" dirty="0" smtClean="0"/>
                        <a:t>; </a:t>
                      </a:r>
                      <a:r>
                        <a:rPr lang="ru-RU" sz="1400" dirty="0" smtClean="0"/>
                        <a:t>оригинальные</a:t>
                      </a:r>
                      <a:r>
                        <a:rPr lang="ru-RU" sz="1400" baseline="0" dirty="0" smtClean="0"/>
                        <a:t> и </a:t>
                      </a:r>
                      <a:r>
                        <a:rPr lang="ru-RU" sz="1400" baseline="0" dirty="0" err="1" smtClean="0"/>
                        <a:t>биоаналоги</a:t>
                      </a:r>
                      <a:r>
                        <a:rPr lang="ru-RU" sz="1400" baseline="0" dirty="0" smtClean="0"/>
                        <a:t> - </a:t>
                      </a:r>
                      <a:r>
                        <a:rPr lang="en-US" sz="1400" baseline="0" dirty="0" smtClean="0"/>
                        <a:t>ICH</a:t>
                      </a:r>
                      <a:endParaRPr lang="ru-RU" sz="1400" dirty="0"/>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aseline="0" dirty="0" smtClean="0"/>
                        <a:t>Свой формат,</a:t>
                      </a:r>
                      <a:endParaRPr lang="ru-RU" sz="1400" dirty="0" smtClean="0"/>
                    </a:p>
                    <a:p>
                      <a:pPr algn="ctr"/>
                      <a:r>
                        <a:rPr lang="en-US" sz="1400" dirty="0" smtClean="0"/>
                        <a:t>PBRER</a:t>
                      </a:r>
                      <a:r>
                        <a:rPr lang="ru-RU" sz="1400" dirty="0" smtClean="0"/>
                        <a:t>+</a:t>
                      </a:r>
                      <a:br>
                        <a:rPr lang="ru-RU" sz="1400" dirty="0" smtClean="0"/>
                      </a:br>
                      <a:r>
                        <a:rPr lang="ru-RU" sz="1400" dirty="0" smtClean="0"/>
                        <a:t>приложение</a:t>
                      </a:r>
                      <a:endParaRPr lang="ru-RU" sz="1400" dirty="0"/>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PSUR/PBRER, SRD</a:t>
                      </a:r>
                      <a:endParaRPr lang="ru-RU" sz="1400" dirty="0" smtClean="0"/>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PSUR/PBRER, IBD</a:t>
                      </a:r>
                      <a:endParaRPr lang="ru-RU" sz="1800" dirty="0" smtClean="0"/>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bl>
          </a:graphicData>
        </a:graphic>
      </p:graphicFrame>
      <p:grpSp>
        <p:nvGrpSpPr>
          <p:cNvPr id="6" name="Group 5"/>
          <p:cNvGrpSpPr/>
          <p:nvPr/>
        </p:nvGrpSpPr>
        <p:grpSpPr>
          <a:xfrm>
            <a:off x="414868" y="660399"/>
            <a:ext cx="724482" cy="3117672"/>
            <a:chOff x="365626" y="783772"/>
            <a:chExt cx="724482" cy="3117672"/>
          </a:xfrm>
        </p:grpSpPr>
        <p:sp>
          <p:nvSpPr>
            <p:cNvPr id="9" name="Freeform 8"/>
            <p:cNvSpPr/>
            <p:nvPr/>
          </p:nvSpPr>
          <p:spPr>
            <a:xfrm>
              <a:off x="370108" y="783772"/>
              <a:ext cx="720000" cy="720000"/>
            </a:xfrm>
            <a:custGeom>
              <a:avLst/>
              <a:gdLst>
                <a:gd name="connsiteX0" fmla="*/ 0 w 1747789"/>
                <a:gd name="connsiteY0" fmla="*/ 291304 h 1747789"/>
                <a:gd name="connsiteX1" fmla="*/ 291304 w 1747789"/>
                <a:gd name="connsiteY1" fmla="*/ 0 h 1747789"/>
                <a:gd name="connsiteX2" fmla="*/ 1456485 w 1747789"/>
                <a:gd name="connsiteY2" fmla="*/ 0 h 1747789"/>
                <a:gd name="connsiteX3" fmla="*/ 1747789 w 1747789"/>
                <a:gd name="connsiteY3" fmla="*/ 291304 h 1747789"/>
                <a:gd name="connsiteX4" fmla="*/ 1747789 w 1747789"/>
                <a:gd name="connsiteY4" fmla="*/ 1456485 h 1747789"/>
                <a:gd name="connsiteX5" fmla="*/ 1456485 w 1747789"/>
                <a:gd name="connsiteY5" fmla="*/ 1747789 h 1747789"/>
                <a:gd name="connsiteX6" fmla="*/ 291304 w 1747789"/>
                <a:gd name="connsiteY6" fmla="*/ 1747789 h 1747789"/>
                <a:gd name="connsiteX7" fmla="*/ 0 w 1747789"/>
                <a:gd name="connsiteY7" fmla="*/ 1456485 h 1747789"/>
                <a:gd name="connsiteX8" fmla="*/ 0 w 1747789"/>
                <a:gd name="connsiteY8" fmla="*/ 291304 h 1747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7789" h="1747789">
                  <a:moveTo>
                    <a:pt x="0" y="291304"/>
                  </a:moveTo>
                  <a:cubicBezTo>
                    <a:pt x="0" y="130421"/>
                    <a:pt x="130421" y="0"/>
                    <a:pt x="291304" y="0"/>
                  </a:cubicBezTo>
                  <a:lnTo>
                    <a:pt x="1456485" y="0"/>
                  </a:lnTo>
                  <a:cubicBezTo>
                    <a:pt x="1617368" y="0"/>
                    <a:pt x="1747789" y="130421"/>
                    <a:pt x="1747789" y="291304"/>
                  </a:cubicBezTo>
                  <a:lnTo>
                    <a:pt x="1747789" y="1456485"/>
                  </a:lnTo>
                  <a:cubicBezTo>
                    <a:pt x="1747789" y="1617368"/>
                    <a:pt x="1617368" y="1747789"/>
                    <a:pt x="1456485" y="1747789"/>
                  </a:cubicBezTo>
                  <a:lnTo>
                    <a:pt x="291304" y="1747789"/>
                  </a:lnTo>
                  <a:cubicBezTo>
                    <a:pt x="130421" y="1747789"/>
                    <a:pt x="0" y="1617368"/>
                    <a:pt x="0" y="1456485"/>
                  </a:cubicBezTo>
                  <a:lnTo>
                    <a:pt x="0" y="291304"/>
                  </a:lnTo>
                  <a:close/>
                </a:path>
              </a:pathLst>
            </a:custGeom>
            <a:solidFill>
              <a:schemeClr val="accent1"/>
            </a:solidFill>
            <a:ln w="6350">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000" tIns="36000" rIns="36000" bIns="36000" numCol="1" spcCol="1270" anchor="ctr" anchorCtr="0">
              <a:noAutofit/>
            </a:bodyPr>
            <a:lstStyle/>
            <a:p>
              <a:pPr lvl="0" algn="ctr" defTabSz="1600200">
                <a:lnSpc>
                  <a:spcPct val="90000"/>
                </a:lnSpc>
                <a:spcBef>
                  <a:spcPct val="0"/>
                </a:spcBef>
                <a:spcAft>
                  <a:spcPct val="35000"/>
                </a:spcAft>
              </a:pPr>
              <a:r>
                <a:rPr lang="ru-RU" b="1" kern="1200" dirty="0" smtClean="0"/>
                <a:t>УПФ</a:t>
              </a:r>
              <a:endParaRPr lang="ru-RU" b="1" kern="1200" dirty="0"/>
            </a:p>
          </p:txBody>
        </p:sp>
        <p:sp>
          <p:nvSpPr>
            <p:cNvPr id="10" name="Freeform 9"/>
            <p:cNvSpPr/>
            <p:nvPr/>
          </p:nvSpPr>
          <p:spPr>
            <a:xfrm>
              <a:off x="370108" y="1582641"/>
              <a:ext cx="720000" cy="720000"/>
            </a:xfrm>
            <a:custGeom>
              <a:avLst/>
              <a:gdLst>
                <a:gd name="connsiteX0" fmla="*/ 0 w 1747789"/>
                <a:gd name="connsiteY0" fmla="*/ 291304 h 1747789"/>
                <a:gd name="connsiteX1" fmla="*/ 291304 w 1747789"/>
                <a:gd name="connsiteY1" fmla="*/ 0 h 1747789"/>
                <a:gd name="connsiteX2" fmla="*/ 1456485 w 1747789"/>
                <a:gd name="connsiteY2" fmla="*/ 0 h 1747789"/>
                <a:gd name="connsiteX3" fmla="*/ 1747789 w 1747789"/>
                <a:gd name="connsiteY3" fmla="*/ 291304 h 1747789"/>
                <a:gd name="connsiteX4" fmla="*/ 1747789 w 1747789"/>
                <a:gd name="connsiteY4" fmla="*/ 1456485 h 1747789"/>
                <a:gd name="connsiteX5" fmla="*/ 1456485 w 1747789"/>
                <a:gd name="connsiteY5" fmla="*/ 1747789 h 1747789"/>
                <a:gd name="connsiteX6" fmla="*/ 291304 w 1747789"/>
                <a:gd name="connsiteY6" fmla="*/ 1747789 h 1747789"/>
                <a:gd name="connsiteX7" fmla="*/ 0 w 1747789"/>
                <a:gd name="connsiteY7" fmla="*/ 1456485 h 1747789"/>
                <a:gd name="connsiteX8" fmla="*/ 0 w 1747789"/>
                <a:gd name="connsiteY8" fmla="*/ 291304 h 1747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7789" h="1747789">
                  <a:moveTo>
                    <a:pt x="0" y="291304"/>
                  </a:moveTo>
                  <a:cubicBezTo>
                    <a:pt x="0" y="130421"/>
                    <a:pt x="130421" y="0"/>
                    <a:pt x="291304" y="0"/>
                  </a:cubicBezTo>
                  <a:lnTo>
                    <a:pt x="1456485" y="0"/>
                  </a:lnTo>
                  <a:cubicBezTo>
                    <a:pt x="1617368" y="0"/>
                    <a:pt x="1747789" y="130421"/>
                    <a:pt x="1747789" y="291304"/>
                  </a:cubicBezTo>
                  <a:lnTo>
                    <a:pt x="1747789" y="1456485"/>
                  </a:lnTo>
                  <a:cubicBezTo>
                    <a:pt x="1747789" y="1617368"/>
                    <a:pt x="1617368" y="1747789"/>
                    <a:pt x="1456485" y="1747789"/>
                  </a:cubicBezTo>
                  <a:lnTo>
                    <a:pt x="291304" y="1747789"/>
                  </a:lnTo>
                  <a:cubicBezTo>
                    <a:pt x="130421" y="1747789"/>
                    <a:pt x="0" y="1617368"/>
                    <a:pt x="0" y="1456485"/>
                  </a:cubicBezTo>
                  <a:lnTo>
                    <a:pt x="0" y="291304"/>
                  </a:lnTo>
                  <a:close/>
                </a:path>
              </a:pathLst>
            </a:custGeom>
            <a:solidFill>
              <a:schemeClr val="accent1"/>
            </a:solidFill>
            <a:ln w="6350">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000" tIns="36000" rIns="36000" bIns="36000" numCol="1" spcCol="1270" anchor="ctr" anchorCtr="0">
              <a:noAutofit/>
            </a:bodyPr>
            <a:lstStyle/>
            <a:p>
              <a:pPr lvl="0" algn="ctr" defTabSz="1600200">
                <a:lnSpc>
                  <a:spcPct val="90000"/>
                </a:lnSpc>
                <a:spcBef>
                  <a:spcPct val="0"/>
                </a:spcBef>
                <a:spcAft>
                  <a:spcPct val="35000"/>
                </a:spcAft>
              </a:pPr>
              <a:r>
                <a:rPr lang="ru-RU" b="1" kern="1200" dirty="0" smtClean="0"/>
                <a:t>ПРИБ</a:t>
              </a:r>
              <a:endParaRPr lang="ru-RU" b="1" kern="1200" dirty="0"/>
            </a:p>
          </p:txBody>
        </p:sp>
        <p:sp>
          <p:nvSpPr>
            <p:cNvPr id="11" name="Freeform 10"/>
            <p:cNvSpPr/>
            <p:nvPr/>
          </p:nvSpPr>
          <p:spPr>
            <a:xfrm>
              <a:off x="365626" y="2383323"/>
              <a:ext cx="720000" cy="720000"/>
            </a:xfrm>
            <a:custGeom>
              <a:avLst/>
              <a:gdLst>
                <a:gd name="connsiteX0" fmla="*/ 0 w 1747789"/>
                <a:gd name="connsiteY0" fmla="*/ 291304 h 1747789"/>
                <a:gd name="connsiteX1" fmla="*/ 291304 w 1747789"/>
                <a:gd name="connsiteY1" fmla="*/ 0 h 1747789"/>
                <a:gd name="connsiteX2" fmla="*/ 1456485 w 1747789"/>
                <a:gd name="connsiteY2" fmla="*/ 0 h 1747789"/>
                <a:gd name="connsiteX3" fmla="*/ 1747789 w 1747789"/>
                <a:gd name="connsiteY3" fmla="*/ 291304 h 1747789"/>
                <a:gd name="connsiteX4" fmla="*/ 1747789 w 1747789"/>
                <a:gd name="connsiteY4" fmla="*/ 1456485 h 1747789"/>
                <a:gd name="connsiteX5" fmla="*/ 1456485 w 1747789"/>
                <a:gd name="connsiteY5" fmla="*/ 1747789 h 1747789"/>
                <a:gd name="connsiteX6" fmla="*/ 291304 w 1747789"/>
                <a:gd name="connsiteY6" fmla="*/ 1747789 h 1747789"/>
                <a:gd name="connsiteX7" fmla="*/ 0 w 1747789"/>
                <a:gd name="connsiteY7" fmla="*/ 1456485 h 1747789"/>
                <a:gd name="connsiteX8" fmla="*/ 0 w 1747789"/>
                <a:gd name="connsiteY8" fmla="*/ 291304 h 1747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7789" h="1747789">
                  <a:moveTo>
                    <a:pt x="0" y="291304"/>
                  </a:moveTo>
                  <a:cubicBezTo>
                    <a:pt x="0" y="130421"/>
                    <a:pt x="130421" y="0"/>
                    <a:pt x="291304" y="0"/>
                  </a:cubicBezTo>
                  <a:lnTo>
                    <a:pt x="1456485" y="0"/>
                  </a:lnTo>
                  <a:cubicBezTo>
                    <a:pt x="1617368" y="0"/>
                    <a:pt x="1747789" y="130421"/>
                    <a:pt x="1747789" y="291304"/>
                  </a:cubicBezTo>
                  <a:lnTo>
                    <a:pt x="1747789" y="1456485"/>
                  </a:lnTo>
                  <a:cubicBezTo>
                    <a:pt x="1747789" y="1617368"/>
                    <a:pt x="1617368" y="1747789"/>
                    <a:pt x="1456485" y="1747789"/>
                  </a:cubicBezTo>
                  <a:lnTo>
                    <a:pt x="291304" y="1747789"/>
                  </a:lnTo>
                  <a:cubicBezTo>
                    <a:pt x="130421" y="1747789"/>
                    <a:pt x="0" y="1617368"/>
                    <a:pt x="0" y="1456485"/>
                  </a:cubicBezTo>
                  <a:lnTo>
                    <a:pt x="0" y="291304"/>
                  </a:lnTo>
                  <a:close/>
                </a:path>
              </a:pathLst>
            </a:custGeom>
            <a:solidFill>
              <a:schemeClr val="accent1"/>
            </a:solidFill>
            <a:ln w="6350">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000" tIns="36000" rIns="36000" bIns="36000" numCol="1" spcCol="1270" anchor="ctr" anchorCtr="0">
              <a:noAutofit/>
            </a:bodyPr>
            <a:lstStyle/>
            <a:p>
              <a:pPr lvl="0" algn="ctr" defTabSz="1600200">
                <a:lnSpc>
                  <a:spcPct val="90000"/>
                </a:lnSpc>
                <a:spcBef>
                  <a:spcPct val="0"/>
                </a:spcBef>
                <a:spcAft>
                  <a:spcPct val="35000"/>
                </a:spcAft>
              </a:pPr>
              <a:r>
                <a:rPr lang="en-US" b="1" kern="1200" dirty="0" smtClean="0"/>
                <a:t>E2B</a:t>
              </a:r>
              <a:endParaRPr lang="ru-RU" b="1" kern="1200" dirty="0"/>
            </a:p>
          </p:txBody>
        </p:sp>
        <p:sp>
          <p:nvSpPr>
            <p:cNvPr id="12" name="Freeform 11"/>
            <p:cNvSpPr/>
            <p:nvPr/>
          </p:nvSpPr>
          <p:spPr>
            <a:xfrm>
              <a:off x="365626" y="3181444"/>
              <a:ext cx="720000" cy="720000"/>
            </a:xfrm>
            <a:custGeom>
              <a:avLst/>
              <a:gdLst>
                <a:gd name="connsiteX0" fmla="*/ 0 w 1747789"/>
                <a:gd name="connsiteY0" fmla="*/ 291304 h 1747789"/>
                <a:gd name="connsiteX1" fmla="*/ 291304 w 1747789"/>
                <a:gd name="connsiteY1" fmla="*/ 0 h 1747789"/>
                <a:gd name="connsiteX2" fmla="*/ 1456485 w 1747789"/>
                <a:gd name="connsiteY2" fmla="*/ 0 h 1747789"/>
                <a:gd name="connsiteX3" fmla="*/ 1747789 w 1747789"/>
                <a:gd name="connsiteY3" fmla="*/ 291304 h 1747789"/>
                <a:gd name="connsiteX4" fmla="*/ 1747789 w 1747789"/>
                <a:gd name="connsiteY4" fmla="*/ 1456485 h 1747789"/>
                <a:gd name="connsiteX5" fmla="*/ 1456485 w 1747789"/>
                <a:gd name="connsiteY5" fmla="*/ 1747789 h 1747789"/>
                <a:gd name="connsiteX6" fmla="*/ 291304 w 1747789"/>
                <a:gd name="connsiteY6" fmla="*/ 1747789 h 1747789"/>
                <a:gd name="connsiteX7" fmla="*/ 0 w 1747789"/>
                <a:gd name="connsiteY7" fmla="*/ 1456485 h 1747789"/>
                <a:gd name="connsiteX8" fmla="*/ 0 w 1747789"/>
                <a:gd name="connsiteY8" fmla="*/ 291304 h 1747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7789" h="1747789">
                  <a:moveTo>
                    <a:pt x="0" y="291304"/>
                  </a:moveTo>
                  <a:cubicBezTo>
                    <a:pt x="0" y="130421"/>
                    <a:pt x="130421" y="0"/>
                    <a:pt x="291304" y="0"/>
                  </a:cubicBezTo>
                  <a:lnTo>
                    <a:pt x="1456485" y="0"/>
                  </a:lnTo>
                  <a:cubicBezTo>
                    <a:pt x="1617368" y="0"/>
                    <a:pt x="1747789" y="130421"/>
                    <a:pt x="1747789" y="291304"/>
                  </a:cubicBezTo>
                  <a:lnTo>
                    <a:pt x="1747789" y="1456485"/>
                  </a:lnTo>
                  <a:cubicBezTo>
                    <a:pt x="1747789" y="1617368"/>
                    <a:pt x="1617368" y="1747789"/>
                    <a:pt x="1456485" y="1747789"/>
                  </a:cubicBezTo>
                  <a:lnTo>
                    <a:pt x="291304" y="1747789"/>
                  </a:lnTo>
                  <a:cubicBezTo>
                    <a:pt x="130421" y="1747789"/>
                    <a:pt x="0" y="1617368"/>
                    <a:pt x="0" y="1456485"/>
                  </a:cubicBezTo>
                  <a:lnTo>
                    <a:pt x="0" y="291304"/>
                  </a:lnTo>
                  <a:close/>
                </a:path>
              </a:pathLst>
            </a:custGeom>
            <a:solidFill>
              <a:schemeClr val="accent1"/>
            </a:solidFill>
            <a:ln w="6350">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000" tIns="36000" rIns="36000" bIns="36000" numCol="1" spcCol="1270" anchor="ctr" anchorCtr="0">
              <a:noAutofit/>
            </a:bodyPr>
            <a:lstStyle/>
            <a:p>
              <a:pPr lvl="0" algn="ctr" defTabSz="1600200">
                <a:lnSpc>
                  <a:spcPct val="90000"/>
                </a:lnSpc>
                <a:spcBef>
                  <a:spcPct val="0"/>
                </a:spcBef>
                <a:spcAft>
                  <a:spcPct val="35000"/>
                </a:spcAft>
              </a:pPr>
              <a:r>
                <a:rPr lang="ru-RU" b="1" kern="1200" dirty="0" smtClean="0"/>
                <a:t>ПУР</a:t>
              </a:r>
              <a:endParaRPr lang="ru-RU" b="1" kern="1200" dirty="0"/>
            </a:p>
          </p:txBody>
        </p:sp>
      </p:grpSp>
      <p:sp>
        <p:nvSpPr>
          <p:cNvPr id="13" name="TextBox 12"/>
          <p:cNvSpPr txBox="1"/>
          <p:nvPr/>
        </p:nvSpPr>
        <p:spPr>
          <a:xfrm>
            <a:off x="545916" y="6096000"/>
            <a:ext cx="5601085" cy="369332"/>
          </a:xfrm>
          <a:prstGeom prst="rect">
            <a:avLst/>
          </a:prstGeom>
          <a:noFill/>
        </p:spPr>
        <p:txBody>
          <a:bodyPr wrap="none" rtlCol="0">
            <a:spAutoFit/>
          </a:bodyPr>
          <a:lstStyle/>
          <a:p>
            <a:r>
              <a:rPr lang="ru-RU" dirty="0" smtClean="0"/>
              <a:t>* Пред-РИ – Пред-регистрационное исследование</a:t>
            </a:r>
            <a:endParaRPr lang="ru-RU" dirty="0"/>
          </a:p>
        </p:txBody>
      </p:sp>
    </p:spTree>
    <p:extLst>
      <p:ext uri="{BB962C8B-B14F-4D97-AF65-F5344CB8AC3E}">
        <p14:creationId xmlns:p14="http://schemas.microsoft.com/office/powerpoint/2010/main" val="1579154049"/>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ru-RU" dirty="0" smtClean="0"/>
              <a:t>Требования системы ФН: </a:t>
            </a:r>
            <a:r>
              <a:rPr lang="en-US" dirty="0" smtClean="0"/>
              <a:t/>
            </a:r>
            <a:br>
              <a:rPr lang="en-US" dirty="0" smtClean="0"/>
            </a:br>
            <a:r>
              <a:rPr lang="ru-RU" dirty="0" smtClean="0"/>
              <a:t>Не навреди!</a:t>
            </a:r>
            <a:endParaRPr lang="en-US" dirty="0"/>
          </a:p>
        </p:txBody>
      </p:sp>
      <p:sp>
        <p:nvSpPr>
          <p:cNvPr id="3" name="Subtitle 2"/>
          <p:cNvSpPr>
            <a:spLocks noGrp="1"/>
          </p:cNvSpPr>
          <p:nvPr>
            <p:ph type="subTitle" idx="1"/>
          </p:nvPr>
        </p:nvSpPr>
        <p:spPr/>
        <p:txBody>
          <a:bodyPr/>
          <a:lstStyle/>
          <a:p>
            <a:r>
              <a:rPr lang="ru-RU" dirty="0" smtClean="0"/>
              <a:t>Чудаков Евгений,</a:t>
            </a:r>
            <a:br>
              <a:rPr lang="ru-RU" dirty="0" smtClean="0"/>
            </a:br>
            <a:r>
              <a:rPr lang="ru-RU" dirty="0" smtClean="0"/>
              <a:t>Алматы, 1</a:t>
            </a:r>
            <a:r>
              <a:rPr lang="en-US" dirty="0" smtClean="0"/>
              <a:t>8</a:t>
            </a:r>
            <a:r>
              <a:rPr lang="ru-RU" dirty="0" smtClean="0"/>
              <a:t> апреля 2014</a:t>
            </a:r>
          </a:p>
        </p:txBody>
      </p:sp>
      <p:sp>
        <p:nvSpPr>
          <p:cNvPr id="5" name="Slide Number Placeholder 4"/>
          <p:cNvSpPr>
            <a:spLocks noGrp="1"/>
          </p:cNvSpPr>
          <p:nvPr>
            <p:ph type="sldNum" sz="quarter" idx="4294967295"/>
          </p:nvPr>
        </p:nvSpPr>
        <p:spPr>
          <a:xfrm>
            <a:off x="0" y="6397625"/>
            <a:ext cx="1905000" cy="365125"/>
          </a:xfrm>
        </p:spPr>
        <p:txBody>
          <a:bodyPr/>
          <a:lstStyle/>
          <a:p>
            <a:pPr algn="ctr"/>
            <a:fld id="{489C6225-DE79-4FA2-8DDA-C85CD065BC6C}" type="slidenum">
              <a:rPr lang="en-US" smtClean="0">
                <a:solidFill>
                  <a:srgbClr val="777777"/>
                </a:solidFill>
              </a:rPr>
              <a:pPr algn="ctr"/>
              <a:t>2</a:t>
            </a:fld>
            <a:endParaRPr lang="en-US" dirty="0">
              <a:solidFill>
                <a:srgbClr val="777777"/>
              </a:solidFill>
            </a:endParaRPr>
          </a:p>
        </p:txBody>
      </p:sp>
    </p:spTree>
    <p:extLst>
      <p:ext uri="{BB962C8B-B14F-4D97-AF65-F5344CB8AC3E}">
        <p14:creationId xmlns:p14="http://schemas.microsoft.com/office/powerpoint/2010/main" val="3816067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1868" y="1482749"/>
            <a:ext cx="8108732" cy="577850"/>
          </a:xfrm>
          <a:prstGeom prst="rect">
            <a:avLst/>
          </a:prstGeom>
        </p:spPr>
        <p:txBody>
          <a:bodyPr wrap="square">
            <a:spAutoFit/>
          </a:bodyPr>
          <a:lstStyle/>
          <a:p>
            <a:pPr>
              <a:lnSpc>
                <a:spcPct val="150000"/>
              </a:lnSpc>
            </a:pPr>
            <a:r>
              <a:rPr lang="ru-RU" sz="2400" dirty="0" smtClean="0">
                <a:solidFill>
                  <a:schemeClr val="accent3">
                    <a:lumMod val="50000"/>
                  </a:schemeClr>
                </a:solidFill>
              </a:rPr>
              <a:t>1.   Гармонизация </a:t>
            </a:r>
            <a:r>
              <a:rPr lang="ru-RU" sz="2400" dirty="0">
                <a:solidFill>
                  <a:schemeClr val="accent3">
                    <a:lumMod val="50000"/>
                  </a:schemeClr>
                </a:solidFill>
              </a:rPr>
              <a:t>и конвергенция в мире</a:t>
            </a:r>
          </a:p>
        </p:txBody>
      </p:sp>
      <p:sp>
        <p:nvSpPr>
          <p:cNvPr id="7" name="Rectangle 6"/>
          <p:cNvSpPr/>
          <p:nvPr/>
        </p:nvSpPr>
        <p:spPr>
          <a:xfrm>
            <a:off x="501868" y="2927350"/>
            <a:ext cx="7696200" cy="577850"/>
          </a:xfrm>
          <a:prstGeom prst="rect">
            <a:avLst/>
          </a:prstGeom>
        </p:spPr>
        <p:txBody>
          <a:bodyPr wrap="square">
            <a:spAutoFit/>
          </a:bodyPr>
          <a:lstStyle/>
          <a:p>
            <a:pPr>
              <a:lnSpc>
                <a:spcPct val="150000"/>
              </a:lnSpc>
            </a:pPr>
            <a:r>
              <a:rPr lang="ru-RU" sz="2400" b="1" dirty="0" smtClean="0">
                <a:solidFill>
                  <a:schemeClr val="accent1"/>
                </a:solidFill>
              </a:rPr>
              <a:t>3.   Заметки </a:t>
            </a:r>
            <a:r>
              <a:rPr lang="ru-RU" sz="2400" b="1" dirty="0">
                <a:solidFill>
                  <a:schemeClr val="accent1"/>
                </a:solidFill>
              </a:rPr>
              <a:t>о надлежащей практике развития ФН</a:t>
            </a:r>
          </a:p>
        </p:txBody>
      </p:sp>
      <p:sp>
        <p:nvSpPr>
          <p:cNvPr id="2" name="Title 1"/>
          <p:cNvSpPr>
            <a:spLocks noGrp="1"/>
          </p:cNvSpPr>
          <p:nvPr>
            <p:ph type="title"/>
          </p:nvPr>
        </p:nvSpPr>
        <p:spPr/>
        <p:txBody>
          <a:bodyPr/>
          <a:lstStyle/>
          <a:p>
            <a:r>
              <a:rPr lang="ru-RU" dirty="0" smtClean="0"/>
              <a:t>Содержание</a:t>
            </a:r>
            <a:endParaRPr lang="ru-RU" dirty="0"/>
          </a:p>
        </p:txBody>
      </p:sp>
      <p:sp>
        <p:nvSpPr>
          <p:cNvPr id="5" name="Slide Number Placeholder 4"/>
          <p:cNvSpPr>
            <a:spLocks noGrp="1"/>
          </p:cNvSpPr>
          <p:nvPr>
            <p:ph type="sldNum" sz="quarter" idx="11"/>
          </p:nvPr>
        </p:nvSpPr>
        <p:spPr/>
        <p:txBody>
          <a:bodyPr/>
          <a:lstStyle/>
          <a:p>
            <a:fld id="{489C6225-DE79-4FA2-8DDA-C85CD065BC6C}" type="slidenum">
              <a:rPr lang="en-US" smtClean="0">
                <a:solidFill>
                  <a:srgbClr val="777777"/>
                </a:solidFill>
              </a:rPr>
              <a:pPr/>
              <a:t>20</a:t>
            </a:fld>
            <a:endParaRPr lang="en-US" dirty="0">
              <a:solidFill>
                <a:srgbClr val="777777"/>
              </a:solidFill>
            </a:endParaRPr>
          </a:p>
        </p:txBody>
      </p:sp>
      <p:sp>
        <p:nvSpPr>
          <p:cNvPr id="6" name="Rectangle 5"/>
          <p:cNvSpPr/>
          <p:nvPr/>
        </p:nvSpPr>
        <p:spPr>
          <a:xfrm>
            <a:off x="501868" y="2205050"/>
            <a:ext cx="5910079" cy="577850"/>
          </a:xfrm>
          <a:prstGeom prst="rect">
            <a:avLst/>
          </a:prstGeom>
        </p:spPr>
        <p:txBody>
          <a:bodyPr wrap="none">
            <a:spAutoFit/>
          </a:bodyPr>
          <a:lstStyle/>
          <a:p>
            <a:pPr>
              <a:lnSpc>
                <a:spcPct val="150000"/>
              </a:lnSpc>
            </a:pPr>
            <a:r>
              <a:rPr lang="ru-RU" sz="2400" dirty="0" smtClean="0">
                <a:solidFill>
                  <a:schemeClr val="accent3">
                    <a:lumMod val="50000"/>
                  </a:schemeClr>
                </a:solidFill>
              </a:rPr>
              <a:t>2.   Сравнение </a:t>
            </a:r>
            <a:r>
              <a:rPr lang="ru-RU" sz="2400" dirty="0">
                <a:solidFill>
                  <a:schemeClr val="accent3">
                    <a:lumMod val="50000"/>
                  </a:schemeClr>
                </a:solidFill>
              </a:rPr>
              <a:t>систем ФН разных стран</a:t>
            </a:r>
          </a:p>
        </p:txBody>
      </p:sp>
    </p:spTree>
    <p:extLst>
      <p:ext uri="{BB962C8B-B14F-4D97-AF65-F5344CB8AC3E}">
        <p14:creationId xmlns:p14="http://schemas.microsoft.com/office/powerpoint/2010/main" val="2307271936"/>
      </p:ext>
    </p:extLst>
  </p:cSld>
  <p:clrMapOvr>
    <a:masterClrMapping/>
  </p:clrMapOvr>
  <p:transition spd="slow">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7897813" algn="r"/>
              </a:tabLst>
            </a:pPr>
            <a:r>
              <a:rPr lang="ru-RU" sz="2800" dirty="0"/>
              <a:t>Надлежащая практика развития ФН</a:t>
            </a:r>
            <a:r>
              <a:rPr lang="en-US" dirty="0" smtClean="0"/>
              <a:t> 	</a:t>
            </a:r>
            <a:r>
              <a:rPr lang="ru-RU" sz="2400" dirty="0" smtClean="0"/>
              <a:t>1</a:t>
            </a:r>
            <a:r>
              <a:rPr lang="en-US" sz="2400" dirty="0" smtClean="0"/>
              <a:t> </a:t>
            </a:r>
            <a:r>
              <a:rPr lang="ru-RU" sz="2400" dirty="0" smtClean="0"/>
              <a:t>из</a:t>
            </a:r>
            <a:r>
              <a:rPr lang="en-US" sz="2400" dirty="0" smtClean="0"/>
              <a:t> 3</a:t>
            </a:r>
            <a:endParaRPr lang="ru-RU" sz="2400" dirty="0"/>
          </a:p>
        </p:txBody>
      </p:sp>
      <p:sp>
        <p:nvSpPr>
          <p:cNvPr id="3" name="Content Placeholder 2"/>
          <p:cNvSpPr>
            <a:spLocks noGrp="1"/>
          </p:cNvSpPr>
          <p:nvPr>
            <p:ph idx="1"/>
          </p:nvPr>
        </p:nvSpPr>
        <p:spPr>
          <a:xfrm>
            <a:off x="512764" y="1295400"/>
            <a:ext cx="8118475" cy="4481512"/>
          </a:xfrm>
        </p:spPr>
        <p:txBody>
          <a:bodyPr/>
          <a:lstStyle/>
          <a:p>
            <a:r>
              <a:rPr lang="ru-RU" dirty="0" smtClean="0"/>
              <a:t>Роли всех субъектов обращения ЛС</a:t>
            </a:r>
          </a:p>
          <a:p>
            <a:r>
              <a:rPr lang="ru-RU" dirty="0" smtClean="0"/>
              <a:t>Информированность общества</a:t>
            </a:r>
          </a:p>
          <a:p>
            <a:r>
              <a:rPr lang="ru-RU" dirty="0" smtClean="0"/>
              <a:t>Не </a:t>
            </a:r>
            <a:r>
              <a:rPr lang="ru-RU" dirty="0"/>
              <a:t>копия, но отражение</a:t>
            </a:r>
          </a:p>
          <a:p>
            <a:r>
              <a:rPr lang="ru-RU" dirty="0" smtClean="0"/>
              <a:t>Особенности страны</a:t>
            </a:r>
            <a:endParaRPr lang="en-US" dirty="0"/>
          </a:p>
          <a:p>
            <a:pPr lvl="1"/>
            <a:r>
              <a:rPr lang="ru-RU" dirty="0" smtClean="0"/>
              <a:t>язык</a:t>
            </a:r>
            <a:endParaRPr lang="en-US" dirty="0"/>
          </a:p>
          <a:p>
            <a:pPr lvl="1"/>
            <a:r>
              <a:rPr lang="ru-RU" dirty="0" smtClean="0"/>
              <a:t>эпидемиология</a:t>
            </a:r>
            <a:endParaRPr lang="en-US" dirty="0" smtClean="0"/>
          </a:p>
          <a:p>
            <a:pPr lvl="1"/>
            <a:r>
              <a:rPr lang="ru-RU" dirty="0"/>
              <a:t>м</a:t>
            </a:r>
            <a:r>
              <a:rPr lang="ru-RU" dirty="0" smtClean="0"/>
              <a:t>едицинская практика</a:t>
            </a:r>
            <a:endParaRPr lang="ru-RU" dirty="0"/>
          </a:p>
          <a:p>
            <a:pPr lvl="1"/>
            <a:r>
              <a:rPr lang="ru-RU" dirty="0"/>
              <a:t>у</a:t>
            </a:r>
            <a:r>
              <a:rPr lang="ru-RU" dirty="0" smtClean="0"/>
              <a:t>ровень развития отрасли</a:t>
            </a:r>
            <a:endParaRPr lang="en-US" dirty="0"/>
          </a:p>
          <a:p>
            <a:pPr lvl="1"/>
            <a:r>
              <a:rPr lang="ru-RU" dirty="0"/>
              <a:t>о</a:t>
            </a:r>
            <a:r>
              <a:rPr lang="ru-RU" dirty="0" smtClean="0"/>
              <a:t>собенности регистрации ЛС</a:t>
            </a:r>
            <a:endParaRPr lang="en-US" dirty="0"/>
          </a:p>
          <a:p>
            <a:r>
              <a:rPr lang="ru-RU" dirty="0" smtClean="0"/>
              <a:t>Максимальная автоматизация</a:t>
            </a:r>
            <a:endParaRPr lang="en-US" dirty="0"/>
          </a:p>
          <a:p>
            <a:pPr marL="0" indent="0">
              <a:buNone/>
            </a:pPr>
            <a:endParaRPr lang="en-US" dirty="0" smtClean="0"/>
          </a:p>
          <a:p>
            <a:pPr lvl="1"/>
            <a:endParaRPr lang="en-US" dirty="0" smtClean="0"/>
          </a:p>
          <a:p>
            <a:endParaRPr lang="ru-RU" dirty="0"/>
          </a:p>
        </p:txBody>
      </p:sp>
      <p:sp>
        <p:nvSpPr>
          <p:cNvPr id="5" name="Slide Number Placeholder 4"/>
          <p:cNvSpPr>
            <a:spLocks noGrp="1"/>
          </p:cNvSpPr>
          <p:nvPr>
            <p:ph type="sldNum" sz="quarter" idx="11"/>
          </p:nvPr>
        </p:nvSpPr>
        <p:spPr/>
        <p:txBody>
          <a:bodyPr/>
          <a:lstStyle/>
          <a:p>
            <a:fld id="{489C6225-DE79-4FA2-8DDA-C85CD065BC6C}" type="slidenum">
              <a:rPr lang="en-US" smtClean="0">
                <a:solidFill>
                  <a:srgbClr val="777777"/>
                </a:solidFill>
              </a:rPr>
              <a:pPr/>
              <a:t>21</a:t>
            </a:fld>
            <a:endParaRPr lang="en-US" dirty="0">
              <a:solidFill>
                <a:srgbClr val="777777"/>
              </a:solidFill>
            </a:endParaRPr>
          </a:p>
        </p:txBody>
      </p:sp>
    </p:spTree>
    <p:extLst>
      <p:ext uri="{BB962C8B-B14F-4D97-AF65-F5344CB8AC3E}">
        <p14:creationId xmlns:p14="http://schemas.microsoft.com/office/powerpoint/2010/main" val="369004129"/>
      </p:ext>
    </p:extLst>
  </p:cSld>
  <p:clrMapOvr>
    <a:masterClrMapping/>
  </p:clrMapOvr>
  <p:transition spd="slow">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282" r="20119"/>
          <a:stretch/>
        </p:blipFill>
        <p:spPr bwMode="auto">
          <a:xfrm>
            <a:off x="5638800" y="2819400"/>
            <a:ext cx="2955512"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pPr>
              <a:tabLst>
                <a:tab pos="7891463" algn="r"/>
              </a:tabLst>
            </a:pPr>
            <a:r>
              <a:rPr lang="ru-RU" sz="2800" dirty="0" smtClean="0"/>
              <a:t>Надлежащая практика развития ФН</a:t>
            </a:r>
            <a:r>
              <a:rPr lang="en-US" dirty="0"/>
              <a:t>	</a:t>
            </a:r>
            <a:r>
              <a:rPr lang="ru-RU" sz="2400" dirty="0" smtClean="0"/>
              <a:t>2 из</a:t>
            </a:r>
            <a:r>
              <a:rPr lang="en-US" sz="2400" dirty="0" smtClean="0"/>
              <a:t> 3</a:t>
            </a:r>
            <a:endParaRPr lang="ru-RU" dirty="0"/>
          </a:p>
        </p:txBody>
      </p:sp>
      <p:sp>
        <p:nvSpPr>
          <p:cNvPr id="5" name="Slide Number Placeholder 4"/>
          <p:cNvSpPr>
            <a:spLocks noGrp="1"/>
          </p:cNvSpPr>
          <p:nvPr>
            <p:ph type="sldNum" sz="quarter" idx="11"/>
          </p:nvPr>
        </p:nvSpPr>
        <p:spPr/>
        <p:txBody>
          <a:bodyPr/>
          <a:lstStyle/>
          <a:p>
            <a:fld id="{489C6225-DE79-4FA2-8DDA-C85CD065BC6C}" type="slidenum">
              <a:rPr lang="en-US" smtClean="0">
                <a:solidFill>
                  <a:srgbClr val="777777"/>
                </a:solidFill>
              </a:rPr>
              <a:pPr/>
              <a:t>22</a:t>
            </a:fld>
            <a:endParaRPr lang="en-US" dirty="0">
              <a:solidFill>
                <a:srgbClr val="777777"/>
              </a:solidFill>
            </a:endParaRPr>
          </a:p>
        </p:txBody>
      </p:sp>
      <p:sp>
        <p:nvSpPr>
          <p:cNvPr id="6" name="Content Placeholder 2"/>
          <p:cNvSpPr>
            <a:spLocks noGrp="1"/>
          </p:cNvSpPr>
          <p:nvPr>
            <p:ph idx="1"/>
          </p:nvPr>
        </p:nvSpPr>
        <p:spPr>
          <a:xfrm>
            <a:off x="492125" y="1295400"/>
            <a:ext cx="8118475" cy="4481512"/>
          </a:xfrm>
        </p:spPr>
        <p:txBody>
          <a:bodyPr/>
          <a:lstStyle/>
          <a:p>
            <a:pPr marL="0" indent="0">
              <a:buNone/>
            </a:pPr>
            <a:r>
              <a:rPr lang="ru-RU" sz="2800" u="sng" dirty="0" smtClean="0"/>
              <a:t>Определяет:</a:t>
            </a:r>
            <a:r>
              <a:rPr lang="ru-RU" sz="2800" dirty="0" smtClean="0"/>
              <a:t> Ключевые приоритеты охраны здоровья общества</a:t>
            </a:r>
            <a:endParaRPr lang="ru-RU" sz="2800" dirty="0"/>
          </a:p>
          <a:p>
            <a:pPr marL="0" indent="0">
              <a:buNone/>
            </a:pPr>
            <a:endParaRPr lang="ru-RU" sz="2800" u="sng" dirty="0" smtClean="0"/>
          </a:p>
          <a:p>
            <a:pPr marL="0" indent="0">
              <a:buNone/>
            </a:pPr>
            <a:r>
              <a:rPr lang="ru-RU" sz="2800" u="sng" dirty="0" smtClean="0"/>
              <a:t>Учитывает:</a:t>
            </a:r>
            <a:r>
              <a:rPr lang="ru-RU" sz="2800" dirty="0" smtClean="0"/>
              <a:t> риски продукта</a:t>
            </a:r>
            <a:r>
              <a:rPr lang="en-US" sz="2800" dirty="0" smtClean="0"/>
              <a:t> </a:t>
            </a:r>
          </a:p>
          <a:p>
            <a:pPr lvl="1"/>
            <a:r>
              <a:rPr lang="ru-RU" sz="2400" dirty="0" err="1" smtClean="0"/>
              <a:t>био</a:t>
            </a:r>
            <a:r>
              <a:rPr lang="ru-RU" sz="2400" dirty="0" smtClean="0"/>
              <a:t>(техно)логический</a:t>
            </a:r>
            <a:endParaRPr lang="en-US" sz="2400" dirty="0" smtClean="0"/>
          </a:p>
          <a:p>
            <a:pPr lvl="1"/>
            <a:r>
              <a:rPr lang="ru-RU" sz="2400" dirty="0"/>
              <a:t>новая малая </a:t>
            </a:r>
            <a:r>
              <a:rPr lang="ru-RU" sz="2400" dirty="0" smtClean="0"/>
              <a:t>молекула</a:t>
            </a:r>
          </a:p>
          <a:p>
            <a:pPr lvl="1"/>
            <a:r>
              <a:rPr lang="ru-RU" sz="2400" dirty="0" err="1" smtClean="0"/>
              <a:t>дженерик</a:t>
            </a:r>
            <a:endParaRPr lang="ru-RU" sz="2400" dirty="0" smtClean="0"/>
          </a:p>
          <a:p>
            <a:pPr lvl="1"/>
            <a:r>
              <a:rPr lang="ru-RU" sz="2400" dirty="0" smtClean="0"/>
              <a:t>природного происхождения</a:t>
            </a:r>
            <a:r>
              <a:rPr lang="en-US" sz="2400" dirty="0" smtClean="0"/>
              <a:t> </a:t>
            </a:r>
          </a:p>
          <a:p>
            <a:pPr lvl="1"/>
            <a:r>
              <a:rPr lang="ru-RU" sz="2400" dirty="0" smtClean="0"/>
              <a:t>мед. устройство</a:t>
            </a:r>
            <a:endParaRPr lang="en-US" sz="2400" dirty="0" smtClean="0"/>
          </a:p>
        </p:txBody>
      </p:sp>
    </p:spTree>
    <p:extLst>
      <p:ext uri="{BB962C8B-B14F-4D97-AF65-F5344CB8AC3E}">
        <p14:creationId xmlns:p14="http://schemas.microsoft.com/office/powerpoint/2010/main" val="1719721051"/>
      </p:ext>
    </p:extLst>
  </p:cSld>
  <p:clrMapOvr>
    <a:masterClrMapping/>
  </p:clrMapOvr>
  <p:transition spd="slow">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7897813" algn="r"/>
              </a:tabLst>
            </a:pPr>
            <a:r>
              <a:rPr lang="ru-RU" sz="2800" dirty="0"/>
              <a:t>Надлежащая практика развития ФН </a:t>
            </a:r>
            <a:r>
              <a:rPr lang="en-US" dirty="0" smtClean="0"/>
              <a:t>	</a:t>
            </a:r>
            <a:r>
              <a:rPr lang="ru-RU" sz="2400" dirty="0" smtClean="0"/>
              <a:t>3</a:t>
            </a:r>
            <a:r>
              <a:rPr lang="en-US" sz="2400" dirty="0" smtClean="0"/>
              <a:t> </a:t>
            </a:r>
            <a:r>
              <a:rPr lang="ru-RU" sz="2400" dirty="0" smtClean="0"/>
              <a:t>из</a:t>
            </a:r>
            <a:r>
              <a:rPr lang="en-US" sz="2400" dirty="0" smtClean="0"/>
              <a:t> 3</a:t>
            </a:r>
            <a:endParaRPr lang="ru-RU" dirty="0"/>
          </a:p>
        </p:txBody>
      </p:sp>
      <p:sp>
        <p:nvSpPr>
          <p:cNvPr id="5" name="Slide Number Placeholder 4"/>
          <p:cNvSpPr>
            <a:spLocks noGrp="1"/>
          </p:cNvSpPr>
          <p:nvPr>
            <p:ph type="sldNum" sz="quarter" idx="11"/>
          </p:nvPr>
        </p:nvSpPr>
        <p:spPr/>
        <p:txBody>
          <a:bodyPr/>
          <a:lstStyle/>
          <a:p>
            <a:fld id="{489C6225-DE79-4FA2-8DDA-C85CD065BC6C}" type="slidenum">
              <a:rPr lang="en-US" smtClean="0">
                <a:solidFill>
                  <a:srgbClr val="777777"/>
                </a:solidFill>
              </a:rPr>
              <a:pPr/>
              <a:t>23</a:t>
            </a:fld>
            <a:endParaRPr lang="en-US" dirty="0">
              <a:solidFill>
                <a:srgbClr val="777777"/>
              </a:solidFill>
            </a:endParaRPr>
          </a:p>
        </p:txBody>
      </p:sp>
      <p:grpSp>
        <p:nvGrpSpPr>
          <p:cNvPr id="7" name="Group 6"/>
          <p:cNvGrpSpPr/>
          <p:nvPr/>
        </p:nvGrpSpPr>
        <p:grpSpPr>
          <a:xfrm>
            <a:off x="5368120" y="4114800"/>
            <a:ext cx="2649243" cy="2261196"/>
            <a:chOff x="5348287" y="4120300"/>
            <a:chExt cx="2649243" cy="2261196"/>
          </a:xfrm>
        </p:grpSpPr>
        <p:pic>
          <p:nvPicPr>
            <p:cNvPr id="1026" name="Picture 2" descr="C:\Users\evgenyc\Desktop\take_time_watch_mathieu_lehanneur_525-thumb-525xauto-425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8287" y="4120300"/>
              <a:ext cx="2500313" cy="188118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6124901" y="6012164"/>
              <a:ext cx="1872629" cy="369332"/>
            </a:xfrm>
            <a:prstGeom prst="rect">
              <a:avLst/>
            </a:prstGeom>
          </p:spPr>
          <p:txBody>
            <a:bodyPr wrap="none">
              <a:spAutoFit/>
            </a:bodyPr>
            <a:lstStyle/>
            <a:p>
              <a:r>
                <a:rPr lang="ru-RU" dirty="0" smtClean="0"/>
                <a:t>Запас времени!</a:t>
              </a:r>
              <a:endParaRPr lang="en-US" dirty="0"/>
            </a:p>
          </p:txBody>
        </p:sp>
      </p:grpSp>
      <p:grpSp>
        <p:nvGrpSpPr>
          <p:cNvPr id="3" name="Group 2"/>
          <p:cNvGrpSpPr/>
          <p:nvPr/>
        </p:nvGrpSpPr>
        <p:grpSpPr>
          <a:xfrm>
            <a:off x="1256709" y="4283376"/>
            <a:ext cx="3560545" cy="2098120"/>
            <a:chOff x="935255" y="4167273"/>
            <a:chExt cx="3560545" cy="2098120"/>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255" y="4167273"/>
              <a:ext cx="3387918" cy="1728788"/>
            </a:xfrm>
            <a:prstGeom prst="rect">
              <a:avLst/>
            </a:prstGeom>
            <a:solidFill>
              <a:srgbClr val="00B050"/>
            </a:solidFill>
            <a:ln w="9525">
              <a:solidFill>
                <a:schemeClr val="tx1"/>
              </a:solidFill>
              <a:miter lim="800000"/>
              <a:headEnd/>
              <a:tailEnd/>
            </a:ln>
          </p:spPr>
        </p:pic>
        <p:sp>
          <p:nvSpPr>
            <p:cNvPr id="9" name="Rectangle 8"/>
            <p:cNvSpPr/>
            <p:nvPr/>
          </p:nvSpPr>
          <p:spPr>
            <a:xfrm>
              <a:off x="2209800" y="5896061"/>
              <a:ext cx="2286000" cy="369332"/>
            </a:xfrm>
            <a:prstGeom prst="rect">
              <a:avLst/>
            </a:prstGeom>
          </p:spPr>
          <p:txBody>
            <a:bodyPr wrap="square">
              <a:spAutoFit/>
            </a:bodyPr>
            <a:lstStyle/>
            <a:p>
              <a:r>
                <a:rPr lang="ru-RU" dirty="0" smtClean="0"/>
                <a:t>Персонал</a:t>
              </a:r>
              <a:r>
                <a:rPr lang="en-US" dirty="0" smtClean="0"/>
                <a:t>, </a:t>
              </a:r>
              <a:r>
                <a:rPr lang="ru-RU" dirty="0" smtClean="0"/>
                <a:t>бюджет</a:t>
              </a:r>
              <a:endParaRPr lang="en-US" dirty="0"/>
            </a:p>
          </p:txBody>
        </p:sp>
      </p:grpSp>
      <p:grpSp>
        <p:nvGrpSpPr>
          <p:cNvPr id="4" name="Group 3"/>
          <p:cNvGrpSpPr/>
          <p:nvPr/>
        </p:nvGrpSpPr>
        <p:grpSpPr>
          <a:xfrm>
            <a:off x="4817254" y="1483175"/>
            <a:ext cx="2770291" cy="2413608"/>
            <a:chOff x="4927147" y="1453948"/>
            <a:chExt cx="2770291" cy="2413608"/>
          </a:xfrm>
        </p:grpSpPr>
        <p:sp>
          <p:nvSpPr>
            <p:cNvPr id="12" name="Rectangle 11"/>
            <p:cNvSpPr/>
            <p:nvPr/>
          </p:nvSpPr>
          <p:spPr>
            <a:xfrm>
              <a:off x="4927147" y="3221225"/>
              <a:ext cx="2718949" cy="646331"/>
            </a:xfrm>
            <a:prstGeom prst="rect">
              <a:avLst/>
            </a:prstGeom>
          </p:spPr>
          <p:txBody>
            <a:bodyPr wrap="none">
              <a:spAutoFit/>
            </a:bodyPr>
            <a:lstStyle/>
            <a:p>
              <a:r>
                <a:rPr lang="ru-RU" dirty="0" smtClean="0"/>
                <a:t>Приоритеты: </a:t>
              </a:r>
            </a:p>
            <a:p>
              <a:r>
                <a:rPr lang="ru-RU" dirty="0" smtClean="0"/>
                <a:t>долго- и краткосрочные</a:t>
              </a:r>
              <a:endParaRPr lang="en-US" dirty="0"/>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1453948"/>
              <a:ext cx="2668238" cy="177503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grpSp>
        <p:nvGrpSpPr>
          <p:cNvPr id="8" name="Group 7"/>
          <p:cNvGrpSpPr/>
          <p:nvPr/>
        </p:nvGrpSpPr>
        <p:grpSpPr>
          <a:xfrm>
            <a:off x="987933" y="1483175"/>
            <a:ext cx="3448173" cy="2402260"/>
            <a:chOff x="685800" y="1614830"/>
            <a:chExt cx="3448173" cy="2402260"/>
          </a:xfrm>
        </p:grpSpPr>
        <p:sp>
          <p:nvSpPr>
            <p:cNvPr id="10" name="Rectangle 9"/>
            <p:cNvSpPr/>
            <p:nvPr/>
          </p:nvSpPr>
          <p:spPr>
            <a:xfrm>
              <a:off x="685800" y="1614830"/>
              <a:ext cx="2049049" cy="369332"/>
            </a:xfrm>
            <a:prstGeom prst="rect">
              <a:avLst/>
            </a:prstGeom>
          </p:spPr>
          <p:txBody>
            <a:bodyPr wrap="square">
              <a:spAutoFit/>
            </a:bodyPr>
            <a:lstStyle/>
            <a:p>
              <a:pPr algn="r"/>
              <a:r>
                <a:rPr lang="ru-RU" dirty="0"/>
                <a:t>К</a:t>
              </a:r>
              <a:r>
                <a:rPr lang="ru-RU" dirty="0" smtClean="0"/>
                <a:t>урс</a:t>
              </a:r>
              <a:r>
                <a:rPr lang="en-US" dirty="0" smtClean="0"/>
                <a:t> </a:t>
              </a:r>
              <a:r>
                <a:rPr lang="ru-RU" dirty="0" smtClean="0"/>
                <a:t>и подход</a:t>
              </a:r>
              <a:endParaRPr lang="en-US" dirty="0"/>
            </a:p>
          </p:txBody>
        </p:sp>
        <p:pic>
          <p:nvPicPr>
            <p:cNvPr id="3076" name="Picture 4" descr="http://img-fotki.yandex.ru/get/3305/olegravdey.25/0_24bd9_8573e301_X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24455" y="2011999"/>
              <a:ext cx="3009518" cy="200509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84619827"/>
      </p:ext>
    </p:extLst>
  </p:cSld>
  <p:clrMapOvr>
    <a:masterClrMapping/>
  </p:clrMapOvr>
  <p:transition spd="slow">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489C6225-DE79-4FA2-8DDA-C85CD065BC6C}" type="slidenum">
              <a:rPr lang="en-US" smtClean="0">
                <a:solidFill>
                  <a:srgbClr val="777777"/>
                </a:solidFill>
              </a:rPr>
              <a:pPr/>
              <a:t>24</a:t>
            </a:fld>
            <a:endParaRPr lang="en-US" dirty="0">
              <a:solidFill>
                <a:srgbClr val="777777"/>
              </a:solidFill>
            </a:endParaRPr>
          </a:p>
        </p:txBody>
      </p:sp>
      <p:pic>
        <p:nvPicPr>
          <p:cNvPr id="4" name="Picture 3" descr="PSF_amgen light.jpg"/>
          <p:cNvPicPr>
            <a:picLocks noChangeAspect="1"/>
          </p:cNvPicPr>
          <p:nvPr/>
        </p:nvPicPr>
        <p:blipFill>
          <a:blip r:embed="rId3" cstate="print"/>
          <a:stretch>
            <a:fillRect/>
          </a:stretch>
        </p:blipFill>
        <p:spPr>
          <a:xfrm>
            <a:off x="2667001" y="1720968"/>
            <a:ext cx="3810000" cy="3536832"/>
          </a:xfrm>
          <a:prstGeom prst="rect">
            <a:avLst/>
          </a:prstGeom>
        </p:spPr>
      </p:pic>
      <p:sp>
        <p:nvSpPr>
          <p:cNvPr id="2" name="TextBox 1"/>
          <p:cNvSpPr txBox="1"/>
          <p:nvPr/>
        </p:nvSpPr>
        <p:spPr>
          <a:xfrm>
            <a:off x="1925570" y="5758934"/>
            <a:ext cx="5292859" cy="400110"/>
          </a:xfrm>
          <a:prstGeom prst="rect">
            <a:avLst/>
          </a:prstGeom>
          <a:noFill/>
        </p:spPr>
        <p:txBody>
          <a:bodyPr wrap="none" rtlCol="0">
            <a:spAutoFit/>
          </a:bodyPr>
          <a:lstStyle/>
          <a:p>
            <a:r>
              <a:rPr lang="ru-RU" sz="2000" b="1" dirty="0" smtClean="0">
                <a:solidFill>
                  <a:schemeClr val="accent1">
                    <a:lumMod val="75000"/>
                  </a:schemeClr>
                </a:solidFill>
              </a:rPr>
              <a:t>Прежде всего – безопасность пациента!</a:t>
            </a:r>
            <a:endParaRPr lang="ru-RU" sz="2000" b="1" dirty="0">
              <a:solidFill>
                <a:schemeClr val="accent1">
                  <a:lumMod val="75000"/>
                </a:schemeClr>
              </a:solidFill>
            </a:endParaRPr>
          </a:p>
        </p:txBody>
      </p:sp>
    </p:spTree>
    <p:extLst>
      <p:ext uri="{BB962C8B-B14F-4D97-AF65-F5344CB8AC3E}">
        <p14:creationId xmlns:p14="http://schemas.microsoft.com/office/powerpoint/2010/main" val="445426233"/>
      </p:ext>
    </p:extLst>
  </p:cSld>
  <p:clrMapOvr>
    <a:masterClrMapping/>
  </p:clrMapOvr>
  <p:transition spd="slow">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489C6225-DE79-4FA2-8DDA-C85CD065BC6C}" type="slidenum">
              <a:rPr lang="en-US" smtClean="0">
                <a:solidFill>
                  <a:srgbClr val="777777"/>
                </a:solidFill>
              </a:rPr>
              <a:pPr/>
              <a:t>25</a:t>
            </a:fld>
            <a:endParaRPr lang="en-US" dirty="0">
              <a:solidFill>
                <a:srgbClr val="777777"/>
              </a:solidFill>
            </a:endParaRPr>
          </a:p>
        </p:txBody>
      </p:sp>
      <p:sp>
        <p:nvSpPr>
          <p:cNvPr id="2" name="TextBox 1"/>
          <p:cNvSpPr txBox="1"/>
          <p:nvPr/>
        </p:nvSpPr>
        <p:spPr>
          <a:xfrm>
            <a:off x="3369876" y="1507104"/>
            <a:ext cx="2404248" cy="584775"/>
          </a:xfrm>
          <a:prstGeom prst="rect">
            <a:avLst/>
          </a:prstGeom>
          <a:noFill/>
        </p:spPr>
        <p:txBody>
          <a:bodyPr wrap="none" rtlCol="0">
            <a:spAutoFit/>
          </a:bodyPr>
          <a:lstStyle/>
          <a:p>
            <a:r>
              <a:rPr lang="ru-RU" sz="3200" b="1" dirty="0" smtClean="0"/>
              <a:t>СПАСИБО!</a:t>
            </a:r>
            <a:endParaRPr lang="en-US" sz="3200" b="1" dirty="0" smtClean="0"/>
          </a:p>
        </p:txBody>
      </p:sp>
      <p:pic>
        <p:nvPicPr>
          <p:cNvPr id="1026" name="Picture 2" descr="C:\Users\evgenyc\Desktop\Chudakov E - Amg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276600"/>
            <a:ext cx="2395537" cy="2395537"/>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529629" y="2129135"/>
            <a:ext cx="6084743" cy="461665"/>
          </a:xfrm>
          <a:prstGeom prst="rect">
            <a:avLst/>
          </a:prstGeom>
          <a:noFill/>
        </p:spPr>
        <p:txBody>
          <a:bodyPr wrap="none" rtlCol="0">
            <a:spAutoFit/>
          </a:bodyPr>
          <a:lstStyle/>
          <a:p>
            <a:r>
              <a:rPr lang="ru-RU" sz="2400" dirty="0" smtClean="0"/>
              <a:t>ГОТОВ ОТВЕТИТЬ НА ВАШИ ВОПРОСЫ</a:t>
            </a:r>
            <a:endParaRPr lang="en-US" sz="2400" dirty="0" smtClean="0"/>
          </a:p>
        </p:txBody>
      </p:sp>
      <p:sp>
        <p:nvSpPr>
          <p:cNvPr id="8" name="TextBox 7"/>
          <p:cNvSpPr txBox="1"/>
          <p:nvPr/>
        </p:nvSpPr>
        <p:spPr>
          <a:xfrm>
            <a:off x="4267199" y="3658760"/>
            <a:ext cx="4158703" cy="1631216"/>
          </a:xfrm>
          <a:prstGeom prst="rect">
            <a:avLst/>
          </a:prstGeom>
          <a:noFill/>
        </p:spPr>
        <p:txBody>
          <a:bodyPr wrap="none" rtlCol="0">
            <a:spAutoFit/>
          </a:bodyPr>
          <a:lstStyle/>
          <a:p>
            <a:r>
              <a:rPr lang="ru-RU" sz="2000" b="1" dirty="0" smtClean="0"/>
              <a:t>Чудаков Евгений</a:t>
            </a:r>
            <a:endParaRPr lang="en-US" sz="2000" b="1" dirty="0" smtClean="0"/>
          </a:p>
          <a:p>
            <a:r>
              <a:rPr lang="ru-RU" sz="2000" dirty="0" smtClean="0"/>
              <a:t>Менеджер по безопасности ЛС</a:t>
            </a:r>
            <a:endParaRPr lang="en-US" sz="2000" dirty="0" smtClean="0"/>
          </a:p>
          <a:p>
            <a:endParaRPr lang="en-US" sz="2000" dirty="0"/>
          </a:p>
          <a:p>
            <a:r>
              <a:rPr lang="en-US" sz="2000" dirty="0" smtClean="0"/>
              <a:t>T. +7 985 766 46 49</a:t>
            </a:r>
          </a:p>
          <a:p>
            <a:r>
              <a:rPr lang="en-US" sz="2000" dirty="0" smtClean="0"/>
              <a:t>E. Evgeny.Chudakov@amgen.com</a:t>
            </a:r>
          </a:p>
        </p:txBody>
      </p:sp>
    </p:spTree>
    <p:extLst>
      <p:ext uri="{BB962C8B-B14F-4D97-AF65-F5344CB8AC3E}">
        <p14:creationId xmlns:p14="http://schemas.microsoft.com/office/powerpoint/2010/main" val="3333020573"/>
      </p:ext>
    </p:extLst>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489C6225-DE79-4FA2-8DDA-C85CD065BC6C}" type="slidenum">
              <a:rPr lang="en-US" smtClean="0">
                <a:solidFill>
                  <a:srgbClr val="777777"/>
                </a:solidFill>
              </a:rPr>
              <a:pPr/>
              <a:t>3</a:t>
            </a:fld>
            <a:endParaRPr lang="en-US" dirty="0">
              <a:solidFill>
                <a:srgbClr val="777777"/>
              </a:solidFill>
            </a:endParaRPr>
          </a:p>
        </p:txBody>
      </p:sp>
      <p:sp>
        <p:nvSpPr>
          <p:cNvPr id="3" name="Content Placeholder 2"/>
          <p:cNvSpPr>
            <a:spLocks noGrp="1"/>
          </p:cNvSpPr>
          <p:nvPr>
            <p:ph idx="1"/>
          </p:nvPr>
        </p:nvSpPr>
        <p:spPr/>
        <p:txBody>
          <a:bodyPr/>
          <a:lstStyle/>
          <a:p>
            <a:pPr marL="0" indent="0" algn="ctr">
              <a:buNone/>
            </a:pPr>
            <a:endParaRPr lang="en-US" dirty="0" smtClean="0"/>
          </a:p>
          <a:p>
            <a:pPr marL="0" indent="0" algn="ctr">
              <a:lnSpc>
                <a:spcPct val="150000"/>
              </a:lnSpc>
              <a:buNone/>
            </a:pPr>
            <a:r>
              <a:rPr lang="ru-RU" dirty="0" smtClean="0"/>
              <a:t>Взгляды и точка зрения, изложенные в докладе, являются частным мнением автора и не обязательно отражают официальную позицию компании Амджен</a:t>
            </a:r>
            <a:r>
              <a:rPr lang="en-US" dirty="0" smtClean="0"/>
              <a:t> </a:t>
            </a:r>
            <a:endParaRPr lang="ru-RU" dirty="0"/>
          </a:p>
        </p:txBody>
      </p:sp>
    </p:spTree>
    <p:extLst>
      <p:ext uri="{BB962C8B-B14F-4D97-AF65-F5344CB8AC3E}">
        <p14:creationId xmlns:p14="http://schemas.microsoft.com/office/powerpoint/2010/main" val="2683280672"/>
      </p:ext>
    </p:extLst>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1868" y="1482749"/>
            <a:ext cx="7010400" cy="646331"/>
          </a:xfrm>
          <a:prstGeom prst="rect">
            <a:avLst/>
          </a:prstGeom>
        </p:spPr>
        <p:txBody>
          <a:bodyPr wrap="square">
            <a:spAutoFit/>
          </a:bodyPr>
          <a:lstStyle/>
          <a:p>
            <a:pPr>
              <a:lnSpc>
                <a:spcPct val="150000"/>
              </a:lnSpc>
            </a:pPr>
            <a:r>
              <a:rPr lang="ru-RU" sz="2400" dirty="0" smtClean="0"/>
              <a:t>1.   Гармонизация и конвергенция в мире</a:t>
            </a:r>
            <a:endParaRPr lang="ru-RU" sz="2400" dirty="0"/>
          </a:p>
        </p:txBody>
      </p:sp>
      <p:sp>
        <p:nvSpPr>
          <p:cNvPr id="7" name="Rectangle 6"/>
          <p:cNvSpPr/>
          <p:nvPr/>
        </p:nvSpPr>
        <p:spPr>
          <a:xfrm>
            <a:off x="501868" y="2927350"/>
            <a:ext cx="7696200" cy="577850"/>
          </a:xfrm>
          <a:prstGeom prst="rect">
            <a:avLst/>
          </a:prstGeom>
        </p:spPr>
        <p:txBody>
          <a:bodyPr wrap="square">
            <a:spAutoFit/>
          </a:bodyPr>
          <a:lstStyle/>
          <a:p>
            <a:pPr>
              <a:lnSpc>
                <a:spcPct val="150000"/>
              </a:lnSpc>
            </a:pPr>
            <a:r>
              <a:rPr lang="ru-RU" sz="2400" dirty="0" smtClean="0"/>
              <a:t>3.   Заметки </a:t>
            </a:r>
            <a:r>
              <a:rPr lang="ru-RU" sz="2400" dirty="0"/>
              <a:t>о надлежащей практике развития ФН</a:t>
            </a:r>
          </a:p>
        </p:txBody>
      </p:sp>
      <p:sp>
        <p:nvSpPr>
          <p:cNvPr id="2" name="Title 1"/>
          <p:cNvSpPr>
            <a:spLocks noGrp="1"/>
          </p:cNvSpPr>
          <p:nvPr>
            <p:ph type="title"/>
          </p:nvPr>
        </p:nvSpPr>
        <p:spPr/>
        <p:txBody>
          <a:bodyPr/>
          <a:lstStyle/>
          <a:p>
            <a:r>
              <a:rPr lang="ru-RU" dirty="0" smtClean="0"/>
              <a:t>Содержание</a:t>
            </a:r>
            <a:endParaRPr lang="ru-RU" dirty="0"/>
          </a:p>
        </p:txBody>
      </p:sp>
      <p:sp>
        <p:nvSpPr>
          <p:cNvPr id="5" name="Slide Number Placeholder 4"/>
          <p:cNvSpPr>
            <a:spLocks noGrp="1"/>
          </p:cNvSpPr>
          <p:nvPr>
            <p:ph type="sldNum" sz="quarter" idx="11"/>
          </p:nvPr>
        </p:nvSpPr>
        <p:spPr/>
        <p:txBody>
          <a:bodyPr/>
          <a:lstStyle/>
          <a:p>
            <a:fld id="{489C6225-DE79-4FA2-8DDA-C85CD065BC6C}" type="slidenum">
              <a:rPr lang="en-US" smtClean="0">
                <a:solidFill>
                  <a:srgbClr val="777777"/>
                </a:solidFill>
              </a:rPr>
              <a:pPr/>
              <a:t>4</a:t>
            </a:fld>
            <a:endParaRPr lang="en-US" dirty="0">
              <a:solidFill>
                <a:srgbClr val="777777"/>
              </a:solidFill>
            </a:endParaRPr>
          </a:p>
        </p:txBody>
      </p:sp>
      <p:sp>
        <p:nvSpPr>
          <p:cNvPr id="6" name="Rectangle 5"/>
          <p:cNvSpPr/>
          <p:nvPr/>
        </p:nvSpPr>
        <p:spPr>
          <a:xfrm>
            <a:off x="501868" y="2239290"/>
            <a:ext cx="5910079" cy="577850"/>
          </a:xfrm>
          <a:prstGeom prst="rect">
            <a:avLst/>
          </a:prstGeom>
        </p:spPr>
        <p:txBody>
          <a:bodyPr wrap="none">
            <a:spAutoFit/>
          </a:bodyPr>
          <a:lstStyle/>
          <a:p>
            <a:pPr>
              <a:lnSpc>
                <a:spcPct val="150000"/>
              </a:lnSpc>
            </a:pPr>
            <a:r>
              <a:rPr lang="ru-RU" sz="2400" dirty="0" smtClean="0"/>
              <a:t>2.   Сравнение </a:t>
            </a:r>
            <a:r>
              <a:rPr lang="ru-RU" sz="2400" dirty="0"/>
              <a:t>систем ФН разных стран</a:t>
            </a:r>
          </a:p>
        </p:txBody>
      </p:sp>
    </p:spTree>
    <p:extLst>
      <p:ext uri="{BB962C8B-B14F-4D97-AF65-F5344CB8AC3E}">
        <p14:creationId xmlns:p14="http://schemas.microsoft.com/office/powerpoint/2010/main" val="41891846"/>
      </p:ext>
    </p:extLst>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1868" y="1482749"/>
            <a:ext cx="8108732" cy="738664"/>
          </a:xfrm>
          <a:prstGeom prst="rect">
            <a:avLst/>
          </a:prstGeom>
        </p:spPr>
        <p:txBody>
          <a:bodyPr wrap="square">
            <a:spAutoFit/>
          </a:bodyPr>
          <a:lstStyle/>
          <a:p>
            <a:pPr>
              <a:lnSpc>
                <a:spcPct val="150000"/>
              </a:lnSpc>
            </a:pPr>
            <a:r>
              <a:rPr lang="ru-RU" sz="2800" b="1" dirty="0" smtClean="0">
                <a:solidFill>
                  <a:schemeClr val="accent1"/>
                </a:solidFill>
              </a:rPr>
              <a:t>1.   Гармонизация и конвергенция в мире</a:t>
            </a:r>
            <a:endParaRPr lang="ru-RU" sz="2800" b="1" dirty="0">
              <a:solidFill>
                <a:schemeClr val="accent1"/>
              </a:solidFill>
            </a:endParaRPr>
          </a:p>
        </p:txBody>
      </p:sp>
      <p:sp>
        <p:nvSpPr>
          <p:cNvPr id="7" name="Rectangle 6"/>
          <p:cNvSpPr/>
          <p:nvPr/>
        </p:nvSpPr>
        <p:spPr>
          <a:xfrm>
            <a:off x="501868" y="2927350"/>
            <a:ext cx="7696200" cy="577850"/>
          </a:xfrm>
          <a:prstGeom prst="rect">
            <a:avLst/>
          </a:prstGeom>
        </p:spPr>
        <p:txBody>
          <a:bodyPr wrap="square">
            <a:spAutoFit/>
          </a:bodyPr>
          <a:lstStyle/>
          <a:p>
            <a:pPr>
              <a:lnSpc>
                <a:spcPct val="150000"/>
              </a:lnSpc>
            </a:pPr>
            <a:r>
              <a:rPr lang="ru-RU" sz="2400" dirty="0" smtClean="0"/>
              <a:t>3.   Заметки </a:t>
            </a:r>
            <a:r>
              <a:rPr lang="ru-RU" sz="2400" dirty="0"/>
              <a:t>о надлежащей практике развития ФН</a:t>
            </a:r>
          </a:p>
        </p:txBody>
      </p:sp>
      <p:sp>
        <p:nvSpPr>
          <p:cNvPr id="2" name="Title 1"/>
          <p:cNvSpPr>
            <a:spLocks noGrp="1"/>
          </p:cNvSpPr>
          <p:nvPr>
            <p:ph type="title"/>
          </p:nvPr>
        </p:nvSpPr>
        <p:spPr/>
        <p:txBody>
          <a:bodyPr/>
          <a:lstStyle/>
          <a:p>
            <a:r>
              <a:rPr lang="ru-RU" dirty="0" smtClean="0"/>
              <a:t>Содержание</a:t>
            </a:r>
            <a:endParaRPr lang="ru-RU" dirty="0"/>
          </a:p>
        </p:txBody>
      </p:sp>
      <p:sp>
        <p:nvSpPr>
          <p:cNvPr id="5" name="Slide Number Placeholder 4"/>
          <p:cNvSpPr>
            <a:spLocks noGrp="1"/>
          </p:cNvSpPr>
          <p:nvPr>
            <p:ph type="sldNum" sz="quarter" idx="11"/>
          </p:nvPr>
        </p:nvSpPr>
        <p:spPr/>
        <p:txBody>
          <a:bodyPr/>
          <a:lstStyle/>
          <a:p>
            <a:fld id="{489C6225-DE79-4FA2-8DDA-C85CD065BC6C}" type="slidenum">
              <a:rPr lang="en-US" smtClean="0">
                <a:solidFill>
                  <a:srgbClr val="777777"/>
                </a:solidFill>
              </a:rPr>
              <a:pPr/>
              <a:t>5</a:t>
            </a:fld>
            <a:endParaRPr lang="en-US" dirty="0">
              <a:solidFill>
                <a:srgbClr val="777777"/>
              </a:solidFill>
            </a:endParaRPr>
          </a:p>
        </p:txBody>
      </p:sp>
      <p:sp>
        <p:nvSpPr>
          <p:cNvPr id="6" name="Rectangle 5"/>
          <p:cNvSpPr/>
          <p:nvPr/>
        </p:nvSpPr>
        <p:spPr>
          <a:xfrm>
            <a:off x="501868" y="2239290"/>
            <a:ext cx="5910079" cy="577850"/>
          </a:xfrm>
          <a:prstGeom prst="rect">
            <a:avLst/>
          </a:prstGeom>
        </p:spPr>
        <p:txBody>
          <a:bodyPr wrap="none">
            <a:spAutoFit/>
          </a:bodyPr>
          <a:lstStyle/>
          <a:p>
            <a:pPr>
              <a:lnSpc>
                <a:spcPct val="150000"/>
              </a:lnSpc>
            </a:pPr>
            <a:r>
              <a:rPr lang="ru-RU" sz="2400" dirty="0" smtClean="0"/>
              <a:t>2.   Сравнение </a:t>
            </a:r>
            <a:r>
              <a:rPr lang="ru-RU" sz="2400" dirty="0"/>
              <a:t>систем ФН разных стран</a:t>
            </a:r>
          </a:p>
        </p:txBody>
      </p:sp>
    </p:spTree>
    <p:extLst>
      <p:ext uri="{BB962C8B-B14F-4D97-AF65-F5344CB8AC3E}">
        <p14:creationId xmlns:p14="http://schemas.microsoft.com/office/powerpoint/2010/main" val="3154019848"/>
      </p:ext>
    </p:extLst>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Конвергенция или Гармонизация</a:t>
            </a:r>
            <a:endParaRPr lang="ru-RU" dirty="0"/>
          </a:p>
        </p:txBody>
      </p:sp>
      <p:sp>
        <p:nvSpPr>
          <p:cNvPr id="5" name="Slide Number Placeholder 4"/>
          <p:cNvSpPr>
            <a:spLocks noGrp="1"/>
          </p:cNvSpPr>
          <p:nvPr>
            <p:ph type="sldNum" sz="quarter" idx="11"/>
          </p:nvPr>
        </p:nvSpPr>
        <p:spPr/>
        <p:txBody>
          <a:bodyPr/>
          <a:lstStyle/>
          <a:p>
            <a:fld id="{489C6225-DE79-4FA2-8DDA-C85CD065BC6C}" type="slidenum">
              <a:rPr lang="en-US" smtClean="0">
                <a:solidFill>
                  <a:srgbClr val="777777"/>
                </a:solidFill>
              </a:rPr>
              <a:pPr/>
              <a:t>6</a:t>
            </a:fld>
            <a:endParaRPr lang="en-US" dirty="0">
              <a:solidFill>
                <a:srgbClr val="777777"/>
              </a:solidFill>
            </a:endParaRPr>
          </a:p>
        </p:txBody>
      </p:sp>
      <p:grpSp>
        <p:nvGrpSpPr>
          <p:cNvPr id="293" name="Группа 316"/>
          <p:cNvGrpSpPr>
            <a:grpSpLocks noChangeAspect="1"/>
          </p:cNvGrpSpPr>
          <p:nvPr/>
        </p:nvGrpSpPr>
        <p:grpSpPr>
          <a:xfrm>
            <a:off x="1116000" y="1512000"/>
            <a:ext cx="7632000" cy="4519299"/>
            <a:chOff x="331029" y="1366528"/>
            <a:chExt cx="8698274" cy="5150695"/>
          </a:xfrm>
        </p:grpSpPr>
        <p:pic>
          <p:nvPicPr>
            <p:cNvPr id="294" name="Рисунок 317" descr="Рисунок3.png"/>
            <p:cNvPicPr>
              <a:picLocks noChangeAspect="1"/>
            </p:cNvPicPr>
            <p:nvPr/>
          </p:nvPicPr>
          <p:blipFill>
            <a:blip r:embed="rId3" cstate="print"/>
            <a:stretch>
              <a:fillRect/>
            </a:stretch>
          </p:blipFill>
          <p:spPr>
            <a:xfrm>
              <a:off x="331029" y="1366528"/>
              <a:ext cx="8698274" cy="5150695"/>
            </a:xfrm>
            <a:prstGeom prst="rect">
              <a:avLst/>
            </a:prstGeom>
            <a:effectLst>
              <a:outerShdw blurRad="40005" dist="22860" dir="5400000" algn="tl" rotWithShape="0">
                <a:prstClr val="black">
                  <a:alpha val="35000"/>
                </a:prstClr>
              </a:outerShdw>
            </a:effectLst>
          </p:spPr>
        </p:pic>
        <p:grpSp>
          <p:nvGrpSpPr>
            <p:cNvPr id="295" name="Группа 292"/>
            <p:cNvGrpSpPr/>
            <p:nvPr/>
          </p:nvGrpSpPr>
          <p:grpSpPr>
            <a:xfrm>
              <a:off x="341483" y="1378138"/>
              <a:ext cx="8676934" cy="5030225"/>
              <a:chOff x="341483" y="1378138"/>
              <a:chExt cx="8676934" cy="5030225"/>
            </a:xfrm>
            <a:solidFill>
              <a:srgbClr val="61789D">
                <a:lumMod val="60000"/>
                <a:lumOff val="40000"/>
              </a:srgbClr>
            </a:solidFill>
          </p:grpSpPr>
          <p:grpSp>
            <p:nvGrpSpPr>
              <p:cNvPr id="296" name="Group 5"/>
              <p:cNvGrpSpPr>
                <a:grpSpLocks/>
              </p:cNvGrpSpPr>
              <p:nvPr/>
            </p:nvGrpSpPr>
            <p:grpSpPr bwMode="auto">
              <a:xfrm>
                <a:off x="341483" y="1378138"/>
                <a:ext cx="8676934" cy="5030225"/>
                <a:chOff x="296" y="989"/>
                <a:chExt cx="4935" cy="2834"/>
              </a:xfrm>
              <a:grpFill/>
            </p:grpSpPr>
            <p:sp>
              <p:nvSpPr>
                <p:cNvPr id="380" name="Freeform 6"/>
                <p:cNvSpPr>
                  <a:spLocks/>
                </p:cNvSpPr>
                <p:nvPr/>
              </p:nvSpPr>
              <p:spPr bwMode="auto">
                <a:xfrm>
                  <a:off x="2362" y="2276"/>
                  <a:ext cx="120" cy="132"/>
                </a:xfrm>
                <a:custGeom>
                  <a:avLst/>
                  <a:gdLst/>
                  <a:ahLst/>
                  <a:cxnLst>
                    <a:cxn ang="0">
                      <a:pos x="357" y="22"/>
                    </a:cxn>
                    <a:cxn ang="0">
                      <a:pos x="359" y="0"/>
                    </a:cxn>
                    <a:cxn ang="0">
                      <a:pos x="328" y="0"/>
                    </a:cxn>
                    <a:cxn ang="0">
                      <a:pos x="210" y="0"/>
                    </a:cxn>
                    <a:cxn ang="0">
                      <a:pos x="193" y="27"/>
                    </a:cxn>
                    <a:cxn ang="0">
                      <a:pos x="138" y="20"/>
                    </a:cxn>
                    <a:cxn ang="0">
                      <a:pos x="131" y="79"/>
                    </a:cxn>
                    <a:cxn ang="0">
                      <a:pos x="111" y="110"/>
                    </a:cxn>
                    <a:cxn ang="0">
                      <a:pos x="70" y="127"/>
                    </a:cxn>
                    <a:cxn ang="0">
                      <a:pos x="52" y="145"/>
                    </a:cxn>
                    <a:cxn ang="0">
                      <a:pos x="55" y="213"/>
                    </a:cxn>
                    <a:cxn ang="0">
                      <a:pos x="28" y="221"/>
                    </a:cxn>
                    <a:cxn ang="0">
                      <a:pos x="35" y="252"/>
                    </a:cxn>
                    <a:cxn ang="0">
                      <a:pos x="15" y="268"/>
                    </a:cxn>
                    <a:cxn ang="0">
                      <a:pos x="0" y="316"/>
                    </a:cxn>
                    <a:cxn ang="0">
                      <a:pos x="4" y="379"/>
                    </a:cxn>
                    <a:cxn ang="0">
                      <a:pos x="20" y="386"/>
                    </a:cxn>
                    <a:cxn ang="0">
                      <a:pos x="87" y="395"/>
                    </a:cxn>
                    <a:cxn ang="0">
                      <a:pos x="127" y="395"/>
                    </a:cxn>
                    <a:cxn ang="0">
                      <a:pos x="131" y="327"/>
                    </a:cxn>
                    <a:cxn ang="0">
                      <a:pos x="142" y="289"/>
                    </a:cxn>
                    <a:cxn ang="0">
                      <a:pos x="170" y="265"/>
                    </a:cxn>
                    <a:cxn ang="0">
                      <a:pos x="210" y="276"/>
                    </a:cxn>
                    <a:cxn ang="0">
                      <a:pos x="210" y="123"/>
                    </a:cxn>
                    <a:cxn ang="0">
                      <a:pos x="320" y="114"/>
                    </a:cxn>
                    <a:cxn ang="0">
                      <a:pos x="339" y="86"/>
                    </a:cxn>
                    <a:cxn ang="0">
                      <a:pos x="357" y="22"/>
                    </a:cxn>
                  </a:cxnLst>
                  <a:rect l="0" t="0" r="r" b="b"/>
                  <a:pathLst>
                    <a:path w="359" h="395">
                      <a:moveTo>
                        <a:pt x="357" y="22"/>
                      </a:moveTo>
                      <a:lnTo>
                        <a:pt x="359" y="0"/>
                      </a:lnTo>
                      <a:lnTo>
                        <a:pt x="328" y="0"/>
                      </a:lnTo>
                      <a:lnTo>
                        <a:pt x="210" y="0"/>
                      </a:lnTo>
                      <a:lnTo>
                        <a:pt x="193" y="27"/>
                      </a:lnTo>
                      <a:lnTo>
                        <a:pt x="138" y="20"/>
                      </a:lnTo>
                      <a:lnTo>
                        <a:pt x="131" y="79"/>
                      </a:lnTo>
                      <a:lnTo>
                        <a:pt x="111" y="110"/>
                      </a:lnTo>
                      <a:lnTo>
                        <a:pt x="70" y="127"/>
                      </a:lnTo>
                      <a:lnTo>
                        <a:pt x="52" y="145"/>
                      </a:lnTo>
                      <a:lnTo>
                        <a:pt x="55" y="213"/>
                      </a:lnTo>
                      <a:lnTo>
                        <a:pt x="28" y="221"/>
                      </a:lnTo>
                      <a:lnTo>
                        <a:pt x="35" y="252"/>
                      </a:lnTo>
                      <a:lnTo>
                        <a:pt x="15" y="268"/>
                      </a:lnTo>
                      <a:lnTo>
                        <a:pt x="0" y="316"/>
                      </a:lnTo>
                      <a:lnTo>
                        <a:pt x="4" y="379"/>
                      </a:lnTo>
                      <a:lnTo>
                        <a:pt x="20" y="386"/>
                      </a:lnTo>
                      <a:lnTo>
                        <a:pt x="87" y="395"/>
                      </a:lnTo>
                      <a:lnTo>
                        <a:pt x="127" y="395"/>
                      </a:lnTo>
                      <a:lnTo>
                        <a:pt x="131" y="327"/>
                      </a:lnTo>
                      <a:lnTo>
                        <a:pt x="142" y="289"/>
                      </a:lnTo>
                      <a:lnTo>
                        <a:pt x="170" y="265"/>
                      </a:lnTo>
                      <a:lnTo>
                        <a:pt x="210" y="276"/>
                      </a:lnTo>
                      <a:lnTo>
                        <a:pt x="210" y="123"/>
                      </a:lnTo>
                      <a:lnTo>
                        <a:pt x="320" y="114"/>
                      </a:lnTo>
                      <a:lnTo>
                        <a:pt x="339" y="86"/>
                      </a:lnTo>
                      <a:lnTo>
                        <a:pt x="357" y="22"/>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81" name="Freeform 7"/>
                <p:cNvSpPr>
                  <a:spLocks/>
                </p:cNvSpPr>
                <p:nvPr/>
              </p:nvSpPr>
              <p:spPr bwMode="auto">
                <a:xfrm>
                  <a:off x="1264" y="2536"/>
                  <a:ext cx="29" cy="21"/>
                </a:xfrm>
                <a:custGeom>
                  <a:avLst/>
                  <a:gdLst/>
                  <a:ahLst/>
                  <a:cxnLst>
                    <a:cxn ang="0">
                      <a:pos x="88" y="62"/>
                    </a:cxn>
                    <a:cxn ang="0">
                      <a:pos x="85" y="3"/>
                    </a:cxn>
                    <a:cxn ang="0">
                      <a:pos x="33" y="0"/>
                    </a:cxn>
                    <a:cxn ang="0">
                      <a:pos x="0" y="15"/>
                    </a:cxn>
                    <a:cxn ang="0">
                      <a:pos x="88" y="62"/>
                    </a:cxn>
                  </a:cxnLst>
                  <a:rect l="0" t="0" r="r" b="b"/>
                  <a:pathLst>
                    <a:path w="88" h="62">
                      <a:moveTo>
                        <a:pt x="88" y="62"/>
                      </a:moveTo>
                      <a:lnTo>
                        <a:pt x="85" y="3"/>
                      </a:lnTo>
                      <a:lnTo>
                        <a:pt x="33" y="0"/>
                      </a:lnTo>
                      <a:lnTo>
                        <a:pt x="0" y="15"/>
                      </a:lnTo>
                      <a:lnTo>
                        <a:pt x="88" y="62"/>
                      </a:lnTo>
                      <a:close/>
                    </a:path>
                  </a:pathLst>
                </a:custGeom>
                <a:solidFill>
                  <a:srgbClr val="00B05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82" name="Freeform 8"/>
                <p:cNvSpPr>
                  <a:spLocks/>
                </p:cNvSpPr>
                <p:nvPr/>
              </p:nvSpPr>
              <p:spPr bwMode="auto">
                <a:xfrm>
                  <a:off x="1500" y="2430"/>
                  <a:ext cx="44" cy="42"/>
                </a:xfrm>
                <a:custGeom>
                  <a:avLst/>
                  <a:gdLst/>
                  <a:ahLst/>
                  <a:cxnLst>
                    <a:cxn ang="0">
                      <a:pos x="98" y="4"/>
                    </a:cxn>
                    <a:cxn ang="0">
                      <a:pos x="79" y="43"/>
                    </a:cxn>
                    <a:cxn ang="0">
                      <a:pos x="98" y="66"/>
                    </a:cxn>
                    <a:cxn ang="0">
                      <a:pos x="71" y="83"/>
                    </a:cxn>
                    <a:cxn ang="0">
                      <a:pos x="0" y="83"/>
                    </a:cxn>
                    <a:cxn ang="0">
                      <a:pos x="11" y="118"/>
                    </a:cxn>
                    <a:cxn ang="0">
                      <a:pos x="63" y="122"/>
                    </a:cxn>
                    <a:cxn ang="0">
                      <a:pos x="114" y="125"/>
                    </a:cxn>
                    <a:cxn ang="0">
                      <a:pos x="130" y="90"/>
                    </a:cxn>
                    <a:cxn ang="0">
                      <a:pos x="130" y="24"/>
                    </a:cxn>
                    <a:cxn ang="0">
                      <a:pos x="130" y="0"/>
                    </a:cxn>
                    <a:cxn ang="0">
                      <a:pos x="98" y="4"/>
                    </a:cxn>
                  </a:cxnLst>
                  <a:rect l="0" t="0" r="r" b="b"/>
                  <a:pathLst>
                    <a:path w="130" h="125">
                      <a:moveTo>
                        <a:pt x="98" y="4"/>
                      </a:moveTo>
                      <a:lnTo>
                        <a:pt x="79" y="43"/>
                      </a:lnTo>
                      <a:lnTo>
                        <a:pt x="98" y="66"/>
                      </a:lnTo>
                      <a:lnTo>
                        <a:pt x="71" y="83"/>
                      </a:lnTo>
                      <a:lnTo>
                        <a:pt x="0" y="83"/>
                      </a:lnTo>
                      <a:lnTo>
                        <a:pt x="11" y="118"/>
                      </a:lnTo>
                      <a:lnTo>
                        <a:pt x="63" y="122"/>
                      </a:lnTo>
                      <a:lnTo>
                        <a:pt x="114" y="125"/>
                      </a:lnTo>
                      <a:lnTo>
                        <a:pt x="130" y="90"/>
                      </a:lnTo>
                      <a:lnTo>
                        <a:pt x="130" y="24"/>
                      </a:lnTo>
                      <a:lnTo>
                        <a:pt x="130" y="0"/>
                      </a:lnTo>
                      <a:lnTo>
                        <a:pt x="98" y="4"/>
                      </a:lnTo>
                      <a:close/>
                    </a:path>
                  </a:pathLst>
                </a:custGeom>
                <a:no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83" name="Freeform 9"/>
                <p:cNvSpPr>
                  <a:spLocks/>
                </p:cNvSpPr>
                <p:nvPr/>
              </p:nvSpPr>
              <p:spPr bwMode="auto">
                <a:xfrm>
                  <a:off x="2608" y="2561"/>
                  <a:ext cx="50" cy="110"/>
                </a:xfrm>
                <a:custGeom>
                  <a:avLst/>
                  <a:gdLst/>
                  <a:ahLst/>
                  <a:cxnLst>
                    <a:cxn ang="0">
                      <a:pos x="0" y="116"/>
                    </a:cxn>
                    <a:cxn ang="0">
                      <a:pos x="20" y="147"/>
                    </a:cxn>
                    <a:cxn ang="0">
                      <a:pos x="31" y="210"/>
                    </a:cxn>
                    <a:cxn ang="0">
                      <a:pos x="36" y="269"/>
                    </a:cxn>
                    <a:cxn ang="0">
                      <a:pos x="51" y="328"/>
                    </a:cxn>
                    <a:cxn ang="0">
                      <a:pos x="110" y="300"/>
                    </a:cxn>
                    <a:cxn ang="0">
                      <a:pos x="99" y="197"/>
                    </a:cxn>
                    <a:cxn ang="0">
                      <a:pos x="127" y="162"/>
                    </a:cxn>
                    <a:cxn ang="0">
                      <a:pos x="150" y="59"/>
                    </a:cxn>
                    <a:cxn ang="0">
                      <a:pos x="143" y="0"/>
                    </a:cxn>
                    <a:cxn ang="0">
                      <a:pos x="99" y="4"/>
                    </a:cxn>
                    <a:cxn ang="0">
                      <a:pos x="86" y="52"/>
                    </a:cxn>
                    <a:cxn ang="0">
                      <a:pos x="36" y="68"/>
                    </a:cxn>
                    <a:cxn ang="0">
                      <a:pos x="0" y="116"/>
                    </a:cxn>
                  </a:cxnLst>
                  <a:rect l="0" t="0" r="r" b="b"/>
                  <a:pathLst>
                    <a:path w="150" h="328">
                      <a:moveTo>
                        <a:pt x="0" y="116"/>
                      </a:moveTo>
                      <a:lnTo>
                        <a:pt x="20" y="147"/>
                      </a:lnTo>
                      <a:lnTo>
                        <a:pt x="31" y="210"/>
                      </a:lnTo>
                      <a:lnTo>
                        <a:pt x="36" y="269"/>
                      </a:lnTo>
                      <a:lnTo>
                        <a:pt x="51" y="328"/>
                      </a:lnTo>
                      <a:lnTo>
                        <a:pt x="110" y="300"/>
                      </a:lnTo>
                      <a:lnTo>
                        <a:pt x="99" y="197"/>
                      </a:lnTo>
                      <a:lnTo>
                        <a:pt x="127" y="162"/>
                      </a:lnTo>
                      <a:lnTo>
                        <a:pt x="150" y="59"/>
                      </a:lnTo>
                      <a:lnTo>
                        <a:pt x="143" y="0"/>
                      </a:lnTo>
                      <a:lnTo>
                        <a:pt x="99" y="4"/>
                      </a:lnTo>
                      <a:lnTo>
                        <a:pt x="86" y="52"/>
                      </a:lnTo>
                      <a:lnTo>
                        <a:pt x="36" y="68"/>
                      </a:lnTo>
                      <a:lnTo>
                        <a:pt x="0" y="116"/>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84" name="Freeform 10"/>
                <p:cNvSpPr>
                  <a:spLocks/>
                </p:cNvSpPr>
                <p:nvPr/>
              </p:nvSpPr>
              <p:spPr bwMode="auto">
                <a:xfrm>
                  <a:off x="2779" y="3068"/>
                  <a:ext cx="148" cy="223"/>
                </a:xfrm>
                <a:custGeom>
                  <a:avLst/>
                  <a:gdLst/>
                  <a:ahLst/>
                  <a:cxnLst>
                    <a:cxn ang="0">
                      <a:pos x="3" y="18"/>
                    </a:cxn>
                    <a:cxn ang="0">
                      <a:pos x="48" y="0"/>
                    </a:cxn>
                    <a:cxn ang="0">
                      <a:pos x="96" y="23"/>
                    </a:cxn>
                    <a:cxn ang="0">
                      <a:pos x="176" y="31"/>
                    </a:cxn>
                    <a:cxn ang="0">
                      <a:pos x="293" y="27"/>
                    </a:cxn>
                    <a:cxn ang="0">
                      <a:pos x="309" y="52"/>
                    </a:cxn>
                    <a:cxn ang="0">
                      <a:pos x="406" y="65"/>
                    </a:cxn>
                    <a:cxn ang="0">
                      <a:pos x="444" y="71"/>
                    </a:cxn>
                    <a:cxn ang="0">
                      <a:pos x="420" y="113"/>
                    </a:cxn>
                    <a:cxn ang="0">
                      <a:pos x="417" y="275"/>
                    </a:cxn>
                    <a:cxn ang="0">
                      <a:pos x="395" y="292"/>
                    </a:cxn>
                    <a:cxn ang="0">
                      <a:pos x="371" y="301"/>
                    </a:cxn>
                    <a:cxn ang="0">
                      <a:pos x="374" y="465"/>
                    </a:cxn>
                    <a:cxn ang="0">
                      <a:pos x="362" y="643"/>
                    </a:cxn>
                    <a:cxn ang="0">
                      <a:pos x="334" y="671"/>
                    </a:cxn>
                    <a:cxn ang="0">
                      <a:pos x="275" y="665"/>
                    </a:cxn>
                    <a:cxn ang="0">
                      <a:pos x="254" y="627"/>
                    </a:cxn>
                    <a:cxn ang="0">
                      <a:pos x="244" y="641"/>
                    </a:cxn>
                    <a:cxn ang="0">
                      <a:pos x="210" y="645"/>
                    </a:cxn>
                    <a:cxn ang="0">
                      <a:pos x="197" y="604"/>
                    </a:cxn>
                    <a:cxn ang="0">
                      <a:pos x="174" y="577"/>
                    </a:cxn>
                    <a:cxn ang="0">
                      <a:pos x="142" y="571"/>
                    </a:cxn>
                    <a:cxn ang="0">
                      <a:pos x="145" y="508"/>
                    </a:cxn>
                    <a:cxn ang="0">
                      <a:pos x="131" y="440"/>
                    </a:cxn>
                    <a:cxn ang="0">
                      <a:pos x="128" y="391"/>
                    </a:cxn>
                    <a:cxn ang="0">
                      <a:pos x="125" y="328"/>
                    </a:cxn>
                    <a:cxn ang="0">
                      <a:pos x="108" y="282"/>
                    </a:cxn>
                    <a:cxn ang="0">
                      <a:pos x="93" y="249"/>
                    </a:cxn>
                    <a:cxn ang="0">
                      <a:pos x="79" y="215"/>
                    </a:cxn>
                    <a:cxn ang="0">
                      <a:pos x="49" y="157"/>
                    </a:cxn>
                    <a:cxn ang="0">
                      <a:pos x="35" y="129"/>
                    </a:cxn>
                    <a:cxn ang="0">
                      <a:pos x="0" y="81"/>
                    </a:cxn>
                    <a:cxn ang="0">
                      <a:pos x="3" y="18"/>
                    </a:cxn>
                  </a:cxnLst>
                  <a:rect l="0" t="0" r="r" b="b"/>
                  <a:pathLst>
                    <a:path w="444" h="671">
                      <a:moveTo>
                        <a:pt x="3" y="18"/>
                      </a:moveTo>
                      <a:lnTo>
                        <a:pt x="48" y="0"/>
                      </a:lnTo>
                      <a:lnTo>
                        <a:pt x="96" y="23"/>
                      </a:lnTo>
                      <a:lnTo>
                        <a:pt x="176" y="31"/>
                      </a:lnTo>
                      <a:lnTo>
                        <a:pt x="293" y="27"/>
                      </a:lnTo>
                      <a:lnTo>
                        <a:pt x="309" y="52"/>
                      </a:lnTo>
                      <a:lnTo>
                        <a:pt x="406" y="65"/>
                      </a:lnTo>
                      <a:lnTo>
                        <a:pt x="444" y="71"/>
                      </a:lnTo>
                      <a:lnTo>
                        <a:pt x="420" y="113"/>
                      </a:lnTo>
                      <a:lnTo>
                        <a:pt x="417" y="275"/>
                      </a:lnTo>
                      <a:lnTo>
                        <a:pt x="395" y="292"/>
                      </a:lnTo>
                      <a:lnTo>
                        <a:pt x="371" y="301"/>
                      </a:lnTo>
                      <a:lnTo>
                        <a:pt x="374" y="465"/>
                      </a:lnTo>
                      <a:lnTo>
                        <a:pt x="362" y="643"/>
                      </a:lnTo>
                      <a:lnTo>
                        <a:pt x="334" y="671"/>
                      </a:lnTo>
                      <a:lnTo>
                        <a:pt x="275" y="665"/>
                      </a:lnTo>
                      <a:lnTo>
                        <a:pt x="254" y="627"/>
                      </a:lnTo>
                      <a:lnTo>
                        <a:pt x="244" y="641"/>
                      </a:lnTo>
                      <a:lnTo>
                        <a:pt x="210" y="645"/>
                      </a:lnTo>
                      <a:lnTo>
                        <a:pt x="197" y="604"/>
                      </a:lnTo>
                      <a:lnTo>
                        <a:pt x="174" y="577"/>
                      </a:lnTo>
                      <a:lnTo>
                        <a:pt x="142" y="571"/>
                      </a:lnTo>
                      <a:lnTo>
                        <a:pt x="145" y="508"/>
                      </a:lnTo>
                      <a:lnTo>
                        <a:pt x="131" y="440"/>
                      </a:lnTo>
                      <a:lnTo>
                        <a:pt x="128" y="391"/>
                      </a:lnTo>
                      <a:lnTo>
                        <a:pt x="125" y="328"/>
                      </a:lnTo>
                      <a:lnTo>
                        <a:pt x="108" y="282"/>
                      </a:lnTo>
                      <a:lnTo>
                        <a:pt x="93" y="249"/>
                      </a:lnTo>
                      <a:lnTo>
                        <a:pt x="79" y="215"/>
                      </a:lnTo>
                      <a:lnTo>
                        <a:pt x="49" y="157"/>
                      </a:lnTo>
                      <a:lnTo>
                        <a:pt x="35" y="129"/>
                      </a:lnTo>
                      <a:lnTo>
                        <a:pt x="0" y="81"/>
                      </a:lnTo>
                      <a:lnTo>
                        <a:pt x="3" y="18"/>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85" name="Freeform 11"/>
                <p:cNvSpPr>
                  <a:spLocks/>
                </p:cNvSpPr>
                <p:nvPr/>
              </p:nvSpPr>
              <p:spPr bwMode="auto">
                <a:xfrm>
                  <a:off x="4904" y="2797"/>
                  <a:ext cx="30" cy="43"/>
                </a:xfrm>
                <a:custGeom>
                  <a:avLst/>
                  <a:gdLst/>
                  <a:ahLst/>
                  <a:cxnLst>
                    <a:cxn ang="0">
                      <a:pos x="0" y="0"/>
                    </a:cxn>
                    <a:cxn ang="0">
                      <a:pos x="33" y="64"/>
                    </a:cxn>
                    <a:cxn ang="0">
                      <a:pos x="72" y="127"/>
                    </a:cxn>
                    <a:cxn ang="0">
                      <a:pos x="88" y="48"/>
                    </a:cxn>
                    <a:cxn ang="0">
                      <a:pos x="0" y="0"/>
                    </a:cxn>
                  </a:cxnLst>
                  <a:rect l="0" t="0" r="r" b="b"/>
                  <a:pathLst>
                    <a:path w="88" h="127">
                      <a:moveTo>
                        <a:pt x="0" y="0"/>
                      </a:moveTo>
                      <a:lnTo>
                        <a:pt x="33" y="64"/>
                      </a:lnTo>
                      <a:lnTo>
                        <a:pt x="72" y="127"/>
                      </a:lnTo>
                      <a:lnTo>
                        <a:pt x="88" y="48"/>
                      </a:lnTo>
                      <a:lnTo>
                        <a:pt x="0" y="0"/>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86" name="Freeform 12"/>
                <p:cNvSpPr>
                  <a:spLocks/>
                </p:cNvSpPr>
                <p:nvPr/>
              </p:nvSpPr>
              <p:spPr bwMode="auto">
                <a:xfrm>
                  <a:off x="883" y="2201"/>
                  <a:ext cx="433" cy="327"/>
                </a:xfrm>
                <a:custGeom>
                  <a:avLst/>
                  <a:gdLst/>
                  <a:ahLst/>
                  <a:cxnLst>
                    <a:cxn ang="0">
                      <a:pos x="774" y="375"/>
                    </a:cxn>
                    <a:cxn ang="0">
                      <a:pos x="723" y="292"/>
                    </a:cxn>
                    <a:cxn ang="0">
                      <a:pos x="683" y="189"/>
                    </a:cxn>
                    <a:cxn ang="0">
                      <a:pos x="620" y="217"/>
                    </a:cxn>
                    <a:cxn ang="0">
                      <a:pos x="548" y="142"/>
                    </a:cxn>
                    <a:cxn ang="0">
                      <a:pos x="517" y="90"/>
                    </a:cxn>
                    <a:cxn ang="0">
                      <a:pos x="465" y="35"/>
                    </a:cxn>
                    <a:cxn ang="0">
                      <a:pos x="394" y="62"/>
                    </a:cxn>
                    <a:cxn ang="0">
                      <a:pos x="320" y="90"/>
                    </a:cxn>
                    <a:cxn ang="0">
                      <a:pos x="197" y="95"/>
                    </a:cxn>
                    <a:cxn ang="0">
                      <a:pos x="110" y="31"/>
                    </a:cxn>
                    <a:cxn ang="0">
                      <a:pos x="0" y="0"/>
                    </a:cxn>
                    <a:cxn ang="0">
                      <a:pos x="51" y="165"/>
                    </a:cxn>
                    <a:cxn ang="0">
                      <a:pos x="79" y="272"/>
                    </a:cxn>
                    <a:cxn ang="0">
                      <a:pos x="129" y="348"/>
                    </a:cxn>
                    <a:cxn ang="0">
                      <a:pos x="189" y="462"/>
                    </a:cxn>
                    <a:cxn ang="0">
                      <a:pos x="311" y="557"/>
                    </a:cxn>
                    <a:cxn ang="0">
                      <a:pos x="248" y="407"/>
                    </a:cxn>
                    <a:cxn ang="0">
                      <a:pos x="162" y="261"/>
                    </a:cxn>
                    <a:cxn ang="0">
                      <a:pos x="98" y="142"/>
                    </a:cxn>
                    <a:cxn ang="0">
                      <a:pos x="129" y="86"/>
                    </a:cxn>
                    <a:cxn ang="0">
                      <a:pos x="201" y="154"/>
                    </a:cxn>
                    <a:cxn ang="0">
                      <a:pos x="245" y="276"/>
                    </a:cxn>
                    <a:cxn ang="0">
                      <a:pos x="307" y="351"/>
                    </a:cxn>
                    <a:cxn ang="0">
                      <a:pos x="347" y="415"/>
                    </a:cxn>
                    <a:cxn ang="0">
                      <a:pos x="406" y="498"/>
                    </a:cxn>
                    <a:cxn ang="0">
                      <a:pos x="442" y="541"/>
                    </a:cxn>
                    <a:cxn ang="0">
                      <a:pos x="465" y="651"/>
                    </a:cxn>
                    <a:cxn ang="0">
                      <a:pos x="493" y="727"/>
                    </a:cxn>
                    <a:cxn ang="0">
                      <a:pos x="869" y="929"/>
                    </a:cxn>
                    <a:cxn ang="0">
                      <a:pos x="948" y="916"/>
                    </a:cxn>
                    <a:cxn ang="0">
                      <a:pos x="1033" y="982"/>
                    </a:cxn>
                    <a:cxn ang="0">
                      <a:pos x="1093" y="914"/>
                    </a:cxn>
                    <a:cxn ang="0">
                      <a:pos x="1171" y="827"/>
                    </a:cxn>
                    <a:cxn ang="0">
                      <a:pos x="1250" y="787"/>
                    </a:cxn>
                    <a:cxn ang="0">
                      <a:pos x="1279" y="688"/>
                    </a:cxn>
                    <a:cxn ang="0">
                      <a:pos x="1288" y="629"/>
                    </a:cxn>
                    <a:cxn ang="0">
                      <a:pos x="1145" y="656"/>
                    </a:cxn>
                    <a:cxn ang="0">
                      <a:pos x="1027" y="771"/>
                    </a:cxn>
                    <a:cxn ang="0">
                      <a:pos x="852" y="723"/>
                    </a:cxn>
                    <a:cxn ang="0">
                      <a:pos x="806" y="502"/>
                    </a:cxn>
                    <a:cxn ang="0">
                      <a:pos x="837" y="375"/>
                    </a:cxn>
                  </a:cxnLst>
                  <a:rect l="0" t="0" r="r" b="b"/>
                  <a:pathLst>
                    <a:path w="1299" h="982">
                      <a:moveTo>
                        <a:pt x="837" y="375"/>
                      </a:moveTo>
                      <a:lnTo>
                        <a:pt x="774" y="375"/>
                      </a:lnTo>
                      <a:lnTo>
                        <a:pt x="762" y="312"/>
                      </a:lnTo>
                      <a:lnTo>
                        <a:pt x="723" y="292"/>
                      </a:lnTo>
                      <a:lnTo>
                        <a:pt x="710" y="224"/>
                      </a:lnTo>
                      <a:lnTo>
                        <a:pt x="683" y="189"/>
                      </a:lnTo>
                      <a:lnTo>
                        <a:pt x="635" y="154"/>
                      </a:lnTo>
                      <a:lnTo>
                        <a:pt x="620" y="217"/>
                      </a:lnTo>
                      <a:lnTo>
                        <a:pt x="572" y="217"/>
                      </a:lnTo>
                      <a:lnTo>
                        <a:pt x="548" y="142"/>
                      </a:lnTo>
                      <a:lnTo>
                        <a:pt x="521" y="134"/>
                      </a:lnTo>
                      <a:lnTo>
                        <a:pt x="517" y="90"/>
                      </a:lnTo>
                      <a:lnTo>
                        <a:pt x="482" y="83"/>
                      </a:lnTo>
                      <a:lnTo>
                        <a:pt x="465" y="35"/>
                      </a:lnTo>
                      <a:lnTo>
                        <a:pt x="434" y="59"/>
                      </a:lnTo>
                      <a:lnTo>
                        <a:pt x="394" y="62"/>
                      </a:lnTo>
                      <a:lnTo>
                        <a:pt x="386" y="90"/>
                      </a:lnTo>
                      <a:lnTo>
                        <a:pt x="320" y="90"/>
                      </a:lnTo>
                      <a:lnTo>
                        <a:pt x="268" y="110"/>
                      </a:lnTo>
                      <a:lnTo>
                        <a:pt x="197" y="95"/>
                      </a:lnTo>
                      <a:lnTo>
                        <a:pt x="149" y="47"/>
                      </a:lnTo>
                      <a:lnTo>
                        <a:pt x="110" y="31"/>
                      </a:lnTo>
                      <a:lnTo>
                        <a:pt x="98" y="3"/>
                      </a:lnTo>
                      <a:lnTo>
                        <a:pt x="0" y="0"/>
                      </a:lnTo>
                      <a:lnTo>
                        <a:pt x="7" y="114"/>
                      </a:lnTo>
                      <a:lnTo>
                        <a:pt x="51" y="165"/>
                      </a:lnTo>
                      <a:lnTo>
                        <a:pt x="90" y="229"/>
                      </a:lnTo>
                      <a:lnTo>
                        <a:pt x="79" y="272"/>
                      </a:lnTo>
                      <a:lnTo>
                        <a:pt x="55" y="289"/>
                      </a:lnTo>
                      <a:lnTo>
                        <a:pt x="129" y="348"/>
                      </a:lnTo>
                      <a:lnTo>
                        <a:pt x="180" y="388"/>
                      </a:lnTo>
                      <a:lnTo>
                        <a:pt x="189" y="462"/>
                      </a:lnTo>
                      <a:lnTo>
                        <a:pt x="276" y="557"/>
                      </a:lnTo>
                      <a:lnTo>
                        <a:pt x="311" y="557"/>
                      </a:lnTo>
                      <a:lnTo>
                        <a:pt x="287" y="486"/>
                      </a:lnTo>
                      <a:lnTo>
                        <a:pt x="248" y="407"/>
                      </a:lnTo>
                      <a:lnTo>
                        <a:pt x="217" y="327"/>
                      </a:lnTo>
                      <a:lnTo>
                        <a:pt x="162" y="261"/>
                      </a:lnTo>
                      <a:lnTo>
                        <a:pt x="125" y="197"/>
                      </a:lnTo>
                      <a:lnTo>
                        <a:pt x="98" y="142"/>
                      </a:lnTo>
                      <a:lnTo>
                        <a:pt x="98" y="68"/>
                      </a:lnTo>
                      <a:lnTo>
                        <a:pt x="129" y="86"/>
                      </a:lnTo>
                      <a:lnTo>
                        <a:pt x="165" y="127"/>
                      </a:lnTo>
                      <a:lnTo>
                        <a:pt x="201" y="154"/>
                      </a:lnTo>
                      <a:lnTo>
                        <a:pt x="208" y="241"/>
                      </a:lnTo>
                      <a:lnTo>
                        <a:pt x="245" y="276"/>
                      </a:lnTo>
                      <a:lnTo>
                        <a:pt x="280" y="336"/>
                      </a:lnTo>
                      <a:lnTo>
                        <a:pt x="307" y="351"/>
                      </a:lnTo>
                      <a:lnTo>
                        <a:pt x="304" y="399"/>
                      </a:lnTo>
                      <a:lnTo>
                        <a:pt x="347" y="415"/>
                      </a:lnTo>
                      <a:lnTo>
                        <a:pt x="351" y="471"/>
                      </a:lnTo>
                      <a:lnTo>
                        <a:pt x="406" y="498"/>
                      </a:lnTo>
                      <a:lnTo>
                        <a:pt x="406" y="537"/>
                      </a:lnTo>
                      <a:lnTo>
                        <a:pt x="442" y="541"/>
                      </a:lnTo>
                      <a:lnTo>
                        <a:pt x="445" y="600"/>
                      </a:lnTo>
                      <a:lnTo>
                        <a:pt x="465" y="651"/>
                      </a:lnTo>
                      <a:lnTo>
                        <a:pt x="449" y="699"/>
                      </a:lnTo>
                      <a:lnTo>
                        <a:pt x="493" y="727"/>
                      </a:lnTo>
                      <a:lnTo>
                        <a:pt x="742" y="889"/>
                      </a:lnTo>
                      <a:lnTo>
                        <a:pt x="869" y="929"/>
                      </a:lnTo>
                      <a:lnTo>
                        <a:pt x="912" y="901"/>
                      </a:lnTo>
                      <a:lnTo>
                        <a:pt x="948" y="916"/>
                      </a:lnTo>
                      <a:lnTo>
                        <a:pt x="999" y="936"/>
                      </a:lnTo>
                      <a:lnTo>
                        <a:pt x="1033" y="982"/>
                      </a:lnTo>
                      <a:lnTo>
                        <a:pt x="1053" y="926"/>
                      </a:lnTo>
                      <a:lnTo>
                        <a:pt x="1093" y="914"/>
                      </a:lnTo>
                      <a:lnTo>
                        <a:pt x="1101" y="859"/>
                      </a:lnTo>
                      <a:lnTo>
                        <a:pt x="1171" y="827"/>
                      </a:lnTo>
                      <a:lnTo>
                        <a:pt x="1195" y="820"/>
                      </a:lnTo>
                      <a:lnTo>
                        <a:pt x="1250" y="787"/>
                      </a:lnTo>
                      <a:lnTo>
                        <a:pt x="1284" y="747"/>
                      </a:lnTo>
                      <a:lnTo>
                        <a:pt x="1279" y="688"/>
                      </a:lnTo>
                      <a:lnTo>
                        <a:pt x="1299" y="675"/>
                      </a:lnTo>
                      <a:lnTo>
                        <a:pt x="1288" y="629"/>
                      </a:lnTo>
                      <a:lnTo>
                        <a:pt x="1189" y="620"/>
                      </a:lnTo>
                      <a:lnTo>
                        <a:pt x="1145" y="656"/>
                      </a:lnTo>
                      <a:lnTo>
                        <a:pt x="1098" y="751"/>
                      </a:lnTo>
                      <a:lnTo>
                        <a:pt x="1027" y="771"/>
                      </a:lnTo>
                      <a:lnTo>
                        <a:pt x="928" y="774"/>
                      </a:lnTo>
                      <a:lnTo>
                        <a:pt x="852" y="723"/>
                      </a:lnTo>
                      <a:lnTo>
                        <a:pt x="830" y="592"/>
                      </a:lnTo>
                      <a:lnTo>
                        <a:pt x="806" y="502"/>
                      </a:lnTo>
                      <a:lnTo>
                        <a:pt x="825" y="434"/>
                      </a:lnTo>
                      <a:lnTo>
                        <a:pt x="837" y="375"/>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87" name="Freeform 13"/>
                <p:cNvSpPr>
                  <a:spLocks/>
                </p:cNvSpPr>
                <p:nvPr/>
              </p:nvSpPr>
              <p:spPr bwMode="auto">
                <a:xfrm>
                  <a:off x="1264" y="2505"/>
                  <a:ext cx="102" cy="52"/>
                </a:xfrm>
                <a:custGeom>
                  <a:avLst/>
                  <a:gdLst/>
                  <a:ahLst/>
                  <a:cxnLst>
                    <a:cxn ang="0">
                      <a:pos x="48" y="24"/>
                    </a:cxn>
                    <a:cxn ang="0">
                      <a:pos x="41" y="63"/>
                    </a:cxn>
                    <a:cxn ang="0">
                      <a:pos x="9" y="63"/>
                    </a:cxn>
                    <a:cxn ang="0">
                      <a:pos x="0" y="107"/>
                    </a:cxn>
                    <a:cxn ang="0">
                      <a:pos x="33" y="92"/>
                    </a:cxn>
                    <a:cxn ang="0">
                      <a:pos x="85" y="95"/>
                    </a:cxn>
                    <a:cxn ang="0">
                      <a:pos x="88" y="154"/>
                    </a:cxn>
                    <a:cxn ang="0">
                      <a:pos x="132" y="129"/>
                    </a:cxn>
                    <a:cxn ang="0">
                      <a:pos x="191" y="125"/>
                    </a:cxn>
                    <a:cxn ang="0">
                      <a:pos x="208" y="78"/>
                    </a:cxn>
                    <a:cxn ang="0">
                      <a:pos x="279" y="81"/>
                    </a:cxn>
                    <a:cxn ang="0">
                      <a:pos x="307" y="46"/>
                    </a:cxn>
                    <a:cxn ang="0">
                      <a:pos x="259" y="30"/>
                    </a:cxn>
                    <a:cxn ang="0">
                      <a:pos x="231" y="2"/>
                    </a:cxn>
                    <a:cxn ang="0">
                      <a:pos x="156" y="2"/>
                    </a:cxn>
                    <a:cxn ang="0">
                      <a:pos x="129" y="26"/>
                    </a:cxn>
                    <a:cxn ang="0">
                      <a:pos x="107" y="0"/>
                    </a:cxn>
                    <a:cxn ang="0">
                      <a:pos x="76" y="20"/>
                    </a:cxn>
                    <a:cxn ang="0">
                      <a:pos x="48" y="24"/>
                    </a:cxn>
                  </a:cxnLst>
                  <a:rect l="0" t="0" r="r" b="b"/>
                  <a:pathLst>
                    <a:path w="307" h="154">
                      <a:moveTo>
                        <a:pt x="48" y="24"/>
                      </a:moveTo>
                      <a:lnTo>
                        <a:pt x="41" y="63"/>
                      </a:lnTo>
                      <a:lnTo>
                        <a:pt x="9" y="63"/>
                      </a:lnTo>
                      <a:lnTo>
                        <a:pt x="0" y="107"/>
                      </a:lnTo>
                      <a:lnTo>
                        <a:pt x="33" y="92"/>
                      </a:lnTo>
                      <a:lnTo>
                        <a:pt x="85" y="95"/>
                      </a:lnTo>
                      <a:lnTo>
                        <a:pt x="88" y="154"/>
                      </a:lnTo>
                      <a:lnTo>
                        <a:pt x="132" y="129"/>
                      </a:lnTo>
                      <a:lnTo>
                        <a:pt x="191" y="125"/>
                      </a:lnTo>
                      <a:lnTo>
                        <a:pt x="208" y="78"/>
                      </a:lnTo>
                      <a:lnTo>
                        <a:pt x="279" y="81"/>
                      </a:lnTo>
                      <a:lnTo>
                        <a:pt x="307" y="46"/>
                      </a:lnTo>
                      <a:lnTo>
                        <a:pt x="259" y="30"/>
                      </a:lnTo>
                      <a:lnTo>
                        <a:pt x="231" y="2"/>
                      </a:lnTo>
                      <a:lnTo>
                        <a:pt x="156" y="2"/>
                      </a:lnTo>
                      <a:lnTo>
                        <a:pt x="129" y="26"/>
                      </a:lnTo>
                      <a:lnTo>
                        <a:pt x="107" y="0"/>
                      </a:lnTo>
                      <a:lnTo>
                        <a:pt x="76" y="20"/>
                      </a:lnTo>
                      <a:lnTo>
                        <a:pt x="48" y="24"/>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88" name="Freeform 14"/>
                <p:cNvSpPr>
                  <a:spLocks/>
                </p:cNvSpPr>
                <p:nvPr/>
              </p:nvSpPr>
              <p:spPr bwMode="auto">
                <a:xfrm>
                  <a:off x="1264" y="2505"/>
                  <a:ext cx="102" cy="52"/>
                </a:xfrm>
                <a:custGeom>
                  <a:avLst/>
                  <a:gdLst/>
                  <a:ahLst/>
                  <a:cxnLst>
                    <a:cxn ang="0">
                      <a:pos x="48" y="24"/>
                    </a:cxn>
                    <a:cxn ang="0">
                      <a:pos x="41" y="63"/>
                    </a:cxn>
                    <a:cxn ang="0">
                      <a:pos x="9" y="63"/>
                    </a:cxn>
                    <a:cxn ang="0">
                      <a:pos x="0" y="107"/>
                    </a:cxn>
                    <a:cxn ang="0">
                      <a:pos x="33" y="92"/>
                    </a:cxn>
                    <a:cxn ang="0">
                      <a:pos x="85" y="95"/>
                    </a:cxn>
                    <a:cxn ang="0">
                      <a:pos x="88" y="154"/>
                    </a:cxn>
                    <a:cxn ang="0">
                      <a:pos x="132" y="129"/>
                    </a:cxn>
                    <a:cxn ang="0">
                      <a:pos x="191" y="125"/>
                    </a:cxn>
                    <a:cxn ang="0">
                      <a:pos x="208" y="78"/>
                    </a:cxn>
                    <a:cxn ang="0">
                      <a:pos x="279" y="81"/>
                    </a:cxn>
                    <a:cxn ang="0">
                      <a:pos x="307" y="46"/>
                    </a:cxn>
                    <a:cxn ang="0">
                      <a:pos x="259" y="30"/>
                    </a:cxn>
                    <a:cxn ang="0">
                      <a:pos x="231" y="2"/>
                    </a:cxn>
                    <a:cxn ang="0">
                      <a:pos x="156" y="2"/>
                    </a:cxn>
                    <a:cxn ang="0">
                      <a:pos x="129" y="26"/>
                    </a:cxn>
                    <a:cxn ang="0">
                      <a:pos x="107" y="0"/>
                    </a:cxn>
                    <a:cxn ang="0">
                      <a:pos x="76" y="20"/>
                    </a:cxn>
                    <a:cxn ang="0">
                      <a:pos x="48" y="24"/>
                    </a:cxn>
                  </a:cxnLst>
                  <a:rect l="0" t="0" r="r" b="b"/>
                  <a:pathLst>
                    <a:path w="307" h="154">
                      <a:moveTo>
                        <a:pt x="48" y="24"/>
                      </a:moveTo>
                      <a:lnTo>
                        <a:pt x="41" y="63"/>
                      </a:lnTo>
                      <a:lnTo>
                        <a:pt x="9" y="63"/>
                      </a:lnTo>
                      <a:lnTo>
                        <a:pt x="0" y="107"/>
                      </a:lnTo>
                      <a:lnTo>
                        <a:pt x="33" y="92"/>
                      </a:lnTo>
                      <a:lnTo>
                        <a:pt x="85" y="95"/>
                      </a:lnTo>
                      <a:lnTo>
                        <a:pt x="88" y="154"/>
                      </a:lnTo>
                      <a:lnTo>
                        <a:pt x="132" y="129"/>
                      </a:lnTo>
                      <a:lnTo>
                        <a:pt x="191" y="125"/>
                      </a:lnTo>
                      <a:lnTo>
                        <a:pt x="208" y="78"/>
                      </a:lnTo>
                      <a:lnTo>
                        <a:pt x="279" y="81"/>
                      </a:lnTo>
                      <a:lnTo>
                        <a:pt x="307" y="46"/>
                      </a:lnTo>
                      <a:lnTo>
                        <a:pt x="259" y="30"/>
                      </a:lnTo>
                      <a:lnTo>
                        <a:pt x="231" y="2"/>
                      </a:lnTo>
                      <a:lnTo>
                        <a:pt x="156" y="2"/>
                      </a:lnTo>
                      <a:lnTo>
                        <a:pt x="129" y="26"/>
                      </a:lnTo>
                      <a:lnTo>
                        <a:pt x="107" y="0"/>
                      </a:lnTo>
                      <a:lnTo>
                        <a:pt x="76" y="20"/>
                      </a:lnTo>
                      <a:lnTo>
                        <a:pt x="48" y="24"/>
                      </a:lnTo>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89" name="Freeform 15"/>
                <p:cNvSpPr>
                  <a:spLocks/>
                </p:cNvSpPr>
                <p:nvPr/>
              </p:nvSpPr>
              <p:spPr bwMode="auto">
                <a:xfrm>
                  <a:off x="1293" y="2531"/>
                  <a:ext cx="69" cy="66"/>
                </a:xfrm>
                <a:custGeom>
                  <a:avLst/>
                  <a:gdLst/>
                  <a:ahLst/>
                  <a:cxnLst>
                    <a:cxn ang="0">
                      <a:pos x="191" y="3"/>
                    </a:cxn>
                    <a:cxn ang="0">
                      <a:pos x="120" y="0"/>
                    </a:cxn>
                    <a:cxn ang="0">
                      <a:pos x="103" y="47"/>
                    </a:cxn>
                    <a:cxn ang="0">
                      <a:pos x="44" y="51"/>
                    </a:cxn>
                    <a:cxn ang="0">
                      <a:pos x="0" y="76"/>
                    </a:cxn>
                    <a:cxn ang="0">
                      <a:pos x="25" y="99"/>
                    </a:cxn>
                    <a:cxn ang="0">
                      <a:pos x="48" y="158"/>
                    </a:cxn>
                    <a:cxn ang="0">
                      <a:pos x="81" y="193"/>
                    </a:cxn>
                    <a:cxn ang="0">
                      <a:pos x="179" y="197"/>
                    </a:cxn>
                    <a:cxn ang="0">
                      <a:pos x="191" y="59"/>
                    </a:cxn>
                    <a:cxn ang="0">
                      <a:pos x="206" y="24"/>
                    </a:cxn>
                    <a:cxn ang="0">
                      <a:pos x="191" y="3"/>
                    </a:cxn>
                  </a:cxnLst>
                  <a:rect l="0" t="0" r="r" b="b"/>
                  <a:pathLst>
                    <a:path w="206" h="197">
                      <a:moveTo>
                        <a:pt x="191" y="3"/>
                      </a:moveTo>
                      <a:lnTo>
                        <a:pt x="120" y="0"/>
                      </a:lnTo>
                      <a:lnTo>
                        <a:pt x="103" y="47"/>
                      </a:lnTo>
                      <a:lnTo>
                        <a:pt x="44" y="51"/>
                      </a:lnTo>
                      <a:lnTo>
                        <a:pt x="0" y="76"/>
                      </a:lnTo>
                      <a:lnTo>
                        <a:pt x="25" y="99"/>
                      </a:lnTo>
                      <a:lnTo>
                        <a:pt x="48" y="158"/>
                      </a:lnTo>
                      <a:lnTo>
                        <a:pt x="81" y="193"/>
                      </a:lnTo>
                      <a:lnTo>
                        <a:pt x="179" y="197"/>
                      </a:lnTo>
                      <a:lnTo>
                        <a:pt x="191" y="59"/>
                      </a:lnTo>
                      <a:lnTo>
                        <a:pt x="206" y="24"/>
                      </a:lnTo>
                      <a:lnTo>
                        <a:pt x="191" y="3"/>
                      </a:lnTo>
                      <a:close/>
                    </a:path>
                  </a:pathLst>
                </a:custGeom>
                <a:no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90" name="Freeform 16"/>
                <p:cNvSpPr>
                  <a:spLocks/>
                </p:cNvSpPr>
                <p:nvPr/>
              </p:nvSpPr>
              <p:spPr bwMode="auto">
                <a:xfrm>
                  <a:off x="1662" y="3783"/>
                  <a:ext cx="43" cy="40"/>
                </a:xfrm>
                <a:custGeom>
                  <a:avLst/>
                  <a:gdLst/>
                  <a:ahLst/>
                  <a:cxnLst>
                    <a:cxn ang="0">
                      <a:pos x="0" y="101"/>
                    </a:cxn>
                    <a:cxn ang="0">
                      <a:pos x="31" y="0"/>
                    </a:cxn>
                    <a:cxn ang="0">
                      <a:pos x="39" y="2"/>
                    </a:cxn>
                    <a:cxn ang="0">
                      <a:pos x="71" y="38"/>
                    </a:cxn>
                    <a:cxn ang="0">
                      <a:pos x="130" y="85"/>
                    </a:cxn>
                    <a:cxn ang="0">
                      <a:pos x="63" y="81"/>
                    </a:cxn>
                    <a:cxn ang="0">
                      <a:pos x="47" y="121"/>
                    </a:cxn>
                    <a:cxn ang="0">
                      <a:pos x="0" y="101"/>
                    </a:cxn>
                  </a:cxnLst>
                  <a:rect l="0" t="0" r="r" b="b"/>
                  <a:pathLst>
                    <a:path w="130" h="121">
                      <a:moveTo>
                        <a:pt x="0" y="101"/>
                      </a:moveTo>
                      <a:lnTo>
                        <a:pt x="31" y="0"/>
                      </a:lnTo>
                      <a:lnTo>
                        <a:pt x="39" y="2"/>
                      </a:lnTo>
                      <a:lnTo>
                        <a:pt x="71" y="38"/>
                      </a:lnTo>
                      <a:lnTo>
                        <a:pt x="130" y="85"/>
                      </a:lnTo>
                      <a:lnTo>
                        <a:pt x="63" y="81"/>
                      </a:lnTo>
                      <a:lnTo>
                        <a:pt x="47" y="121"/>
                      </a:lnTo>
                      <a:lnTo>
                        <a:pt x="0" y="101"/>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91" name="Freeform 17"/>
                <p:cNvSpPr>
                  <a:spLocks/>
                </p:cNvSpPr>
                <p:nvPr/>
              </p:nvSpPr>
              <p:spPr bwMode="auto">
                <a:xfrm>
                  <a:off x="1567" y="3170"/>
                  <a:ext cx="255" cy="581"/>
                </a:xfrm>
                <a:custGeom>
                  <a:avLst/>
                  <a:gdLst/>
                  <a:ahLst/>
                  <a:cxnLst>
                    <a:cxn ang="0">
                      <a:pos x="169" y="0"/>
                    </a:cxn>
                    <a:cxn ang="0">
                      <a:pos x="267" y="55"/>
                    </a:cxn>
                    <a:cxn ang="0">
                      <a:pos x="349" y="43"/>
                    </a:cxn>
                    <a:cxn ang="0">
                      <a:pos x="406" y="83"/>
                    </a:cxn>
                    <a:cxn ang="0">
                      <a:pos x="460" y="119"/>
                    </a:cxn>
                    <a:cxn ang="0">
                      <a:pos x="539" y="157"/>
                    </a:cxn>
                    <a:cxn ang="0">
                      <a:pos x="567" y="182"/>
                    </a:cxn>
                    <a:cxn ang="0">
                      <a:pos x="539" y="291"/>
                    </a:cxn>
                    <a:cxn ang="0">
                      <a:pos x="686" y="270"/>
                    </a:cxn>
                    <a:cxn ang="0">
                      <a:pos x="735" y="214"/>
                    </a:cxn>
                    <a:cxn ang="0">
                      <a:pos x="765" y="263"/>
                    </a:cxn>
                    <a:cxn ang="0">
                      <a:pos x="734" y="304"/>
                    </a:cxn>
                    <a:cxn ang="0">
                      <a:pos x="687" y="345"/>
                    </a:cxn>
                    <a:cxn ang="0">
                      <a:pos x="638" y="407"/>
                    </a:cxn>
                    <a:cxn ang="0">
                      <a:pos x="594" y="474"/>
                    </a:cxn>
                    <a:cxn ang="0">
                      <a:pos x="562" y="566"/>
                    </a:cxn>
                    <a:cxn ang="0">
                      <a:pos x="580" y="693"/>
                    </a:cxn>
                    <a:cxn ang="0">
                      <a:pos x="597" y="710"/>
                    </a:cxn>
                    <a:cxn ang="0">
                      <a:pos x="646" y="725"/>
                    </a:cxn>
                    <a:cxn ang="0">
                      <a:pos x="672" y="800"/>
                    </a:cxn>
                    <a:cxn ang="0">
                      <a:pos x="638" y="879"/>
                    </a:cxn>
                    <a:cxn ang="0">
                      <a:pos x="589" y="914"/>
                    </a:cxn>
                    <a:cxn ang="0">
                      <a:pos x="479" y="934"/>
                    </a:cxn>
                    <a:cxn ang="0">
                      <a:pos x="437" y="954"/>
                    </a:cxn>
                    <a:cxn ang="0">
                      <a:pos x="449" y="1062"/>
                    </a:cxn>
                    <a:cxn ang="0">
                      <a:pos x="331" y="1041"/>
                    </a:cxn>
                    <a:cxn ang="0">
                      <a:pos x="356" y="1116"/>
                    </a:cxn>
                    <a:cxn ang="0">
                      <a:pos x="377" y="1183"/>
                    </a:cxn>
                    <a:cxn ang="0">
                      <a:pos x="339" y="1231"/>
                    </a:cxn>
                    <a:cxn ang="0">
                      <a:pos x="294" y="1302"/>
                    </a:cxn>
                    <a:cxn ang="0">
                      <a:pos x="259" y="1336"/>
                    </a:cxn>
                    <a:cxn ang="0">
                      <a:pos x="318" y="1430"/>
                    </a:cxn>
                    <a:cxn ang="0">
                      <a:pos x="321" y="1488"/>
                    </a:cxn>
                    <a:cxn ang="0">
                      <a:pos x="277" y="1535"/>
                    </a:cxn>
                    <a:cxn ang="0">
                      <a:pos x="245" y="1619"/>
                    </a:cxn>
                    <a:cxn ang="0">
                      <a:pos x="224" y="1678"/>
                    </a:cxn>
                    <a:cxn ang="0">
                      <a:pos x="81" y="1743"/>
                    </a:cxn>
                    <a:cxn ang="0">
                      <a:pos x="32" y="1655"/>
                    </a:cxn>
                    <a:cxn ang="0">
                      <a:pos x="49" y="1507"/>
                    </a:cxn>
                    <a:cxn ang="0">
                      <a:pos x="59" y="1278"/>
                    </a:cxn>
                    <a:cxn ang="0">
                      <a:pos x="38" y="1148"/>
                    </a:cxn>
                    <a:cxn ang="0">
                      <a:pos x="5" y="1021"/>
                    </a:cxn>
                    <a:cxn ang="0">
                      <a:pos x="43" y="941"/>
                    </a:cxn>
                    <a:cxn ang="0">
                      <a:pos x="34" y="796"/>
                    </a:cxn>
                    <a:cxn ang="0">
                      <a:pos x="34" y="741"/>
                    </a:cxn>
                    <a:cxn ang="0">
                      <a:pos x="59" y="666"/>
                    </a:cxn>
                    <a:cxn ang="0">
                      <a:pos x="34" y="603"/>
                    </a:cxn>
                    <a:cxn ang="0">
                      <a:pos x="52" y="507"/>
                    </a:cxn>
                    <a:cxn ang="0">
                      <a:pos x="36" y="391"/>
                    </a:cxn>
                    <a:cxn ang="0">
                      <a:pos x="59" y="318"/>
                    </a:cxn>
                    <a:cxn ang="0">
                      <a:pos x="103" y="255"/>
                    </a:cxn>
                    <a:cxn ang="0">
                      <a:pos x="105" y="187"/>
                    </a:cxn>
                    <a:cxn ang="0">
                      <a:pos x="136" y="118"/>
                    </a:cxn>
                  </a:cxnLst>
                  <a:rect l="0" t="0" r="r" b="b"/>
                  <a:pathLst>
                    <a:path w="766" h="1743">
                      <a:moveTo>
                        <a:pt x="140" y="59"/>
                      </a:moveTo>
                      <a:lnTo>
                        <a:pt x="169" y="0"/>
                      </a:lnTo>
                      <a:lnTo>
                        <a:pt x="211" y="35"/>
                      </a:lnTo>
                      <a:lnTo>
                        <a:pt x="267" y="55"/>
                      </a:lnTo>
                      <a:lnTo>
                        <a:pt x="322" y="11"/>
                      </a:lnTo>
                      <a:lnTo>
                        <a:pt x="349" y="43"/>
                      </a:lnTo>
                      <a:lnTo>
                        <a:pt x="393" y="63"/>
                      </a:lnTo>
                      <a:lnTo>
                        <a:pt x="406" y="83"/>
                      </a:lnTo>
                      <a:lnTo>
                        <a:pt x="435" y="94"/>
                      </a:lnTo>
                      <a:lnTo>
                        <a:pt x="460" y="119"/>
                      </a:lnTo>
                      <a:lnTo>
                        <a:pt x="474" y="148"/>
                      </a:lnTo>
                      <a:lnTo>
                        <a:pt x="539" y="157"/>
                      </a:lnTo>
                      <a:lnTo>
                        <a:pt x="552" y="167"/>
                      </a:lnTo>
                      <a:lnTo>
                        <a:pt x="567" y="182"/>
                      </a:lnTo>
                      <a:lnTo>
                        <a:pt x="549" y="249"/>
                      </a:lnTo>
                      <a:lnTo>
                        <a:pt x="539" y="291"/>
                      </a:lnTo>
                      <a:lnTo>
                        <a:pt x="682" y="294"/>
                      </a:lnTo>
                      <a:lnTo>
                        <a:pt x="686" y="270"/>
                      </a:lnTo>
                      <a:lnTo>
                        <a:pt x="714" y="251"/>
                      </a:lnTo>
                      <a:lnTo>
                        <a:pt x="735" y="214"/>
                      </a:lnTo>
                      <a:lnTo>
                        <a:pt x="741" y="263"/>
                      </a:lnTo>
                      <a:lnTo>
                        <a:pt x="765" y="263"/>
                      </a:lnTo>
                      <a:lnTo>
                        <a:pt x="766" y="300"/>
                      </a:lnTo>
                      <a:lnTo>
                        <a:pt x="734" y="304"/>
                      </a:lnTo>
                      <a:lnTo>
                        <a:pt x="710" y="335"/>
                      </a:lnTo>
                      <a:lnTo>
                        <a:pt x="687" y="345"/>
                      </a:lnTo>
                      <a:lnTo>
                        <a:pt x="665" y="379"/>
                      </a:lnTo>
                      <a:lnTo>
                        <a:pt x="638" y="407"/>
                      </a:lnTo>
                      <a:lnTo>
                        <a:pt x="618" y="441"/>
                      </a:lnTo>
                      <a:lnTo>
                        <a:pt x="594" y="474"/>
                      </a:lnTo>
                      <a:lnTo>
                        <a:pt x="569" y="517"/>
                      </a:lnTo>
                      <a:lnTo>
                        <a:pt x="562" y="566"/>
                      </a:lnTo>
                      <a:lnTo>
                        <a:pt x="567" y="641"/>
                      </a:lnTo>
                      <a:lnTo>
                        <a:pt x="580" y="693"/>
                      </a:lnTo>
                      <a:lnTo>
                        <a:pt x="601" y="687"/>
                      </a:lnTo>
                      <a:lnTo>
                        <a:pt x="597" y="710"/>
                      </a:lnTo>
                      <a:lnTo>
                        <a:pt x="621" y="718"/>
                      </a:lnTo>
                      <a:lnTo>
                        <a:pt x="646" y="725"/>
                      </a:lnTo>
                      <a:lnTo>
                        <a:pt x="648" y="790"/>
                      </a:lnTo>
                      <a:lnTo>
                        <a:pt x="672" y="800"/>
                      </a:lnTo>
                      <a:lnTo>
                        <a:pt x="666" y="862"/>
                      </a:lnTo>
                      <a:lnTo>
                        <a:pt x="638" y="879"/>
                      </a:lnTo>
                      <a:lnTo>
                        <a:pt x="601" y="883"/>
                      </a:lnTo>
                      <a:lnTo>
                        <a:pt x="589" y="914"/>
                      </a:lnTo>
                      <a:lnTo>
                        <a:pt x="563" y="918"/>
                      </a:lnTo>
                      <a:lnTo>
                        <a:pt x="479" y="934"/>
                      </a:lnTo>
                      <a:lnTo>
                        <a:pt x="451" y="938"/>
                      </a:lnTo>
                      <a:lnTo>
                        <a:pt x="437" y="954"/>
                      </a:lnTo>
                      <a:lnTo>
                        <a:pt x="446" y="1003"/>
                      </a:lnTo>
                      <a:lnTo>
                        <a:pt x="449" y="1062"/>
                      </a:lnTo>
                      <a:lnTo>
                        <a:pt x="401" y="1080"/>
                      </a:lnTo>
                      <a:lnTo>
                        <a:pt x="331" y="1041"/>
                      </a:lnTo>
                      <a:lnTo>
                        <a:pt x="321" y="1093"/>
                      </a:lnTo>
                      <a:lnTo>
                        <a:pt x="356" y="1116"/>
                      </a:lnTo>
                      <a:lnTo>
                        <a:pt x="367" y="1145"/>
                      </a:lnTo>
                      <a:lnTo>
                        <a:pt x="377" y="1183"/>
                      </a:lnTo>
                      <a:lnTo>
                        <a:pt x="358" y="1207"/>
                      </a:lnTo>
                      <a:lnTo>
                        <a:pt x="339" y="1231"/>
                      </a:lnTo>
                      <a:lnTo>
                        <a:pt x="322" y="1290"/>
                      </a:lnTo>
                      <a:lnTo>
                        <a:pt x="294" y="1302"/>
                      </a:lnTo>
                      <a:lnTo>
                        <a:pt x="289" y="1326"/>
                      </a:lnTo>
                      <a:lnTo>
                        <a:pt x="259" y="1336"/>
                      </a:lnTo>
                      <a:lnTo>
                        <a:pt x="249" y="1399"/>
                      </a:lnTo>
                      <a:lnTo>
                        <a:pt x="318" y="1430"/>
                      </a:lnTo>
                      <a:lnTo>
                        <a:pt x="322" y="1460"/>
                      </a:lnTo>
                      <a:lnTo>
                        <a:pt x="321" y="1488"/>
                      </a:lnTo>
                      <a:lnTo>
                        <a:pt x="294" y="1507"/>
                      </a:lnTo>
                      <a:lnTo>
                        <a:pt x="277" y="1535"/>
                      </a:lnTo>
                      <a:lnTo>
                        <a:pt x="279" y="1610"/>
                      </a:lnTo>
                      <a:lnTo>
                        <a:pt x="245" y="1619"/>
                      </a:lnTo>
                      <a:lnTo>
                        <a:pt x="221" y="1636"/>
                      </a:lnTo>
                      <a:lnTo>
                        <a:pt x="224" y="1678"/>
                      </a:lnTo>
                      <a:lnTo>
                        <a:pt x="219" y="1737"/>
                      </a:lnTo>
                      <a:lnTo>
                        <a:pt x="81" y="1743"/>
                      </a:lnTo>
                      <a:lnTo>
                        <a:pt x="71" y="1678"/>
                      </a:lnTo>
                      <a:lnTo>
                        <a:pt x="32" y="1655"/>
                      </a:lnTo>
                      <a:lnTo>
                        <a:pt x="24" y="1516"/>
                      </a:lnTo>
                      <a:lnTo>
                        <a:pt x="49" y="1507"/>
                      </a:lnTo>
                      <a:lnTo>
                        <a:pt x="57" y="1468"/>
                      </a:lnTo>
                      <a:lnTo>
                        <a:pt x="59" y="1278"/>
                      </a:lnTo>
                      <a:lnTo>
                        <a:pt x="39" y="1224"/>
                      </a:lnTo>
                      <a:lnTo>
                        <a:pt x="38" y="1148"/>
                      </a:lnTo>
                      <a:lnTo>
                        <a:pt x="26" y="1065"/>
                      </a:lnTo>
                      <a:lnTo>
                        <a:pt x="5" y="1021"/>
                      </a:lnTo>
                      <a:lnTo>
                        <a:pt x="10" y="983"/>
                      </a:lnTo>
                      <a:lnTo>
                        <a:pt x="43" y="941"/>
                      </a:lnTo>
                      <a:lnTo>
                        <a:pt x="0" y="848"/>
                      </a:lnTo>
                      <a:lnTo>
                        <a:pt x="34" y="796"/>
                      </a:lnTo>
                      <a:lnTo>
                        <a:pt x="53" y="765"/>
                      </a:lnTo>
                      <a:lnTo>
                        <a:pt x="34" y="741"/>
                      </a:lnTo>
                      <a:lnTo>
                        <a:pt x="34" y="672"/>
                      </a:lnTo>
                      <a:lnTo>
                        <a:pt x="59" y="666"/>
                      </a:lnTo>
                      <a:lnTo>
                        <a:pt x="56" y="610"/>
                      </a:lnTo>
                      <a:lnTo>
                        <a:pt x="34" y="603"/>
                      </a:lnTo>
                      <a:lnTo>
                        <a:pt x="29" y="525"/>
                      </a:lnTo>
                      <a:lnTo>
                        <a:pt x="52" y="507"/>
                      </a:lnTo>
                      <a:lnTo>
                        <a:pt x="48" y="470"/>
                      </a:lnTo>
                      <a:lnTo>
                        <a:pt x="36" y="391"/>
                      </a:lnTo>
                      <a:lnTo>
                        <a:pt x="53" y="362"/>
                      </a:lnTo>
                      <a:lnTo>
                        <a:pt x="59" y="318"/>
                      </a:lnTo>
                      <a:lnTo>
                        <a:pt x="87" y="296"/>
                      </a:lnTo>
                      <a:lnTo>
                        <a:pt x="103" y="255"/>
                      </a:lnTo>
                      <a:lnTo>
                        <a:pt x="80" y="221"/>
                      </a:lnTo>
                      <a:lnTo>
                        <a:pt x="105" y="187"/>
                      </a:lnTo>
                      <a:lnTo>
                        <a:pt x="107" y="128"/>
                      </a:lnTo>
                      <a:lnTo>
                        <a:pt x="136" y="118"/>
                      </a:lnTo>
                      <a:lnTo>
                        <a:pt x="140" y="59"/>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92" name="Freeform 18"/>
                <p:cNvSpPr>
                  <a:spLocks/>
                </p:cNvSpPr>
                <p:nvPr/>
              </p:nvSpPr>
              <p:spPr bwMode="auto">
                <a:xfrm>
                  <a:off x="1674" y="3119"/>
                  <a:ext cx="138" cy="149"/>
                </a:xfrm>
                <a:custGeom>
                  <a:avLst/>
                  <a:gdLst/>
                  <a:ahLst/>
                  <a:cxnLst>
                    <a:cxn ang="0">
                      <a:pos x="71" y="217"/>
                    </a:cxn>
                    <a:cxn ang="0">
                      <a:pos x="84" y="237"/>
                    </a:cxn>
                    <a:cxn ang="0">
                      <a:pos x="113" y="248"/>
                    </a:cxn>
                    <a:cxn ang="0">
                      <a:pos x="138" y="273"/>
                    </a:cxn>
                    <a:cxn ang="0">
                      <a:pos x="152" y="302"/>
                    </a:cxn>
                    <a:cxn ang="0">
                      <a:pos x="217" y="311"/>
                    </a:cxn>
                    <a:cxn ang="0">
                      <a:pos x="230" y="321"/>
                    </a:cxn>
                    <a:cxn ang="0">
                      <a:pos x="245" y="336"/>
                    </a:cxn>
                    <a:cxn ang="0">
                      <a:pos x="227" y="403"/>
                    </a:cxn>
                    <a:cxn ang="0">
                      <a:pos x="217" y="445"/>
                    </a:cxn>
                    <a:cxn ang="0">
                      <a:pos x="360" y="448"/>
                    </a:cxn>
                    <a:cxn ang="0">
                      <a:pos x="364" y="424"/>
                    </a:cxn>
                    <a:cxn ang="0">
                      <a:pos x="392" y="405"/>
                    </a:cxn>
                    <a:cxn ang="0">
                      <a:pos x="413" y="368"/>
                    </a:cxn>
                    <a:cxn ang="0">
                      <a:pos x="407" y="358"/>
                    </a:cxn>
                    <a:cxn ang="0">
                      <a:pos x="398" y="238"/>
                    </a:cxn>
                    <a:cxn ang="0">
                      <a:pos x="358" y="234"/>
                    </a:cxn>
                    <a:cxn ang="0">
                      <a:pos x="354" y="182"/>
                    </a:cxn>
                    <a:cxn ang="0">
                      <a:pos x="310" y="179"/>
                    </a:cxn>
                    <a:cxn ang="0">
                      <a:pos x="286" y="169"/>
                    </a:cxn>
                    <a:cxn ang="0">
                      <a:pos x="275" y="145"/>
                    </a:cxn>
                    <a:cxn ang="0">
                      <a:pos x="233" y="138"/>
                    </a:cxn>
                    <a:cxn ang="0">
                      <a:pos x="230" y="99"/>
                    </a:cxn>
                    <a:cxn ang="0">
                      <a:pos x="198" y="86"/>
                    </a:cxn>
                    <a:cxn ang="0">
                      <a:pos x="194" y="52"/>
                    </a:cxn>
                    <a:cxn ang="0">
                      <a:pos x="174" y="20"/>
                    </a:cxn>
                    <a:cxn ang="0">
                      <a:pos x="119" y="0"/>
                    </a:cxn>
                    <a:cxn ang="0">
                      <a:pos x="83" y="27"/>
                    </a:cxn>
                    <a:cxn ang="0">
                      <a:pos x="31" y="47"/>
                    </a:cxn>
                    <a:cxn ang="0">
                      <a:pos x="16" y="86"/>
                    </a:cxn>
                    <a:cxn ang="0">
                      <a:pos x="0" y="165"/>
                    </a:cxn>
                    <a:cxn ang="0">
                      <a:pos x="27" y="197"/>
                    </a:cxn>
                    <a:cxn ang="0">
                      <a:pos x="71" y="217"/>
                    </a:cxn>
                  </a:cxnLst>
                  <a:rect l="0" t="0" r="r" b="b"/>
                  <a:pathLst>
                    <a:path w="413" h="448">
                      <a:moveTo>
                        <a:pt x="71" y="217"/>
                      </a:moveTo>
                      <a:lnTo>
                        <a:pt x="84" y="237"/>
                      </a:lnTo>
                      <a:lnTo>
                        <a:pt x="113" y="248"/>
                      </a:lnTo>
                      <a:lnTo>
                        <a:pt x="138" y="273"/>
                      </a:lnTo>
                      <a:lnTo>
                        <a:pt x="152" y="302"/>
                      </a:lnTo>
                      <a:lnTo>
                        <a:pt x="217" y="311"/>
                      </a:lnTo>
                      <a:lnTo>
                        <a:pt x="230" y="321"/>
                      </a:lnTo>
                      <a:lnTo>
                        <a:pt x="245" y="336"/>
                      </a:lnTo>
                      <a:lnTo>
                        <a:pt x="227" y="403"/>
                      </a:lnTo>
                      <a:lnTo>
                        <a:pt x="217" y="445"/>
                      </a:lnTo>
                      <a:lnTo>
                        <a:pt x="360" y="448"/>
                      </a:lnTo>
                      <a:lnTo>
                        <a:pt x="364" y="424"/>
                      </a:lnTo>
                      <a:lnTo>
                        <a:pt x="392" y="405"/>
                      </a:lnTo>
                      <a:lnTo>
                        <a:pt x="413" y="368"/>
                      </a:lnTo>
                      <a:lnTo>
                        <a:pt x="407" y="358"/>
                      </a:lnTo>
                      <a:lnTo>
                        <a:pt x="398" y="238"/>
                      </a:lnTo>
                      <a:lnTo>
                        <a:pt x="358" y="234"/>
                      </a:lnTo>
                      <a:lnTo>
                        <a:pt x="354" y="182"/>
                      </a:lnTo>
                      <a:lnTo>
                        <a:pt x="310" y="179"/>
                      </a:lnTo>
                      <a:lnTo>
                        <a:pt x="286" y="169"/>
                      </a:lnTo>
                      <a:lnTo>
                        <a:pt x="275" y="145"/>
                      </a:lnTo>
                      <a:lnTo>
                        <a:pt x="233" y="138"/>
                      </a:lnTo>
                      <a:lnTo>
                        <a:pt x="230" y="99"/>
                      </a:lnTo>
                      <a:lnTo>
                        <a:pt x="198" y="86"/>
                      </a:lnTo>
                      <a:lnTo>
                        <a:pt x="194" y="52"/>
                      </a:lnTo>
                      <a:lnTo>
                        <a:pt x="174" y="20"/>
                      </a:lnTo>
                      <a:lnTo>
                        <a:pt x="119" y="0"/>
                      </a:lnTo>
                      <a:lnTo>
                        <a:pt x="83" y="27"/>
                      </a:lnTo>
                      <a:lnTo>
                        <a:pt x="31" y="47"/>
                      </a:lnTo>
                      <a:lnTo>
                        <a:pt x="16" y="86"/>
                      </a:lnTo>
                      <a:lnTo>
                        <a:pt x="0" y="165"/>
                      </a:lnTo>
                      <a:lnTo>
                        <a:pt x="27" y="197"/>
                      </a:lnTo>
                      <a:lnTo>
                        <a:pt x="71" y="217"/>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93" name="Freeform 19"/>
                <p:cNvSpPr>
                  <a:spLocks/>
                </p:cNvSpPr>
                <p:nvPr/>
              </p:nvSpPr>
              <p:spPr bwMode="auto">
                <a:xfrm>
                  <a:off x="1441" y="2458"/>
                  <a:ext cx="35" cy="18"/>
                </a:xfrm>
                <a:custGeom>
                  <a:avLst/>
                  <a:gdLst/>
                  <a:ahLst/>
                  <a:cxnLst>
                    <a:cxn ang="0">
                      <a:pos x="23" y="0"/>
                    </a:cxn>
                    <a:cxn ang="0">
                      <a:pos x="64" y="0"/>
                    </a:cxn>
                    <a:cxn ang="0">
                      <a:pos x="106" y="20"/>
                    </a:cxn>
                    <a:cxn ang="0">
                      <a:pos x="91" y="51"/>
                    </a:cxn>
                    <a:cxn ang="0">
                      <a:pos x="35" y="55"/>
                    </a:cxn>
                    <a:cxn ang="0">
                      <a:pos x="0" y="31"/>
                    </a:cxn>
                    <a:cxn ang="0">
                      <a:pos x="23" y="0"/>
                    </a:cxn>
                  </a:cxnLst>
                  <a:rect l="0" t="0" r="r" b="b"/>
                  <a:pathLst>
                    <a:path w="106" h="55">
                      <a:moveTo>
                        <a:pt x="23" y="0"/>
                      </a:moveTo>
                      <a:lnTo>
                        <a:pt x="64" y="0"/>
                      </a:lnTo>
                      <a:lnTo>
                        <a:pt x="106" y="20"/>
                      </a:lnTo>
                      <a:lnTo>
                        <a:pt x="91" y="51"/>
                      </a:lnTo>
                      <a:lnTo>
                        <a:pt x="35" y="55"/>
                      </a:lnTo>
                      <a:lnTo>
                        <a:pt x="0" y="31"/>
                      </a:lnTo>
                      <a:lnTo>
                        <a:pt x="23" y="0"/>
                      </a:lnTo>
                      <a:close/>
                    </a:path>
                  </a:pathLst>
                </a:custGeom>
                <a:no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94" name="Freeform 20"/>
                <p:cNvSpPr>
                  <a:spLocks/>
                </p:cNvSpPr>
                <p:nvPr/>
              </p:nvSpPr>
              <p:spPr bwMode="auto">
                <a:xfrm>
                  <a:off x="1538" y="2430"/>
                  <a:ext cx="59" cy="42"/>
                </a:xfrm>
                <a:custGeom>
                  <a:avLst/>
                  <a:gdLst/>
                  <a:ahLst/>
                  <a:cxnLst>
                    <a:cxn ang="0">
                      <a:pos x="0" y="125"/>
                    </a:cxn>
                    <a:cxn ang="0">
                      <a:pos x="16" y="90"/>
                    </a:cxn>
                    <a:cxn ang="0">
                      <a:pos x="16" y="24"/>
                    </a:cxn>
                    <a:cxn ang="0">
                      <a:pos x="16" y="0"/>
                    </a:cxn>
                    <a:cxn ang="0">
                      <a:pos x="58" y="7"/>
                    </a:cxn>
                    <a:cxn ang="0">
                      <a:pos x="73" y="27"/>
                    </a:cxn>
                    <a:cxn ang="0">
                      <a:pos x="93" y="35"/>
                    </a:cxn>
                    <a:cxn ang="0">
                      <a:pos x="113" y="35"/>
                    </a:cxn>
                    <a:cxn ang="0">
                      <a:pos x="121" y="65"/>
                    </a:cxn>
                    <a:cxn ang="0">
                      <a:pos x="144" y="76"/>
                    </a:cxn>
                    <a:cxn ang="0">
                      <a:pos x="176" y="98"/>
                    </a:cxn>
                    <a:cxn ang="0">
                      <a:pos x="165" y="118"/>
                    </a:cxn>
                    <a:cxn ang="0">
                      <a:pos x="123" y="120"/>
                    </a:cxn>
                    <a:cxn ang="0">
                      <a:pos x="58" y="118"/>
                    </a:cxn>
                    <a:cxn ang="0">
                      <a:pos x="0" y="125"/>
                    </a:cxn>
                  </a:cxnLst>
                  <a:rect l="0" t="0" r="r" b="b"/>
                  <a:pathLst>
                    <a:path w="176" h="125">
                      <a:moveTo>
                        <a:pt x="0" y="125"/>
                      </a:moveTo>
                      <a:lnTo>
                        <a:pt x="16" y="90"/>
                      </a:lnTo>
                      <a:lnTo>
                        <a:pt x="16" y="24"/>
                      </a:lnTo>
                      <a:lnTo>
                        <a:pt x="16" y="0"/>
                      </a:lnTo>
                      <a:lnTo>
                        <a:pt x="58" y="7"/>
                      </a:lnTo>
                      <a:lnTo>
                        <a:pt x="73" y="27"/>
                      </a:lnTo>
                      <a:lnTo>
                        <a:pt x="93" y="35"/>
                      </a:lnTo>
                      <a:lnTo>
                        <a:pt x="113" y="35"/>
                      </a:lnTo>
                      <a:lnTo>
                        <a:pt x="121" y="65"/>
                      </a:lnTo>
                      <a:lnTo>
                        <a:pt x="144" y="76"/>
                      </a:lnTo>
                      <a:lnTo>
                        <a:pt x="176" y="98"/>
                      </a:lnTo>
                      <a:lnTo>
                        <a:pt x="165" y="118"/>
                      </a:lnTo>
                      <a:lnTo>
                        <a:pt x="123" y="120"/>
                      </a:lnTo>
                      <a:lnTo>
                        <a:pt x="58" y="118"/>
                      </a:lnTo>
                      <a:lnTo>
                        <a:pt x="0" y="125"/>
                      </a:lnTo>
                      <a:close/>
                    </a:path>
                  </a:pathLst>
                </a:custGeom>
                <a:no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95" name="Freeform 21"/>
                <p:cNvSpPr>
                  <a:spLocks/>
                </p:cNvSpPr>
                <p:nvPr/>
              </p:nvSpPr>
              <p:spPr bwMode="auto">
                <a:xfrm>
                  <a:off x="1608" y="2459"/>
                  <a:ext cx="24" cy="16"/>
                </a:xfrm>
                <a:custGeom>
                  <a:avLst/>
                  <a:gdLst/>
                  <a:ahLst/>
                  <a:cxnLst>
                    <a:cxn ang="0">
                      <a:pos x="25" y="4"/>
                    </a:cxn>
                    <a:cxn ang="0">
                      <a:pos x="0" y="22"/>
                    </a:cxn>
                    <a:cxn ang="0">
                      <a:pos x="17" y="36"/>
                    </a:cxn>
                    <a:cxn ang="0">
                      <a:pos x="45" y="48"/>
                    </a:cxn>
                    <a:cxn ang="0">
                      <a:pos x="71" y="34"/>
                    </a:cxn>
                    <a:cxn ang="0">
                      <a:pos x="69" y="0"/>
                    </a:cxn>
                    <a:cxn ang="0">
                      <a:pos x="25" y="4"/>
                    </a:cxn>
                  </a:cxnLst>
                  <a:rect l="0" t="0" r="r" b="b"/>
                  <a:pathLst>
                    <a:path w="71" h="48">
                      <a:moveTo>
                        <a:pt x="25" y="4"/>
                      </a:moveTo>
                      <a:lnTo>
                        <a:pt x="0" y="22"/>
                      </a:lnTo>
                      <a:lnTo>
                        <a:pt x="17" y="36"/>
                      </a:lnTo>
                      <a:lnTo>
                        <a:pt x="45" y="48"/>
                      </a:lnTo>
                      <a:lnTo>
                        <a:pt x="71" y="34"/>
                      </a:lnTo>
                      <a:lnTo>
                        <a:pt x="69" y="0"/>
                      </a:lnTo>
                      <a:lnTo>
                        <a:pt x="25" y="4"/>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96" name="Freeform 22"/>
                <p:cNvSpPr>
                  <a:spLocks/>
                </p:cNvSpPr>
                <p:nvPr/>
              </p:nvSpPr>
              <p:spPr bwMode="auto">
                <a:xfrm>
                  <a:off x="2338" y="2486"/>
                  <a:ext cx="102" cy="89"/>
                </a:xfrm>
                <a:custGeom>
                  <a:avLst/>
                  <a:gdLst/>
                  <a:ahLst/>
                  <a:cxnLst>
                    <a:cxn ang="0">
                      <a:pos x="54" y="209"/>
                    </a:cxn>
                    <a:cxn ang="0">
                      <a:pos x="56" y="244"/>
                    </a:cxn>
                    <a:cxn ang="0">
                      <a:pos x="94" y="244"/>
                    </a:cxn>
                    <a:cxn ang="0">
                      <a:pos x="113" y="265"/>
                    </a:cxn>
                    <a:cxn ang="0">
                      <a:pos x="137" y="233"/>
                    </a:cxn>
                    <a:cxn ang="0">
                      <a:pos x="192" y="214"/>
                    </a:cxn>
                    <a:cxn ang="0">
                      <a:pos x="256" y="225"/>
                    </a:cxn>
                    <a:cxn ang="0">
                      <a:pos x="307" y="225"/>
                    </a:cxn>
                    <a:cxn ang="0">
                      <a:pos x="284" y="174"/>
                    </a:cxn>
                    <a:cxn ang="0">
                      <a:pos x="256" y="154"/>
                    </a:cxn>
                    <a:cxn ang="0">
                      <a:pos x="248" y="115"/>
                    </a:cxn>
                    <a:cxn ang="0">
                      <a:pos x="216" y="91"/>
                    </a:cxn>
                    <a:cxn ang="0">
                      <a:pos x="181" y="39"/>
                    </a:cxn>
                    <a:cxn ang="0">
                      <a:pos x="150" y="28"/>
                    </a:cxn>
                    <a:cxn ang="0">
                      <a:pos x="130" y="0"/>
                    </a:cxn>
                    <a:cxn ang="0">
                      <a:pos x="89" y="8"/>
                    </a:cxn>
                    <a:cxn ang="0">
                      <a:pos x="32" y="73"/>
                    </a:cxn>
                    <a:cxn ang="0">
                      <a:pos x="0" y="89"/>
                    </a:cxn>
                    <a:cxn ang="0">
                      <a:pos x="35" y="101"/>
                    </a:cxn>
                    <a:cxn ang="0">
                      <a:pos x="67" y="141"/>
                    </a:cxn>
                    <a:cxn ang="0">
                      <a:pos x="86" y="159"/>
                    </a:cxn>
                    <a:cxn ang="0">
                      <a:pos x="59" y="176"/>
                    </a:cxn>
                    <a:cxn ang="0">
                      <a:pos x="54" y="209"/>
                    </a:cxn>
                  </a:cxnLst>
                  <a:rect l="0" t="0" r="r" b="b"/>
                  <a:pathLst>
                    <a:path w="307" h="265">
                      <a:moveTo>
                        <a:pt x="54" y="209"/>
                      </a:moveTo>
                      <a:lnTo>
                        <a:pt x="56" y="244"/>
                      </a:lnTo>
                      <a:lnTo>
                        <a:pt x="94" y="244"/>
                      </a:lnTo>
                      <a:lnTo>
                        <a:pt x="113" y="265"/>
                      </a:lnTo>
                      <a:lnTo>
                        <a:pt x="137" y="233"/>
                      </a:lnTo>
                      <a:lnTo>
                        <a:pt x="192" y="214"/>
                      </a:lnTo>
                      <a:lnTo>
                        <a:pt x="256" y="225"/>
                      </a:lnTo>
                      <a:lnTo>
                        <a:pt x="307" y="225"/>
                      </a:lnTo>
                      <a:lnTo>
                        <a:pt x="284" y="174"/>
                      </a:lnTo>
                      <a:lnTo>
                        <a:pt x="256" y="154"/>
                      </a:lnTo>
                      <a:lnTo>
                        <a:pt x="248" y="115"/>
                      </a:lnTo>
                      <a:lnTo>
                        <a:pt x="216" y="91"/>
                      </a:lnTo>
                      <a:lnTo>
                        <a:pt x="181" y="39"/>
                      </a:lnTo>
                      <a:lnTo>
                        <a:pt x="150" y="28"/>
                      </a:lnTo>
                      <a:lnTo>
                        <a:pt x="130" y="0"/>
                      </a:lnTo>
                      <a:lnTo>
                        <a:pt x="89" y="8"/>
                      </a:lnTo>
                      <a:lnTo>
                        <a:pt x="32" y="73"/>
                      </a:lnTo>
                      <a:lnTo>
                        <a:pt x="0" y="89"/>
                      </a:lnTo>
                      <a:lnTo>
                        <a:pt x="35" y="101"/>
                      </a:lnTo>
                      <a:lnTo>
                        <a:pt x="67" y="141"/>
                      </a:lnTo>
                      <a:lnTo>
                        <a:pt x="86" y="159"/>
                      </a:lnTo>
                      <a:lnTo>
                        <a:pt x="59" y="176"/>
                      </a:lnTo>
                      <a:lnTo>
                        <a:pt x="54" y="209"/>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97" name="Freeform 23"/>
                <p:cNvSpPr>
                  <a:spLocks/>
                </p:cNvSpPr>
                <p:nvPr/>
              </p:nvSpPr>
              <p:spPr bwMode="auto">
                <a:xfrm>
                  <a:off x="2338" y="2486"/>
                  <a:ext cx="102" cy="89"/>
                </a:xfrm>
                <a:custGeom>
                  <a:avLst/>
                  <a:gdLst/>
                  <a:ahLst/>
                  <a:cxnLst>
                    <a:cxn ang="0">
                      <a:pos x="54" y="209"/>
                    </a:cxn>
                    <a:cxn ang="0">
                      <a:pos x="56" y="244"/>
                    </a:cxn>
                    <a:cxn ang="0">
                      <a:pos x="94" y="244"/>
                    </a:cxn>
                    <a:cxn ang="0">
                      <a:pos x="113" y="265"/>
                    </a:cxn>
                    <a:cxn ang="0">
                      <a:pos x="137" y="233"/>
                    </a:cxn>
                    <a:cxn ang="0">
                      <a:pos x="192" y="214"/>
                    </a:cxn>
                    <a:cxn ang="0">
                      <a:pos x="256" y="225"/>
                    </a:cxn>
                    <a:cxn ang="0">
                      <a:pos x="307" y="225"/>
                    </a:cxn>
                    <a:cxn ang="0">
                      <a:pos x="284" y="174"/>
                    </a:cxn>
                    <a:cxn ang="0">
                      <a:pos x="256" y="154"/>
                    </a:cxn>
                    <a:cxn ang="0">
                      <a:pos x="248" y="115"/>
                    </a:cxn>
                    <a:cxn ang="0">
                      <a:pos x="216" y="91"/>
                    </a:cxn>
                    <a:cxn ang="0">
                      <a:pos x="181" y="39"/>
                    </a:cxn>
                    <a:cxn ang="0">
                      <a:pos x="150" y="28"/>
                    </a:cxn>
                    <a:cxn ang="0">
                      <a:pos x="130" y="0"/>
                    </a:cxn>
                    <a:cxn ang="0">
                      <a:pos x="89" y="8"/>
                    </a:cxn>
                    <a:cxn ang="0">
                      <a:pos x="32" y="73"/>
                    </a:cxn>
                    <a:cxn ang="0">
                      <a:pos x="0" y="89"/>
                    </a:cxn>
                    <a:cxn ang="0">
                      <a:pos x="35" y="101"/>
                    </a:cxn>
                    <a:cxn ang="0">
                      <a:pos x="67" y="141"/>
                    </a:cxn>
                    <a:cxn ang="0">
                      <a:pos x="86" y="159"/>
                    </a:cxn>
                    <a:cxn ang="0">
                      <a:pos x="59" y="176"/>
                    </a:cxn>
                    <a:cxn ang="0">
                      <a:pos x="54" y="209"/>
                    </a:cxn>
                  </a:cxnLst>
                  <a:rect l="0" t="0" r="r" b="b"/>
                  <a:pathLst>
                    <a:path w="307" h="265">
                      <a:moveTo>
                        <a:pt x="54" y="209"/>
                      </a:moveTo>
                      <a:lnTo>
                        <a:pt x="56" y="244"/>
                      </a:lnTo>
                      <a:lnTo>
                        <a:pt x="94" y="244"/>
                      </a:lnTo>
                      <a:lnTo>
                        <a:pt x="113" y="265"/>
                      </a:lnTo>
                      <a:lnTo>
                        <a:pt x="137" y="233"/>
                      </a:lnTo>
                      <a:lnTo>
                        <a:pt x="192" y="214"/>
                      </a:lnTo>
                      <a:lnTo>
                        <a:pt x="256" y="225"/>
                      </a:lnTo>
                      <a:lnTo>
                        <a:pt x="307" y="225"/>
                      </a:lnTo>
                      <a:lnTo>
                        <a:pt x="284" y="174"/>
                      </a:lnTo>
                      <a:lnTo>
                        <a:pt x="256" y="154"/>
                      </a:lnTo>
                      <a:lnTo>
                        <a:pt x="248" y="115"/>
                      </a:lnTo>
                      <a:lnTo>
                        <a:pt x="216" y="91"/>
                      </a:lnTo>
                      <a:lnTo>
                        <a:pt x="181" y="39"/>
                      </a:lnTo>
                      <a:lnTo>
                        <a:pt x="150" y="28"/>
                      </a:lnTo>
                      <a:lnTo>
                        <a:pt x="130" y="0"/>
                      </a:lnTo>
                      <a:lnTo>
                        <a:pt x="89" y="8"/>
                      </a:lnTo>
                      <a:lnTo>
                        <a:pt x="32" y="73"/>
                      </a:lnTo>
                      <a:lnTo>
                        <a:pt x="0" y="89"/>
                      </a:lnTo>
                      <a:lnTo>
                        <a:pt x="35" y="101"/>
                      </a:lnTo>
                      <a:lnTo>
                        <a:pt x="67" y="141"/>
                      </a:lnTo>
                      <a:lnTo>
                        <a:pt x="86" y="159"/>
                      </a:lnTo>
                      <a:lnTo>
                        <a:pt x="59" y="176"/>
                      </a:lnTo>
                      <a:lnTo>
                        <a:pt x="54" y="209"/>
                      </a:lnTo>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98" name="Freeform 24"/>
                <p:cNvSpPr>
                  <a:spLocks/>
                </p:cNvSpPr>
                <p:nvPr/>
              </p:nvSpPr>
              <p:spPr bwMode="auto">
                <a:xfrm>
                  <a:off x="4767" y="2822"/>
                  <a:ext cx="124" cy="129"/>
                </a:xfrm>
                <a:custGeom>
                  <a:avLst/>
                  <a:gdLst/>
                  <a:ahLst/>
                  <a:cxnLst>
                    <a:cxn ang="0">
                      <a:pos x="55" y="234"/>
                    </a:cxn>
                    <a:cxn ang="0">
                      <a:pos x="0" y="0"/>
                    </a:cxn>
                    <a:cxn ang="0">
                      <a:pos x="49" y="19"/>
                    </a:cxn>
                    <a:cxn ang="0">
                      <a:pos x="124" y="15"/>
                    </a:cxn>
                    <a:cxn ang="0">
                      <a:pos x="124" y="78"/>
                    </a:cxn>
                    <a:cxn ang="0">
                      <a:pos x="171" y="95"/>
                    </a:cxn>
                    <a:cxn ang="0">
                      <a:pos x="183" y="126"/>
                    </a:cxn>
                    <a:cxn ang="0">
                      <a:pos x="222" y="161"/>
                    </a:cxn>
                    <a:cxn ang="0">
                      <a:pos x="246" y="185"/>
                    </a:cxn>
                    <a:cxn ang="0">
                      <a:pos x="238" y="240"/>
                    </a:cxn>
                    <a:cxn ang="0">
                      <a:pos x="274" y="295"/>
                    </a:cxn>
                    <a:cxn ang="0">
                      <a:pos x="338" y="316"/>
                    </a:cxn>
                    <a:cxn ang="0">
                      <a:pos x="373" y="375"/>
                    </a:cxn>
                    <a:cxn ang="0">
                      <a:pos x="373" y="375"/>
                    </a:cxn>
                    <a:cxn ang="0">
                      <a:pos x="363" y="378"/>
                    </a:cxn>
                    <a:cxn ang="0">
                      <a:pos x="341" y="383"/>
                    </a:cxn>
                    <a:cxn ang="0">
                      <a:pos x="329" y="387"/>
                    </a:cxn>
                    <a:cxn ang="0">
                      <a:pos x="318" y="388"/>
                    </a:cxn>
                    <a:cxn ang="0">
                      <a:pos x="307" y="388"/>
                    </a:cxn>
                    <a:cxn ang="0">
                      <a:pos x="304" y="388"/>
                    </a:cxn>
                    <a:cxn ang="0">
                      <a:pos x="301" y="387"/>
                    </a:cxn>
                    <a:cxn ang="0">
                      <a:pos x="301" y="387"/>
                    </a:cxn>
                    <a:cxn ang="0">
                      <a:pos x="295" y="383"/>
                    </a:cxn>
                    <a:cxn ang="0">
                      <a:pos x="285" y="381"/>
                    </a:cxn>
                    <a:cxn ang="0">
                      <a:pos x="261" y="373"/>
                    </a:cxn>
                    <a:cxn ang="0">
                      <a:pos x="231" y="367"/>
                    </a:cxn>
                    <a:cxn ang="0">
                      <a:pos x="171" y="304"/>
                    </a:cxn>
                    <a:cxn ang="0">
                      <a:pos x="128" y="244"/>
                    </a:cxn>
                    <a:cxn ang="0">
                      <a:pos x="55" y="234"/>
                    </a:cxn>
                  </a:cxnLst>
                  <a:rect l="0" t="0" r="r" b="b"/>
                  <a:pathLst>
                    <a:path w="373" h="388">
                      <a:moveTo>
                        <a:pt x="55" y="234"/>
                      </a:moveTo>
                      <a:lnTo>
                        <a:pt x="0" y="0"/>
                      </a:lnTo>
                      <a:lnTo>
                        <a:pt x="49" y="19"/>
                      </a:lnTo>
                      <a:lnTo>
                        <a:pt x="124" y="15"/>
                      </a:lnTo>
                      <a:lnTo>
                        <a:pt x="124" y="78"/>
                      </a:lnTo>
                      <a:lnTo>
                        <a:pt x="171" y="95"/>
                      </a:lnTo>
                      <a:lnTo>
                        <a:pt x="183" y="126"/>
                      </a:lnTo>
                      <a:lnTo>
                        <a:pt x="222" y="161"/>
                      </a:lnTo>
                      <a:lnTo>
                        <a:pt x="246" y="185"/>
                      </a:lnTo>
                      <a:lnTo>
                        <a:pt x="238" y="240"/>
                      </a:lnTo>
                      <a:lnTo>
                        <a:pt x="274" y="295"/>
                      </a:lnTo>
                      <a:lnTo>
                        <a:pt x="338" y="316"/>
                      </a:lnTo>
                      <a:lnTo>
                        <a:pt x="373" y="375"/>
                      </a:lnTo>
                      <a:lnTo>
                        <a:pt x="373" y="375"/>
                      </a:lnTo>
                      <a:lnTo>
                        <a:pt x="363" y="378"/>
                      </a:lnTo>
                      <a:lnTo>
                        <a:pt x="341" y="383"/>
                      </a:lnTo>
                      <a:lnTo>
                        <a:pt x="329" y="387"/>
                      </a:lnTo>
                      <a:lnTo>
                        <a:pt x="318" y="388"/>
                      </a:lnTo>
                      <a:lnTo>
                        <a:pt x="307" y="388"/>
                      </a:lnTo>
                      <a:lnTo>
                        <a:pt x="304" y="388"/>
                      </a:lnTo>
                      <a:lnTo>
                        <a:pt x="301" y="387"/>
                      </a:lnTo>
                      <a:lnTo>
                        <a:pt x="301" y="387"/>
                      </a:lnTo>
                      <a:lnTo>
                        <a:pt x="295" y="383"/>
                      </a:lnTo>
                      <a:lnTo>
                        <a:pt x="285" y="381"/>
                      </a:lnTo>
                      <a:lnTo>
                        <a:pt x="261" y="373"/>
                      </a:lnTo>
                      <a:lnTo>
                        <a:pt x="231" y="367"/>
                      </a:lnTo>
                      <a:lnTo>
                        <a:pt x="171" y="304"/>
                      </a:lnTo>
                      <a:lnTo>
                        <a:pt x="128" y="244"/>
                      </a:lnTo>
                      <a:lnTo>
                        <a:pt x="55" y="234"/>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99" name="Freeform 25"/>
                <p:cNvSpPr>
                  <a:spLocks/>
                </p:cNvSpPr>
                <p:nvPr/>
              </p:nvSpPr>
              <p:spPr bwMode="auto">
                <a:xfrm>
                  <a:off x="4868" y="2844"/>
                  <a:ext cx="43" cy="33"/>
                </a:xfrm>
                <a:custGeom>
                  <a:avLst/>
                  <a:gdLst/>
                  <a:ahLst/>
                  <a:cxnLst>
                    <a:cxn ang="0">
                      <a:pos x="9" y="51"/>
                    </a:cxn>
                    <a:cxn ang="0">
                      <a:pos x="0" y="87"/>
                    </a:cxn>
                    <a:cxn ang="0">
                      <a:pos x="51" y="98"/>
                    </a:cxn>
                    <a:cxn ang="0">
                      <a:pos x="103" y="70"/>
                    </a:cxn>
                    <a:cxn ang="0">
                      <a:pos x="127" y="35"/>
                    </a:cxn>
                    <a:cxn ang="0">
                      <a:pos x="123" y="0"/>
                    </a:cxn>
                    <a:cxn ang="0">
                      <a:pos x="83" y="4"/>
                    </a:cxn>
                    <a:cxn ang="0">
                      <a:pos x="75" y="35"/>
                    </a:cxn>
                    <a:cxn ang="0">
                      <a:pos x="9" y="51"/>
                    </a:cxn>
                  </a:cxnLst>
                  <a:rect l="0" t="0" r="r" b="b"/>
                  <a:pathLst>
                    <a:path w="127" h="98">
                      <a:moveTo>
                        <a:pt x="9" y="51"/>
                      </a:moveTo>
                      <a:lnTo>
                        <a:pt x="0" y="87"/>
                      </a:lnTo>
                      <a:lnTo>
                        <a:pt x="51" y="98"/>
                      </a:lnTo>
                      <a:lnTo>
                        <a:pt x="103" y="70"/>
                      </a:lnTo>
                      <a:lnTo>
                        <a:pt x="127" y="35"/>
                      </a:lnTo>
                      <a:lnTo>
                        <a:pt x="123" y="0"/>
                      </a:lnTo>
                      <a:lnTo>
                        <a:pt x="83" y="4"/>
                      </a:lnTo>
                      <a:lnTo>
                        <a:pt x="75" y="35"/>
                      </a:lnTo>
                      <a:lnTo>
                        <a:pt x="9" y="51"/>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00" name="Freeform 26"/>
                <p:cNvSpPr>
                  <a:spLocks/>
                </p:cNvSpPr>
                <p:nvPr/>
              </p:nvSpPr>
              <p:spPr bwMode="auto">
                <a:xfrm>
                  <a:off x="4938" y="2856"/>
                  <a:ext cx="22" cy="15"/>
                </a:xfrm>
                <a:custGeom>
                  <a:avLst/>
                  <a:gdLst/>
                  <a:ahLst/>
                  <a:cxnLst>
                    <a:cxn ang="0">
                      <a:pos x="34" y="45"/>
                    </a:cxn>
                    <a:cxn ang="0">
                      <a:pos x="34" y="45"/>
                    </a:cxn>
                    <a:cxn ang="0">
                      <a:pos x="40" y="44"/>
                    </a:cxn>
                    <a:cxn ang="0">
                      <a:pos x="46" y="43"/>
                    </a:cxn>
                    <a:cxn ang="0">
                      <a:pos x="51" y="42"/>
                    </a:cxn>
                    <a:cxn ang="0">
                      <a:pos x="56" y="38"/>
                    </a:cxn>
                    <a:cxn ang="0">
                      <a:pos x="61" y="35"/>
                    </a:cxn>
                    <a:cxn ang="0">
                      <a:pos x="64" y="31"/>
                    </a:cxn>
                    <a:cxn ang="0">
                      <a:pos x="66" y="26"/>
                    </a:cxn>
                    <a:cxn ang="0">
                      <a:pos x="66" y="23"/>
                    </a:cxn>
                    <a:cxn ang="0">
                      <a:pos x="66" y="23"/>
                    </a:cxn>
                    <a:cxn ang="0">
                      <a:pos x="66" y="18"/>
                    </a:cxn>
                    <a:cxn ang="0">
                      <a:pos x="64" y="14"/>
                    </a:cxn>
                    <a:cxn ang="0">
                      <a:pos x="61" y="10"/>
                    </a:cxn>
                    <a:cxn ang="0">
                      <a:pos x="56" y="6"/>
                    </a:cxn>
                    <a:cxn ang="0">
                      <a:pos x="51" y="4"/>
                    </a:cxn>
                    <a:cxn ang="0">
                      <a:pos x="46" y="1"/>
                    </a:cxn>
                    <a:cxn ang="0">
                      <a:pos x="40" y="0"/>
                    </a:cxn>
                    <a:cxn ang="0">
                      <a:pos x="34" y="0"/>
                    </a:cxn>
                    <a:cxn ang="0">
                      <a:pos x="34" y="0"/>
                    </a:cxn>
                    <a:cxn ang="0">
                      <a:pos x="26" y="0"/>
                    </a:cxn>
                    <a:cxn ang="0">
                      <a:pos x="20" y="1"/>
                    </a:cxn>
                    <a:cxn ang="0">
                      <a:pos x="15" y="4"/>
                    </a:cxn>
                    <a:cxn ang="0">
                      <a:pos x="10" y="6"/>
                    </a:cxn>
                    <a:cxn ang="0">
                      <a:pos x="5" y="10"/>
                    </a:cxn>
                    <a:cxn ang="0">
                      <a:pos x="2" y="14"/>
                    </a:cxn>
                    <a:cxn ang="0">
                      <a:pos x="0" y="18"/>
                    </a:cxn>
                    <a:cxn ang="0">
                      <a:pos x="0" y="23"/>
                    </a:cxn>
                    <a:cxn ang="0">
                      <a:pos x="0" y="23"/>
                    </a:cxn>
                    <a:cxn ang="0">
                      <a:pos x="0" y="26"/>
                    </a:cxn>
                    <a:cxn ang="0">
                      <a:pos x="2" y="31"/>
                    </a:cxn>
                    <a:cxn ang="0">
                      <a:pos x="5" y="35"/>
                    </a:cxn>
                    <a:cxn ang="0">
                      <a:pos x="10" y="38"/>
                    </a:cxn>
                    <a:cxn ang="0">
                      <a:pos x="15" y="42"/>
                    </a:cxn>
                    <a:cxn ang="0">
                      <a:pos x="20" y="43"/>
                    </a:cxn>
                    <a:cxn ang="0">
                      <a:pos x="26" y="44"/>
                    </a:cxn>
                    <a:cxn ang="0">
                      <a:pos x="34" y="45"/>
                    </a:cxn>
                    <a:cxn ang="0">
                      <a:pos x="34" y="45"/>
                    </a:cxn>
                  </a:cxnLst>
                  <a:rect l="0" t="0" r="r" b="b"/>
                  <a:pathLst>
                    <a:path w="66" h="45">
                      <a:moveTo>
                        <a:pt x="34" y="45"/>
                      </a:moveTo>
                      <a:lnTo>
                        <a:pt x="34" y="45"/>
                      </a:lnTo>
                      <a:lnTo>
                        <a:pt x="40" y="44"/>
                      </a:lnTo>
                      <a:lnTo>
                        <a:pt x="46" y="43"/>
                      </a:lnTo>
                      <a:lnTo>
                        <a:pt x="51" y="42"/>
                      </a:lnTo>
                      <a:lnTo>
                        <a:pt x="56" y="38"/>
                      </a:lnTo>
                      <a:lnTo>
                        <a:pt x="61" y="35"/>
                      </a:lnTo>
                      <a:lnTo>
                        <a:pt x="64" y="31"/>
                      </a:lnTo>
                      <a:lnTo>
                        <a:pt x="66" y="26"/>
                      </a:lnTo>
                      <a:lnTo>
                        <a:pt x="66" y="23"/>
                      </a:lnTo>
                      <a:lnTo>
                        <a:pt x="66" y="23"/>
                      </a:lnTo>
                      <a:lnTo>
                        <a:pt x="66" y="18"/>
                      </a:lnTo>
                      <a:lnTo>
                        <a:pt x="64" y="14"/>
                      </a:lnTo>
                      <a:lnTo>
                        <a:pt x="61" y="10"/>
                      </a:lnTo>
                      <a:lnTo>
                        <a:pt x="56" y="6"/>
                      </a:lnTo>
                      <a:lnTo>
                        <a:pt x="51" y="4"/>
                      </a:lnTo>
                      <a:lnTo>
                        <a:pt x="46" y="1"/>
                      </a:lnTo>
                      <a:lnTo>
                        <a:pt x="40" y="0"/>
                      </a:lnTo>
                      <a:lnTo>
                        <a:pt x="34" y="0"/>
                      </a:lnTo>
                      <a:lnTo>
                        <a:pt x="34" y="0"/>
                      </a:lnTo>
                      <a:lnTo>
                        <a:pt x="26" y="0"/>
                      </a:lnTo>
                      <a:lnTo>
                        <a:pt x="20" y="1"/>
                      </a:lnTo>
                      <a:lnTo>
                        <a:pt x="15" y="4"/>
                      </a:lnTo>
                      <a:lnTo>
                        <a:pt x="10" y="6"/>
                      </a:lnTo>
                      <a:lnTo>
                        <a:pt x="5" y="10"/>
                      </a:lnTo>
                      <a:lnTo>
                        <a:pt x="2" y="14"/>
                      </a:lnTo>
                      <a:lnTo>
                        <a:pt x="0" y="18"/>
                      </a:lnTo>
                      <a:lnTo>
                        <a:pt x="0" y="23"/>
                      </a:lnTo>
                      <a:lnTo>
                        <a:pt x="0" y="23"/>
                      </a:lnTo>
                      <a:lnTo>
                        <a:pt x="0" y="26"/>
                      </a:lnTo>
                      <a:lnTo>
                        <a:pt x="2" y="31"/>
                      </a:lnTo>
                      <a:lnTo>
                        <a:pt x="5" y="35"/>
                      </a:lnTo>
                      <a:lnTo>
                        <a:pt x="10" y="38"/>
                      </a:lnTo>
                      <a:lnTo>
                        <a:pt x="15" y="42"/>
                      </a:lnTo>
                      <a:lnTo>
                        <a:pt x="20" y="43"/>
                      </a:lnTo>
                      <a:lnTo>
                        <a:pt x="26" y="44"/>
                      </a:lnTo>
                      <a:lnTo>
                        <a:pt x="34" y="45"/>
                      </a:lnTo>
                      <a:lnTo>
                        <a:pt x="34" y="45"/>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01" name="Freeform 27"/>
                <p:cNvSpPr>
                  <a:spLocks/>
                </p:cNvSpPr>
                <p:nvPr/>
              </p:nvSpPr>
              <p:spPr bwMode="auto">
                <a:xfrm>
                  <a:off x="2716" y="2106"/>
                  <a:ext cx="58" cy="112"/>
                </a:xfrm>
                <a:custGeom>
                  <a:avLst/>
                  <a:gdLst/>
                  <a:ahLst/>
                  <a:cxnLst>
                    <a:cxn ang="0">
                      <a:pos x="99" y="335"/>
                    </a:cxn>
                    <a:cxn ang="0">
                      <a:pos x="71" y="334"/>
                    </a:cxn>
                    <a:cxn ang="0">
                      <a:pos x="60" y="284"/>
                    </a:cxn>
                    <a:cxn ang="0">
                      <a:pos x="20" y="267"/>
                    </a:cxn>
                    <a:cxn ang="0">
                      <a:pos x="0" y="216"/>
                    </a:cxn>
                    <a:cxn ang="0">
                      <a:pos x="12" y="168"/>
                    </a:cxn>
                    <a:cxn ang="0">
                      <a:pos x="55" y="153"/>
                    </a:cxn>
                    <a:cxn ang="0">
                      <a:pos x="32" y="117"/>
                    </a:cxn>
                    <a:cxn ang="0">
                      <a:pos x="40" y="82"/>
                    </a:cxn>
                    <a:cxn ang="0">
                      <a:pos x="60" y="82"/>
                    </a:cxn>
                    <a:cxn ang="0">
                      <a:pos x="51" y="23"/>
                    </a:cxn>
                    <a:cxn ang="0">
                      <a:pos x="81" y="1"/>
                    </a:cxn>
                    <a:cxn ang="0">
                      <a:pos x="105" y="0"/>
                    </a:cxn>
                    <a:cxn ang="0">
                      <a:pos x="128" y="15"/>
                    </a:cxn>
                    <a:cxn ang="0">
                      <a:pos x="165" y="31"/>
                    </a:cxn>
                    <a:cxn ang="0">
                      <a:pos x="153" y="66"/>
                    </a:cxn>
                    <a:cxn ang="0">
                      <a:pos x="170" y="94"/>
                    </a:cxn>
                    <a:cxn ang="0">
                      <a:pos x="165" y="151"/>
                    </a:cxn>
                    <a:cxn ang="0">
                      <a:pos x="133" y="159"/>
                    </a:cxn>
                    <a:cxn ang="0">
                      <a:pos x="129" y="203"/>
                    </a:cxn>
                    <a:cxn ang="0">
                      <a:pos x="157" y="213"/>
                    </a:cxn>
                    <a:cxn ang="0">
                      <a:pos x="174" y="235"/>
                    </a:cxn>
                    <a:cxn ang="0">
                      <a:pos x="167" y="308"/>
                    </a:cxn>
                    <a:cxn ang="0">
                      <a:pos x="143" y="314"/>
                    </a:cxn>
                    <a:cxn ang="0">
                      <a:pos x="99" y="335"/>
                    </a:cxn>
                  </a:cxnLst>
                  <a:rect l="0" t="0" r="r" b="b"/>
                  <a:pathLst>
                    <a:path w="174" h="335">
                      <a:moveTo>
                        <a:pt x="99" y="335"/>
                      </a:moveTo>
                      <a:lnTo>
                        <a:pt x="71" y="334"/>
                      </a:lnTo>
                      <a:lnTo>
                        <a:pt x="60" y="284"/>
                      </a:lnTo>
                      <a:lnTo>
                        <a:pt x="20" y="267"/>
                      </a:lnTo>
                      <a:lnTo>
                        <a:pt x="0" y="216"/>
                      </a:lnTo>
                      <a:lnTo>
                        <a:pt x="12" y="168"/>
                      </a:lnTo>
                      <a:lnTo>
                        <a:pt x="55" y="153"/>
                      </a:lnTo>
                      <a:lnTo>
                        <a:pt x="32" y="117"/>
                      </a:lnTo>
                      <a:lnTo>
                        <a:pt x="40" y="82"/>
                      </a:lnTo>
                      <a:lnTo>
                        <a:pt x="60" y="82"/>
                      </a:lnTo>
                      <a:lnTo>
                        <a:pt x="51" y="23"/>
                      </a:lnTo>
                      <a:lnTo>
                        <a:pt x="81" y="1"/>
                      </a:lnTo>
                      <a:lnTo>
                        <a:pt x="105" y="0"/>
                      </a:lnTo>
                      <a:lnTo>
                        <a:pt x="128" y="15"/>
                      </a:lnTo>
                      <a:lnTo>
                        <a:pt x="165" y="31"/>
                      </a:lnTo>
                      <a:lnTo>
                        <a:pt x="153" y="66"/>
                      </a:lnTo>
                      <a:lnTo>
                        <a:pt x="170" y="94"/>
                      </a:lnTo>
                      <a:lnTo>
                        <a:pt x="165" y="151"/>
                      </a:lnTo>
                      <a:lnTo>
                        <a:pt x="133" y="159"/>
                      </a:lnTo>
                      <a:lnTo>
                        <a:pt x="129" y="203"/>
                      </a:lnTo>
                      <a:lnTo>
                        <a:pt x="157" y="213"/>
                      </a:lnTo>
                      <a:lnTo>
                        <a:pt x="174" y="235"/>
                      </a:lnTo>
                      <a:lnTo>
                        <a:pt x="167" y="308"/>
                      </a:lnTo>
                      <a:lnTo>
                        <a:pt x="143" y="314"/>
                      </a:lnTo>
                      <a:lnTo>
                        <a:pt x="99" y="335"/>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02" name="Freeform 28"/>
                <p:cNvSpPr>
                  <a:spLocks/>
                </p:cNvSpPr>
                <p:nvPr/>
              </p:nvSpPr>
              <p:spPr bwMode="auto">
                <a:xfrm>
                  <a:off x="3798" y="2242"/>
                  <a:ext cx="128" cy="67"/>
                </a:xfrm>
                <a:custGeom>
                  <a:avLst/>
                  <a:gdLst/>
                  <a:ahLst/>
                  <a:cxnLst>
                    <a:cxn ang="0">
                      <a:pos x="0" y="0"/>
                    </a:cxn>
                    <a:cxn ang="0">
                      <a:pos x="51" y="2"/>
                    </a:cxn>
                    <a:cxn ang="0">
                      <a:pos x="90" y="41"/>
                    </a:cxn>
                    <a:cxn ang="0">
                      <a:pos x="138" y="64"/>
                    </a:cxn>
                    <a:cxn ang="0">
                      <a:pos x="153" y="31"/>
                    </a:cxn>
                    <a:cxn ang="0">
                      <a:pos x="158" y="83"/>
                    </a:cxn>
                    <a:cxn ang="0">
                      <a:pos x="193" y="103"/>
                    </a:cxn>
                    <a:cxn ang="0">
                      <a:pos x="238" y="127"/>
                    </a:cxn>
                    <a:cxn ang="0">
                      <a:pos x="340" y="134"/>
                    </a:cxn>
                    <a:cxn ang="0">
                      <a:pos x="383" y="150"/>
                    </a:cxn>
                    <a:cxn ang="0">
                      <a:pos x="359" y="197"/>
                    </a:cxn>
                    <a:cxn ang="0">
                      <a:pos x="315" y="197"/>
                    </a:cxn>
                    <a:cxn ang="0">
                      <a:pos x="265" y="202"/>
                    </a:cxn>
                    <a:cxn ang="0">
                      <a:pos x="224" y="178"/>
                    </a:cxn>
                    <a:cxn ang="0">
                      <a:pos x="169" y="166"/>
                    </a:cxn>
                    <a:cxn ang="0">
                      <a:pos x="98" y="138"/>
                    </a:cxn>
                    <a:cxn ang="0">
                      <a:pos x="42" y="123"/>
                    </a:cxn>
                    <a:cxn ang="0">
                      <a:pos x="7" y="79"/>
                    </a:cxn>
                    <a:cxn ang="0">
                      <a:pos x="0" y="0"/>
                    </a:cxn>
                  </a:cxnLst>
                  <a:rect l="0" t="0" r="r" b="b"/>
                  <a:pathLst>
                    <a:path w="383" h="202">
                      <a:moveTo>
                        <a:pt x="0" y="0"/>
                      </a:moveTo>
                      <a:lnTo>
                        <a:pt x="51" y="2"/>
                      </a:lnTo>
                      <a:lnTo>
                        <a:pt x="90" y="41"/>
                      </a:lnTo>
                      <a:lnTo>
                        <a:pt x="138" y="64"/>
                      </a:lnTo>
                      <a:lnTo>
                        <a:pt x="153" y="31"/>
                      </a:lnTo>
                      <a:lnTo>
                        <a:pt x="158" y="83"/>
                      </a:lnTo>
                      <a:lnTo>
                        <a:pt x="193" y="103"/>
                      </a:lnTo>
                      <a:lnTo>
                        <a:pt x="238" y="127"/>
                      </a:lnTo>
                      <a:lnTo>
                        <a:pt x="340" y="134"/>
                      </a:lnTo>
                      <a:lnTo>
                        <a:pt x="383" y="150"/>
                      </a:lnTo>
                      <a:lnTo>
                        <a:pt x="359" y="197"/>
                      </a:lnTo>
                      <a:lnTo>
                        <a:pt x="315" y="197"/>
                      </a:lnTo>
                      <a:lnTo>
                        <a:pt x="265" y="202"/>
                      </a:lnTo>
                      <a:lnTo>
                        <a:pt x="224" y="178"/>
                      </a:lnTo>
                      <a:lnTo>
                        <a:pt x="169" y="166"/>
                      </a:lnTo>
                      <a:lnTo>
                        <a:pt x="98" y="138"/>
                      </a:lnTo>
                      <a:lnTo>
                        <a:pt x="42" y="123"/>
                      </a:lnTo>
                      <a:lnTo>
                        <a:pt x="7" y="79"/>
                      </a:lnTo>
                      <a:lnTo>
                        <a:pt x="0" y="0"/>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03" name="Freeform 29"/>
                <p:cNvSpPr>
                  <a:spLocks/>
                </p:cNvSpPr>
                <p:nvPr/>
              </p:nvSpPr>
              <p:spPr bwMode="auto">
                <a:xfrm>
                  <a:off x="3798" y="2242"/>
                  <a:ext cx="128" cy="67"/>
                </a:xfrm>
                <a:custGeom>
                  <a:avLst/>
                  <a:gdLst/>
                  <a:ahLst/>
                  <a:cxnLst>
                    <a:cxn ang="0">
                      <a:pos x="0" y="0"/>
                    </a:cxn>
                    <a:cxn ang="0">
                      <a:pos x="51" y="2"/>
                    </a:cxn>
                    <a:cxn ang="0">
                      <a:pos x="90" y="41"/>
                    </a:cxn>
                    <a:cxn ang="0">
                      <a:pos x="138" y="64"/>
                    </a:cxn>
                    <a:cxn ang="0">
                      <a:pos x="153" y="31"/>
                    </a:cxn>
                    <a:cxn ang="0">
                      <a:pos x="158" y="83"/>
                    </a:cxn>
                    <a:cxn ang="0">
                      <a:pos x="193" y="103"/>
                    </a:cxn>
                    <a:cxn ang="0">
                      <a:pos x="238" y="127"/>
                    </a:cxn>
                    <a:cxn ang="0">
                      <a:pos x="340" y="134"/>
                    </a:cxn>
                    <a:cxn ang="0">
                      <a:pos x="383" y="150"/>
                    </a:cxn>
                    <a:cxn ang="0">
                      <a:pos x="359" y="197"/>
                    </a:cxn>
                    <a:cxn ang="0">
                      <a:pos x="315" y="197"/>
                    </a:cxn>
                    <a:cxn ang="0">
                      <a:pos x="265" y="202"/>
                    </a:cxn>
                    <a:cxn ang="0">
                      <a:pos x="224" y="178"/>
                    </a:cxn>
                    <a:cxn ang="0">
                      <a:pos x="169" y="166"/>
                    </a:cxn>
                    <a:cxn ang="0">
                      <a:pos x="98" y="138"/>
                    </a:cxn>
                    <a:cxn ang="0">
                      <a:pos x="42" y="123"/>
                    </a:cxn>
                    <a:cxn ang="0">
                      <a:pos x="7" y="79"/>
                    </a:cxn>
                    <a:cxn ang="0">
                      <a:pos x="0" y="0"/>
                    </a:cxn>
                  </a:cxnLst>
                  <a:rect l="0" t="0" r="r" b="b"/>
                  <a:pathLst>
                    <a:path w="383" h="202">
                      <a:moveTo>
                        <a:pt x="0" y="0"/>
                      </a:moveTo>
                      <a:lnTo>
                        <a:pt x="51" y="2"/>
                      </a:lnTo>
                      <a:lnTo>
                        <a:pt x="90" y="41"/>
                      </a:lnTo>
                      <a:lnTo>
                        <a:pt x="138" y="64"/>
                      </a:lnTo>
                      <a:lnTo>
                        <a:pt x="153" y="31"/>
                      </a:lnTo>
                      <a:lnTo>
                        <a:pt x="158" y="83"/>
                      </a:lnTo>
                      <a:lnTo>
                        <a:pt x="193" y="103"/>
                      </a:lnTo>
                      <a:lnTo>
                        <a:pt x="238" y="127"/>
                      </a:lnTo>
                      <a:lnTo>
                        <a:pt x="340" y="134"/>
                      </a:lnTo>
                      <a:lnTo>
                        <a:pt x="383" y="150"/>
                      </a:lnTo>
                      <a:lnTo>
                        <a:pt x="359" y="197"/>
                      </a:lnTo>
                      <a:lnTo>
                        <a:pt x="315" y="197"/>
                      </a:lnTo>
                      <a:lnTo>
                        <a:pt x="265" y="202"/>
                      </a:lnTo>
                      <a:lnTo>
                        <a:pt x="224" y="178"/>
                      </a:lnTo>
                      <a:lnTo>
                        <a:pt x="169" y="166"/>
                      </a:lnTo>
                      <a:lnTo>
                        <a:pt x="98" y="138"/>
                      </a:lnTo>
                      <a:lnTo>
                        <a:pt x="42" y="123"/>
                      </a:lnTo>
                      <a:lnTo>
                        <a:pt x="7" y="79"/>
                      </a:lnTo>
                      <a:lnTo>
                        <a:pt x="0" y="0"/>
                      </a:lnTo>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04" name="Freeform 30"/>
                <p:cNvSpPr>
                  <a:spLocks/>
                </p:cNvSpPr>
                <p:nvPr/>
              </p:nvSpPr>
              <p:spPr bwMode="auto">
                <a:xfrm>
                  <a:off x="4077" y="2402"/>
                  <a:ext cx="119" cy="208"/>
                </a:xfrm>
                <a:custGeom>
                  <a:avLst/>
                  <a:gdLst/>
                  <a:ahLst/>
                  <a:cxnLst>
                    <a:cxn ang="0">
                      <a:pos x="43" y="561"/>
                    </a:cxn>
                    <a:cxn ang="0">
                      <a:pos x="63" y="530"/>
                    </a:cxn>
                    <a:cxn ang="0">
                      <a:pos x="94" y="462"/>
                    </a:cxn>
                    <a:cxn ang="0">
                      <a:pos x="55" y="427"/>
                    </a:cxn>
                    <a:cxn ang="0">
                      <a:pos x="39" y="368"/>
                    </a:cxn>
                    <a:cxn ang="0">
                      <a:pos x="35" y="328"/>
                    </a:cxn>
                    <a:cxn ang="0">
                      <a:pos x="48" y="249"/>
                    </a:cxn>
                    <a:cxn ang="0">
                      <a:pos x="11" y="202"/>
                    </a:cxn>
                    <a:cxn ang="0">
                      <a:pos x="0" y="171"/>
                    </a:cxn>
                    <a:cxn ang="0">
                      <a:pos x="4" y="87"/>
                    </a:cxn>
                    <a:cxn ang="0">
                      <a:pos x="52" y="68"/>
                    </a:cxn>
                    <a:cxn ang="0">
                      <a:pos x="79" y="44"/>
                    </a:cxn>
                    <a:cxn ang="0">
                      <a:pos x="99" y="0"/>
                    </a:cxn>
                    <a:cxn ang="0">
                      <a:pos x="107" y="40"/>
                    </a:cxn>
                    <a:cxn ang="0">
                      <a:pos x="118" y="87"/>
                    </a:cxn>
                    <a:cxn ang="0">
                      <a:pos x="142" y="107"/>
                    </a:cxn>
                    <a:cxn ang="0">
                      <a:pos x="173" y="123"/>
                    </a:cxn>
                    <a:cxn ang="0">
                      <a:pos x="221" y="182"/>
                    </a:cxn>
                    <a:cxn ang="0">
                      <a:pos x="256" y="151"/>
                    </a:cxn>
                    <a:cxn ang="0">
                      <a:pos x="293" y="190"/>
                    </a:cxn>
                    <a:cxn ang="0">
                      <a:pos x="316" y="254"/>
                    </a:cxn>
                    <a:cxn ang="0">
                      <a:pos x="332" y="289"/>
                    </a:cxn>
                    <a:cxn ang="0">
                      <a:pos x="355" y="293"/>
                    </a:cxn>
                    <a:cxn ang="0">
                      <a:pos x="355" y="368"/>
                    </a:cxn>
                    <a:cxn ang="0">
                      <a:pos x="308" y="375"/>
                    </a:cxn>
                    <a:cxn ang="0">
                      <a:pos x="265" y="348"/>
                    </a:cxn>
                    <a:cxn ang="0">
                      <a:pos x="221" y="392"/>
                    </a:cxn>
                    <a:cxn ang="0">
                      <a:pos x="201" y="447"/>
                    </a:cxn>
                    <a:cxn ang="0">
                      <a:pos x="155" y="439"/>
                    </a:cxn>
                    <a:cxn ang="0">
                      <a:pos x="126" y="535"/>
                    </a:cxn>
                    <a:cxn ang="0">
                      <a:pos x="153" y="585"/>
                    </a:cxn>
                    <a:cxn ang="0">
                      <a:pos x="113" y="624"/>
                    </a:cxn>
                    <a:cxn ang="0">
                      <a:pos x="79" y="601"/>
                    </a:cxn>
                    <a:cxn ang="0">
                      <a:pos x="43" y="561"/>
                    </a:cxn>
                  </a:cxnLst>
                  <a:rect l="0" t="0" r="r" b="b"/>
                  <a:pathLst>
                    <a:path w="355" h="624">
                      <a:moveTo>
                        <a:pt x="43" y="561"/>
                      </a:moveTo>
                      <a:lnTo>
                        <a:pt x="63" y="530"/>
                      </a:lnTo>
                      <a:lnTo>
                        <a:pt x="94" y="462"/>
                      </a:lnTo>
                      <a:lnTo>
                        <a:pt x="55" y="427"/>
                      </a:lnTo>
                      <a:lnTo>
                        <a:pt x="39" y="368"/>
                      </a:lnTo>
                      <a:lnTo>
                        <a:pt x="35" y="328"/>
                      </a:lnTo>
                      <a:lnTo>
                        <a:pt x="48" y="249"/>
                      </a:lnTo>
                      <a:lnTo>
                        <a:pt x="11" y="202"/>
                      </a:lnTo>
                      <a:lnTo>
                        <a:pt x="0" y="171"/>
                      </a:lnTo>
                      <a:lnTo>
                        <a:pt x="4" y="87"/>
                      </a:lnTo>
                      <a:lnTo>
                        <a:pt x="52" y="68"/>
                      </a:lnTo>
                      <a:lnTo>
                        <a:pt x="79" y="44"/>
                      </a:lnTo>
                      <a:lnTo>
                        <a:pt x="99" y="0"/>
                      </a:lnTo>
                      <a:lnTo>
                        <a:pt x="107" y="40"/>
                      </a:lnTo>
                      <a:lnTo>
                        <a:pt x="118" y="87"/>
                      </a:lnTo>
                      <a:lnTo>
                        <a:pt x="142" y="107"/>
                      </a:lnTo>
                      <a:lnTo>
                        <a:pt x="173" y="123"/>
                      </a:lnTo>
                      <a:lnTo>
                        <a:pt x="221" y="182"/>
                      </a:lnTo>
                      <a:lnTo>
                        <a:pt x="256" y="151"/>
                      </a:lnTo>
                      <a:lnTo>
                        <a:pt x="293" y="190"/>
                      </a:lnTo>
                      <a:lnTo>
                        <a:pt x="316" y="254"/>
                      </a:lnTo>
                      <a:lnTo>
                        <a:pt x="332" y="289"/>
                      </a:lnTo>
                      <a:lnTo>
                        <a:pt x="355" y="293"/>
                      </a:lnTo>
                      <a:lnTo>
                        <a:pt x="355" y="368"/>
                      </a:lnTo>
                      <a:lnTo>
                        <a:pt x="308" y="375"/>
                      </a:lnTo>
                      <a:lnTo>
                        <a:pt x="265" y="348"/>
                      </a:lnTo>
                      <a:lnTo>
                        <a:pt x="221" y="392"/>
                      </a:lnTo>
                      <a:lnTo>
                        <a:pt x="201" y="447"/>
                      </a:lnTo>
                      <a:lnTo>
                        <a:pt x="155" y="439"/>
                      </a:lnTo>
                      <a:lnTo>
                        <a:pt x="126" y="535"/>
                      </a:lnTo>
                      <a:lnTo>
                        <a:pt x="153" y="585"/>
                      </a:lnTo>
                      <a:lnTo>
                        <a:pt x="113" y="624"/>
                      </a:lnTo>
                      <a:lnTo>
                        <a:pt x="79" y="601"/>
                      </a:lnTo>
                      <a:lnTo>
                        <a:pt x="43" y="561"/>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05" name="Freeform 31"/>
                <p:cNvSpPr>
                  <a:spLocks/>
                </p:cNvSpPr>
                <p:nvPr/>
              </p:nvSpPr>
              <p:spPr bwMode="auto">
                <a:xfrm>
                  <a:off x="3241" y="1393"/>
                  <a:ext cx="24" cy="24"/>
                </a:xfrm>
                <a:custGeom>
                  <a:avLst/>
                  <a:gdLst/>
                  <a:ahLst/>
                  <a:cxnLst>
                    <a:cxn ang="0">
                      <a:pos x="37" y="0"/>
                    </a:cxn>
                    <a:cxn ang="0">
                      <a:pos x="0" y="41"/>
                    </a:cxn>
                    <a:cxn ang="0">
                      <a:pos x="17" y="72"/>
                    </a:cxn>
                    <a:cxn ang="0">
                      <a:pos x="44" y="68"/>
                    </a:cxn>
                    <a:cxn ang="0">
                      <a:pos x="72" y="28"/>
                    </a:cxn>
                    <a:cxn ang="0">
                      <a:pos x="37" y="0"/>
                    </a:cxn>
                  </a:cxnLst>
                  <a:rect l="0" t="0" r="r" b="b"/>
                  <a:pathLst>
                    <a:path w="72" h="72">
                      <a:moveTo>
                        <a:pt x="37" y="0"/>
                      </a:moveTo>
                      <a:lnTo>
                        <a:pt x="0" y="41"/>
                      </a:lnTo>
                      <a:lnTo>
                        <a:pt x="17" y="72"/>
                      </a:lnTo>
                      <a:lnTo>
                        <a:pt x="44" y="68"/>
                      </a:lnTo>
                      <a:lnTo>
                        <a:pt x="72" y="28"/>
                      </a:lnTo>
                      <a:lnTo>
                        <a:pt x="37" y="0"/>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06" name="Freeform 32"/>
                <p:cNvSpPr>
                  <a:spLocks/>
                </p:cNvSpPr>
                <p:nvPr/>
              </p:nvSpPr>
              <p:spPr bwMode="auto">
                <a:xfrm>
                  <a:off x="3359" y="1370"/>
                  <a:ext cx="35" cy="16"/>
                </a:xfrm>
                <a:custGeom>
                  <a:avLst/>
                  <a:gdLst/>
                  <a:ahLst/>
                  <a:cxnLst>
                    <a:cxn ang="0">
                      <a:pos x="88" y="15"/>
                    </a:cxn>
                    <a:cxn ang="0">
                      <a:pos x="44" y="0"/>
                    </a:cxn>
                    <a:cxn ang="0">
                      <a:pos x="0" y="39"/>
                    </a:cxn>
                    <a:cxn ang="0">
                      <a:pos x="32" y="43"/>
                    </a:cxn>
                    <a:cxn ang="0">
                      <a:pos x="103" y="50"/>
                    </a:cxn>
                    <a:cxn ang="0">
                      <a:pos x="88" y="15"/>
                    </a:cxn>
                  </a:cxnLst>
                  <a:rect l="0" t="0" r="r" b="b"/>
                  <a:pathLst>
                    <a:path w="103" h="50">
                      <a:moveTo>
                        <a:pt x="88" y="15"/>
                      </a:moveTo>
                      <a:lnTo>
                        <a:pt x="44" y="0"/>
                      </a:lnTo>
                      <a:lnTo>
                        <a:pt x="0" y="39"/>
                      </a:lnTo>
                      <a:lnTo>
                        <a:pt x="32" y="43"/>
                      </a:lnTo>
                      <a:lnTo>
                        <a:pt x="103" y="50"/>
                      </a:lnTo>
                      <a:lnTo>
                        <a:pt x="88" y="15"/>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07" name="Freeform 33"/>
                <p:cNvSpPr>
                  <a:spLocks/>
                </p:cNvSpPr>
                <p:nvPr/>
              </p:nvSpPr>
              <p:spPr bwMode="auto">
                <a:xfrm>
                  <a:off x="3284" y="1196"/>
                  <a:ext cx="203" cy="175"/>
                </a:xfrm>
                <a:custGeom>
                  <a:avLst/>
                  <a:gdLst/>
                  <a:ahLst/>
                  <a:cxnLst>
                    <a:cxn ang="0">
                      <a:pos x="151" y="300"/>
                    </a:cxn>
                    <a:cxn ang="0">
                      <a:pos x="186" y="269"/>
                    </a:cxn>
                    <a:cxn ang="0">
                      <a:pos x="202" y="248"/>
                    </a:cxn>
                    <a:cxn ang="0">
                      <a:pos x="257" y="206"/>
                    </a:cxn>
                    <a:cxn ang="0">
                      <a:pos x="316" y="169"/>
                    </a:cxn>
                    <a:cxn ang="0">
                      <a:pos x="387" y="118"/>
                    </a:cxn>
                    <a:cxn ang="0">
                      <a:pos x="431" y="103"/>
                    </a:cxn>
                    <a:cxn ang="0">
                      <a:pos x="517" y="71"/>
                    </a:cxn>
                    <a:cxn ang="0">
                      <a:pos x="581" y="51"/>
                    </a:cxn>
                    <a:cxn ang="0">
                      <a:pos x="609" y="35"/>
                    </a:cxn>
                    <a:cxn ang="0">
                      <a:pos x="589" y="4"/>
                    </a:cxn>
                    <a:cxn ang="0">
                      <a:pos x="510" y="0"/>
                    </a:cxn>
                    <a:cxn ang="0">
                      <a:pos x="462" y="40"/>
                    </a:cxn>
                    <a:cxn ang="0">
                      <a:pos x="387" y="59"/>
                    </a:cxn>
                    <a:cxn ang="0">
                      <a:pos x="300" y="63"/>
                    </a:cxn>
                    <a:cxn ang="0">
                      <a:pos x="257" y="103"/>
                    </a:cxn>
                    <a:cxn ang="0">
                      <a:pos x="206" y="103"/>
                    </a:cxn>
                    <a:cxn ang="0">
                      <a:pos x="182" y="138"/>
                    </a:cxn>
                    <a:cxn ang="0">
                      <a:pos x="103" y="154"/>
                    </a:cxn>
                    <a:cxn ang="0">
                      <a:pos x="90" y="213"/>
                    </a:cxn>
                    <a:cxn ang="0">
                      <a:pos x="87" y="245"/>
                    </a:cxn>
                    <a:cxn ang="0">
                      <a:pos x="51" y="241"/>
                    </a:cxn>
                    <a:cxn ang="0">
                      <a:pos x="51" y="252"/>
                    </a:cxn>
                    <a:cxn ang="0">
                      <a:pos x="55" y="269"/>
                    </a:cxn>
                    <a:cxn ang="0">
                      <a:pos x="44" y="292"/>
                    </a:cxn>
                    <a:cxn ang="0">
                      <a:pos x="20" y="309"/>
                    </a:cxn>
                    <a:cxn ang="0">
                      <a:pos x="7" y="359"/>
                    </a:cxn>
                    <a:cxn ang="0">
                      <a:pos x="0" y="423"/>
                    </a:cxn>
                    <a:cxn ang="0">
                      <a:pos x="40" y="443"/>
                    </a:cxn>
                    <a:cxn ang="0">
                      <a:pos x="75" y="517"/>
                    </a:cxn>
                    <a:cxn ang="0">
                      <a:pos x="134" y="526"/>
                    </a:cxn>
                    <a:cxn ang="0">
                      <a:pos x="210" y="517"/>
                    </a:cxn>
                    <a:cxn ang="0">
                      <a:pos x="217" y="486"/>
                    </a:cxn>
                    <a:cxn ang="0">
                      <a:pos x="169" y="458"/>
                    </a:cxn>
                    <a:cxn ang="0">
                      <a:pos x="138" y="427"/>
                    </a:cxn>
                    <a:cxn ang="0">
                      <a:pos x="138" y="364"/>
                    </a:cxn>
                    <a:cxn ang="0">
                      <a:pos x="151" y="312"/>
                    </a:cxn>
                    <a:cxn ang="0">
                      <a:pos x="151" y="300"/>
                    </a:cxn>
                  </a:cxnLst>
                  <a:rect l="0" t="0" r="r" b="b"/>
                  <a:pathLst>
                    <a:path w="609" h="526">
                      <a:moveTo>
                        <a:pt x="151" y="300"/>
                      </a:moveTo>
                      <a:lnTo>
                        <a:pt x="186" y="269"/>
                      </a:lnTo>
                      <a:lnTo>
                        <a:pt x="202" y="248"/>
                      </a:lnTo>
                      <a:lnTo>
                        <a:pt x="257" y="206"/>
                      </a:lnTo>
                      <a:lnTo>
                        <a:pt x="316" y="169"/>
                      </a:lnTo>
                      <a:lnTo>
                        <a:pt x="387" y="118"/>
                      </a:lnTo>
                      <a:lnTo>
                        <a:pt x="431" y="103"/>
                      </a:lnTo>
                      <a:lnTo>
                        <a:pt x="517" y="71"/>
                      </a:lnTo>
                      <a:lnTo>
                        <a:pt x="581" y="51"/>
                      </a:lnTo>
                      <a:lnTo>
                        <a:pt x="609" y="35"/>
                      </a:lnTo>
                      <a:lnTo>
                        <a:pt x="589" y="4"/>
                      </a:lnTo>
                      <a:lnTo>
                        <a:pt x="510" y="0"/>
                      </a:lnTo>
                      <a:lnTo>
                        <a:pt x="462" y="40"/>
                      </a:lnTo>
                      <a:lnTo>
                        <a:pt x="387" y="59"/>
                      </a:lnTo>
                      <a:lnTo>
                        <a:pt x="300" y="63"/>
                      </a:lnTo>
                      <a:lnTo>
                        <a:pt x="257" y="103"/>
                      </a:lnTo>
                      <a:lnTo>
                        <a:pt x="206" y="103"/>
                      </a:lnTo>
                      <a:lnTo>
                        <a:pt x="182" y="138"/>
                      </a:lnTo>
                      <a:lnTo>
                        <a:pt x="103" y="154"/>
                      </a:lnTo>
                      <a:lnTo>
                        <a:pt x="90" y="213"/>
                      </a:lnTo>
                      <a:lnTo>
                        <a:pt x="87" y="245"/>
                      </a:lnTo>
                      <a:lnTo>
                        <a:pt x="51" y="241"/>
                      </a:lnTo>
                      <a:lnTo>
                        <a:pt x="51" y="252"/>
                      </a:lnTo>
                      <a:lnTo>
                        <a:pt x="55" y="269"/>
                      </a:lnTo>
                      <a:lnTo>
                        <a:pt x="44" y="292"/>
                      </a:lnTo>
                      <a:lnTo>
                        <a:pt x="20" y="309"/>
                      </a:lnTo>
                      <a:lnTo>
                        <a:pt x="7" y="359"/>
                      </a:lnTo>
                      <a:lnTo>
                        <a:pt x="0" y="423"/>
                      </a:lnTo>
                      <a:lnTo>
                        <a:pt x="40" y="443"/>
                      </a:lnTo>
                      <a:lnTo>
                        <a:pt x="75" y="517"/>
                      </a:lnTo>
                      <a:lnTo>
                        <a:pt x="134" y="526"/>
                      </a:lnTo>
                      <a:lnTo>
                        <a:pt x="210" y="517"/>
                      </a:lnTo>
                      <a:lnTo>
                        <a:pt x="217" y="486"/>
                      </a:lnTo>
                      <a:lnTo>
                        <a:pt x="169" y="458"/>
                      </a:lnTo>
                      <a:lnTo>
                        <a:pt x="138" y="427"/>
                      </a:lnTo>
                      <a:lnTo>
                        <a:pt x="138" y="364"/>
                      </a:lnTo>
                      <a:lnTo>
                        <a:pt x="151" y="312"/>
                      </a:lnTo>
                      <a:lnTo>
                        <a:pt x="151" y="300"/>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08" name="Freeform 34"/>
                <p:cNvSpPr>
                  <a:spLocks/>
                </p:cNvSpPr>
                <p:nvPr/>
              </p:nvSpPr>
              <p:spPr bwMode="auto">
                <a:xfrm>
                  <a:off x="3515" y="1259"/>
                  <a:ext cx="9" cy="17"/>
                </a:xfrm>
                <a:custGeom>
                  <a:avLst/>
                  <a:gdLst/>
                  <a:ahLst/>
                  <a:cxnLst>
                    <a:cxn ang="0">
                      <a:pos x="14" y="50"/>
                    </a:cxn>
                    <a:cxn ang="0">
                      <a:pos x="14" y="50"/>
                    </a:cxn>
                    <a:cxn ang="0">
                      <a:pos x="16" y="49"/>
                    </a:cxn>
                    <a:cxn ang="0">
                      <a:pos x="19" y="47"/>
                    </a:cxn>
                    <a:cxn ang="0">
                      <a:pos x="24" y="42"/>
                    </a:cxn>
                    <a:cxn ang="0">
                      <a:pos x="26" y="34"/>
                    </a:cxn>
                    <a:cxn ang="0">
                      <a:pos x="27" y="25"/>
                    </a:cxn>
                    <a:cxn ang="0">
                      <a:pos x="27" y="25"/>
                    </a:cxn>
                    <a:cxn ang="0">
                      <a:pos x="26" y="15"/>
                    </a:cxn>
                    <a:cxn ang="0">
                      <a:pos x="24" y="6"/>
                    </a:cxn>
                    <a:cxn ang="0">
                      <a:pos x="19" y="1"/>
                    </a:cxn>
                    <a:cxn ang="0">
                      <a:pos x="16" y="0"/>
                    </a:cxn>
                    <a:cxn ang="0">
                      <a:pos x="14" y="0"/>
                    </a:cxn>
                    <a:cxn ang="0">
                      <a:pos x="14" y="0"/>
                    </a:cxn>
                    <a:cxn ang="0">
                      <a:pos x="11" y="0"/>
                    </a:cxn>
                    <a:cxn ang="0">
                      <a:pos x="9" y="1"/>
                    </a:cxn>
                    <a:cxn ang="0">
                      <a:pos x="3" y="6"/>
                    </a:cxn>
                    <a:cxn ang="0">
                      <a:pos x="1" y="15"/>
                    </a:cxn>
                    <a:cxn ang="0">
                      <a:pos x="0" y="25"/>
                    </a:cxn>
                    <a:cxn ang="0">
                      <a:pos x="0" y="25"/>
                    </a:cxn>
                    <a:cxn ang="0">
                      <a:pos x="1" y="34"/>
                    </a:cxn>
                    <a:cxn ang="0">
                      <a:pos x="3" y="42"/>
                    </a:cxn>
                    <a:cxn ang="0">
                      <a:pos x="9" y="47"/>
                    </a:cxn>
                    <a:cxn ang="0">
                      <a:pos x="11" y="49"/>
                    </a:cxn>
                    <a:cxn ang="0">
                      <a:pos x="14" y="50"/>
                    </a:cxn>
                    <a:cxn ang="0">
                      <a:pos x="14" y="50"/>
                    </a:cxn>
                  </a:cxnLst>
                  <a:rect l="0" t="0" r="r" b="b"/>
                  <a:pathLst>
                    <a:path w="27" h="50">
                      <a:moveTo>
                        <a:pt x="14" y="50"/>
                      </a:moveTo>
                      <a:lnTo>
                        <a:pt x="14" y="50"/>
                      </a:lnTo>
                      <a:lnTo>
                        <a:pt x="16" y="49"/>
                      </a:lnTo>
                      <a:lnTo>
                        <a:pt x="19" y="47"/>
                      </a:lnTo>
                      <a:lnTo>
                        <a:pt x="24" y="42"/>
                      </a:lnTo>
                      <a:lnTo>
                        <a:pt x="26" y="34"/>
                      </a:lnTo>
                      <a:lnTo>
                        <a:pt x="27" y="25"/>
                      </a:lnTo>
                      <a:lnTo>
                        <a:pt x="27" y="25"/>
                      </a:lnTo>
                      <a:lnTo>
                        <a:pt x="26" y="15"/>
                      </a:lnTo>
                      <a:lnTo>
                        <a:pt x="24" y="6"/>
                      </a:lnTo>
                      <a:lnTo>
                        <a:pt x="19" y="1"/>
                      </a:lnTo>
                      <a:lnTo>
                        <a:pt x="16" y="0"/>
                      </a:lnTo>
                      <a:lnTo>
                        <a:pt x="14" y="0"/>
                      </a:lnTo>
                      <a:lnTo>
                        <a:pt x="14" y="0"/>
                      </a:lnTo>
                      <a:lnTo>
                        <a:pt x="11" y="0"/>
                      </a:lnTo>
                      <a:lnTo>
                        <a:pt x="9" y="1"/>
                      </a:lnTo>
                      <a:lnTo>
                        <a:pt x="3" y="6"/>
                      </a:lnTo>
                      <a:lnTo>
                        <a:pt x="1" y="15"/>
                      </a:lnTo>
                      <a:lnTo>
                        <a:pt x="0" y="25"/>
                      </a:lnTo>
                      <a:lnTo>
                        <a:pt x="0" y="25"/>
                      </a:lnTo>
                      <a:lnTo>
                        <a:pt x="1" y="34"/>
                      </a:lnTo>
                      <a:lnTo>
                        <a:pt x="3" y="42"/>
                      </a:lnTo>
                      <a:lnTo>
                        <a:pt x="9" y="47"/>
                      </a:lnTo>
                      <a:lnTo>
                        <a:pt x="11" y="49"/>
                      </a:lnTo>
                      <a:lnTo>
                        <a:pt x="14" y="50"/>
                      </a:lnTo>
                      <a:lnTo>
                        <a:pt x="14" y="50"/>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09" name="Freeform 35"/>
                <p:cNvSpPr>
                  <a:spLocks/>
                </p:cNvSpPr>
                <p:nvPr/>
              </p:nvSpPr>
              <p:spPr bwMode="auto">
                <a:xfrm>
                  <a:off x="3743" y="1057"/>
                  <a:ext cx="71" cy="54"/>
                </a:xfrm>
                <a:custGeom>
                  <a:avLst/>
                  <a:gdLst/>
                  <a:ahLst/>
                  <a:cxnLst>
                    <a:cxn ang="0">
                      <a:pos x="106" y="23"/>
                    </a:cxn>
                    <a:cxn ang="0">
                      <a:pos x="71" y="56"/>
                    </a:cxn>
                    <a:cxn ang="0">
                      <a:pos x="36" y="59"/>
                    </a:cxn>
                    <a:cxn ang="0">
                      <a:pos x="0" y="87"/>
                    </a:cxn>
                    <a:cxn ang="0">
                      <a:pos x="27" y="126"/>
                    </a:cxn>
                    <a:cxn ang="0">
                      <a:pos x="83" y="162"/>
                    </a:cxn>
                    <a:cxn ang="0">
                      <a:pos x="154" y="130"/>
                    </a:cxn>
                    <a:cxn ang="0">
                      <a:pos x="213" y="102"/>
                    </a:cxn>
                    <a:cxn ang="0">
                      <a:pos x="202" y="36"/>
                    </a:cxn>
                    <a:cxn ang="0">
                      <a:pos x="143" y="0"/>
                    </a:cxn>
                    <a:cxn ang="0">
                      <a:pos x="106" y="23"/>
                    </a:cxn>
                  </a:cxnLst>
                  <a:rect l="0" t="0" r="r" b="b"/>
                  <a:pathLst>
                    <a:path w="213" h="162">
                      <a:moveTo>
                        <a:pt x="106" y="23"/>
                      </a:moveTo>
                      <a:lnTo>
                        <a:pt x="71" y="56"/>
                      </a:lnTo>
                      <a:lnTo>
                        <a:pt x="36" y="59"/>
                      </a:lnTo>
                      <a:lnTo>
                        <a:pt x="0" y="87"/>
                      </a:lnTo>
                      <a:lnTo>
                        <a:pt x="27" y="126"/>
                      </a:lnTo>
                      <a:lnTo>
                        <a:pt x="83" y="162"/>
                      </a:lnTo>
                      <a:lnTo>
                        <a:pt x="154" y="130"/>
                      </a:lnTo>
                      <a:lnTo>
                        <a:pt x="213" y="102"/>
                      </a:lnTo>
                      <a:lnTo>
                        <a:pt x="202" y="36"/>
                      </a:lnTo>
                      <a:lnTo>
                        <a:pt x="143" y="0"/>
                      </a:lnTo>
                      <a:lnTo>
                        <a:pt x="106" y="23"/>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10" name="Freeform 36"/>
                <p:cNvSpPr>
                  <a:spLocks/>
                </p:cNvSpPr>
                <p:nvPr/>
              </p:nvSpPr>
              <p:spPr bwMode="auto">
                <a:xfrm>
                  <a:off x="3792" y="1097"/>
                  <a:ext cx="68" cy="45"/>
                </a:xfrm>
                <a:custGeom>
                  <a:avLst/>
                  <a:gdLst/>
                  <a:ahLst/>
                  <a:cxnLst>
                    <a:cxn ang="0">
                      <a:pos x="55" y="48"/>
                    </a:cxn>
                    <a:cxn ang="0">
                      <a:pos x="79" y="8"/>
                    </a:cxn>
                    <a:cxn ang="0">
                      <a:pos x="114" y="0"/>
                    </a:cxn>
                    <a:cxn ang="0">
                      <a:pos x="149" y="12"/>
                    </a:cxn>
                    <a:cxn ang="0">
                      <a:pos x="177" y="56"/>
                    </a:cxn>
                    <a:cxn ang="0">
                      <a:pos x="177" y="87"/>
                    </a:cxn>
                    <a:cxn ang="0">
                      <a:pos x="200" y="83"/>
                    </a:cxn>
                    <a:cxn ang="0">
                      <a:pos x="206" y="115"/>
                    </a:cxn>
                    <a:cxn ang="0">
                      <a:pos x="134" y="135"/>
                    </a:cxn>
                    <a:cxn ang="0">
                      <a:pos x="66" y="107"/>
                    </a:cxn>
                    <a:cxn ang="0">
                      <a:pos x="0" y="83"/>
                    </a:cxn>
                    <a:cxn ang="0">
                      <a:pos x="11" y="52"/>
                    </a:cxn>
                    <a:cxn ang="0">
                      <a:pos x="55" y="48"/>
                    </a:cxn>
                  </a:cxnLst>
                  <a:rect l="0" t="0" r="r" b="b"/>
                  <a:pathLst>
                    <a:path w="206" h="135">
                      <a:moveTo>
                        <a:pt x="55" y="48"/>
                      </a:moveTo>
                      <a:lnTo>
                        <a:pt x="79" y="8"/>
                      </a:lnTo>
                      <a:lnTo>
                        <a:pt x="114" y="0"/>
                      </a:lnTo>
                      <a:lnTo>
                        <a:pt x="149" y="12"/>
                      </a:lnTo>
                      <a:lnTo>
                        <a:pt x="177" y="56"/>
                      </a:lnTo>
                      <a:lnTo>
                        <a:pt x="177" y="87"/>
                      </a:lnTo>
                      <a:lnTo>
                        <a:pt x="200" y="83"/>
                      </a:lnTo>
                      <a:lnTo>
                        <a:pt x="206" y="115"/>
                      </a:lnTo>
                      <a:lnTo>
                        <a:pt x="134" y="135"/>
                      </a:lnTo>
                      <a:lnTo>
                        <a:pt x="66" y="107"/>
                      </a:lnTo>
                      <a:lnTo>
                        <a:pt x="0" y="83"/>
                      </a:lnTo>
                      <a:lnTo>
                        <a:pt x="11" y="52"/>
                      </a:lnTo>
                      <a:lnTo>
                        <a:pt x="55" y="48"/>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11" name="Freeform 37"/>
                <p:cNvSpPr>
                  <a:spLocks/>
                </p:cNvSpPr>
                <p:nvPr/>
              </p:nvSpPr>
              <p:spPr bwMode="auto">
                <a:xfrm>
                  <a:off x="3868" y="1116"/>
                  <a:ext cx="57" cy="44"/>
                </a:xfrm>
                <a:custGeom>
                  <a:avLst/>
                  <a:gdLst/>
                  <a:ahLst/>
                  <a:cxnLst>
                    <a:cxn ang="0">
                      <a:pos x="20" y="56"/>
                    </a:cxn>
                    <a:cxn ang="0">
                      <a:pos x="40" y="24"/>
                    </a:cxn>
                    <a:cxn ang="0">
                      <a:pos x="75" y="0"/>
                    </a:cxn>
                    <a:cxn ang="0">
                      <a:pos x="88" y="24"/>
                    </a:cxn>
                    <a:cxn ang="0">
                      <a:pos x="107" y="32"/>
                    </a:cxn>
                    <a:cxn ang="0">
                      <a:pos x="131" y="32"/>
                    </a:cxn>
                    <a:cxn ang="0">
                      <a:pos x="162" y="44"/>
                    </a:cxn>
                    <a:cxn ang="0">
                      <a:pos x="171" y="83"/>
                    </a:cxn>
                    <a:cxn ang="0">
                      <a:pos x="151" y="120"/>
                    </a:cxn>
                    <a:cxn ang="0">
                      <a:pos x="92" y="131"/>
                    </a:cxn>
                    <a:cxn ang="0">
                      <a:pos x="20" y="124"/>
                    </a:cxn>
                    <a:cxn ang="0">
                      <a:pos x="0" y="100"/>
                    </a:cxn>
                    <a:cxn ang="0">
                      <a:pos x="20" y="56"/>
                    </a:cxn>
                  </a:cxnLst>
                  <a:rect l="0" t="0" r="r" b="b"/>
                  <a:pathLst>
                    <a:path w="171" h="131">
                      <a:moveTo>
                        <a:pt x="20" y="56"/>
                      </a:moveTo>
                      <a:lnTo>
                        <a:pt x="40" y="24"/>
                      </a:lnTo>
                      <a:lnTo>
                        <a:pt x="75" y="0"/>
                      </a:lnTo>
                      <a:lnTo>
                        <a:pt x="88" y="24"/>
                      </a:lnTo>
                      <a:lnTo>
                        <a:pt x="107" y="32"/>
                      </a:lnTo>
                      <a:lnTo>
                        <a:pt x="131" y="32"/>
                      </a:lnTo>
                      <a:lnTo>
                        <a:pt x="162" y="44"/>
                      </a:lnTo>
                      <a:lnTo>
                        <a:pt x="171" y="83"/>
                      </a:lnTo>
                      <a:lnTo>
                        <a:pt x="151" y="120"/>
                      </a:lnTo>
                      <a:lnTo>
                        <a:pt x="92" y="131"/>
                      </a:lnTo>
                      <a:lnTo>
                        <a:pt x="20" y="124"/>
                      </a:lnTo>
                      <a:lnTo>
                        <a:pt x="0" y="100"/>
                      </a:lnTo>
                      <a:lnTo>
                        <a:pt x="20" y="56"/>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12" name="Freeform 38"/>
                <p:cNvSpPr>
                  <a:spLocks/>
                </p:cNvSpPr>
                <p:nvPr/>
              </p:nvSpPr>
              <p:spPr bwMode="auto">
                <a:xfrm>
                  <a:off x="4364" y="1213"/>
                  <a:ext cx="99" cy="43"/>
                </a:xfrm>
                <a:custGeom>
                  <a:avLst/>
                  <a:gdLst/>
                  <a:ahLst/>
                  <a:cxnLst>
                    <a:cxn ang="0">
                      <a:pos x="162" y="12"/>
                    </a:cxn>
                    <a:cxn ang="0">
                      <a:pos x="155" y="48"/>
                    </a:cxn>
                    <a:cxn ang="0">
                      <a:pos x="103" y="44"/>
                    </a:cxn>
                    <a:cxn ang="0">
                      <a:pos x="87" y="24"/>
                    </a:cxn>
                    <a:cxn ang="0">
                      <a:pos x="39" y="0"/>
                    </a:cxn>
                    <a:cxn ang="0">
                      <a:pos x="0" y="24"/>
                    </a:cxn>
                    <a:cxn ang="0">
                      <a:pos x="0" y="79"/>
                    </a:cxn>
                    <a:cxn ang="0">
                      <a:pos x="59" y="123"/>
                    </a:cxn>
                    <a:cxn ang="0">
                      <a:pos x="135" y="131"/>
                    </a:cxn>
                    <a:cxn ang="0">
                      <a:pos x="166" y="103"/>
                    </a:cxn>
                    <a:cxn ang="0">
                      <a:pos x="214" y="123"/>
                    </a:cxn>
                    <a:cxn ang="0">
                      <a:pos x="273" y="118"/>
                    </a:cxn>
                    <a:cxn ang="0">
                      <a:pos x="297" y="87"/>
                    </a:cxn>
                    <a:cxn ang="0">
                      <a:pos x="249" y="72"/>
                    </a:cxn>
                    <a:cxn ang="0">
                      <a:pos x="225" y="24"/>
                    </a:cxn>
                    <a:cxn ang="0">
                      <a:pos x="182" y="4"/>
                    </a:cxn>
                    <a:cxn ang="0">
                      <a:pos x="162" y="12"/>
                    </a:cxn>
                  </a:cxnLst>
                  <a:rect l="0" t="0" r="r" b="b"/>
                  <a:pathLst>
                    <a:path w="297" h="131">
                      <a:moveTo>
                        <a:pt x="162" y="12"/>
                      </a:moveTo>
                      <a:lnTo>
                        <a:pt x="155" y="48"/>
                      </a:lnTo>
                      <a:lnTo>
                        <a:pt x="103" y="44"/>
                      </a:lnTo>
                      <a:lnTo>
                        <a:pt x="87" y="24"/>
                      </a:lnTo>
                      <a:lnTo>
                        <a:pt x="39" y="0"/>
                      </a:lnTo>
                      <a:lnTo>
                        <a:pt x="0" y="24"/>
                      </a:lnTo>
                      <a:lnTo>
                        <a:pt x="0" y="79"/>
                      </a:lnTo>
                      <a:lnTo>
                        <a:pt x="59" y="123"/>
                      </a:lnTo>
                      <a:lnTo>
                        <a:pt x="135" y="131"/>
                      </a:lnTo>
                      <a:lnTo>
                        <a:pt x="166" y="103"/>
                      </a:lnTo>
                      <a:lnTo>
                        <a:pt x="214" y="123"/>
                      </a:lnTo>
                      <a:lnTo>
                        <a:pt x="273" y="118"/>
                      </a:lnTo>
                      <a:lnTo>
                        <a:pt x="297" y="87"/>
                      </a:lnTo>
                      <a:lnTo>
                        <a:pt x="249" y="72"/>
                      </a:lnTo>
                      <a:lnTo>
                        <a:pt x="225" y="24"/>
                      </a:lnTo>
                      <a:lnTo>
                        <a:pt x="182" y="4"/>
                      </a:lnTo>
                      <a:lnTo>
                        <a:pt x="162" y="12"/>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13" name="Freeform 39"/>
                <p:cNvSpPr>
                  <a:spLocks/>
                </p:cNvSpPr>
                <p:nvPr/>
              </p:nvSpPr>
              <p:spPr bwMode="auto">
                <a:xfrm>
                  <a:off x="4487" y="1227"/>
                  <a:ext cx="59" cy="24"/>
                </a:xfrm>
                <a:custGeom>
                  <a:avLst/>
                  <a:gdLst/>
                  <a:ahLst/>
                  <a:cxnLst>
                    <a:cxn ang="0">
                      <a:pos x="4" y="0"/>
                    </a:cxn>
                    <a:cxn ang="0">
                      <a:pos x="28" y="19"/>
                    </a:cxn>
                    <a:cxn ang="0">
                      <a:pos x="94" y="19"/>
                    </a:cxn>
                    <a:cxn ang="0">
                      <a:pos x="170" y="19"/>
                    </a:cxn>
                    <a:cxn ang="0">
                      <a:pos x="177" y="63"/>
                    </a:cxn>
                    <a:cxn ang="0">
                      <a:pos x="83" y="71"/>
                    </a:cxn>
                    <a:cxn ang="0">
                      <a:pos x="28" y="55"/>
                    </a:cxn>
                    <a:cxn ang="0">
                      <a:pos x="0" y="23"/>
                    </a:cxn>
                    <a:cxn ang="0">
                      <a:pos x="4" y="0"/>
                    </a:cxn>
                  </a:cxnLst>
                  <a:rect l="0" t="0" r="r" b="b"/>
                  <a:pathLst>
                    <a:path w="177" h="71">
                      <a:moveTo>
                        <a:pt x="4" y="0"/>
                      </a:moveTo>
                      <a:lnTo>
                        <a:pt x="28" y="19"/>
                      </a:lnTo>
                      <a:lnTo>
                        <a:pt x="94" y="19"/>
                      </a:lnTo>
                      <a:lnTo>
                        <a:pt x="170" y="19"/>
                      </a:lnTo>
                      <a:lnTo>
                        <a:pt x="177" y="63"/>
                      </a:lnTo>
                      <a:lnTo>
                        <a:pt x="83" y="71"/>
                      </a:lnTo>
                      <a:lnTo>
                        <a:pt x="28" y="55"/>
                      </a:lnTo>
                      <a:lnTo>
                        <a:pt x="0" y="23"/>
                      </a:lnTo>
                      <a:lnTo>
                        <a:pt x="4" y="0"/>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14" name="Freeform 40"/>
                <p:cNvSpPr>
                  <a:spLocks/>
                </p:cNvSpPr>
                <p:nvPr/>
              </p:nvSpPr>
              <p:spPr bwMode="auto">
                <a:xfrm>
                  <a:off x="4966" y="1334"/>
                  <a:ext cx="43" cy="28"/>
                </a:xfrm>
                <a:custGeom>
                  <a:avLst/>
                  <a:gdLst/>
                  <a:ahLst/>
                  <a:cxnLst>
                    <a:cxn ang="0">
                      <a:pos x="51" y="8"/>
                    </a:cxn>
                    <a:cxn ang="0">
                      <a:pos x="12" y="39"/>
                    </a:cxn>
                    <a:cxn ang="0">
                      <a:pos x="0" y="83"/>
                    </a:cxn>
                    <a:cxn ang="0">
                      <a:pos x="68" y="78"/>
                    </a:cxn>
                    <a:cxn ang="0">
                      <a:pos x="115" y="75"/>
                    </a:cxn>
                    <a:cxn ang="0">
                      <a:pos x="127" y="28"/>
                    </a:cxn>
                    <a:cxn ang="0">
                      <a:pos x="84" y="0"/>
                    </a:cxn>
                    <a:cxn ang="0">
                      <a:pos x="51" y="8"/>
                    </a:cxn>
                  </a:cxnLst>
                  <a:rect l="0" t="0" r="r" b="b"/>
                  <a:pathLst>
                    <a:path w="127" h="83">
                      <a:moveTo>
                        <a:pt x="51" y="8"/>
                      </a:moveTo>
                      <a:lnTo>
                        <a:pt x="12" y="39"/>
                      </a:lnTo>
                      <a:lnTo>
                        <a:pt x="0" y="83"/>
                      </a:lnTo>
                      <a:lnTo>
                        <a:pt x="68" y="78"/>
                      </a:lnTo>
                      <a:lnTo>
                        <a:pt x="115" y="75"/>
                      </a:lnTo>
                      <a:lnTo>
                        <a:pt x="127" y="28"/>
                      </a:lnTo>
                      <a:lnTo>
                        <a:pt x="84" y="0"/>
                      </a:lnTo>
                      <a:lnTo>
                        <a:pt x="51" y="8"/>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15" name="Freeform 41"/>
                <p:cNvSpPr>
                  <a:spLocks/>
                </p:cNvSpPr>
                <p:nvPr/>
              </p:nvSpPr>
              <p:spPr bwMode="auto">
                <a:xfrm>
                  <a:off x="1227" y="2476"/>
                  <a:ext cx="53" cy="65"/>
                </a:xfrm>
                <a:custGeom>
                  <a:avLst/>
                  <a:gdLst/>
                  <a:ahLst/>
                  <a:cxnLst>
                    <a:cxn ang="0">
                      <a:pos x="0" y="155"/>
                    </a:cxn>
                    <a:cxn ang="0">
                      <a:pos x="20" y="99"/>
                    </a:cxn>
                    <a:cxn ang="0">
                      <a:pos x="60" y="87"/>
                    </a:cxn>
                    <a:cxn ang="0">
                      <a:pos x="68" y="32"/>
                    </a:cxn>
                    <a:cxn ang="0">
                      <a:pos x="138" y="0"/>
                    </a:cxn>
                    <a:cxn ang="0">
                      <a:pos x="133" y="60"/>
                    </a:cxn>
                    <a:cxn ang="0">
                      <a:pos x="133" y="104"/>
                    </a:cxn>
                    <a:cxn ang="0">
                      <a:pos x="158" y="111"/>
                    </a:cxn>
                    <a:cxn ang="0">
                      <a:pos x="151" y="150"/>
                    </a:cxn>
                    <a:cxn ang="0">
                      <a:pos x="119" y="150"/>
                    </a:cxn>
                    <a:cxn ang="0">
                      <a:pos x="110" y="194"/>
                    </a:cxn>
                    <a:cxn ang="0">
                      <a:pos x="46" y="191"/>
                    </a:cxn>
                    <a:cxn ang="0">
                      <a:pos x="0" y="155"/>
                    </a:cxn>
                  </a:cxnLst>
                  <a:rect l="0" t="0" r="r" b="b"/>
                  <a:pathLst>
                    <a:path w="158" h="194">
                      <a:moveTo>
                        <a:pt x="0" y="155"/>
                      </a:moveTo>
                      <a:lnTo>
                        <a:pt x="20" y="99"/>
                      </a:lnTo>
                      <a:lnTo>
                        <a:pt x="60" y="87"/>
                      </a:lnTo>
                      <a:lnTo>
                        <a:pt x="68" y="32"/>
                      </a:lnTo>
                      <a:lnTo>
                        <a:pt x="138" y="0"/>
                      </a:lnTo>
                      <a:lnTo>
                        <a:pt x="133" y="60"/>
                      </a:lnTo>
                      <a:lnTo>
                        <a:pt x="133" y="104"/>
                      </a:lnTo>
                      <a:lnTo>
                        <a:pt x="158" y="111"/>
                      </a:lnTo>
                      <a:lnTo>
                        <a:pt x="151" y="150"/>
                      </a:lnTo>
                      <a:lnTo>
                        <a:pt x="119" y="150"/>
                      </a:lnTo>
                      <a:lnTo>
                        <a:pt x="110" y="194"/>
                      </a:lnTo>
                      <a:lnTo>
                        <a:pt x="46" y="191"/>
                      </a:lnTo>
                      <a:lnTo>
                        <a:pt x="0" y="155"/>
                      </a:lnTo>
                      <a:close/>
                    </a:path>
                  </a:pathLst>
                </a:custGeom>
                <a:no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16" name="Freeform 42"/>
                <p:cNvSpPr>
                  <a:spLocks/>
                </p:cNvSpPr>
                <p:nvPr/>
              </p:nvSpPr>
              <p:spPr bwMode="auto">
                <a:xfrm>
                  <a:off x="1388" y="2816"/>
                  <a:ext cx="194" cy="286"/>
                </a:xfrm>
                <a:custGeom>
                  <a:avLst/>
                  <a:gdLst/>
                  <a:ahLst/>
                  <a:cxnLst>
                    <a:cxn ang="0">
                      <a:pos x="471" y="35"/>
                    </a:cxn>
                    <a:cxn ang="0">
                      <a:pos x="431" y="7"/>
                    </a:cxn>
                    <a:cxn ang="0">
                      <a:pos x="352" y="0"/>
                    </a:cxn>
                    <a:cxn ang="0">
                      <a:pos x="328" y="31"/>
                    </a:cxn>
                    <a:cxn ang="0">
                      <a:pos x="197" y="90"/>
                    </a:cxn>
                    <a:cxn ang="0">
                      <a:pos x="135" y="134"/>
                    </a:cxn>
                    <a:cxn ang="0">
                      <a:pos x="87" y="169"/>
                    </a:cxn>
                    <a:cxn ang="0">
                      <a:pos x="56" y="134"/>
                    </a:cxn>
                    <a:cxn ang="0">
                      <a:pos x="44" y="94"/>
                    </a:cxn>
                    <a:cxn ang="0">
                      <a:pos x="18" y="96"/>
                    </a:cxn>
                    <a:cxn ang="0">
                      <a:pos x="0" y="115"/>
                    </a:cxn>
                    <a:cxn ang="0">
                      <a:pos x="3" y="222"/>
                    </a:cxn>
                    <a:cxn ang="0">
                      <a:pos x="49" y="222"/>
                    </a:cxn>
                    <a:cxn ang="0">
                      <a:pos x="69" y="297"/>
                    </a:cxn>
                    <a:cxn ang="0">
                      <a:pos x="93" y="311"/>
                    </a:cxn>
                    <a:cxn ang="0">
                      <a:pos x="100" y="359"/>
                    </a:cxn>
                    <a:cxn ang="0">
                      <a:pos x="117" y="400"/>
                    </a:cxn>
                    <a:cxn ang="0">
                      <a:pos x="142" y="414"/>
                    </a:cxn>
                    <a:cxn ang="0">
                      <a:pos x="148" y="463"/>
                    </a:cxn>
                    <a:cxn ang="0">
                      <a:pos x="162" y="473"/>
                    </a:cxn>
                    <a:cxn ang="0">
                      <a:pos x="180" y="501"/>
                    </a:cxn>
                    <a:cxn ang="0">
                      <a:pos x="194" y="545"/>
                    </a:cxn>
                    <a:cxn ang="0">
                      <a:pos x="214" y="590"/>
                    </a:cxn>
                    <a:cxn ang="0">
                      <a:pos x="235" y="607"/>
                    </a:cxn>
                    <a:cxn ang="0">
                      <a:pos x="225" y="627"/>
                    </a:cxn>
                    <a:cxn ang="0">
                      <a:pos x="241" y="666"/>
                    </a:cxn>
                    <a:cxn ang="0">
                      <a:pos x="289" y="699"/>
                    </a:cxn>
                    <a:cxn ang="0">
                      <a:pos x="334" y="752"/>
                    </a:cxn>
                    <a:cxn ang="0">
                      <a:pos x="401" y="778"/>
                    </a:cxn>
                    <a:cxn ang="0">
                      <a:pos x="465" y="828"/>
                    </a:cxn>
                    <a:cxn ang="0">
                      <a:pos x="504" y="858"/>
                    </a:cxn>
                    <a:cxn ang="0">
                      <a:pos x="536" y="830"/>
                    </a:cxn>
                    <a:cxn ang="0">
                      <a:pos x="550" y="792"/>
                    </a:cxn>
                    <a:cxn ang="0">
                      <a:pos x="565" y="786"/>
                    </a:cxn>
                    <a:cxn ang="0">
                      <a:pos x="550" y="758"/>
                    </a:cxn>
                    <a:cxn ang="0">
                      <a:pos x="558" y="679"/>
                    </a:cxn>
                    <a:cxn ang="0">
                      <a:pos x="555" y="617"/>
                    </a:cxn>
                    <a:cxn ang="0">
                      <a:pos x="578" y="599"/>
                    </a:cxn>
                    <a:cxn ang="0">
                      <a:pos x="583" y="552"/>
                    </a:cxn>
                    <a:cxn ang="0">
                      <a:pos x="548" y="497"/>
                    </a:cxn>
                    <a:cxn ang="0">
                      <a:pos x="509" y="478"/>
                    </a:cxn>
                    <a:cxn ang="0">
                      <a:pos x="490" y="418"/>
                    </a:cxn>
                    <a:cxn ang="0">
                      <a:pos x="455" y="440"/>
                    </a:cxn>
                    <a:cxn ang="0">
                      <a:pos x="413" y="434"/>
                    </a:cxn>
                    <a:cxn ang="0">
                      <a:pos x="407" y="408"/>
                    </a:cxn>
                    <a:cxn ang="0">
                      <a:pos x="376" y="403"/>
                    </a:cxn>
                    <a:cxn ang="0">
                      <a:pos x="364" y="371"/>
                    </a:cxn>
                    <a:cxn ang="0">
                      <a:pos x="332" y="345"/>
                    </a:cxn>
                    <a:cxn ang="0">
                      <a:pos x="320" y="313"/>
                    </a:cxn>
                    <a:cxn ang="0">
                      <a:pos x="331" y="272"/>
                    </a:cxn>
                    <a:cxn ang="0">
                      <a:pos x="358" y="259"/>
                    </a:cxn>
                    <a:cxn ang="0">
                      <a:pos x="378" y="242"/>
                    </a:cxn>
                    <a:cxn ang="0">
                      <a:pos x="369" y="211"/>
                    </a:cxn>
                    <a:cxn ang="0">
                      <a:pos x="382" y="169"/>
                    </a:cxn>
                    <a:cxn ang="0">
                      <a:pos x="413" y="148"/>
                    </a:cxn>
                    <a:cxn ang="0">
                      <a:pos x="455" y="158"/>
                    </a:cxn>
                    <a:cxn ang="0">
                      <a:pos x="490" y="138"/>
                    </a:cxn>
                    <a:cxn ang="0">
                      <a:pos x="503" y="96"/>
                    </a:cxn>
                    <a:cxn ang="0">
                      <a:pos x="471" y="35"/>
                    </a:cxn>
                  </a:cxnLst>
                  <a:rect l="0" t="0" r="r" b="b"/>
                  <a:pathLst>
                    <a:path w="583" h="858">
                      <a:moveTo>
                        <a:pt x="471" y="35"/>
                      </a:moveTo>
                      <a:lnTo>
                        <a:pt x="431" y="7"/>
                      </a:lnTo>
                      <a:lnTo>
                        <a:pt x="352" y="0"/>
                      </a:lnTo>
                      <a:lnTo>
                        <a:pt x="328" y="31"/>
                      </a:lnTo>
                      <a:lnTo>
                        <a:pt x="197" y="90"/>
                      </a:lnTo>
                      <a:lnTo>
                        <a:pt x="135" y="134"/>
                      </a:lnTo>
                      <a:lnTo>
                        <a:pt x="87" y="169"/>
                      </a:lnTo>
                      <a:lnTo>
                        <a:pt x="56" y="134"/>
                      </a:lnTo>
                      <a:lnTo>
                        <a:pt x="44" y="94"/>
                      </a:lnTo>
                      <a:lnTo>
                        <a:pt x="18" y="96"/>
                      </a:lnTo>
                      <a:lnTo>
                        <a:pt x="0" y="115"/>
                      </a:lnTo>
                      <a:lnTo>
                        <a:pt x="3" y="222"/>
                      </a:lnTo>
                      <a:lnTo>
                        <a:pt x="49" y="222"/>
                      </a:lnTo>
                      <a:lnTo>
                        <a:pt x="69" y="297"/>
                      </a:lnTo>
                      <a:lnTo>
                        <a:pt x="93" y="311"/>
                      </a:lnTo>
                      <a:lnTo>
                        <a:pt x="100" y="359"/>
                      </a:lnTo>
                      <a:lnTo>
                        <a:pt x="117" y="400"/>
                      </a:lnTo>
                      <a:lnTo>
                        <a:pt x="142" y="414"/>
                      </a:lnTo>
                      <a:lnTo>
                        <a:pt x="148" y="463"/>
                      </a:lnTo>
                      <a:lnTo>
                        <a:pt x="162" y="473"/>
                      </a:lnTo>
                      <a:lnTo>
                        <a:pt x="180" y="501"/>
                      </a:lnTo>
                      <a:lnTo>
                        <a:pt x="194" y="545"/>
                      </a:lnTo>
                      <a:lnTo>
                        <a:pt x="214" y="590"/>
                      </a:lnTo>
                      <a:lnTo>
                        <a:pt x="235" y="607"/>
                      </a:lnTo>
                      <a:lnTo>
                        <a:pt x="225" y="627"/>
                      </a:lnTo>
                      <a:lnTo>
                        <a:pt x="241" y="666"/>
                      </a:lnTo>
                      <a:lnTo>
                        <a:pt x="289" y="699"/>
                      </a:lnTo>
                      <a:lnTo>
                        <a:pt x="334" y="752"/>
                      </a:lnTo>
                      <a:lnTo>
                        <a:pt x="401" y="778"/>
                      </a:lnTo>
                      <a:lnTo>
                        <a:pt x="465" y="828"/>
                      </a:lnTo>
                      <a:lnTo>
                        <a:pt x="504" y="858"/>
                      </a:lnTo>
                      <a:lnTo>
                        <a:pt x="536" y="830"/>
                      </a:lnTo>
                      <a:lnTo>
                        <a:pt x="550" y="792"/>
                      </a:lnTo>
                      <a:lnTo>
                        <a:pt x="565" y="786"/>
                      </a:lnTo>
                      <a:lnTo>
                        <a:pt x="550" y="758"/>
                      </a:lnTo>
                      <a:lnTo>
                        <a:pt x="558" y="679"/>
                      </a:lnTo>
                      <a:lnTo>
                        <a:pt x="555" y="617"/>
                      </a:lnTo>
                      <a:lnTo>
                        <a:pt x="578" y="599"/>
                      </a:lnTo>
                      <a:lnTo>
                        <a:pt x="583" y="552"/>
                      </a:lnTo>
                      <a:lnTo>
                        <a:pt x="548" y="497"/>
                      </a:lnTo>
                      <a:lnTo>
                        <a:pt x="509" y="478"/>
                      </a:lnTo>
                      <a:lnTo>
                        <a:pt x="490" y="418"/>
                      </a:lnTo>
                      <a:lnTo>
                        <a:pt x="455" y="440"/>
                      </a:lnTo>
                      <a:lnTo>
                        <a:pt x="413" y="434"/>
                      </a:lnTo>
                      <a:lnTo>
                        <a:pt x="407" y="408"/>
                      </a:lnTo>
                      <a:lnTo>
                        <a:pt x="376" y="403"/>
                      </a:lnTo>
                      <a:lnTo>
                        <a:pt x="364" y="371"/>
                      </a:lnTo>
                      <a:lnTo>
                        <a:pt x="332" y="345"/>
                      </a:lnTo>
                      <a:lnTo>
                        <a:pt x="320" y="313"/>
                      </a:lnTo>
                      <a:lnTo>
                        <a:pt x="331" y="272"/>
                      </a:lnTo>
                      <a:lnTo>
                        <a:pt x="358" y="259"/>
                      </a:lnTo>
                      <a:lnTo>
                        <a:pt x="378" y="242"/>
                      </a:lnTo>
                      <a:lnTo>
                        <a:pt x="369" y="211"/>
                      </a:lnTo>
                      <a:lnTo>
                        <a:pt x="382" y="169"/>
                      </a:lnTo>
                      <a:lnTo>
                        <a:pt x="413" y="148"/>
                      </a:lnTo>
                      <a:lnTo>
                        <a:pt x="455" y="158"/>
                      </a:lnTo>
                      <a:lnTo>
                        <a:pt x="490" y="138"/>
                      </a:lnTo>
                      <a:lnTo>
                        <a:pt x="503" y="96"/>
                      </a:lnTo>
                      <a:lnTo>
                        <a:pt x="471" y="35"/>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17" name="Freeform 43"/>
                <p:cNvSpPr>
                  <a:spLocks/>
                </p:cNvSpPr>
                <p:nvPr/>
              </p:nvSpPr>
              <p:spPr bwMode="auto">
                <a:xfrm>
                  <a:off x="2421" y="2322"/>
                  <a:ext cx="247" cy="280"/>
                </a:xfrm>
                <a:custGeom>
                  <a:avLst/>
                  <a:gdLst/>
                  <a:ahLst/>
                  <a:cxnLst>
                    <a:cxn ang="0">
                      <a:pos x="0" y="609"/>
                    </a:cxn>
                    <a:cxn ang="0">
                      <a:pos x="46" y="547"/>
                    </a:cxn>
                    <a:cxn ang="0">
                      <a:pos x="81" y="566"/>
                    </a:cxn>
                    <a:cxn ang="0">
                      <a:pos x="243" y="578"/>
                    </a:cxn>
                    <a:cxn ang="0">
                      <a:pos x="303" y="570"/>
                    </a:cxn>
                    <a:cxn ang="0">
                      <a:pos x="300" y="514"/>
                    </a:cxn>
                    <a:cxn ang="0">
                      <a:pos x="263" y="503"/>
                    </a:cxn>
                    <a:cxn ang="0">
                      <a:pos x="267" y="152"/>
                    </a:cxn>
                    <a:cxn ang="0">
                      <a:pos x="243" y="120"/>
                    </a:cxn>
                    <a:cxn ang="0">
                      <a:pos x="243" y="52"/>
                    </a:cxn>
                    <a:cxn ang="0">
                      <a:pos x="276" y="45"/>
                    </a:cxn>
                    <a:cxn ang="0">
                      <a:pos x="276" y="0"/>
                    </a:cxn>
                    <a:cxn ang="0">
                      <a:pos x="324" y="31"/>
                    </a:cxn>
                    <a:cxn ang="0">
                      <a:pos x="640" y="285"/>
                    </a:cxn>
                    <a:cxn ang="0">
                      <a:pos x="684" y="305"/>
                    </a:cxn>
                    <a:cxn ang="0">
                      <a:pos x="695" y="379"/>
                    </a:cxn>
                    <a:cxn ang="0">
                      <a:pos x="735" y="371"/>
                    </a:cxn>
                    <a:cxn ang="0">
                      <a:pos x="743" y="522"/>
                    </a:cxn>
                    <a:cxn ang="0">
                      <a:pos x="711" y="526"/>
                    </a:cxn>
                    <a:cxn ang="0">
                      <a:pos x="711" y="553"/>
                    </a:cxn>
                    <a:cxn ang="0">
                      <a:pos x="592" y="568"/>
                    </a:cxn>
                    <a:cxn ang="0">
                      <a:pos x="557" y="594"/>
                    </a:cxn>
                    <a:cxn ang="0">
                      <a:pos x="480" y="590"/>
                    </a:cxn>
                    <a:cxn ang="0">
                      <a:pos x="457" y="621"/>
                    </a:cxn>
                    <a:cxn ang="0">
                      <a:pos x="434" y="645"/>
                    </a:cxn>
                    <a:cxn ang="0">
                      <a:pos x="374" y="665"/>
                    </a:cxn>
                    <a:cxn ang="0">
                      <a:pos x="362" y="689"/>
                    </a:cxn>
                    <a:cxn ang="0">
                      <a:pos x="346" y="724"/>
                    </a:cxn>
                    <a:cxn ang="0">
                      <a:pos x="315" y="768"/>
                    </a:cxn>
                    <a:cxn ang="0">
                      <a:pos x="300" y="830"/>
                    </a:cxn>
                    <a:cxn ang="0">
                      <a:pos x="244" y="837"/>
                    </a:cxn>
                    <a:cxn ang="0">
                      <a:pos x="206" y="842"/>
                    </a:cxn>
                    <a:cxn ang="0">
                      <a:pos x="193" y="779"/>
                    </a:cxn>
                    <a:cxn ang="0">
                      <a:pos x="157" y="744"/>
                    </a:cxn>
                    <a:cxn ang="0">
                      <a:pos x="105" y="732"/>
                    </a:cxn>
                    <a:cxn ang="0">
                      <a:pos x="59" y="719"/>
                    </a:cxn>
                    <a:cxn ang="0">
                      <a:pos x="36" y="668"/>
                    </a:cxn>
                    <a:cxn ang="0">
                      <a:pos x="8" y="648"/>
                    </a:cxn>
                    <a:cxn ang="0">
                      <a:pos x="0" y="609"/>
                    </a:cxn>
                  </a:cxnLst>
                  <a:rect l="0" t="0" r="r" b="b"/>
                  <a:pathLst>
                    <a:path w="743" h="842">
                      <a:moveTo>
                        <a:pt x="0" y="609"/>
                      </a:moveTo>
                      <a:lnTo>
                        <a:pt x="46" y="547"/>
                      </a:lnTo>
                      <a:lnTo>
                        <a:pt x="81" y="566"/>
                      </a:lnTo>
                      <a:lnTo>
                        <a:pt x="243" y="578"/>
                      </a:lnTo>
                      <a:lnTo>
                        <a:pt x="303" y="570"/>
                      </a:lnTo>
                      <a:lnTo>
                        <a:pt x="300" y="514"/>
                      </a:lnTo>
                      <a:lnTo>
                        <a:pt x="263" y="503"/>
                      </a:lnTo>
                      <a:lnTo>
                        <a:pt x="267" y="152"/>
                      </a:lnTo>
                      <a:lnTo>
                        <a:pt x="243" y="120"/>
                      </a:lnTo>
                      <a:lnTo>
                        <a:pt x="243" y="52"/>
                      </a:lnTo>
                      <a:lnTo>
                        <a:pt x="276" y="45"/>
                      </a:lnTo>
                      <a:lnTo>
                        <a:pt x="276" y="0"/>
                      </a:lnTo>
                      <a:lnTo>
                        <a:pt x="324" y="31"/>
                      </a:lnTo>
                      <a:lnTo>
                        <a:pt x="640" y="285"/>
                      </a:lnTo>
                      <a:lnTo>
                        <a:pt x="684" y="305"/>
                      </a:lnTo>
                      <a:lnTo>
                        <a:pt x="695" y="379"/>
                      </a:lnTo>
                      <a:lnTo>
                        <a:pt x="735" y="371"/>
                      </a:lnTo>
                      <a:lnTo>
                        <a:pt x="743" y="522"/>
                      </a:lnTo>
                      <a:lnTo>
                        <a:pt x="711" y="526"/>
                      </a:lnTo>
                      <a:lnTo>
                        <a:pt x="711" y="553"/>
                      </a:lnTo>
                      <a:lnTo>
                        <a:pt x="592" y="568"/>
                      </a:lnTo>
                      <a:lnTo>
                        <a:pt x="557" y="594"/>
                      </a:lnTo>
                      <a:lnTo>
                        <a:pt x="480" y="590"/>
                      </a:lnTo>
                      <a:lnTo>
                        <a:pt x="457" y="621"/>
                      </a:lnTo>
                      <a:lnTo>
                        <a:pt x="434" y="645"/>
                      </a:lnTo>
                      <a:lnTo>
                        <a:pt x="374" y="665"/>
                      </a:lnTo>
                      <a:lnTo>
                        <a:pt x="362" y="689"/>
                      </a:lnTo>
                      <a:lnTo>
                        <a:pt x="346" y="724"/>
                      </a:lnTo>
                      <a:lnTo>
                        <a:pt x="315" y="768"/>
                      </a:lnTo>
                      <a:lnTo>
                        <a:pt x="300" y="830"/>
                      </a:lnTo>
                      <a:lnTo>
                        <a:pt x="244" y="837"/>
                      </a:lnTo>
                      <a:lnTo>
                        <a:pt x="206" y="842"/>
                      </a:lnTo>
                      <a:lnTo>
                        <a:pt x="193" y="779"/>
                      </a:lnTo>
                      <a:lnTo>
                        <a:pt x="157" y="744"/>
                      </a:lnTo>
                      <a:lnTo>
                        <a:pt x="105" y="732"/>
                      </a:lnTo>
                      <a:lnTo>
                        <a:pt x="59" y="719"/>
                      </a:lnTo>
                      <a:lnTo>
                        <a:pt x="36" y="668"/>
                      </a:lnTo>
                      <a:lnTo>
                        <a:pt x="8" y="648"/>
                      </a:lnTo>
                      <a:lnTo>
                        <a:pt x="0" y="609"/>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18" name="Freeform 44"/>
                <p:cNvSpPr>
                  <a:spLocks/>
                </p:cNvSpPr>
                <p:nvPr/>
              </p:nvSpPr>
              <p:spPr bwMode="auto">
                <a:xfrm>
                  <a:off x="2402" y="2607"/>
                  <a:ext cx="50" cy="54"/>
                </a:xfrm>
                <a:custGeom>
                  <a:avLst/>
                  <a:gdLst/>
                  <a:ahLst/>
                  <a:cxnLst>
                    <a:cxn ang="0">
                      <a:pos x="151" y="79"/>
                    </a:cxn>
                    <a:cxn ang="0">
                      <a:pos x="138" y="27"/>
                    </a:cxn>
                    <a:cxn ang="0">
                      <a:pos x="88" y="0"/>
                    </a:cxn>
                    <a:cxn ang="0">
                      <a:pos x="48" y="20"/>
                    </a:cxn>
                    <a:cxn ang="0">
                      <a:pos x="0" y="31"/>
                    </a:cxn>
                    <a:cxn ang="0">
                      <a:pos x="13" y="75"/>
                    </a:cxn>
                    <a:cxn ang="0">
                      <a:pos x="44" y="86"/>
                    </a:cxn>
                    <a:cxn ang="0">
                      <a:pos x="52" y="127"/>
                    </a:cxn>
                    <a:cxn ang="0">
                      <a:pos x="96" y="138"/>
                    </a:cxn>
                    <a:cxn ang="0">
                      <a:pos x="107" y="162"/>
                    </a:cxn>
                    <a:cxn ang="0">
                      <a:pos x="151" y="79"/>
                    </a:cxn>
                  </a:cxnLst>
                  <a:rect l="0" t="0" r="r" b="b"/>
                  <a:pathLst>
                    <a:path w="151" h="162">
                      <a:moveTo>
                        <a:pt x="151" y="79"/>
                      </a:moveTo>
                      <a:lnTo>
                        <a:pt x="138" y="27"/>
                      </a:lnTo>
                      <a:lnTo>
                        <a:pt x="88" y="0"/>
                      </a:lnTo>
                      <a:lnTo>
                        <a:pt x="48" y="20"/>
                      </a:lnTo>
                      <a:lnTo>
                        <a:pt x="0" y="31"/>
                      </a:lnTo>
                      <a:lnTo>
                        <a:pt x="13" y="75"/>
                      </a:lnTo>
                      <a:lnTo>
                        <a:pt x="44" y="86"/>
                      </a:lnTo>
                      <a:lnTo>
                        <a:pt x="52" y="127"/>
                      </a:lnTo>
                      <a:lnTo>
                        <a:pt x="96" y="138"/>
                      </a:lnTo>
                      <a:lnTo>
                        <a:pt x="107" y="162"/>
                      </a:lnTo>
                      <a:lnTo>
                        <a:pt x="151" y="79"/>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19" name="Freeform 45"/>
                <p:cNvSpPr>
                  <a:spLocks/>
                </p:cNvSpPr>
                <p:nvPr/>
              </p:nvSpPr>
              <p:spPr bwMode="auto">
                <a:xfrm>
                  <a:off x="2641" y="2537"/>
                  <a:ext cx="167" cy="165"/>
                </a:xfrm>
                <a:custGeom>
                  <a:avLst/>
                  <a:gdLst/>
                  <a:ahLst/>
                  <a:cxnLst>
                    <a:cxn ang="0">
                      <a:pos x="401" y="320"/>
                    </a:cxn>
                    <a:cxn ang="0">
                      <a:pos x="432" y="269"/>
                    </a:cxn>
                    <a:cxn ang="0">
                      <a:pos x="453" y="180"/>
                    </a:cxn>
                    <a:cxn ang="0">
                      <a:pos x="467" y="158"/>
                    </a:cxn>
                    <a:cxn ang="0">
                      <a:pos x="492" y="138"/>
                    </a:cxn>
                    <a:cxn ang="0">
                      <a:pos x="501" y="79"/>
                    </a:cxn>
                    <a:cxn ang="0">
                      <a:pos x="491" y="0"/>
                    </a:cxn>
                    <a:cxn ang="0">
                      <a:pos x="491" y="0"/>
                    </a:cxn>
                    <a:cxn ang="0">
                      <a:pos x="458" y="19"/>
                    </a:cxn>
                    <a:cxn ang="0">
                      <a:pos x="437" y="44"/>
                    </a:cxn>
                    <a:cxn ang="0">
                      <a:pos x="414" y="19"/>
                    </a:cxn>
                    <a:cxn ang="0">
                      <a:pos x="354" y="16"/>
                    </a:cxn>
                    <a:cxn ang="0">
                      <a:pos x="348" y="43"/>
                    </a:cxn>
                    <a:cxn ang="0">
                      <a:pos x="310" y="39"/>
                    </a:cxn>
                    <a:cxn ang="0">
                      <a:pos x="282" y="13"/>
                    </a:cxn>
                    <a:cxn ang="0">
                      <a:pos x="249" y="16"/>
                    </a:cxn>
                    <a:cxn ang="0">
                      <a:pos x="192" y="23"/>
                    </a:cxn>
                    <a:cxn ang="0">
                      <a:pos x="187" y="43"/>
                    </a:cxn>
                    <a:cxn ang="0">
                      <a:pos x="168" y="11"/>
                    </a:cxn>
                    <a:cxn ang="0">
                      <a:pos x="131" y="5"/>
                    </a:cxn>
                    <a:cxn ang="0">
                      <a:pos x="89" y="16"/>
                    </a:cxn>
                    <a:cxn ang="0">
                      <a:pos x="72" y="50"/>
                    </a:cxn>
                    <a:cxn ang="0">
                      <a:pos x="58" y="74"/>
                    </a:cxn>
                    <a:cxn ang="0">
                      <a:pos x="44" y="74"/>
                    </a:cxn>
                    <a:cxn ang="0">
                      <a:pos x="51" y="133"/>
                    </a:cxn>
                    <a:cxn ang="0">
                      <a:pos x="28" y="236"/>
                    </a:cxn>
                    <a:cxn ang="0">
                      <a:pos x="0" y="271"/>
                    </a:cxn>
                    <a:cxn ang="0">
                      <a:pos x="11" y="374"/>
                    </a:cxn>
                    <a:cxn ang="0">
                      <a:pos x="48" y="382"/>
                    </a:cxn>
                    <a:cxn ang="0">
                      <a:pos x="89" y="375"/>
                    </a:cxn>
                    <a:cxn ang="0">
                      <a:pos x="108" y="397"/>
                    </a:cxn>
                    <a:cxn ang="0">
                      <a:pos x="127" y="424"/>
                    </a:cxn>
                    <a:cxn ang="0">
                      <a:pos x="126" y="468"/>
                    </a:cxn>
                    <a:cxn ang="0">
                      <a:pos x="158" y="495"/>
                    </a:cxn>
                    <a:cxn ang="0">
                      <a:pos x="202" y="496"/>
                    </a:cxn>
                    <a:cxn ang="0">
                      <a:pos x="288" y="427"/>
                    </a:cxn>
                    <a:cxn ang="0">
                      <a:pos x="315" y="392"/>
                    </a:cxn>
                    <a:cxn ang="0">
                      <a:pos x="352" y="357"/>
                    </a:cxn>
                    <a:cxn ang="0">
                      <a:pos x="401" y="320"/>
                    </a:cxn>
                  </a:cxnLst>
                  <a:rect l="0" t="0" r="r" b="b"/>
                  <a:pathLst>
                    <a:path w="501" h="496">
                      <a:moveTo>
                        <a:pt x="401" y="320"/>
                      </a:moveTo>
                      <a:lnTo>
                        <a:pt x="432" y="269"/>
                      </a:lnTo>
                      <a:lnTo>
                        <a:pt x="453" y="180"/>
                      </a:lnTo>
                      <a:lnTo>
                        <a:pt x="467" y="158"/>
                      </a:lnTo>
                      <a:lnTo>
                        <a:pt x="492" y="138"/>
                      </a:lnTo>
                      <a:lnTo>
                        <a:pt x="501" y="79"/>
                      </a:lnTo>
                      <a:lnTo>
                        <a:pt x="491" y="0"/>
                      </a:lnTo>
                      <a:lnTo>
                        <a:pt x="491" y="0"/>
                      </a:lnTo>
                      <a:lnTo>
                        <a:pt x="458" y="19"/>
                      </a:lnTo>
                      <a:lnTo>
                        <a:pt x="437" y="44"/>
                      </a:lnTo>
                      <a:lnTo>
                        <a:pt x="414" y="19"/>
                      </a:lnTo>
                      <a:lnTo>
                        <a:pt x="354" y="16"/>
                      </a:lnTo>
                      <a:lnTo>
                        <a:pt x="348" y="43"/>
                      </a:lnTo>
                      <a:lnTo>
                        <a:pt x="310" y="39"/>
                      </a:lnTo>
                      <a:lnTo>
                        <a:pt x="282" y="13"/>
                      </a:lnTo>
                      <a:lnTo>
                        <a:pt x="249" y="16"/>
                      </a:lnTo>
                      <a:lnTo>
                        <a:pt x="192" y="23"/>
                      </a:lnTo>
                      <a:lnTo>
                        <a:pt x="187" y="43"/>
                      </a:lnTo>
                      <a:lnTo>
                        <a:pt x="168" y="11"/>
                      </a:lnTo>
                      <a:lnTo>
                        <a:pt x="131" y="5"/>
                      </a:lnTo>
                      <a:lnTo>
                        <a:pt x="89" y="16"/>
                      </a:lnTo>
                      <a:lnTo>
                        <a:pt x="72" y="50"/>
                      </a:lnTo>
                      <a:lnTo>
                        <a:pt x="58" y="74"/>
                      </a:lnTo>
                      <a:lnTo>
                        <a:pt x="44" y="74"/>
                      </a:lnTo>
                      <a:lnTo>
                        <a:pt x="51" y="133"/>
                      </a:lnTo>
                      <a:lnTo>
                        <a:pt x="28" y="236"/>
                      </a:lnTo>
                      <a:lnTo>
                        <a:pt x="0" y="271"/>
                      </a:lnTo>
                      <a:lnTo>
                        <a:pt x="11" y="374"/>
                      </a:lnTo>
                      <a:lnTo>
                        <a:pt x="48" y="382"/>
                      </a:lnTo>
                      <a:lnTo>
                        <a:pt x="89" y="375"/>
                      </a:lnTo>
                      <a:lnTo>
                        <a:pt x="108" y="397"/>
                      </a:lnTo>
                      <a:lnTo>
                        <a:pt x="127" y="424"/>
                      </a:lnTo>
                      <a:lnTo>
                        <a:pt x="126" y="468"/>
                      </a:lnTo>
                      <a:lnTo>
                        <a:pt x="158" y="495"/>
                      </a:lnTo>
                      <a:lnTo>
                        <a:pt x="202" y="496"/>
                      </a:lnTo>
                      <a:lnTo>
                        <a:pt x="288" y="427"/>
                      </a:lnTo>
                      <a:lnTo>
                        <a:pt x="315" y="392"/>
                      </a:lnTo>
                      <a:lnTo>
                        <a:pt x="352" y="357"/>
                      </a:lnTo>
                      <a:lnTo>
                        <a:pt x="401" y="320"/>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20" name="Freeform 46"/>
                <p:cNvSpPr>
                  <a:spLocks/>
                </p:cNvSpPr>
                <p:nvPr/>
              </p:nvSpPr>
              <p:spPr bwMode="auto">
                <a:xfrm>
                  <a:off x="2829" y="2584"/>
                  <a:ext cx="186" cy="147"/>
                </a:xfrm>
                <a:custGeom>
                  <a:avLst/>
                  <a:gdLst/>
                  <a:ahLst/>
                  <a:cxnLst>
                    <a:cxn ang="0">
                      <a:pos x="553" y="314"/>
                    </a:cxn>
                    <a:cxn ang="0">
                      <a:pos x="527" y="312"/>
                    </a:cxn>
                    <a:cxn ang="0">
                      <a:pos x="474" y="324"/>
                    </a:cxn>
                    <a:cxn ang="0">
                      <a:pos x="434" y="318"/>
                    </a:cxn>
                    <a:cxn ang="0">
                      <a:pos x="430" y="335"/>
                    </a:cxn>
                    <a:cxn ang="0">
                      <a:pos x="336" y="345"/>
                    </a:cxn>
                    <a:cxn ang="0">
                      <a:pos x="330" y="366"/>
                    </a:cxn>
                    <a:cxn ang="0">
                      <a:pos x="251" y="373"/>
                    </a:cxn>
                    <a:cxn ang="0">
                      <a:pos x="235" y="342"/>
                    </a:cxn>
                    <a:cxn ang="0">
                      <a:pos x="206" y="329"/>
                    </a:cxn>
                    <a:cxn ang="0">
                      <a:pos x="186" y="356"/>
                    </a:cxn>
                    <a:cxn ang="0">
                      <a:pos x="164" y="367"/>
                    </a:cxn>
                    <a:cxn ang="0">
                      <a:pos x="147" y="381"/>
                    </a:cxn>
                    <a:cxn ang="0">
                      <a:pos x="113" y="387"/>
                    </a:cxn>
                    <a:cxn ang="0">
                      <a:pos x="89" y="412"/>
                    </a:cxn>
                    <a:cxn ang="0">
                      <a:pos x="71" y="440"/>
                    </a:cxn>
                    <a:cxn ang="0">
                      <a:pos x="55" y="412"/>
                    </a:cxn>
                    <a:cxn ang="0">
                      <a:pos x="34" y="347"/>
                    </a:cxn>
                    <a:cxn ang="0">
                      <a:pos x="0" y="294"/>
                    </a:cxn>
                    <a:cxn ang="0">
                      <a:pos x="20" y="235"/>
                    </a:cxn>
                    <a:cxn ang="0">
                      <a:pos x="41" y="205"/>
                    </a:cxn>
                    <a:cxn ang="0">
                      <a:pos x="68" y="191"/>
                    </a:cxn>
                    <a:cxn ang="0">
                      <a:pos x="110" y="195"/>
                    </a:cxn>
                    <a:cxn ang="0">
                      <a:pos x="124" y="166"/>
                    </a:cxn>
                    <a:cxn ang="0">
                      <a:pos x="174" y="162"/>
                    </a:cxn>
                    <a:cxn ang="0">
                      <a:pos x="197" y="129"/>
                    </a:cxn>
                    <a:cxn ang="0">
                      <a:pos x="241" y="119"/>
                    </a:cxn>
                    <a:cxn ang="0">
                      <a:pos x="257" y="87"/>
                    </a:cxn>
                    <a:cxn ang="0">
                      <a:pos x="286" y="73"/>
                    </a:cxn>
                    <a:cxn ang="0">
                      <a:pos x="306" y="35"/>
                    </a:cxn>
                    <a:cxn ang="0">
                      <a:pos x="336" y="8"/>
                    </a:cxn>
                    <a:cxn ang="0">
                      <a:pos x="358" y="0"/>
                    </a:cxn>
                    <a:cxn ang="0">
                      <a:pos x="379" y="33"/>
                    </a:cxn>
                    <a:cxn ang="0">
                      <a:pos x="401" y="78"/>
                    </a:cxn>
                    <a:cxn ang="0">
                      <a:pos x="396" y="118"/>
                    </a:cxn>
                    <a:cxn ang="0">
                      <a:pos x="417" y="128"/>
                    </a:cxn>
                    <a:cxn ang="0">
                      <a:pos x="420" y="153"/>
                    </a:cxn>
                    <a:cxn ang="0">
                      <a:pos x="452" y="148"/>
                    </a:cxn>
                    <a:cxn ang="0">
                      <a:pos x="464" y="191"/>
                    </a:cxn>
                    <a:cxn ang="0">
                      <a:pos x="506" y="199"/>
                    </a:cxn>
                    <a:cxn ang="0">
                      <a:pos x="513" y="250"/>
                    </a:cxn>
                    <a:cxn ang="0">
                      <a:pos x="540" y="260"/>
                    </a:cxn>
                    <a:cxn ang="0">
                      <a:pos x="551" y="278"/>
                    </a:cxn>
                    <a:cxn ang="0">
                      <a:pos x="558" y="291"/>
                    </a:cxn>
                    <a:cxn ang="0">
                      <a:pos x="553" y="314"/>
                    </a:cxn>
                  </a:cxnLst>
                  <a:rect l="0" t="0" r="r" b="b"/>
                  <a:pathLst>
                    <a:path w="558" h="440">
                      <a:moveTo>
                        <a:pt x="553" y="314"/>
                      </a:moveTo>
                      <a:lnTo>
                        <a:pt x="527" y="312"/>
                      </a:lnTo>
                      <a:lnTo>
                        <a:pt x="474" y="324"/>
                      </a:lnTo>
                      <a:lnTo>
                        <a:pt x="434" y="318"/>
                      </a:lnTo>
                      <a:lnTo>
                        <a:pt x="430" y="335"/>
                      </a:lnTo>
                      <a:lnTo>
                        <a:pt x="336" y="345"/>
                      </a:lnTo>
                      <a:lnTo>
                        <a:pt x="330" y="366"/>
                      </a:lnTo>
                      <a:lnTo>
                        <a:pt x="251" y="373"/>
                      </a:lnTo>
                      <a:lnTo>
                        <a:pt x="235" y="342"/>
                      </a:lnTo>
                      <a:lnTo>
                        <a:pt x="206" y="329"/>
                      </a:lnTo>
                      <a:lnTo>
                        <a:pt x="186" y="356"/>
                      </a:lnTo>
                      <a:lnTo>
                        <a:pt x="164" y="367"/>
                      </a:lnTo>
                      <a:lnTo>
                        <a:pt x="147" y="381"/>
                      </a:lnTo>
                      <a:lnTo>
                        <a:pt x="113" y="387"/>
                      </a:lnTo>
                      <a:lnTo>
                        <a:pt x="89" y="412"/>
                      </a:lnTo>
                      <a:lnTo>
                        <a:pt x="71" y="440"/>
                      </a:lnTo>
                      <a:lnTo>
                        <a:pt x="55" y="412"/>
                      </a:lnTo>
                      <a:lnTo>
                        <a:pt x="34" y="347"/>
                      </a:lnTo>
                      <a:lnTo>
                        <a:pt x="0" y="294"/>
                      </a:lnTo>
                      <a:lnTo>
                        <a:pt x="20" y="235"/>
                      </a:lnTo>
                      <a:lnTo>
                        <a:pt x="41" y="205"/>
                      </a:lnTo>
                      <a:lnTo>
                        <a:pt x="68" y="191"/>
                      </a:lnTo>
                      <a:lnTo>
                        <a:pt x="110" y="195"/>
                      </a:lnTo>
                      <a:lnTo>
                        <a:pt x="124" y="166"/>
                      </a:lnTo>
                      <a:lnTo>
                        <a:pt x="174" y="162"/>
                      </a:lnTo>
                      <a:lnTo>
                        <a:pt x="197" y="129"/>
                      </a:lnTo>
                      <a:lnTo>
                        <a:pt x="241" y="119"/>
                      </a:lnTo>
                      <a:lnTo>
                        <a:pt x="257" y="87"/>
                      </a:lnTo>
                      <a:lnTo>
                        <a:pt x="286" y="73"/>
                      </a:lnTo>
                      <a:lnTo>
                        <a:pt x="306" y="35"/>
                      </a:lnTo>
                      <a:lnTo>
                        <a:pt x="336" y="8"/>
                      </a:lnTo>
                      <a:lnTo>
                        <a:pt x="358" y="0"/>
                      </a:lnTo>
                      <a:lnTo>
                        <a:pt x="379" y="33"/>
                      </a:lnTo>
                      <a:lnTo>
                        <a:pt x="401" y="78"/>
                      </a:lnTo>
                      <a:lnTo>
                        <a:pt x="396" y="118"/>
                      </a:lnTo>
                      <a:lnTo>
                        <a:pt x="417" y="128"/>
                      </a:lnTo>
                      <a:lnTo>
                        <a:pt x="420" y="153"/>
                      </a:lnTo>
                      <a:lnTo>
                        <a:pt x="452" y="148"/>
                      </a:lnTo>
                      <a:lnTo>
                        <a:pt x="464" y="191"/>
                      </a:lnTo>
                      <a:lnTo>
                        <a:pt x="506" y="199"/>
                      </a:lnTo>
                      <a:lnTo>
                        <a:pt x="513" y="250"/>
                      </a:lnTo>
                      <a:lnTo>
                        <a:pt x="540" y="260"/>
                      </a:lnTo>
                      <a:lnTo>
                        <a:pt x="551" y="278"/>
                      </a:lnTo>
                      <a:lnTo>
                        <a:pt x="558" y="291"/>
                      </a:lnTo>
                      <a:lnTo>
                        <a:pt x="553" y="314"/>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21" name="Freeform 47"/>
                <p:cNvSpPr>
                  <a:spLocks/>
                </p:cNvSpPr>
                <p:nvPr/>
              </p:nvSpPr>
              <p:spPr bwMode="auto">
                <a:xfrm>
                  <a:off x="2975" y="2215"/>
                  <a:ext cx="162" cy="189"/>
                </a:xfrm>
                <a:custGeom>
                  <a:avLst/>
                  <a:gdLst/>
                  <a:ahLst/>
                  <a:cxnLst>
                    <a:cxn ang="0">
                      <a:pos x="0" y="12"/>
                    </a:cxn>
                    <a:cxn ang="0">
                      <a:pos x="3" y="565"/>
                    </a:cxn>
                    <a:cxn ang="0">
                      <a:pos x="31" y="550"/>
                    </a:cxn>
                    <a:cxn ang="0">
                      <a:pos x="66" y="526"/>
                    </a:cxn>
                    <a:cxn ang="0">
                      <a:pos x="362" y="526"/>
                    </a:cxn>
                    <a:cxn ang="0">
                      <a:pos x="390" y="550"/>
                    </a:cxn>
                    <a:cxn ang="0">
                      <a:pos x="469" y="486"/>
                    </a:cxn>
                    <a:cxn ang="0">
                      <a:pos x="469" y="423"/>
                    </a:cxn>
                    <a:cxn ang="0">
                      <a:pos x="485" y="410"/>
                    </a:cxn>
                    <a:cxn ang="0">
                      <a:pos x="378" y="241"/>
                    </a:cxn>
                    <a:cxn ang="0">
                      <a:pos x="318" y="138"/>
                    </a:cxn>
                    <a:cxn ang="0">
                      <a:pos x="318" y="91"/>
                    </a:cxn>
                    <a:cxn ang="0">
                      <a:pos x="351" y="130"/>
                    </a:cxn>
                    <a:cxn ang="0">
                      <a:pos x="402" y="185"/>
                    </a:cxn>
                    <a:cxn ang="0">
                      <a:pos x="425" y="138"/>
                    </a:cxn>
                    <a:cxn ang="0">
                      <a:pos x="425" y="83"/>
                    </a:cxn>
                    <a:cxn ang="0">
                      <a:pos x="382" y="16"/>
                    </a:cxn>
                    <a:cxn ang="0">
                      <a:pos x="318" y="12"/>
                    </a:cxn>
                    <a:cxn ang="0">
                      <a:pos x="204" y="0"/>
                    </a:cxn>
                    <a:cxn ang="0">
                      <a:pos x="189" y="55"/>
                    </a:cxn>
                    <a:cxn ang="0">
                      <a:pos x="156" y="40"/>
                    </a:cxn>
                    <a:cxn ang="0">
                      <a:pos x="125" y="3"/>
                    </a:cxn>
                    <a:cxn ang="0">
                      <a:pos x="0" y="12"/>
                    </a:cxn>
                  </a:cxnLst>
                  <a:rect l="0" t="0" r="r" b="b"/>
                  <a:pathLst>
                    <a:path w="485" h="565">
                      <a:moveTo>
                        <a:pt x="0" y="12"/>
                      </a:moveTo>
                      <a:lnTo>
                        <a:pt x="3" y="565"/>
                      </a:lnTo>
                      <a:lnTo>
                        <a:pt x="31" y="550"/>
                      </a:lnTo>
                      <a:lnTo>
                        <a:pt x="66" y="526"/>
                      </a:lnTo>
                      <a:lnTo>
                        <a:pt x="362" y="526"/>
                      </a:lnTo>
                      <a:lnTo>
                        <a:pt x="390" y="550"/>
                      </a:lnTo>
                      <a:lnTo>
                        <a:pt x="469" y="486"/>
                      </a:lnTo>
                      <a:lnTo>
                        <a:pt x="469" y="423"/>
                      </a:lnTo>
                      <a:lnTo>
                        <a:pt x="485" y="410"/>
                      </a:lnTo>
                      <a:lnTo>
                        <a:pt x="378" y="241"/>
                      </a:lnTo>
                      <a:lnTo>
                        <a:pt x="318" y="138"/>
                      </a:lnTo>
                      <a:lnTo>
                        <a:pt x="318" y="91"/>
                      </a:lnTo>
                      <a:lnTo>
                        <a:pt x="351" y="130"/>
                      </a:lnTo>
                      <a:lnTo>
                        <a:pt x="402" y="185"/>
                      </a:lnTo>
                      <a:lnTo>
                        <a:pt x="425" y="138"/>
                      </a:lnTo>
                      <a:lnTo>
                        <a:pt x="425" y="83"/>
                      </a:lnTo>
                      <a:lnTo>
                        <a:pt x="382" y="16"/>
                      </a:lnTo>
                      <a:lnTo>
                        <a:pt x="318" y="12"/>
                      </a:lnTo>
                      <a:lnTo>
                        <a:pt x="204" y="0"/>
                      </a:lnTo>
                      <a:lnTo>
                        <a:pt x="189" y="55"/>
                      </a:lnTo>
                      <a:lnTo>
                        <a:pt x="156" y="40"/>
                      </a:lnTo>
                      <a:lnTo>
                        <a:pt x="125" y="3"/>
                      </a:lnTo>
                      <a:lnTo>
                        <a:pt x="0" y="12"/>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22" name="Freeform 48"/>
                <p:cNvSpPr>
                  <a:spLocks/>
                </p:cNvSpPr>
                <p:nvPr/>
              </p:nvSpPr>
              <p:spPr bwMode="auto">
                <a:xfrm>
                  <a:off x="3528" y="2134"/>
                  <a:ext cx="186" cy="224"/>
                </a:xfrm>
                <a:custGeom>
                  <a:avLst/>
                  <a:gdLst/>
                  <a:ahLst/>
                  <a:cxnLst>
                    <a:cxn ang="0">
                      <a:pos x="430" y="0"/>
                    </a:cxn>
                    <a:cxn ang="0">
                      <a:pos x="388" y="16"/>
                    </a:cxn>
                    <a:cxn ang="0">
                      <a:pos x="378" y="65"/>
                    </a:cxn>
                    <a:cxn ang="0">
                      <a:pos x="378" y="65"/>
                    </a:cxn>
                    <a:cxn ang="0">
                      <a:pos x="360" y="123"/>
                    </a:cxn>
                    <a:cxn ang="0">
                      <a:pos x="340" y="169"/>
                    </a:cxn>
                    <a:cxn ang="0">
                      <a:pos x="309" y="189"/>
                    </a:cxn>
                    <a:cxn ang="0">
                      <a:pos x="296" y="245"/>
                    </a:cxn>
                    <a:cxn ang="0">
                      <a:pos x="257" y="248"/>
                    </a:cxn>
                    <a:cxn ang="0">
                      <a:pos x="206" y="281"/>
                    </a:cxn>
                    <a:cxn ang="0">
                      <a:pos x="170" y="309"/>
                    </a:cxn>
                    <a:cxn ang="0">
                      <a:pos x="150" y="355"/>
                    </a:cxn>
                    <a:cxn ang="0">
                      <a:pos x="20" y="368"/>
                    </a:cxn>
                    <a:cxn ang="0">
                      <a:pos x="0" y="407"/>
                    </a:cxn>
                    <a:cxn ang="0">
                      <a:pos x="12" y="458"/>
                    </a:cxn>
                    <a:cxn ang="0">
                      <a:pos x="47" y="462"/>
                    </a:cxn>
                    <a:cxn ang="0">
                      <a:pos x="64" y="490"/>
                    </a:cxn>
                    <a:cxn ang="0">
                      <a:pos x="36" y="526"/>
                    </a:cxn>
                    <a:cxn ang="0">
                      <a:pos x="0" y="537"/>
                    </a:cxn>
                    <a:cxn ang="0">
                      <a:pos x="36" y="549"/>
                    </a:cxn>
                    <a:cxn ang="0">
                      <a:pos x="55" y="589"/>
                    </a:cxn>
                    <a:cxn ang="0">
                      <a:pos x="134" y="589"/>
                    </a:cxn>
                    <a:cxn ang="0">
                      <a:pos x="185" y="569"/>
                    </a:cxn>
                    <a:cxn ang="0">
                      <a:pos x="194" y="609"/>
                    </a:cxn>
                    <a:cxn ang="0">
                      <a:pos x="246" y="644"/>
                    </a:cxn>
                    <a:cxn ang="0">
                      <a:pos x="285" y="672"/>
                    </a:cxn>
                    <a:cxn ang="0">
                      <a:pos x="312" y="644"/>
                    </a:cxn>
                    <a:cxn ang="0">
                      <a:pos x="403" y="644"/>
                    </a:cxn>
                    <a:cxn ang="0">
                      <a:pos x="408" y="605"/>
                    </a:cxn>
                    <a:cxn ang="0">
                      <a:pos x="360" y="541"/>
                    </a:cxn>
                    <a:cxn ang="0">
                      <a:pos x="320" y="502"/>
                    </a:cxn>
                    <a:cxn ang="0">
                      <a:pos x="336" y="454"/>
                    </a:cxn>
                    <a:cxn ang="0">
                      <a:pos x="364" y="427"/>
                    </a:cxn>
                    <a:cxn ang="0">
                      <a:pos x="443" y="454"/>
                    </a:cxn>
                    <a:cxn ang="0">
                      <a:pos x="454" y="423"/>
                    </a:cxn>
                    <a:cxn ang="0">
                      <a:pos x="459" y="387"/>
                    </a:cxn>
                    <a:cxn ang="0">
                      <a:pos x="509" y="344"/>
                    </a:cxn>
                    <a:cxn ang="0">
                      <a:pos x="526" y="300"/>
                    </a:cxn>
                    <a:cxn ang="0">
                      <a:pos x="557" y="269"/>
                    </a:cxn>
                    <a:cxn ang="0">
                      <a:pos x="553" y="197"/>
                    </a:cxn>
                    <a:cxn ang="0">
                      <a:pos x="509" y="166"/>
                    </a:cxn>
                    <a:cxn ang="0">
                      <a:pos x="514" y="103"/>
                    </a:cxn>
                    <a:cxn ang="0">
                      <a:pos x="491" y="71"/>
                    </a:cxn>
                    <a:cxn ang="0">
                      <a:pos x="498" y="27"/>
                    </a:cxn>
                    <a:cxn ang="0">
                      <a:pos x="459" y="7"/>
                    </a:cxn>
                    <a:cxn ang="0">
                      <a:pos x="430" y="0"/>
                    </a:cxn>
                  </a:cxnLst>
                  <a:rect l="0" t="0" r="r" b="b"/>
                  <a:pathLst>
                    <a:path w="557" h="672">
                      <a:moveTo>
                        <a:pt x="430" y="0"/>
                      </a:moveTo>
                      <a:lnTo>
                        <a:pt x="388" y="16"/>
                      </a:lnTo>
                      <a:lnTo>
                        <a:pt x="378" y="65"/>
                      </a:lnTo>
                      <a:lnTo>
                        <a:pt x="378" y="65"/>
                      </a:lnTo>
                      <a:lnTo>
                        <a:pt x="360" y="123"/>
                      </a:lnTo>
                      <a:lnTo>
                        <a:pt x="340" y="169"/>
                      </a:lnTo>
                      <a:lnTo>
                        <a:pt x="309" y="189"/>
                      </a:lnTo>
                      <a:lnTo>
                        <a:pt x="296" y="245"/>
                      </a:lnTo>
                      <a:lnTo>
                        <a:pt x="257" y="248"/>
                      </a:lnTo>
                      <a:lnTo>
                        <a:pt x="206" y="281"/>
                      </a:lnTo>
                      <a:lnTo>
                        <a:pt x="170" y="309"/>
                      </a:lnTo>
                      <a:lnTo>
                        <a:pt x="150" y="355"/>
                      </a:lnTo>
                      <a:lnTo>
                        <a:pt x="20" y="368"/>
                      </a:lnTo>
                      <a:lnTo>
                        <a:pt x="0" y="407"/>
                      </a:lnTo>
                      <a:lnTo>
                        <a:pt x="12" y="458"/>
                      </a:lnTo>
                      <a:lnTo>
                        <a:pt x="47" y="462"/>
                      </a:lnTo>
                      <a:lnTo>
                        <a:pt x="64" y="490"/>
                      </a:lnTo>
                      <a:lnTo>
                        <a:pt x="36" y="526"/>
                      </a:lnTo>
                      <a:lnTo>
                        <a:pt x="0" y="537"/>
                      </a:lnTo>
                      <a:lnTo>
                        <a:pt x="36" y="549"/>
                      </a:lnTo>
                      <a:lnTo>
                        <a:pt x="55" y="589"/>
                      </a:lnTo>
                      <a:lnTo>
                        <a:pt x="134" y="589"/>
                      </a:lnTo>
                      <a:lnTo>
                        <a:pt x="185" y="569"/>
                      </a:lnTo>
                      <a:lnTo>
                        <a:pt x="194" y="609"/>
                      </a:lnTo>
                      <a:lnTo>
                        <a:pt x="246" y="644"/>
                      </a:lnTo>
                      <a:lnTo>
                        <a:pt x="285" y="672"/>
                      </a:lnTo>
                      <a:lnTo>
                        <a:pt x="312" y="644"/>
                      </a:lnTo>
                      <a:lnTo>
                        <a:pt x="403" y="644"/>
                      </a:lnTo>
                      <a:lnTo>
                        <a:pt x="408" y="605"/>
                      </a:lnTo>
                      <a:lnTo>
                        <a:pt x="360" y="541"/>
                      </a:lnTo>
                      <a:lnTo>
                        <a:pt x="320" y="502"/>
                      </a:lnTo>
                      <a:lnTo>
                        <a:pt x="336" y="454"/>
                      </a:lnTo>
                      <a:lnTo>
                        <a:pt x="364" y="427"/>
                      </a:lnTo>
                      <a:lnTo>
                        <a:pt x="443" y="454"/>
                      </a:lnTo>
                      <a:lnTo>
                        <a:pt x="454" y="423"/>
                      </a:lnTo>
                      <a:lnTo>
                        <a:pt x="459" y="387"/>
                      </a:lnTo>
                      <a:lnTo>
                        <a:pt x="509" y="344"/>
                      </a:lnTo>
                      <a:lnTo>
                        <a:pt x="526" y="300"/>
                      </a:lnTo>
                      <a:lnTo>
                        <a:pt x="557" y="269"/>
                      </a:lnTo>
                      <a:lnTo>
                        <a:pt x="553" y="197"/>
                      </a:lnTo>
                      <a:lnTo>
                        <a:pt x="509" y="166"/>
                      </a:lnTo>
                      <a:lnTo>
                        <a:pt x="514" y="103"/>
                      </a:lnTo>
                      <a:lnTo>
                        <a:pt x="491" y="71"/>
                      </a:lnTo>
                      <a:lnTo>
                        <a:pt x="498" y="27"/>
                      </a:lnTo>
                      <a:lnTo>
                        <a:pt x="459" y="7"/>
                      </a:lnTo>
                      <a:lnTo>
                        <a:pt x="430" y="0"/>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23" name="Freeform 49"/>
                <p:cNvSpPr>
                  <a:spLocks/>
                </p:cNvSpPr>
                <p:nvPr/>
              </p:nvSpPr>
              <p:spPr bwMode="auto">
                <a:xfrm>
                  <a:off x="4457" y="2074"/>
                  <a:ext cx="56" cy="91"/>
                </a:xfrm>
                <a:custGeom>
                  <a:avLst/>
                  <a:gdLst/>
                  <a:ahLst/>
                  <a:cxnLst>
                    <a:cxn ang="0">
                      <a:pos x="79" y="0"/>
                    </a:cxn>
                    <a:cxn ang="0">
                      <a:pos x="64" y="48"/>
                    </a:cxn>
                    <a:cxn ang="0">
                      <a:pos x="0" y="72"/>
                    </a:cxn>
                    <a:cxn ang="0">
                      <a:pos x="23" y="111"/>
                    </a:cxn>
                    <a:cxn ang="0">
                      <a:pos x="20" y="147"/>
                    </a:cxn>
                    <a:cxn ang="0">
                      <a:pos x="60" y="162"/>
                    </a:cxn>
                    <a:cxn ang="0">
                      <a:pos x="51" y="254"/>
                    </a:cxn>
                    <a:cxn ang="0">
                      <a:pos x="99" y="274"/>
                    </a:cxn>
                    <a:cxn ang="0">
                      <a:pos x="170" y="230"/>
                    </a:cxn>
                    <a:cxn ang="0">
                      <a:pos x="170" y="120"/>
                    </a:cxn>
                    <a:cxn ang="0">
                      <a:pos x="79" y="0"/>
                    </a:cxn>
                  </a:cxnLst>
                  <a:rect l="0" t="0" r="r" b="b"/>
                  <a:pathLst>
                    <a:path w="170" h="274">
                      <a:moveTo>
                        <a:pt x="79" y="0"/>
                      </a:moveTo>
                      <a:lnTo>
                        <a:pt x="64" y="48"/>
                      </a:lnTo>
                      <a:lnTo>
                        <a:pt x="0" y="72"/>
                      </a:lnTo>
                      <a:lnTo>
                        <a:pt x="23" y="111"/>
                      </a:lnTo>
                      <a:lnTo>
                        <a:pt x="20" y="147"/>
                      </a:lnTo>
                      <a:lnTo>
                        <a:pt x="60" y="162"/>
                      </a:lnTo>
                      <a:lnTo>
                        <a:pt x="51" y="254"/>
                      </a:lnTo>
                      <a:lnTo>
                        <a:pt x="99" y="274"/>
                      </a:lnTo>
                      <a:lnTo>
                        <a:pt x="170" y="230"/>
                      </a:lnTo>
                      <a:lnTo>
                        <a:pt x="170" y="120"/>
                      </a:lnTo>
                      <a:lnTo>
                        <a:pt x="79" y="0"/>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24" name="Freeform 50"/>
                <p:cNvSpPr>
                  <a:spLocks/>
                </p:cNvSpPr>
                <p:nvPr/>
              </p:nvSpPr>
              <p:spPr bwMode="auto">
                <a:xfrm>
                  <a:off x="4617" y="1759"/>
                  <a:ext cx="57" cy="115"/>
                </a:xfrm>
                <a:custGeom>
                  <a:avLst/>
                  <a:gdLst/>
                  <a:ahLst/>
                  <a:cxnLst>
                    <a:cxn ang="0">
                      <a:pos x="12" y="32"/>
                    </a:cxn>
                    <a:cxn ang="0">
                      <a:pos x="12" y="68"/>
                    </a:cxn>
                    <a:cxn ang="0">
                      <a:pos x="24" y="111"/>
                    </a:cxn>
                    <a:cxn ang="0">
                      <a:pos x="40" y="166"/>
                    </a:cxn>
                    <a:cxn ang="0">
                      <a:pos x="55" y="230"/>
                    </a:cxn>
                    <a:cxn ang="0">
                      <a:pos x="83" y="258"/>
                    </a:cxn>
                    <a:cxn ang="0">
                      <a:pos x="67" y="300"/>
                    </a:cxn>
                    <a:cxn ang="0">
                      <a:pos x="75" y="322"/>
                    </a:cxn>
                    <a:cxn ang="0">
                      <a:pos x="95" y="320"/>
                    </a:cxn>
                    <a:cxn ang="0">
                      <a:pos x="142" y="343"/>
                    </a:cxn>
                    <a:cxn ang="0">
                      <a:pos x="170" y="324"/>
                    </a:cxn>
                    <a:cxn ang="0">
                      <a:pos x="147" y="265"/>
                    </a:cxn>
                    <a:cxn ang="0">
                      <a:pos x="109" y="175"/>
                    </a:cxn>
                    <a:cxn ang="0">
                      <a:pos x="140" y="181"/>
                    </a:cxn>
                    <a:cxn ang="0">
                      <a:pos x="98" y="122"/>
                    </a:cxn>
                    <a:cxn ang="0">
                      <a:pos x="64" y="76"/>
                    </a:cxn>
                    <a:cxn ang="0">
                      <a:pos x="51" y="13"/>
                    </a:cxn>
                    <a:cxn ang="0">
                      <a:pos x="0" y="0"/>
                    </a:cxn>
                    <a:cxn ang="0">
                      <a:pos x="12" y="32"/>
                    </a:cxn>
                  </a:cxnLst>
                  <a:rect l="0" t="0" r="r" b="b"/>
                  <a:pathLst>
                    <a:path w="170" h="343">
                      <a:moveTo>
                        <a:pt x="12" y="32"/>
                      </a:moveTo>
                      <a:lnTo>
                        <a:pt x="12" y="68"/>
                      </a:lnTo>
                      <a:lnTo>
                        <a:pt x="24" y="111"/>
                      </a:lnTo>
                      <a:lnTo>
                        <a:pt x="40" y="166"/>
                      </a:lnTo>
                      <a:lnTo>
                        <a:pt x="55" y="230"/>
                      </a:lnTo>
                      <a:lnTo>
                        <a:pt x="83" y="258"/>
                      </a:lnTo>
                      <a:lnTo>
                        <a:pt x="67" y="300"/>
                      </a:lnTo>
                      <a:lnTo>
                        <a:pt x="75" y="322"/>
                      </a:lnTo>
                      <a:lnTo>
                        <a:pt x="95" y="320"/>
                      </a:lnTo>
                      <a:lnTo>
                        <a:pt x="142" y="343"/>
                      </a:lnTo>
                      <a:lnTo>
                        <a:pt x="170" y="324"/>
                      </a:lnTo>
                      <a:lnTo>
                        <a:pt x="147" y="265"/>
                      </a:lnTo>
                      <a:lnTo>
                        <a:pt x="109" y="175"/>
                      </a:lnTo>
                      <a:lnTo>
                        <a:pt x="140" y="181"/>
                      </a:lnTo>
                      <a:lnTo>
                        <a:pt x="98" y="122"/>
                      </a:lnTo>
                      <a:lnTo>
                        <a:pt x="64" y="76"/>
                      </a:lnTo>
                      <a:lnTo>
                        <a:pt x="51" y="13"/>
                      </a:lnTo>
                      <a:lnTo>
                        <a:pt x="0" y="0"/>
                      </a:lnTo>
                      <a:lnTo>
                        <a:pt x="12" y="32"/>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effectLst/>
                    <a:uLnTx/>
                    <a:uFillTx/>
                  </a:endParaRPr>
                </a:p>
              </p:txBody>
            </p:sp>
            <p:sp>
              <p:nvSpPr>
                <p:cNvPr id="425" name="Freeform 51"/>
                <p:cNvSpPr>
                  <a:spLocks/>
                </p:cNvSpPr>
                <p:nvPr/>
              </p:nvSpPr>
              <p:spPr bwMode="auto">
                <a:xfrm>
                  <a:off x="3623" y="2186"/>
                  <a:ext cx="431" cy="448"/>
                </a:xfrm>
                <a:custGeom>
                  <a:avLst/>
                  <a:gdLst/>
                  <a:ahLst/>
                  <a:cxnLst>
                    <a:cxn ang="0">
                      <a:pos x="1288" y="332"/>
                    </a:cxn>
                    <a:cxn ang="0">
                      <a:pos x="1194" y="407"/>
                    </a:cxn>
                    <a:cxn ang="0">
                      <a:pos x="1133" y="514"/>
                    </a:cxn>
                    <a:cxn ang="0">
                      <a:pos x="1133" y="605"/>
                    </a:cxn>
                    <a:cxn ang="0">
                      <a:pos x="1087" y="506"/>
                    </a:cxn>
                    <a:cxn ang="0">
                      <a:pos x="1023" y="419"/>
                    </a:cxn>
                    <a:cxn ang="0">
                      <a:pos x="920" y="372"/>
                    </a:cxn>
                    <a:cxn ang="0">
                      <a:pos x="920" y="478"/>
                    </a:cxn>
                    <a:cxn ang="0">
                      <a:pos x="892" y="604"/>
                    </a:cxn>
                    <a:cxn ang="0">
                      <a:pos x="861" y="683"/>
                    </a:cxn>
                    <a:cxn ang="0">
                      <a:pos x="809" y="747"/>
                    </a:cxn>
                    <a:cxn ang="0">
                      <a:pos x="723" y="810"/>
                    </a:cxn>
                    <a:cxn ang="0">
                      <a:pos x="651" y="889"/>
                    </a:cxn>
                    <a:cxn ang="0">
                      <a:pos x="541" y="964"/>
                    </a:cxn>
                    <a:cxn ang="0">
                      <a:pos x="537" y="1134"/>
                    </a:cxn>
                    <a:cxn ang="0">
                      <a:pos x="526" y="1264"/>
                    </a:cxn>
                    <a:cxn ang="0">
                      <a:pos x="443" y="1344"/>
                    </a:cxn>
                    <a:cxn ang="0">
                      <a:pos x="406" y="1264"/>
                    </a:cxn>
                    <a:cxn ang="0">
                      <a:pos x="300" y="1000"/>
                    </a:cxn>
                    <a:cxn ang="0">
                      <a:pos x="221" y="806"/>
                    </a:cxn>
                    <a:cxn ang="0">
                      <a:pos x="209" y="628"/>
                    </a:cxn>
                    <a:cxn ang="0">
                      <a:pos x="185" y="624"/>
                    </a:cxn>
                    <a:cxn ang="0">
                      <a:pos x="86" y="652"/>
                    </a:cxn>
                    <a:cxn ang="0">
                      <a:pos x="62" y="549"/>
                    </a:cxn>
                    <a:cxn ang="0">
                      <a:pos x="0" y="514"/>
                    </a:cxn>
                    <a:cxn ang="0">
                      <a:pos x="118" y="486"/>
                    </a:cxn>
                    <a:cxn ang="0">
                      <a:pos x="75" y="383"/>
                    </a:cxn>
                    <a:cxn ang="0">
                      <a:pos x="51" y="296"/>
                    </a:cxn>
                    <a:cxn ang="0">
                      <a:pos x="158" y="296"/>
                    </a:cxn>
                    <a:cxn ang="0">
                      <a:pos x="174" y="229"/>
                    </a:cxn>
                    <a:cxn ang="0">
                      <a:pos x="241" y="142"/>
                    </a:cxn>
                    <a:cxn ang="0">
                      <a:pos x="268" y="39"/>
                    </a:cxn>
                    <a:cxn ang="0">
                      <a:pos x="384" y="4"/>
                    </a:cxn>
                    <a:cxn ang="0">
                      <a:pos x="418" y="114"/>
                    </a:cxn>
                    <a:cxn ang="0">
                      <a:pos x="526" y="166"/>
                    </a:cxn>
                    <a:cxn ang="0">
                      <a:pos x="568" y="289"/>
                    </a:cxn>
                    <a:cxn ang="0">
                      <a:pos x="695" y="332"/>
                    </a:cxn>
                    <a:cxn ang="0">
                      <a:pos x="791" y="368"/>
                    </a:cxn>
                    <a:cxn ang="0">
                      <a:pos x="885" y="363"/>
                    </a:cxn>
                    <a:cxn ang="0">
                      <a:pos x="932" y="272"/>
                    </a:cxn>
                    <a:cxn ang="0">
                      <a:pos x="1058" y="295"/>
                    </a:cxn>
                    <a:cxn ang="0">
                      <a:pos x="1137" y="230"/>
                    </a:cxn>
                    <a:cxn ang="0">
                      <a:pos x="1261" y="257"/>
                    </a:cxn>
                  </a:cxnLst>
                  <a:rect l="0" t="0" r="r" b="b"/>
                  <a:pathLst>
                    <a:path w="1292" h="1344">
                      <a:moveTo>
                        <a:pt x="1292" y="305"/>
                      </a:moveTo>
                      <a:lnTo>
                        <a:pt x="1288" y="332"/>
                      </a:lnTo>
                      <a:lnTo>
                        <a:pt x="1229" y="359"/>
                      </a:lnTo>
                      <a:lnTo>
                        <a:pt x="1194" y="407"/>
                      </a:lnTo>
                      <a:lnTo>
                        <a:pt x="1174" y="471"/>
                      </a:lnTo>
                      <a:lnTo>
                        <a:pt x="1133" y="514"/>
                      </a:lnTo>
                      <a:lnTo>
                        <a:pt x="1133" y="605"/>
                      </a:lnTo>
                      <a:lnTo>
                        <a:pt x="1133" y="605"/>
                      </a:lnTo>
                      <a:lnTo>
                        <a:pt x="1106" y="581"/>
                      </a:lnTo>
                      <a:lnTo>
                        <a:pt x="1087" y="506"/>
                      </a:lnTo>
                      <a:lnTo>
                        <a:pt x="1078" y="451"/>
                      </a:lnTo>
                      <a:lnTo>
                        <a:pt x="1023" y="419"/>
                      </a:lnTo>
                      <a:lnTo>
                        <a:pt x="976" y="411"/>
                      </a:lnTo>
                      <a:lnTo>
                        <a:pt x="920" y="372"/>
                      </a:lnTo>
                      <a:lnTo>
                        <a:pt x="889" y="470"/>
                      </a:lnTo>
                      <a:lnTo>
                        <a:pt x="920" y="478"/>
                      </a:lnTo>
                      <a:lnTo>
                        <a:pt x="925" y="600"/>
                      </a:lnTo>
                      <a:lnTo>
                        <a:pt x="892" y="604"/>
                      </a:lnTo>
                      <a:lnTo>
                        <a:pt x="861" y="624"/>
                      </a:lnTo>
                      <a:lnTo>
                        <a:pt x="861" y="683"/>
                      </a:lnTo>
                      <a:lnTo>
                        <a:pt x="846" y="696"/>
                      </a:lnTo>
                      <a:lnTo>
                        <a:pt x="809" y="747"/>
                      </a:lnTo>
                      <a:lnTo>
                        <a:pt x="754" y="771"/>
                      </a:lnTo>
                      <a:lnTo>
                        <a:pt x="723" y="810"/>
                      </a:lnTo>
                      <a:lnTo>
                        <a:pt x="675" y="830"/>
                      </a:lnTo>
                      <a:lnTo>
                        <a:pt x="651" y="889"/>
                      </a:lnTo>
                      <a:lnTo>
                        <a:pt x="605" y="924"/>
                      </a:lnTo>
                      <a:lnTo>
                        <a:pt x="541" y="964"/>
                      </a:lnTo>
                      <a:lnTo>
                        <a:pt x="557" y="1126"/>
                      </a:lnTo>
                      <a:lnTo>
                        <a:pt x="537" y="1134"/>
                      </a:lnTo>
                      <a:lnTo>
                        <a:pt x="557" y="1209"/>
                      </a:lnTo>
                      <a:lnTo>
                        <a:pt x="526" y="1264"/>
                      </a:lnTo>
                      <a:lnTo>
                        <a:pt x="494" y="1316"/>
                      </a:lnTo>
                      <a:lnTo>
                        <a:pt x="443" y="1344"/>
                      </a:lnTo>
                      <a:lnTo>
                        <a:pt x="415" y="1323"/>
                      </a:lnTo>
                      <a:lnTo>
                        <a:pt x="406" y="1264"/>
                      </a:lnTo>
                      <a:lnTo>
                        <a:pt x="351" y="1138"/>
                      </a:lnTo>
                      <a:lnTo>
                        <a:pt x="300" y="1000"/>
                      </a:lnTo>
                      <a:lnTo>
                        <a:pt x="244" y="917"/>
                      </a:lnTo>
                      <a:lnTo>
                        <a:pt x="221" y="806"/>
                      </a:lnTo>
                      <a:lnTo>
                        <a:pt x="221" y="707"/>
                      </a:lnTo>
                      <a:lnTo>
                        <a:pt x="209" y="628"/>
                      </a:lnTo>
                      <a:lnTo>
                        <a:pt x="185" y="581"/>
                      </a:lnTo>
                      <a:lnTo>
                        <a:pt x="185" y="624"/>
                      </a:lnTo>
                      <a:lnTo>
                        <a:pt x="154" y="655"/>
                      </a:lnTo>
                      <a:lnTo>
                        <a:pt x="86" y="652"/>
                      </a:lnTo>
                      <a:lnTo>
                        <a:pt x="35" y="585"/>
                      </a:lnTo>
                      <a:lnTo>
                        <a:pt x="62" y="549"/>
                      </a:lnTo>
                      <a:lnTo>
                        <a:pt x="24" y="554"/>
                      </a:lnTo>
                      <a:lnTo>
                        <a:pt x="0" y="514"/>
                      </a:lnTo>
                      <a:lnTo>
                        <a:pt x="27" y="486"/>
                      </a:lnTo>
                      <a:lnTo>
                        <a:pt x="118" y="486"/>
                      </a:lnTo>
                      <a:lnTo>
                        <a:pt x="123" y="447"/>
                      </a:lnTo>
                      <a:lnTo>
                        <a:pt x="75" y="383"/>
                      </a:lnTo>
                      <a:lnTo>
                        <a:pt x="35" y="344"/>
                      </a:lnTo>
                      <a:lnTo>
                        <a:pt x="51" y="296"/>
                      </a:lnTo>
                      <a:lnTo>
                        <a:pt x="79" y="269"/>
                      </a:lnTo>
                      <a:lnTo>
                        <a:pt x="158" y="296"/>
                      </a:lnTo>
                      <a:lnTo>
                        <a:pt x="169" y="265"/>
                      </a:lnTo>
                      <a:lnTo>
                        <a:pt x="174" y="229"/>
                      </a:lnTo>
                      <a:lnTo>
                        <a:pt x="224" y="186"/>
                      </a:lnTo>
                      <a:lnTo>
                        <a:pt x="241" y="142"/>
                      </a:lnTo>
                      <a:lnTo>
                        <a:pt x="272" y="111"/>
                      </a:lnTo>
                      <a:lnTo>
                        <a:pt x="268" y="39"/>
                      </a:lnTo>
                      <a:lnTo>
                        <a:pt x="331" y="0"/>
                      </a:lnTo>
                      <a:lnTo>
                        <a:pt x="384" y="4"/>
                      </a:lnTo>
                      <a:lnTo>
                        <a:pt x="418" y="31"/>
                      </a:lnTo>
                      <a:lnTo>
                        <a:pt x="418" y="114"/>
                      </a:lnTo>
                      <a:lnTo>
                        <a:pt x="486" y="127"/>
                      </a:lnTo>
                      <a:lnTo>
                        <a:pt x="526" y="166"/>
                      </a:lnTo>
                      <a:lnTo>
                        <a:pt x="533" y="245"/>
                      </a:lnTo>
                      <a:lnTo>
                        <a:pt x="568" y="289"/>
                      </a:lnTo>
                      <a:lnTo>
                        <a:pt x="624" y="304"/>
                      </a:lnTo>
                      <a:lnTo>
                        <a:pt x="695" y="332"/>
                      </a:lnTo>
                      <a:lnTo>
                        <a:pt x="750" y="344"/>
                      </a:lnTo>
                      <a:lnTo>
                        <a:pt x="791" y="368"/>
                      </a:lnTo>
                      <a:lnTo>
                        <a:pt x="841" y="363"/>
                      </a:lnTo>
                      <a:lnTo>
                        <a:pt x="885" y="363"/>
                      </a:lnTo>
                      <a:lnTo>
                        <a:pt x="909" y="316"/>
                      </a:lnTo>
                      <a:lnTo>
                        <a:pt x="932" y="272"/>
                      </a:lnTo>
                      <a:lnTo>
                        <a:pt x="983" y="296"/>
                      </a:lnTo>
                      <a:lnTo>
                        <a:pt x="1058" y="295"/>
                      </a:lnTo>
                      <a:lnTo>
                        <a:pt x="1082" y="260"/>
                      </a:lnTo>
                      <a:lnTo>
                        <a:pt x="1137" y="230"/>
                      </a:lnTo>
                      <a:lnTo>
                        <a:pt x="1209" y="230"/>
                      </a:lnTo>
                      <a:lnTo>
                        <a:pt x="1261" y="257"/>
                      </a:lnTo>
                      <a:lnTo>
                        <a:pt x="1292" y="305"/>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26" name="Freeform 52"/>
                <p:cNvSpPr>
                  <a:spLocks/>
                </p:cNvSpPr>
                <p:nvPr/>
              </p:nvSpPr>
              <p:spPr bwMode="auto">
                <a:xfrm>
                  <a:off x="3623" y="2186"/>
                  <a:ext cx="431" cy="448"/>
                </a:xfrm>
                <a:custGeom>
                  <a:avLst/>
                  <a:gdLst/>
                  <a:ahLst/>
                  <a:cxnLst>
                    <a:cxn ang="0">
                      <a:pos x="1288" y="332"/>
                    </a:cxn>
                    <a:cxn ang="0">
                      <a:pos x="1194" y="407"/>
                    </a:cxn>
                    <a:cxn ang="0">
                      <a:pos x="1133" y="514"/>
                    </a:cxn>
                    <a:cxn ang="0">
                      <a:pos x="1133" y="605"/>
                    </a:cxn>
                    <a:cxn ang="0">
                      <a:pos x="1087" y="506"/>
                    </a:cxn>
                    <a:cxn ang="0">
                      <a:pos x="1023" y="419"/>
                    </a:cxn>
                    <a:cxn ang="0">
                      <a:pos x="920" y="372"/>
                    </a:cxn>
                    <a:cxn ang="0">
                      <a:pos x="920" y="478"/>
                    </a:cxn>
                    <a:cxn ang="0">
                      <a:pos x="892" y="604"/>
                    </a:cxn>
                    <a:cxn ang="0">
                      <a:pos x="861" y="683"/>
                    </a:cxn>
                    <a:cxn ang="0">
                      <a:pos x="809" y="747"/>
                    </a:cxn>
                    <a:cxn ang="0">
                      <a:pos x="723" y="810"/>
                    </a:cxn>
                    <a:cxn ang="0">
                      <a:pos x="651" y="889"/>
                    </a:cxn>
                    <a:cxn ang="0">
                      <a:pos x="541" y="964"/>
                    </a:cxn>
                    <a:cxn ang="0">
                      <a:pos x="537" y="1134"/>
                    </a:cxn>
                    <a:cxn ang="0">
                      <a:pos x="526" y="1264"/>
                    </a:cxn>
                    <a:cxn ang="0">
                      <a:pos x="443" y="1344"/>
                    </a:cxn>
                    <a:cxn ang="0">
                      <a:pos x="406" y="1264"/>
                    </a:cxn>
                    <a:cxn ang="0">
                      <a:pos x="300" y="1000"/>
                    </a:cxn>
                    <a:cxn ang="0">
                      <a:pos x="221" y="806"/>
                    </a:cxn>
                    <a:cxn ang="0">
                      <a:pos x="209" y="628"/>
                    </a:cxn>
                    <a:cxn ang="0">
                      <a:pos x="185" y="624"/>
                    </a:cxn>
                    <a:cxn ang="0">
                      <a:pos x="86" y="652"/>
                    </a:cxn>
                    <a:cxn ang="0">
                      <a:pos x="62" y="549"/>
                    </a:cxn>
                    <a:cxn ang="0">
                      <a:pos x="0" y="514"/>
                    </a:cxn>
                    <a:cxn ang="0">
                      <a:pos x="118" y="486"/>
                    </a:cxn>
                    <a:cxn ang="0">
                      <a:pos x="75" y="383"/>
                    </a:cxn>
                    <a:cxn ang="0">
                      <a:pos x="51" y="296"/>
                    </a:cxn>
                    <a:cxn ang="0">
                      <a:pos x="158" y="296"/>
                    </a:cxn>
                    <a:cxn ang="0">
                      <a:pos x="174" y="229"/>
                    </a:cxn>
                    <a:cxn ang="0">
                      <a:pos x="241" y="142"/>
                    </a:cxn>
                    <a:cxn ang="0">
                      <a:pos x="268" y="39"/>
                    </a:cxn>
                    <a:cxn ang="0">
                      <a:pos x="384" y="4"/>
                    </a:cxn>
                    <a:cxn ang="0">
                      <a:pos x="418" y="114"/>
                    </a:cxn>
                    <a:cxn ang="0">
                      <a:pos x="526" y="166"/>
                    </a:cxn>
                    <a:cxn ang="0">
                      <a:pos x="568" y="289"/>
                    </a:cxn>
                    <a:cxn ang="0">
                      <a:pos x="695" y="332"/>
                    </a:cxn>
                    <a:cxn ang="0">
                      <a:pos x="791" y="368"/>
                    </a:cxn>
                    <a:cxn ang="0">
                      <a:pos x="885" y="363"/>
                    </a:cxn>
                    <a:cxn ang="0">
                      <a:pos x="932" y="272"/>
                    </a:cxn>
                    <a:cxn ang="0">
                      <a:pos x="1058" y="295"/>
                    </a:cxn>
                    <a:cxn ang="0">
                      <a:pos x="1137" y="230"/>
                    </a:cxn>
                    <a:cxn ang="0">
                      <a:pos x="1261" y="257"/>
                    </a:cxn>
                  </a:cxnLst>
                  <a:rect l="0" t="0" r="r" b="b"/>
                  <a:pathLst>
                    <a:path w="1292" h="1344">
                      <a:moveTo>
                        <a:pt x="1292" y="305"/>
                      </a:moveTo>
                      <a:lnTo>
                        <a:pt x="1288" y="332"/>
                      </a:lnTo>
                      <a:lnTo>
                        <a:pt x="1229" y="359"/>
                      </a:lnTo>
                      <a:lnTo>
                        <a:pt x="1194" y="407"/>
                      </a:lnTo>
                      <a:lnTo>
                        <a:pt x="1174" y="471"/>
                      </a:lnTo>
                      <a:lnTo>
                        <a:pt x="1133" y="514"/>
                      </a:lnTo>
                      <a:lnTo>
                        <a:pt x="1133" y="605"/>
                      </a:lnTo>
                      <a:lnTo>
                        <a:pt x="1133" y="605"/>
                      </a:lnTo>
                      <a:lnTo>
                        <a:pt x="1106" y="581"/>
                      </a:lnTo>
                      <a:lnTo>
                        <a:pt x="1087" y="506"/>
                      </a:lnTo>
                      <a:lnTo>
                        <a:pt x="1078" y="451"/>
                      </a:lnTo>
                      <a:lnTo>
                        <a:pt x="1023" y="419"/>
                      </a:lnTo>
                      <a:lnTo>
                        <a:pt x="976" y="411"/>
                      </a:lnTo>
                      <a:lnTo>
                        <a:pt x="920" y="372"/>
                      </a:lnTo>
                      <a:lnTo>
                        <a:pt x="889" y="470"/>
                      </a:lnTo>
                      <a:lnTo>
                        <a:pt x="920" y="478"/>
                      </a:lnTo>
                      <a:lnTo>
                        <a:pt x="925" y="600"/>
                      </a:lnTo>
                      <a:lnTo>
                        <a:pt x="892" y="604"/>
                      </a:lnTo>
                      <a:lnTo>
                        <a:pt x="861" y="624"/>
                      </a:lnTo>
                      <a:lnTo>
                        <a:pt x="861" y="683"/>
                      </a:lnTo>
                      <a:lnTo>
                        <a:pt x="846" y="696"/>
                      </a:lnTo>
                      <a:lnTo>
                        <a:pt x="809" y="747"/>
                      </a:lnTo>
                      <a:lnTo>
                        <a:pt x="754" y="771"/>
                      </a:lnTo>
                      <a:lnTo>
                        <a:pt x="723" y="810"/>
                      </a:lnTo>
                      <a:lnTo>
                        <a:pt x="675" y="830"/>
                      </a:lnTo>
                      <a:lnTo>
                        <a:pt x="651" y="889"/>
                      </a:lnTo>
                      <a:lnTo>
                        <a:pt x="605" y="924"/>
                      </a:lnTo>
                      <a:lnTo>
                        <a:pt x="541" y="964"/>
                      </a:lnTo>
                      <a:lnTo>
                        <a:pt x="557" y="1126"/>
                      </a:lnTo>
                      <a:lnTo>
                        <a:pt x="537" y="1134"/>
                      </a:lnTo>
                      <a:lnTo>
                        <a:pt x="557" y="1209"/>
                      </a:lnTo>
                      <a:lnTo>
                        <a:pt x="526" y="1264"/>
                      </a:lnTo>
                      <a:lnTo>
                        <a:pt x="494" y="1316"/>
                      </a:lnTo>
                      <a:lnTo>
                        <a:pt x="443" y="1344"/>
                      </a:lnTo>
                      <a:lnTo>
                        <a:pt x="415" y="1323"/>
                      </a:lnTo>
                      <a:lnTo>
                        <a:pt x="406" y="1264"/>
                      </a:lnTo>
                      <a:lnTo>
                        <a:pt x="351" y="1138"/>
                      </a:lnTo>
                      <a:lnTo>
                        <a:pt x="300" y="1000"/>
                      </a:lnTo>
                      <a:lnTo>
                        <a:pt x="244" y="917"/>
                      </a:lnTo>
                      <a:lnTo>
                        <a:pt x="221" y="806"/>
                      </a:lnTo>
                      <a:lnTo>
                        <a:pt x="221" y="707"/>
                      </a:lnTo>
                      <a:lnTo>
                        <a:pt x="209" y="628"/>
                      </a:lnTo>
                      <a:lnTo>
                        <a:pt x="185" y="581"/>
                      </a:lnTo>
                      <a:lnTo>
                        <a:pt x="185" y="624"/>
                      </a:lnTo>
                      <a:lnTo>
                        <a:pt x="154" y="655"/>
                      </a:lnTo>
                      <a:lnTo>
                        <a:pt x="86" y="652"/>
                      </a:lnTo>
                      <a:lnTo>
                        <a:pt x="35" y="585"/>
                      </a:lnTo>
                      <a:lnTo>
                        <a:pt x="62" y="549"/>
                      </a:lnTo>
                      <a:lnTo>
                        <a:pt x="24" y="554"/>
                      </a:lnTo>
                      <a:lnTo>
                        <a:pt x="0" y="514"/>
                      </a:lnTo>
                      <a:lnTo>
                        <a:pt x="27" y="486"/>
                      </a:lnTo>
                      <a:lnTo>
                        <a:pt x="118" y="486"/>
                      </a:lnTo>
                      <a:lnTo>
                        <a:pt x="123" y="447"/>
                      </a:lnTo>
                      <a:lnTo>
                        <a:pt x="75" y="383"/>
                      </a:lnTo>
                      <a:lnTo>
                        <a:pt x="35" y="344"/>
                      </a:lnTo>
                      <a:lnTo>
                        <a:pt x="51" y="296"/>
                      </a:lnTo>
                      <a:lnTo>
                        <a:pt x="79" y="269"/>
                      </a:lnTo>
                      <a:lnTo>
                        <a:pt x="158" y="296"/>
                      </a:lnTo>
                      <a:lnTo>
                        <a:pt x="169" y="265"/>
                      </a:lnTo>
                      <a:lnTo>
                        <a:pt x="174" y="229"/>
                      </a:lnTo>
                      <a:lnTo>
                        <a:pt x="224" y="186"/>
                      </a:lnTo>
                      <a:lnTo>
                        <a:pt x="241" y="142"/>
                      </a:lnTo>
                      <a:lnTo>
                        <a:pt x="272" y="111"/>
                      </a:lnTo>
                      <a:lnTo>
                        <a:pt x="268" y="39"/>
                      </a:lnTo>
                      <a:lnTo>
                        <a:pt x="331" y="0"/>
                      </a:lnTo>
                      <a:lnTo>
                        <a:pt x="384" y="4"/>
                      </a:lnTo>
                      <a:lnTo>
                        <a:pt x="418" y="31"/>
                      </a:lnTo>
                      <a:lnTo>
                        <a:pt x="418" y="114"/>
                      </a:lnTo>
                      <a:lnTo>
                        <a:pt x="486" y="127"/>
                      </a:lnTo>
                      <a:lnTo>
                        <a:pt x="526" y="166"/>
                      </a:lnTo>
                      <a:lnTo>
                        <a:pt x="533" y="245"/>
                      </a:lnTo>
                      <a:lnTo>
                        <a:pt x="568" y="289"/>
                      </a:lnTo>
                      <a:lnTo>
                        <a:pt x="624" y="304"/>
                      </a:lnTo>
                      <a:lnTo>
                        <a:pt x="695" y="332"/>
                      </a:lnTo>
                      <a:lnTo>
                        <a:pt x="750" y="344"/>
                      </a:lnTo>
                      <a:lnTo>
                        <a:pt x="791" y="368"/>
                      </a:lnTo>
                      <a:lnTo>
                        <a:pt x="841" y="363"/>
                      </a:lnTo>
                      <a:lnTo>
                        <a:pt x="885" y="363"/>
                      </a:lnTo>
                      <a:lnTo>
                        <a:pt x="909" y="316"/>
                      </a:lnTo>
                      <a:lnTo>
                        <a:pt x="932" y="272"/>
                      </a:lnTo>
                      <a:lnTo>
                        <a:pt x="983" y="296"/>
                      </a:lnTo>
                      <a:lnTo>
                        <a:pt x="1058" y="295"/>
                      </a:lnTo>
                      <a:lnTo>
                        <a:pt x="1082" y="260"/>
                      </a:lnTo>
                      <a:lnTo>
                        <a:pt x="1137" y="230"/>
                      </a:lnTo>
                      <a:lnTo>
                        <a:pt x="1209" y="230"/>
                      </a:lnTo>
                      <a:lnTo>
                        <a:pt x="1261" y="257"/>
                      </a:lnTo>
                      <a:lnTo>
                        <a:pt x="1292" y="305"/>
                      </a:lnTo>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27" name="Freeform 53"/>
                <p:cNvSpPr>
                  <a:spLocks/>
                </p:cNvSpPr>
                <p:nvPr/>
              </p:nvSpPr>
              <p:spPr bwMode="auto">
                <a:xfrm>
                  <a:off x="3919" y="2310"/>
                  <a:ext cx="82" cy="91"/>
                </a:xfrm>
                <a:custGeom>
                  <a:avLst/>
                  <a:gdLst/>
                  <a:ahLst/>
                  <a:cxnLst>
                    <a:cxn ang="0">
                      <a:pos x="244" y="233"/>
                    </a:cxn>
                    <a:cxn ang="0">
                      <a:pos x="226" y="272"/>
                    </a:cxn>
                    <a:cxn ang="0">
                      <a:pos x="198" y="262"/>
                    </a:cxn>
                    <a:cxn ang="0">
                      <a:pos x="164" y="213"/>
                    </a:cxn>
                    <a:cxn ang="0">
                      <a:pos x="170" y="169"/>
                    </a:cxn>
                    <a:cxn ang="0">
                      <a:pos x="143" y="130"/>
                    </a:cxn>
                    <a:cxn ang="0">
                      <a:pos x="130" y="165"/>
                    </a:cxn>
                    <a:cxn ang="0">
                      <a:pos x="91" y="186"/>
                    </a:cxn>
                    <a:cxn ang="0">
                      <a:pos x="87" y="237"/>
                    </a:cxn>
                    <a:cxn ang="0">
                      <a:pos x="36" y="228"/>
                    </a:cxn>
                    <a:cxn ang="0">
                      <a:pos x="31" y="106"/>
                    </a:cxn>
                    <a:cxn ang="0">
                      <a:pos x="0" y="98"/>
                    </a:cxn>
                    <a:cxn ang="0">
                      <a:pos x="31" y="0"/>
                    </a:cxn>
                    <a:cxn ang="0">
                      <a:pos x="87" y="39"/>
                    </a:cxn>
                    <a:cxn ang="0">
                      <a:pos x="134" y="47"/>
                    </a:cxn>
                    <a:cxn ang="0">
                      <a:pos x="189" y="79"/>
                    </a:cxn>
                    <a:cxn ang="0">
                      <a:pos x="198" y="134"/>
                    </a:cxn>
                    <a:cxn ang="0">
                      <a:pos x="217" y="209"/>
                    </a:cxn>
                    <a:cxn ang="0">
                      <a:pos x="244" y="233"/>
                    </a:cxn>
                  </a:cxnLst>
                  <a:rect l="0" t="0" r="r" b="b"/>
                  <a:pathLst>
                    <a:path w="244" h="272">
                      <a:moveTo>
                        <a:pt x="244" y="233"/>
                      </a:moveTo>
                      <a:lnTo>
                        <a:pt x="226" y="272"/>
                      </a:lnTo>
                      <a:lnTo>
                        <a:pt x="198" y="262"/>
                      </a:lnTo>
                      <a:lnTo>
                        <a:pt x="164" y="213"/>
                      </a:lnTo>
                      <a:lnTo>
                        <a:pt x="170" y="169"/>
                      </a:lnTo>
                      <a:lnTo>
                        <a:pt x="143" y="130"/>
                      </a:lnTo>
                      <a:lnTo>
                        <a:pt x="130" y="165"/>
                      </a:lnTo>
                      <a:lnTo>
                        <a:pt x="91" y="186"/>
                      </a:lnTo>
                      <a:lnTo>
                        <a:pt x="87" y="237"/>
                      </a:lnTo>
                      <a:lnTo>
                        <a:pt x="36" y="228"/>
                      </a:lnTo>
                      <a:lnTo>
                        <a:pt x="31" y="106"/>
                      </a:lnTo>
                      <a:lnTo>
                        <a:pt x="0" y="98"/>
                      </a:lnTo>
                      <a:lnTo>
                        <a:pt x="31" y="0"/>
                      </a:lnTo>
                      <a:lnTo>
                        <a:pt x="87" y="39"/>
                      </a:lnTo>
                      <a:lnTo>
                        <a:pt x="134" y="47"/>
                      </a:lnTo>
                      <a:lnTo>
                        <a:pt x="189" y="79"/>
                      </a:lnTo>
                      <a:lnTo>
                        <a:pt x="198" y="134"/>
                      </a:lnTo>
                      <a:lnTo>
                        <a:pt x="217" y="209"/>
                      </a:lnTo>
                      <a:lnTo>
                        <a:pt x="244" y="233"/>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28" name="Freeform 54"/>
                <p:cNvSpPr>
                  <a:spLocks/>
                </p:cNvSpPr>
                <p:nvPr/>
              </p:nvSpPr>
              <p:spPr bwMode="auto">
                <a:xfrm>
                  <a:off x="3919" y="2310"/>
                  <a:ext cx="82" cy="91"/>
                </a:xfrm>
                <a:custGeom>
                  <a:avLst/>
                  <a:gdLst/>
                  <a:ahLst/>
                  <a:cxnLst>
                    <a:cxn ang="0">
                      <a:pos x="244" y="233"/>
                    </a:cxn>
                    <a:cxn ang="0">
                      <a:pos x="226" y="272"/>
                    </a:cxn>
                    <a:cxn ang="0">
                      <a:pos x="198" y="262"/>
                    </a:cxn>
                    <a:cxn ang="0">
                      <a:pos x="164" y="213"/>
                    </a:cxn>
                    <a:cxn ang="0">
                      <a:pos x="170" y="169"/>
                    </a:cxn>
                    <a:cxn ang="0">
                      <a:pos x="143" y="130"/>
                    </a:cxn>
                    <a:cxn ang="0">
                      <a:pos x="130" y="165"/>
                    </a:cxn>
                    <a:cxn ang="0">
                      <a:pos x="91" y="186"/>
                    </a:cxn>
                    <a:cxn ang="0">
                      <a:pos x="87" y="237"/>
                    </a:cxn>
                    <a:cxn ang="0">
                      <a:pos x="36" y="228"/>
                    </a:cxn>
                    <a:cxn ang="0">
                      <a:pos x="31" y="106"/>
                    </a:cxn>
                    <a:cxn ang="0">
                      <a:pos x="0" y="98"/>
                    </a:cxn>
                    <a:cxn ang="0">
                      <a:pos x="31" y="0"/>
                    </a:cxn>
                    <a:cxn ang="0">
                      <a:pos x="87" y="39"/>
                    </a:cxn>
                    <a:cxn ang="0">
                      <a:pos x="134" y="47"/>
                    </a:cxn>
                    <a:cxn ang="0">
                      <a:pos x="189" y="79"/>
                    </a:cxn>
                    <a:cxn ang="0">
                      <a:pos x="198" y="134"/>
                    </a:cxn>
                    <a:cxn ang="0">
                      <a:pos x="217" y="209"/>
                    </a:cxn>
                    <a:cxn ang="0">
                      <a:pos x="244" y="233"/>
                    </a:cxn>
                  </a:cxnLst>
                  <a:rect l="0" t="0" r="r" b="b"/>
                  <a:pathLst>
                    <a:path w="244" h="272">
                      <a:moveTo>
                        <a:pt x="244" y="233"/>
                      </a:moveTo>
                      <a:lnTo>
                        <a:pt x="226" y="272"/>
                      </a:lnTo>
                      <a:lnTo>
                        <a:pt x="198" y="262"/>
                      </a:lnTo>
                      <a:lnTo>
                        <a:pt x="164" y="213"/>
                      </a:lnTo>
                      <a:lnTo>
                        <a:pt x="170" y="169"/>
                      </a:lnTo>
                      <a:lnTo>
                        <a:pt x="143" y="130"/>
                      </a:lnTo>
                      <a:lnTo>
                        <a:pt x="130" y="165"/>
                      </a:lnTo>
                      <a:lnTo>
                        <a:pt x="91" y="186"/>
                      </a:lnTo>
                      <a:lnTo>
                        <a:pt x="87" y="237"/>
                      </a:lnTo>
                      <a:lnTo>
                        <a:pt x="36" y="228"/>
                      </a:lnTo>
                      <a:lnTo>
                        <a:pt x="31" y="106"/>
                      </a:lnTo>
                      <a:lnTo>
                        <a:pt x="0" y="98"/>
                      </a:lnTo>
                      <a:lnTo>
                        <a:pt x="31" y="0"/>
                      </a:lnTo>
                      <a:lnTo>
                        <a:pt x="87" y="39"/>
                      </a:lnTo>
                      <a:lnTo>
                        <a:pt x="134" y="47"/>
                      </a:lnTo>
                      <a:lnTo>
                        <a:pt x="189" y="79"/>
                      </a:lnTo>
                      <a:lnTo>
                        <a:pt x="198" y="134"/>
                      </a:lnTo>
                      <a:lnTo>
                        <a:pt x="217" y="209"/>
                      </a:lnTo>
                      <a:lnTo>
                        <a:pt x="244" y="233"/>
                      </a:lnTo>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29" name="Freeform 55"/>
                <p:cNvSpPr>
                  <a:spLocks/>
                </p:cNvSpPr>
                <p:nvPr/>
              </p:nvSpPr>
              <p:spPr bwMode="auto">
                <a:xfrm>
                  <a:off x="2432" y="2136"/>
                  <a:ext cx="156" cy="147"/>
                </a:xfrm>
                <a:custGeom>
                  <a:avLst/>
                  <a:gdLst/>
                  <a:ahLst/>
                  <a:cxnLst>
                    <a:cxn ang="0">
                      <a:pos x="375" y="61"/>
                    </a:cxn>
                    <a:cxn ang="0">
                      <a:pos x="428" y="51"/>
                    </a:cxn>
                    <a:cxn ang="0">
                      <a:pos x="463" y="87"/>
                    </a:cxn>
                    <a:cxn ang="0">
                      <a:pos x="439" y="130"/>
                    </a:cxn>
                    <a:cxn ang="0">
                      <a:pos x="467" y="146"/>
                    </a:cxn>
                    <a:cxn ang="0">
                      <a:pos x="447" y="225"/>
                    </a:cxn>
                    <a:cxn ang="0">
                      <a:pos x="395" y="229"/>
                    </a:cxn>
                    <a:cxn ang="0">
                      <a:pos x="388" y="260"/>
                    </a:cxn>
                    <a:cxn ang="0">
                      <a:pos x="412" y="284"/>
                    </a:cxn>
                    <a:cxn ang="0">
                      <a:pos x="353" y="336"/>
                    </a:cxn>
                    <a:cxn ang="0">
                      <a:pos x="312" y="375"/>
                    </a:cxn>
                    <a:cxn ang="0">
                      <a:pos x="277" y="395"/>
                    </a:cxn>
                    <a:cxn ang="0">
                      <a:pos x="246" y="395"/>
                    </a:cxn>
                    <a:cxn ang="0">
                      <a:pos x="233" y="418"/>
                    </a:cxn>
                    <a:cxn ang="0">
                      <a:pos x="198" y="415"/>
                    </a:cxn>
                    <a:cxn ang="0">
                      <a:pos x="194" y="442"/>
                    </a:cxn>
                    <a:cxn ang="0">
                      <a:pos x="147" y="442"/>
                    </a:cxn>
                    <a:cxn ang="0">
                      <a:pos x="149" y="420"/>
                    </a:cxn>
                    <a:cxn ang="0">
                      <a:pos x="118" y="420"/>
                    </a:cxn>
                    <a:cxn ang="0">
                      <a:pos x="0" y="420"/>
                    </a:cxn>
                    <a:cxn ang="0">
                      <a:pos x="31" y="381"/>
                    </a:cxn>
                    <a:cxn ang="0">
                      <a:pos x="55" y="368"/>
                    </a:cxn>
                    <a:cxn ang="0">
                      <a:pos x="79" y="341"/>
                    </a:cxn>
                    <a:cxn ang="0">
                      <a:pos x="98" y="202"/>
                    </a:cxn>
                    <a:cxn ang="0">
                      <a:pos x="114" y="159"/>
                    </a:cxn>
                    <a:cxn ang="0">
                      <a:pos x="134" y="162"/>
                    </a:cxn>
                    <a:cxn ang="0">
                      <a:pos x="138" y="131"/>
                    </a:cxn>
                    <a:cxn ang="0">
                      <a:pos x="213" y="127"/>
                    </a:cxn>
                    <a:cxn ang="0">
                      <a:pos x="213" y="92"/>
                    </a:cxn>
                    <a:cxn ang="0">
                      <a:pos x="241" y="61"/>
                    </a:cxn>
                    <a:cxn ang="0">
                      <a:pos x="256" y="33"/>
                    </a:cxn>
                    <a:cxn ang="0">
                      <a:pos x="268" y="0"/>
                    </a:cxn>
                    <a:cxn ang="0">
                      <a:pos x="304" y="24"/>
                    </a:cxn>
                    <a:cxn ang="0">
                      <a:pos x="343" y="28"/>
                    </a:cxn>
                    <a:cxn ang="0">
                      <a:pos x="375" y="61"/>
                    </a:cxn>
                  </a:cxnLst>
                  <a:rect l="0" t="0" r="r" b="b"/>
                  <a:pathLst>
                    <a:path w="467" h="442">
                      <a:moveTo>
                        <a:pt x="375" y="61"/>
                      </a:moveTo>
                      <a:lnTo>
                        <a:pt x="428" y="51"/>
                      </a:lnTo>
                      <a:lnTo>
                        <a:pt x="463" y="87"/>
                      </a:lnTo>
                      <a:lnTo>
                        <a:pt x="439" y="130"/>
                      </a:lnTo>
                      <a:lnTo>
                        <a:pt x="467" y="146"/>
                      </a:lnTo>
                      <a:lnTo>
                        <a:pt x="447" y="225"/>
                      </a:lnTo>
                      <a:lnTo>
                        <a:pt x="395" y="229"/>
                      </a:lnTo>
                      <a:lnTo>
                        <a:pt x="388" y="260"/>
                      </a:lnTo>
                      <a:lnTo>
                        <a:pt x="412" y="284"/>
                      </a:lnTo>
                      <a:lnTo>
                        <a:pt x="353" y="336"/>
                      </a:lnTo>
                      <a:lnTo>
                        <a:pt x="312" y="375"/>
                      </a:lnTo>
                      <a:lnTo>
                        <a:pt x="277" y="395"/>
                      </a:lnTo>
                      <a:lnTo>
                        <a:pt x="246" y="395"/>
                      </a:lnTo>
                      <a:lnTo>
                        <a:pt x="233" y="418"/>
                      </a:lnTo>
                      <a:lnTo>
                        <a:pt x="198" y="415"/>
                      </a:lnTo>
                      <a:lnTo>
                        <a:pt x="194" y="442"/>
                      </a:lnTo>
                      <a:lnTo>
                        <a:pt x="147" y="442"/>
                      </a:lnTo>
                      <a:lnTo>
                        <a:pt x="149" y="420"/>
                      </a:lnTo>
                      <a:lnTo>
                        <a:pt x="118" y="420"/>
                      </a:lnTo>
                      <a:lnTo>
                        <a:pt x="0" y="420"/>
                      </a:lnTo>
                      <a:lnTo>
                        <a:pt x="31" y="381"/>
                      </a:lnTo>
                      <a:lnTo>
                        <a:pt x="55" y="368"/>
                      </a:lnTo>
                      <a:lnTo>
                        <a:pt x="79" y="341"/>
                      </a:lnTo>
                      <a:lnTo>
                        <a:pt x="98" y="202"/>
                      </a:lnTo>
                      <a:lnTo>
                        <a:pt x="114" y="159"/>
                      </a:lnTo>
                      <a:lnTo>
                        <a:pt x="134" y="162"/>
                      </a:lnTo>
                      <a:lnTo>
                        <a:pt x="138" y="131"/>
                      </a:lnTo>
                      <a:lnTo>
                        <a:pt x="213" y="127"/>
                      </a:lnTo>
                      <a:lnTo>
                        <a:pt x="213" y="92"/>
                      </a:lnTo>
                      <a:lnTo>
                        <a:pt x="241" y="61"/>
                      </a:lnTo>
                      <a:lnTo>
                        <a:pt x="256" y="33"/>
                      </a:lnTo>
                      <a:lnTo>
                        <a:pt x="268" y="0"/>
                      </a:lnTo>
                      <a:lnTo>
                        <a:pt x="304" y="24"/>
                      </a:lnTo>
                      <a:lnTo>
                        <a:pt x="343" y="28"/>
                      </a:lnTo>
                      <a:lnTo>
                        <a:pt x="375" y="61"/>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30" name="Freeform 56"/>
                <p:cNvSpPr>
                  <a:spLocks/>
                </p:cNvSpPr>
                <p:nvPr/>
              </p:nvSpPr>
              <p:spPr bwMode="auto">
                <a:xfrm>
                  <a:off x="2432" y="2136"/>
                  <a:ext cx="156" cy="147"/>
                </a:xfrm>
                <a:custGeom>
                  <a:avLst/>
                  <a:gdLst/>
                  <a:ahLst/>
                  <a:cxnLst>
                    <a:cxn ang="0">
                      <a:pos x="375" y="61"/>
                    </a:cxn>
                    <a:cxn ang="0">
                      <a:pos x="428" y="51"/>
                    </a:cxn>
                    <a:cxn ang="0">
                      <a:pos x="463" y="87"/>
                    </a:cxn>
                    <a:cxn ang="0">
                      <a:pos x="439" y="130"/>
                    </a:cxn>
                    <a:cxn ang="0">
                      <a:pos x="467" y="146"/>
                    </a:cxn>
                    <a:cxn ang="0">
                      <a:pos x="447" y="225"/>
                    </a:cxn>
                    <a:cxn ang="0">
                      <a:pos x="395" y="229"/>
                    </a:cxn>
                    <a:cxn ang="0">
                      <a:pos x="388" y="260"/>
                    </a:cxn>
                    <a:cxn ang="0">
                      <a:pos x="412" y="284"/>
                    </a:cxn>
                    <a:cxn ang="0">
                      <a:pos x="353" y="336"/>
                    </a:cxn>
                    <a:cxn ang="0">
                      <a:pos x="312" y="375"/>
                    </a:cxn>
                    <a:cxn ang="0">
                      <a:pos x="277" y="395"/>
                    </a:cxn>
                    <a:cxn ang="0">
                      <a:pos x="246" y="395"/>
                    </a:cxn>
                    <a:cxn ang="0">
                      <a:pos x="233" y="418"/>
                    </a:cxn>
                    <a:cxn ang="0">
                      <a:pos x="198" y="415"/>
                    </a:cxn>
                    <a:cxn ang="0">
                      <a:pos x="194" y="442"/>
                    </a:cxn>
                    <a:cxn ang="0">
                      <a:pos x="147" y="442"/>
                    </a:cxn>
                    <a:cxn ang="0">
                      <a:pos x="149" y="420"/>
                    </a:cxn>
                    <a:cxn ang="0">
                      <a:pos x="118" y="420"/>
                    </a:cxn>
                    <a:cxn ang="0">
                      <a:pos x="0" y="420"/>
                    </a:cxn>
                    <a:cxn ang="0">
                      <a:pos x="31" y="381"/>
                    </a:cxn>
                    <a:cxn ang="0">
                      <a:pos x="55" y="368"/>
                    </a:cxn>
                    <a:cxn ang="0">
                      <a:pos x="79" y="341"/>
                    </a:cxn>
                    <a:cxn ang="0">
                      <a:pos x="98" y="202"/>
                    </a:cxn>
                    <a:cxn ang="0">
                      <a:pos x="114" y="159"/>
                    </a:cxn>
                    <a:cxn ang="0">
                      <a:pos x="134" y="162"/>
                    </a:cxn>
                    <a:cxn ang="0">
                      <a:pos x="138" y="131"/>
                    </a:cxn>
                    <a:cxn ang="0">
                      <a:pos x="213" y="127"/>
                    </a:cxn>
                    <a:cxn ang="0">
                      <a:pos x="213" y="92"/>
                    </a:cxn>
                    <a:cxn ang="0">
                      <a:pos x="241" y="61"/>
                    </a:cxn>
                    <a:cxn ang="0">
                      <a:pos x="256" y="33"/>
                    </a:cxn>
                    <a:cxn ang="0">
                      <a:pos x="268" y="0"/>
                    </a:cxn>
                    <a:cxn ang="0">
                      <a:pos x="304" y="24"/>
                    </a:cxn>
                    <a:cxn ang="0">
                      <a:pos x="343" y="28"/>
                    </a:cxn>
                    <a:cxn ang="0">
                      <a:pos x="375" y="61"/>
                    </a:cxn>
                  </a:cxnLst>
                  <a:rect l="0" t="0" r="r" b="b"/>
                  <a:pathLst>
                    <a:path w="467" h="442">
                      <a:moveTo>
                        <a:pt x="375" y="61"/>
                      </a:moveTo>
                      <a:lnTo>
                        <a:pt x="428" y="51"/>
                      </a:lnTo>
                      <a:lnTo>
                        <a:pt x="463" y="87"/>
                      </a:lnTo>
                      <a:lnTo>
                        <a:pt x="439" y="130"/>
                      </a:lnTo>
                      <a:lnTo>
                        <a:pt x="467" y="146"/>
                      </a:lnTo>
                      <a:lnTo>
                        <a:pt x="447" y="225"/>
                      </a:lnTo>
                      <a:lnTo>
                        <a:pt x="395" y="229"/>
                      </a:lnTo>
                      <a:lnTo>
                        <a:pt x="388" y="260"/>
                      </a:lnTo>
                      <a:lnTo>
                        <a:pt x="412" y="284"/>
                      </a:lnTo>
                      <a:lnTo>
                        <a:pt x="353" y="336"/>
                      </a:lnTo>
                      <a:lnTo>
                        <a:pt x="312" y="375"/>
                      </a:lnTo>
                      <a:lnTo>
                        <a:pt x="277" y="395"/>
                      </a:lnTo>
                      <a:lnTo>
                        <a:pt x="246" y="395"/>
                      </a:lnTo>
                      <a:lnTo>
                        <a:pt x="233" y="418"/>
                      </a:lnTo>
                      <a:lnTo>
                        <a:pt x="198" y="415"/>
                      </a:lnTo>
                      <a:lnTo>
                        <a:pt x="194" y="442"/>
                      </a:lnTo>
                      <a:lnTo>
                        <a:pt x="147" y="442"/>
                      </a:lnTo>
                      <a:lnTo>
                        <a:pt x="149" y="420"/>
                      </a:lnTo>
                      <a:lnTo>
                        <a:pt x="118" y="420"/>
                      </a:lnTo>
                      <a:lnTo>
                        <a:pt x="0" y="420"/>
                      </a:lnTo>
                      <a:lnTo>
                        <a:pt x="31" y="381"/>
                      </a:lnTo>
                      <a:lnTo>
                        <a:pt x="55" y="368"/>
                      </a:lnTo>
                      <a:lnTo>
                        <a:pt x="79" y="341"/>
                      </a:lnTo>
                      <a:lnTo>
                        <a:pt x="98" y="202"/>
                      </a:lnTo>
                      <a:lnTo>
                        <a:pt x="114" y="159"/>
                      </a:lnTo>
                      <a:lnTo>
                        <a:pt x="134" y="162"/>
                      </a:lnTo>
                      <a:lnTo>
                        <a:pt x="138" y="131"/>
                      </a:lnTo>
                      <a:lnTo>
                        <a:pt x="213" y="127"/>
                      </a:lnTo>
                      <a:lnTo>
                        <a:pt x="213" y="92"/>
                      </a:lnTo>
                      <a:lnTo>
                        <a:pt x="241" y="61"/>
                      </a:lnTo>
                      <a:lnTo>
                        <a:pt x="256" y="33"/>
                      </a:lnTo>
                      <a:lnTo>
                        <a:pt x="268" y="0"/>
                      </a:lnTo>
                      <a:lnTo>
                        <a:pt x="304" y="24"/>
                      </a:lnTo>
                      <a:lnTo>
                        <a:pt x="343" y="28"/>
                      </a:lnTo>
                      <a:lnTo>
                        <a:pt x="375" y="61"/>
                      </a:lnTo>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31" name="Freeform 57"/>
                <p:cNvSpPr>
                  <a:spLocks/>
                </p:cNvSpPr>
                <p:nvPr/>
              </p:nvSpPr>
              <p:spPr bwMode="auto">
                <a:xfrm>
                  <a:off x="2481" y="2111"/>
                  <a:ext cx="299" cy="337"/>
                </a:xfrm>
                <a:custGeom>
                  <a:avLst/>
                  <a:gdLst/>
                  <a:ahLst/>
                  <a:cxnLst>
                    <a:cxn ang="0">
                      <a:pos x="281" y="127"/>
                    </a:cxn>
                    <a:cxn ang="0">
                      <a:pos x="316" y="163"/>
                    </a:cxn>
                    <a:cxn ang="0">
                      <a:pos x="292" y="206"/>
                    </a:cxn>
                    <a:cxn ang="0">
                      <a:pos x="320" y="222"/>
                    </a:cxn>
                    <a:cxn ang="0">
                      <a:pos x="300" y="301"/>
                    </a:cxn>
                    <a:cxn ang="0">
                      <a:pos x="248" y="305"/>
                    </a:cxn>
                    <a:cxn ang="0">
                      <a:pos x="241" y="336"/>
                    </a:cxn>
                    <a:cxn ang="0">
                      <a:pos x="265" y="360"/>
                    </a:cxn>
                    <a:cxn ang="0">
                      <a:pos x="206" y="412"/>
                    </a:cxn>
                    <a:cxn ang="0">
                      <a:pos x="165" y="451"/>
                    </a:cxn>
                    <a:cxn ang="0">
                      <a:pos x="130" y="471"/>
                    </a:cxn>
                    <a:cxn ang="0">
                      <a:pos x="99" y="471"/>
                    </a:cxn>
                    <a:cxn ang="0">
                      <a:pos x="86" y="494"/>
                    </a:cxn>
                    <a:cxn ang="0">
                      <a:pos x="51" y="491"/>
                    </a:cxn>
                    <a:cxn ang="0">
                      <a:pos x="47" y="518"/>
                    </a:cxn>
                    <a:cxn ang="0">
                      <a:pos x="0" y="518"/>
                    </a:cxn>
                    <a:cxn ang="0">
                      <a:pos x="94" y="633"/>
                    </a:cxn>
                    <a:cxn ang="0">
                      <a:pos x="142" y="664"/>
                    </a:cxn>
                    <a:cxn ang="0">
                      <a:pos x="458" y="918"/>
                    </a:cxn>
                    <a:cxn ang="0">
                      <a:pos x="502" y="938"/>
                    </a:cxn>
                    <a:cxn ang="0">
                      <a:pos x="513" y="1012"/>
                    </a:cxn>
                    <a:cxn ang="0">
                      <a:pos x="553" y="1004"/>
                    </a:cxn>
                    <a:cxn ang="0">
                      <a:pos x="558" y="979"/>
                    </a:cxn>
                    <a:cxn ang="0">
                      <a:pos x="634" y="975"/>
                    </a:cxn>
                    <a:cxn ang="0">
                      <a:pos x="665" y="940"/>
                    </a:cxn>
                    <a:cxn ang="0">
                      <a:pos x="693" y="924"/>
                    </a:cxn>
                    <a:cxn ang="0">
                      <a:pos x="700" y="893"/>
                    </a:cxn>
                    <a:cxn ang="0">
                      <a:pos x="776" y="869"/>
                    </a:cxn>
                    <a:cxn ang="0">
                      <a:pos x="796" y="837"/>
                    </a:cxn>
                    <a:cxn ang="0">
                      <a:pos x="835" y="806"/>
                    </a:cxn>
                    <a:cxn ang="0">
                      <a:pos x="882" y="786"/>
                    </a:cxn>
                    <a:cxn ang="0">
                      <a:pos x="897" y="767"/>
                    </a:cxn>
                    <a:cxn ang="0">
                      <a:pos x="889" y="719"/>
                    </a:cxn>
                    <a:cxn ang="0">
                      <a:pos x="818" y="708"/>
                    </a:cxn>
                    <a:cxn ang="0">
                      <a:pos x="794" y="684"/>
                    </a:cxn>
                    <a:cxn ang="0">
                      <a:pos x="791" y="629"/>
                    </a:cxn>
                    <a:cxn ang="0">
                      <a:pos x="802" y="321"/>
                    </a:cxn>
                    <a:cxn ang="0">
                      <a:pos x="774" y="320"/>
                    </a:cxn>
                    <a:cxn ang="0">
                      <a:pos x="763" y="270"/>
                    </a:cxn>
                    <a:cxn ang="0">
                      <a:pos x="723" y="253"/>
                    </a:cxn>
                    <a:cxn ang="0">
                      <a:pos x="703" y="202"/>
                    </a:cxn>
                    <a:cxn ang="0">
                      <a:pos x="715" y="154"/>
                    </a:cxn>
                    <a:cxn ang="0">
                      <a:pos x="758" y="139"/>
                    </a:cxn>
                    <a:cxn ang="0">
                      <a:pos x="735" y="103"/>
                    </a:cxn>
                    <a:cxn ang="0">
                      <a:pos x="743" y="68"/>
                    </a:cxn>
                    <a:cxn ang="0">
                      <a:pos x="763" y="68"/>
                    </a:cxn>
                    <a:cxn ang="0">
                      <a:pos x="754" y="9"/>
                    </a:cxn>
                    <a:cxn ang="0">
                      <a:pos x="617" y="0"/>
                    </a:cxn>
                    <a:cxn ang="0">
                      <a:pos x="555" y="7"/>
                    </a:cxn>
                    <a:cxn ang="0">
                      <a:pos x="503" y="27"/>
                    </a:cxn>
                    <a:cxn ang="0">
                      <a:pos x="404" y="35"/>
                    </a:cxn>
                    <a:cxn ang="0">
                      <a:pos x="369" y="66"/>
                    </a:cxn>
                    <a:cxn ang="0">
                      <a:pos x="301" y="79"/>
                    </a:cxn>
                    <a:cxn ang="0">
                      <a:pos x="281" y="127"/>
                    </a:cxn>
                  </a:cxnLst>
                  <a:rect l="0" t="0" r="r" b="b"/>
                  <a:pathLst>
                    <a:path w="897" h="1012">
                      <a:moveTo>
                        <a:pt x="281" y="127"/>
                      </a:moveTo>
                      <a:lnTo>
                        <a:pt x="316" y="163"/>
                      </a:lnTo>
                      <a:lnTo>
                        <a:pt x="292" y="206"/>
                      </a:lnTo>
                      <a:lnTo>
                        <a:pt x="320" y="222"/>
                      </a:lnTo>
                      <a:lnTo>
                        <a:pt x="300" y="301"/>
                      </a:lnTo>
                      <a:lnTo>
                        <a:pt x="248" y="305"/>
                      </a:lnTo>
                      <a:lnTo>
                        <a:pt x="241" y="336"/>
                      </a:lnTo>
                      <a:lnTo>
                        <a:pt x="265" y="360"/>
                      </a:lnTo>
                      <a:lnTo>
                        <a:pt x="206" y="412"/>
                      </a:lnTo>
                      <a:lnTo>
                        <a:pt x="165" y="451"/>
                      </a:lnTo>
                      <a:lnTo>
                        <a:pt x="130" y="471"/>
                      </a:lnTo>
                      <a:lnTo>
                        <a:pt x="99" y="471"/>
                      </a:lnTo>
                      <a:lnTo>
                        <a:pt x="86" y="494"/>
                      </a:lnTo>
                      <a:lnTo>
                        <a:pt x="51" y="491"/>
                      </a:lnTo>
                      <a:lnTo>
                        <a:pt x="47" y="518"/>
                      </a:lnTo>
                      <a:lnTo>
                        <a:pt x="0" y="518"/>
                      </a:lnTo>
                      <a:lnTo>
                        <a:pt x="94" y="633"/>
                      </a:lnTo>
                      <a:lnTo>
                        <a:pt x="142" y="664"/>
                      </a:lnTo>
                      <a:lnTo>
                        <a:pt x="458" y="918"/>
                      </a:lnTo>
                      <a:lnTo>
                        <a:pt x="502" y="938"/>
                      </a:lnTo>
                      <a:lnTo>
                        <a:pt x="513" y="1012"/>
                      </a:lnTo>
                      <a:lnTo>
                        <a:pt x="553" y="1004"/>
                      </a:lnTo>
                      <a:lnTo>
                        <a:pt x="558" y="979"/>
                      </a:lnTo>
                      <a:lnTo>
                        <a:pt x="634" y="975"/>
                      </a:lnTo>
                      <a:lnTo>
                        <a:pt x="665" y="940"/>
                      </a:lnTo>
                      <a:lnTo>
                        <a:pt x="693" y="924"/>
                      </a:lnTo>
                      <a:lnTo>
                        <a:pt x="700" y="893"/>
                      </a:lnTo>
                      <a:lnTo>
                        <a:pt x="776" y="869"/>
                      </a:lnTo>
                      <a:lnTo>
                        <a:pt x="796" y="837"/>
                      </a:lnTo>
                      <a:lnTo>
                        <a:pt x="835" y="806"/>
                      </a:lnTo>
                      <a:lnTo>
                        <a:pt x="882" y="786"/>
                      </a:lnTo>
                      <a:lnTo>
                        <a:pt x="897" y="767"/>
                      </a:lnTo>
                      <a:lnTo>
                        <a:pt x="889" y="719"/>
                      </a:lnTo>
                      <a:lnTo>
                        <a:pt x="818" y="708"/>
                      </a:lnTo>
                      <a:lnTo>
                        <a:pt x="794" y="684"/>
                      </a:lnTo>
                      <a:lnTo>
                        <a:pt x="791" y="629"/>
                      </a:lnTo>
                      <a:lnTo>
                        <a:pt x="802" y="321"/>
                      </a:lnTo>
                      <a:lnTo>
                        <a:pt x="774" y="320"/>
                      </a:lnTo>
                      <a:lnTo>
                        <a:pt x="763" y="270"/>
                      </a:lnTo>
                      <a:lnTo>
                        <a:pt x="723" y="253"/>
                      </a:lnTo>
                      <a:lnTo>
                        <a:pt x="703" y="202"/>
                      </a:lnTo>
                      <a:lnTo>
                        <a:pt x="715" y="154"/>
                      </a:lnTo>
                      <a:lnTo>
                        <a:pt x="758" y="139"/>
                      </a:lnTo>
                      <a:lnTo>
                        <a:pt x="735" y="103"/>
                      </a:lnTo>
                      <a:lnTo>
                        <a:pt x="743" y="68"/>
                      </a:lnTo>
                      <a:lnTo>
                        <a:pt x="763" y="68"/>
                      </a:lnTo>
                      <a:lnTo>
                        <a:pt x="754" y="9"/>
                      </a:lnTo>
                      <a:lnTo>
                        <a:pt x="617" y="0"/>
                      </a:lnTo>
                      <a:lnTo>
                        <a:pt x="555" y="7"/>
                      </a:lnTo>
                      <a:lnTo>
                        <a:pt x="503" y="27"/>
                      </a:lnTo>
                      <a:lnTo>
                        <a:pt x="404" y="35"/>
                      </a:lnTo>
                      <a:lnTo>
                        <a:pt x="369" y="66"/>
                      </a:lnTo>
                      <a:lnTo>
                        <a:pt x="301" y="79"/>
                      </a:lnTo>
                      <a:lnTo>
                        <a:pt x="281" y="127"/>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32" name="Freeform 58"/>
                <p:cNvSpPr>
                  <a:spLocks/>
                </p:cNvSpPr>
                <p:nvPr/>
              </p:nvSpPr>
              <p:spPr bwMode="auto">
                <a:xfrm>
                  <a:off x="3247" y="2979"/>
                  <a:ext cx="121" cy="249"/>
                </a:xfrm>
                <a:custGeom>
                  <a:avLst/>
                  <a:gdLst/>
                  <a:ahLst/>
                  <a:cxnLst>
                    <a:cxn ang="0">
                      <a:pos x="275" y="10"/>
                    </a:cxn>
                    <a:cxn ang="0">
                      <a:pos x="273" y="75"/>
                    </a:cxn>
                    <a:cxn ang="0">
                      <a:pos x="255" y="83"/>
                    </a:cxn>
                    <a:cxn ang="0">
                      <a:pos x="250" y="132"/>
                    </a:cxn>
                    <a:cxn ang="0">
                      <a:pos x="220" y="132"/>
                    </a:cxn>
                    <a:cxn ang="0">
                      <a:pos x="210" y="148"/>
                    </a:cxn>
                    <a:cxn ang="0">
                      <a:pos x="203" y="177"/>
                    </a:cxn>
                    <a:cxn ang="0">
                      <a:pos x="176" y="197"/>
                    </a:cxn>
                    <a:cxn ang="0">
                      <a:pos x="167" y="224"/>
                    </a:cxn>
                    <a:cxn ang="0">
                      <a:pos x="149" y="220"/>
                    </a:cxn>
                    <a:cxn ang="0">
                      <a:pos x="145" y="191"/>
                    </a:cxn>
                    <a:cxn ang="0">
                      <a:pos x="116" y="193"/>
                    </a:cxn>
                    <a:cxn ang="0">
                      <a:pos x="110" y="215"/>
                    </a:cxn>
                    <a:cxn ang="0">
                      <a:pos x="80" y="225"/>
                    </a:cxn>
                    <a:cxn ang="0">
                      <a:pos x="72" y="265"/>
                    </a:cxn>
                    <a:cxn ang="0">
                      <a:pos x="54" y="270"/>
                    </a:cxn>
                    <a:cxn ang="0">
                      <a:pos x="62" y="401"/>
                    </a:cxn>
                    <a:cxn ang="0">
                      <a:pos x="76" y="403"/>
                    </a:cxn>
                    <a:cxn ang="0">
                      <a:pos x="80" y="438"/>
                    </a:cxn>
                    <a:cxn ang="0">
                      <a:pos x="65" y="455"/>
                    </a:cxn>
                    <a:cxn ang="0">
                      <a:pos x="54" y="496"/>
                    </a:cxn>
                    <a:cxn ang="0">
                      <a:pos x="31" y="506"/>
                    </a:cxn>
                    <a:cxn ang="0">
                      <a:pos x="27" y="527"/>
                    </a:cxn>
                    <a:cxn ang="0">
                      <a:pos x="0" y="537"/>
                    </a:cxn>
                    <a:cxn ang="0">
                      <a:pos x="3" y="599"/>
                    </a:cxn>
                    <a:cxn ang="0">
                      <a:pos x="37" y="596"/>
                    </a:cxn>
                    <a:cxn ang="0">
                      <a:pos x="34" y="717"/>
                    </a:cxn>
                    <a:cxn ang="0">
                      <a:pos x="65" y="717"/>
                    </a:cxn>
                    <a:cxn ang="0">
                      <a:pos x="80" y="737"/>
                    </a:cxn>
                    <a:cxn ang="0">
                      <a:pos x="103" y="747"/>
                    </a:cxn>
                    <a:cxn ang="0">
                      <a:pos x="131" y="720"/>
                    </a:cxn>
                    <a:cxn ang="0">
                      <a:pos x="162" y="716"/>
                    </a:cxn>
                    <a:cxn ang="0">
                      <a:pos x="185" y="699"/>
                    </a:cxn>
                    <a:cxn ang="0">
                      <a:pos x="210" y="686"/>
                    </a:cxn>
                    <a:cxn ang="0">
                      <a:pos x="218" y="627"/>
                    </a:cxn>
                    <a:cxn ang="0">
                      <a:pos x="242" y="617"/>
                    </a:cxn>
                    <a:cxn ang="0">
                      <a:pos x="245" y="537"/>
                    </a:cxn>
                    <a:cxn ang="0">
                      <a:pos x="259" y="527"/>
                    </a:cxn>
                    <a:cxn ang="0">
                      <a:pos x="258" y="417"/>
                    </a:cxn>
                    <a:cxn ang="0">
                      <a:pos x="292" y="397"/>
                    </a:cxn>
                    <a:cxn ang="0">
                      <a:pos x="309" y="377"/>
                    </a:cxn>
                    <a:cxn ang="0">
                      <a:pos x="309" y="289"/>
                    </a:cxn>
                    <a:cxn ang="0">
                      <a:pos x="333" y="272"/>
                    </a:cxn>
                    <a:cxn ang="0">
                      <a:pos x="338" y="203"/>
                    </a:cxn>
                    <a:cxn ang="0">
                      <a:pos x="358" y="203"/>
                    </a:cxn>
                    <a:cxn ang="0">
                      <a:pos x="362" y="90"/>
                    </a:cxn>
                    <a:cxn ang="0">
                      <a:pos x="333" y="75"/>
                    </a:cxn>
                    <a:cxn ang="0">
                      <a:pos x="331" y="20"/>
                    </a:cxn>
                    <a:cxn ang="0">
                      <a:pos x="302" y="0"/>
                    </a:cxn>
                    <a:cxn ang="0">
                      <a:pos x="275" y="10"/>
                    </a:cxn>
                  </a:cxnLst>
                  <a:rect l="0" t="0" r="r" b="b"/>
                  <a:pathLst>
                    <a:path w="362" h="747">
                      <a:moveTo>
                        <a:pt x="275" y="10"/>
                      </a:moveTo>
                      <a:lnTo>
                        <a:pt x="273" y="75"/>
                      </a:lnTo>
                      <a:lnTo>
                        <a:pt x="255" y="83"/>
                      </a:lnTo>
                      <a:lnTo>
                        <a:pt x="250" y="132"/>
                      </a:lnTo>
                      <a:lnTo>
                        <a:pt x="220" y="132"/>
                      </a:lnTo>
                      <a:lnTo>
                        <a:pt x="210" y="148"/>
                      </a:lnTo>
                      <a:lnTo>
                        <a:pt x="203" y="177"/>
                      </a:lnTo>
                      <a:lnTo>
                        <a:pt x="176" y="197"/>
                      </a:lnTo>
                      <a:lnTo>
                        <a:pt x="167" y="224"/>
                      </a:lnTo>
                      <a:lnTo>
                        <a:pt x="149" y="220"/>
                      </a:lnTo>
                      <a:lnTo>
                        <a:pt x="145" y="191"/>
                      </a:lnTo>
                      <a:lnTo>
                        <a:pt x="116" y="193"/>
                      </a:lnTo>
                      <a:lnTo>
                        <a:pt x="110" y="215"/>
                      </a:lnTo>
                      <a:lnTo>
                        <a:pt x="80" y="225"/>
                      </a:lnTo>
                      <a:lnTo>
                        <a:pt x="72" y="265"/>
                      </a:lnTo>
                      <a:lnTo>
                        <a:pt x="54" y="270"/>
                      </a:lnTo>
                      <a:lnTo>
                        <a:pt x="62" y="401"/>
                      </a:lnTo>
                      <a:lnTo>
                        <a:pt x="76" y="403"/>
                      </a:lnTo>
                      <a:lnTo>
                        <a:pt x="80" y="438"/>
                      </a:lnTo>
                      <a:lnTo>
                        <a:pt x="65" y="455"/>
                      </a:lnTo>
                      <a:lnTo>
                        <a:pt x="54" y="496"/>
                      </a:lnTo>
                      <a:lnTo>
                        <a:pt x="31" y="506"/>
                      </a:lnTo>
                      <a:lnTo>
                        <a:pt x="27" y="527"/>
                      </a:lnTo>
                      <a:lnTo>
                        <a:pt x="0" y="537"/>
                      </a:lnTo>
                      <a:lnTo>
                        <a:pt x="3" y="599"/>
                      </a:lnTo>
                      <a:lnTo>
                        <a:pt x="37" y="596"/>
                      </a:lnTo>
                      <a:lnTo>
                        <a:pt x="34" y="717"/>
                      </a:lnTo>
                      <a:lnTo>
                        <a:pt x="65" y="717"/>
                      </a:lnTo>
                      <a:lnTo>
                        <a:pt x="80" y="737"/>
                      </a:lnTo>
                      <a:lnTo>
                        <a:pt x="103" y="747"/>
                      </a:lnTo>
                      <a:lnTo>
                        <a:pt x="131" y="720"/>
                      </a:lnTo>
                      <a:lnTo>
                        <a:pt x="162" y="716"/>
                      </a:lnTo>
                      <a:lnTo>
                        <a:pt x="185" y="699"/>
                      </a:lnTo>
                      <a:lnTo>
                        <a:pt x="210" y="686"/>
                      </a:lnTo>
                      <a:lnTo>
                        <a:pt x="218" y="627"/>
                      </a:lnTo>
                      <a:lnTo>
                        <a:pt x="242" y="617"/>
                      </a:lnTo>
                      <a:lnTo>
                        <a:pt x="245" y="537"/>
                      </a:lnTo>
                      <a:lnTo>
                        <a:pt x="259" y="527"/>
                      </a:lnTo>
                      <a:lnTo>
                        <a:pt x="258" y="417"/>
                      </a:lnTo>
                      <a:lnTo>
                        <a:pt x="292" y="397"/>
                      </a:lnTo>
                      <a:lnTo>
                        <a:pt x="309" y="377"/>
                      </a:lnTo>
                      <a:lnTo>
                        <a:pt x="309" y="289"/>
                      </a:lnTo>
                      <a:lnTo>
                        <a:pt x="333" y="272"/>
                      </a:lnTo>
                      <a:lnTo>
                        <a:pt x="338" y="203"/>
                      </a:lnTo>
                      <a:lnTo>
                        <a:pt x="358" y="203"/>
                      </a:lnTo>
                      <a:lnTo>
                        <a:pt x="362" y="90"/>
                      </a:lnTo>
                      <a:lnTo>
                        <a:pt x="333" y="75"/>
                      </a:lnTo>
                      <a:lnTo>
                        <a:pt x="331" y="20"/>
                      </a:lnTo>
                      <a:lnTo>
                        <a:pt x="302" y="0"/>
                      </a:lnTo>
                      <a:lnTo>
                        <a:pt x="275" y="10"/>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33" name="Freeform 59"/>
                <p:cNvSpPr>
                  <a:spLocks/>
                </p:cNvSpPr>
                <p:nvPr/>
              </p:nvSpPr>
              <p:spPr bwMode="auto">
                <a:xfrm>
                  <a:off x="2708" y="2536"/>
                  <a:ext cx="144" cy="220"/>
                </a:xfrm>
                <a:custGeom>
                  <a:avLst/>
                  <a:gdLst/>
                  <a:ahLst/>
                  <a:cxnLst>
                    <a:cxn ang="0">
                      <a:pos x="0" y="497"/>
                    </a:cxn>
                    <a:cxn ang="0">
                      <a:pos x="86" y="428"/>
                    </a:cxn>
                    <a:cxn ang="0">
                      <a:pos x="113" y="393"/>
                    </a:cxn>
                    <a:cxn ang="0">
                      <a:pos x="150" y="358"/>
                    </a:cxn>
                    <a:cxn ang="0">
                      <a:pos x="199" y="321"/>
                    </a:cxn>
                    <a:cxn ang="0">
                      <a:pos x="230" y="270"/>
                    </a:cxn>
                    <a:cxn ang="0">
                      <a:pos x="251" y="181"/>
                    </a:cxn>
                    <a:cxn ang="0">
                      <a:pos x="265" y="159"/>
                    </a:cxn>
                    <a:cxn ang="0">
                      <a:pos x="290" y="139"/>
                    </a:cxn>
                    <a:cxn ang="0">
                      <a:pos x="299" y="80"/>
                    </a:cxn>
                    <a:cxn ang="0">
                      <a:pos x="289" y="1"/>
                    </a:cxn>
                    <a:cxn ang="0">
                      <a:pos x="289" y="1"/>
                    </a:cxn>
                    <a:cxn ang="0">
                      <a:pos x="309" y="0"/>
                    </a:cxn>
                    <a:cxn ang="0">
                      <a:pos x="317" y="29"/>
                    </a:cxn>
                    <a:cxn ang="0">
                      <a:pos x="330" y="55"/>
                    </a:cxn>
                    <a:cxn ang="0">
                      <a:pos x="352" y="98"/>
                    </a:cxn>
                    <a:cxn ang="0">
                      <a:pos x="352" y="124"/>
                    </a:cxn>
                    <a:cxn ang="0">
                      <a:pos x="332" y="134"/>
                    </a:cxn>
                    <a:cxn ang="0">
                      <a:pos x="342" y="142"/>
                    </a:cxn>
                    <a:cxn ang="0">
                      <a:pos x="352" y="172"/>
                    </a:cxn>
                    <a:cxn ang="0">
                      <a:pos x="368" y="193"/>
                    </a:cxn>
                    <a:cxn ang="0">
                      <a:pos x="364" y="217"/>
                    </a:cxn>
                    <a:cxn ang="0">
                      <a:pos x="342" y="231"/>
                    </a:cxn>
                    <a:cxn ang="0">
                      <a:pos x="345" y="256"/>
                    </a:cxn>
                    <a:cxn ang="0">
                      <a:pos x="379" y="300"/>
                    </a:cxn>
                    <a:cxn ang="0">
                      <a:pos x="403" y="349"/>
                    </a:cxn>
                    <a:cxn ang="0">
                      <a:pos x="382" y="379"/>
                    </a:cxn>
                    <a:cxn ang="0">
                      <a:pos x="362" y="438"/>
                    </a:cxn>
                    <a:cxn ang="0">
                      <a:pos x="396" y="491"/>
                    </a:cxn>
                    <a:cxn ang="0">
                      <a:pos x="417" y="556"/>
                    </a:cxn>
                    <a:cxn ang="0">
                      <a:pos x="433" y="584"/>
                    </a:cxn>
                    <a:cxn ang="0">
                      <a:pos x="290" y="602"/>
                    </a:cxn>
                    <a:cxn ang="0">
                      <a:pos x="217" y="608"/>
                    </a:cxn>
                    <a:cxn ang="0">
                      <a:pos x="192" y="630"/>
                    </a:cxn>
                    <a:cxn ang="0">
                      <a:pos x="192" y="654"/>
                    </a:cxn>
                    <a:cxn ang="0">
                      <a:pos x="127" y="659"/>
                    </a:cxn>
                    <a:cxn ang="0">
                      <a:pos x="118" y="610"/>
                    </a:cxn>
                    <a:cxn ang="0">
                      <a:pos x="142" y="565"/>
                    </a:cxn>
                    <a:cxn ang="0">
                      <a:pos x="121" y="537"/>
                    </a:cxn>
                    <a:cxn ang="0">
                      <a:pos x="73" y="520"/>
                    </a:cxn>
                    <a:cxn ang="0">
                      <a:pos x="0" y="497"/>
                    </a:cxn>
                  </a:cxnLst>
                  <a:rect l="0" t="0" r="r" b="b"/>
                  <a:pathLst>
                    <a:path w="433" h="659">
                      <a:moveTo>
                        <a:pt x="0" y="497"/>
                      </a:moveTo>
                      <a:lnTo>
                        <a:pt x="86" y="428"/>
                      </a:lnTo>
                      <a:lnTo>
                        <a:pt x="113" y="393"/>
                      </a:lnTo>
                      <a:lnTo>
                        <a:pt x="150" y="358"/>
                      </a:lnTo>
                      <a:lnTo>
                        <a:pt x="199" y="321"/>
                      </a:lnTo>
                      <a:lnTo>
                        <a:pt x="230" y="270"/>
                      </a:lnTo>
                      <a:lnTo>
                        <a:pt x="251" y="181"/>
                      </a:lnTo>
                      <a:lnTo>
                        <a:pt x="265" y="159"/>
                      </a:lnTo>
                      <a:lnTo>
                        <a:pt x="290" y="139"/>
                      </a:lnTo>
                      <a:lnTo>
                        <a:pt x="299" y="80"/>
                      </a:lnTo>
                      <a:lnTo>
                        <a:pt x="289" y="1"/>
                      </a:lnTo>
                      <a:lnTo>
                        <a:pt x="289" y="1"/>
                      </a:lnTo>
                      <a:lnTo>
                        <a:pt x="309" y="0"/>
                      </a:lnTo>
                      <a:lnTo>
                        <a:pt x="317" y="29"/>
                      </a:lnTo>
                      <a:lnTo>
                        <a:pt x="330" y="55"/>
                      </a:lnTo>
                      <a:lnTo>
                        <a:pt x="352" y="98"/>
                      </a:lnTo>
                      <a:lnTo>
                        <a:pt x="352" y="124"/>
                      </a:lnTo>
                      <a:lnTo>
                        <a:pt x="332" y="134"/>
                      </a:lnTo>
                      <a:lnTo>
                        <a:pt x="342" y="142"/>
                      </a:lnTo>
                      <a:lnTo>
                        <a:pt x="352" y="172"/>
                      </a:lnTo>
                      <a:lnTo>
                        <a:pt x="368" y="193"/>
                      </a:lnTo>
                      <a:lnTo>
                        <a:pt x="364" y="217"/>
                      </a:lnTo>
                      <a:lnTo>
                        <a:pt x="342" y="231"/>
                      </a:lnTo>
                      <a:lnTo>
                        <a:pt x="345" y="256"/>
                      </a:lnTo>
                      <a:lnTo>
                        <a:pt x="379" y="300"/>
                      </a:lnTo>
                      <a:lnTo>
                        <a:pt x="403" y="349"/>
                      </a:lnTo>
                      <a:lnTo>
                        <a:pt x="382" y="379"/>
                      </a:lnTo>
                      <a:lnTo>
                        <a:pt x="362" y="438"/>
                      </a:lnTo>
                      <a:lnTo>
                        <a:pt x="396" y="491"/>
                      </a:lnTo>
                      <a:lnTo>
                        <a:pt x="417" y="556"/>
                      </a:lnTo>
                      <a:lnTo>
                        <a:pt x="433" y="584"/>
                      </a:lnTo>
                      <a:lnTo>
                        <a:pt x="290" y="602"/>
                      </a:lnTo>
                      <a:lnTo>
                        <a:pt x="217" y="608"/>
                      </a:lnTo>
                      <a:lnTo>
                        <a:pt x="192" y="630"/>
                      </a:lnTo>
                      <a:lnTo>
                        <a:pt x="192" y="654"/>
                      </a:lnTo>
                      <a:lnTo>
                        <a:pt x="127" y="659"/>
                      </a:lnTo>
                      <a:lnTo>
                        <a:pt x="118" y="610"/>
                      </a:lnTo>
                      <a:lnTo>
                        <a:pt x="142" y="565"/>
                      </a:lnTo>
                      <a:lnTo>
                        <a:pt x="121" y="537"/>
                      </a:lnTo>
                      <a:lnTo>
                        <a:pt x="73" y="520"/>
                      </a:lnTo>
                      <a:lnTo>
                        <a:pt x="0" y="497"/>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34" name="Freeform 60"/>
                <p:cNvSpPr>
                  <a:spLocks/>
                </p:cNvSpPr>
                <p:nvPr/>
              </p:nvSpPr>
              <p:spPr bwMode="auto">
                <a:xfrm>
                  <a:off x="1417" y="2568"/>
                  <a:ext cx="175" cy="260"/>
                </a:xfrm>
                <a:custGeom>
                  <a:avLst/>
                  <a:gdLst/>
                  <a:ahLst/>
                  <a:cxnLst>
                    <a:cxn ang="0">
                      <a:pos x="74" y="300"/>
                    </a:cxn>
                    <a:cxn ang="0">
                      <a:pos x="83" y="199"/>
                    </a:cxn>
                    <a:cxn ang="0">
                      <a:pos x="126" y="238"/>
                    </a:cxn>
                    <a:cxn ang="0">
                      <a:pos x="135" y="171"/>
                    </a:cxn>
                    <a:cxn ang="0">
                      <a:pos x="181" y="151"/>
                    </a:cxn>
                    <a:cxn ang="0">
                      <a:pos x="185" y="99"/>
                    </a:cxn>
                    <a:cxn ang="0">
                      <a:pos x="232" y="59"/>
                    </a:cxn>
                    <a:cxn ang="0">
                      <a:pos x="288" y="55"/>
                    </a:cxn>
                    <a:cxn ang="0">
                      <a:pos x="304" y="17"/>
                    </a:cxn>
                    <a:cxn ang="0">
                      <a:pos x="335" y="0"/>
                    </a:cxn>
                    <a:cxn ang="0">
                      <a:pos x="359" y="17"/>
                    </a:cxn>
                    <a:cxn ang="0">
                      <a:pos x="324" y="59"/>
                    </a:cxn>
                    <a:cxn ang="0">
                      <a:pos x="304" y="135"/>
                    </a:cxn>
                    <a:cxn ang="0">
                      <a:pos x="273" y="155"/>
                    </a:cxn>
                    <a:cxn ang="0">
                      <a:pos x="312" y="210"/>
                    </a:cxn>
                    <a:cxn ang="0">
                      <a:pos x="300" y="265"/>
                    </a:cxn>
                    <a:cxn ang="0">
                      <a:pos x="383" y="269"/>
                    </a:cxn>
                    <a:cxn ang="0">
                      <a:pos x="387" y="300"/>
                    </a:cxn>
                    <a:cxn ang="0">
                      <a:pos x="453" y="333"/>
                    </a:cxn>
                    <a:cxn ang="0">
                      <a:pos x="525" y="357"/>
                    </a:cxn>
                    <a:cxn ang="0">
                      <a:pos x="525" y="447"/>
                    </a:cxn>
                    <a:cxn ang="0">
                      <a:pos x="510" y="502"/>
                    </a:cxn>
                    <a:cxn ang="0">
                      <a:pos x="517" y="546"/>
                    </a:cxn>
                    <a:cxn ang="0">
                      <a:pos x="438" y="574"/>
                    </a:cxn>
                    <a:cxn ang="0">
                      <a:pos x="418" y="605"/>
                    </a:cxn>
                    <a:cxn ang="0">
                      <a:pos x="442" y="629"/>
                    </a:cxn>
                    <a:cxn ang="0">
                      <a:pos x="418" y="644"/>
                    </a:cxn>
                    <a:cxn ang="0">
                      <a:pos x="431" y="736"/>
                    </a:cxn>
                    <a:cxn ang="0">
                      <a:pos x="431" y="775"/>
                    </a:cxn>
                    <a:cxn ang="0">
                      <a:pos x="383" y="779"/>
                    </a:cxn>
                    <a:cxn ang="0">
                      <a:pos x="343" y="751"/>
                    </a:cxn>
                    <a:cxn ang="0">
                      <a:pos x="264" y="744"/>
                    </a:cxn>
                    <a:cxn ang="0">
                      <a:pos x="225" y="692"/>
                    </a:cxn>
                    <a:cxn ang="0">
                      <a:pos x="177" y="661"/>
                    </a:cxn>
                    <a:cxn ang="0">
                      <a:pos x="142" y="629"/>
                    </a:cxn>
                    <a:cxn ang="0">
                      <a:pos x="67" y="633"/>
                    </a:cxn>
                    <a:cxn ang="0">
                      <a:pos x="0" y="593"/>
                    </a:cxn>
                    <a:cxn ang="0">
                      <a:pos x="35" y="541"/>
                    </a:cxn>
                    <a:cxn ang="0">
                      <a:pos x="43" y="514"/>
                    </a:cxn>
                    <a:cxn ang="0">
                      <a:pos x="87" y="510"/>
                    </a:cxn>
                    <a:cxn ang="0">
                      <a:pos x="74" y="300"/>
                    </a:cxn>
                  </a:cxnLst>
                  <a:rect l="0" t="0" r="r" b="b"/>
                  <a:pathLst>
                    <a:path w="525" h="779">
                      <a:moveTo>
                        <a:pt x="74" y="300"/>
                      </a:moveTo>
                      <a:lnTo>
                        <a:pt x="83" y="199"/>
                      </a:lnTo>
                      <a:lnTo>
                        <a:pt x="126" y="238"/>
                      </a:lnTo>
                      <a:lnTo>
                        <a:pt x="135" y="171"/>
                      </a:lnTo>
                      <a:lnTo>
                        <a:pt x="181" y="151"/>
                      </a:lnTo>
                      <a:lnTo>
                        <a:pt x="185" y="99"/>
                      </a:lnTo>
                      <a:lnTo>
                        <a:pt x="232" y="59"/>
                      </a:lnTo>
                      <a:lnTo>
                        <a:pt x="288" y="55"/>
                      </a:lnTo>
                      <a:lnTo>
                        <a:pt x="304" y="17"/>
                      </a:lnTo>
                      <a:lnTo>
                        <a:pt x="335" y="0"/>
                      </a:lnTo>
                      <a:lnTo>
                        <a:pt x="359" y="17"/>
                      </a:lnTo>
                      <a:lnTo>
                        <a:pt x="324" y="59"/>
                      </a:lnTo>
                      <a:lnTo>
                        <a:pt x="304" y="135"/>
                      </a:lnTo>
                      <a:lnTo>
                        <a:pt x="273" y="155"/>
                      </a:lnTo>
                      <a:lnTo>
                        <a:pt x="312" y="210"/>
                      </a:lnTo>
                      <a:lnTo>
                        <a:pt x="300" y="265"/>
                      </a:lnTo>
                      <a:lnTo>
                        <a:pt x="383" y="269"/>
                      </a:lnTo>
                      <a:lnTo>
                        <a:pt x="387" y="300"/>
                      </a:lnTo>
                      <a:lnTo>
                        <a:pt x="453" y="333"/>
                      </a:lnTo>
                      <a:lnTo>
                        <a:pt x="525" y="357"/>
                      </a:lnTo>
                      <a:lnTo>
                        <a:pt x="525" y="447"/>
                      </a:lnTo>
                      <a:lnTo>
                        <a:pt x="510" y="502"/>
                      </a:lnTo>
                      <a:lnTo>
                        <a:pt x="517" y="546"/>
                      </a:lnTo>
                      <a:lnTo>
                        <a:pt x="438" y="574"/>
                      </a:lnTo>
                      <a:lnTo>
                        <a:pt x="418" y="605"/>
                      </a:lnTo>
                      <a:lnTo>
                        <a:pt x="442" y="629"/>
                      </a:lnTo>
                      <a:lnTo>
                        <a:pt x="418" y="644"/>
                      </a:lnTo>
                      <a:lnTo>
                        <a:pt x="431" y="736"/>
                      </a:lnTo>
                      <a:lnTo>
                        <a:pt x="431" y="775"/>
                      </a:lnTo>
                      <a:lnTo>
                        <a:pt x="383" y="779"/>
                      </a:lnTo>
                      <a:lnTo>
                        <a:pt x="343" y="751"/>
                      </a:lnTo>
                      <a:lnTo>
                        <a:pt x="264" y="744"/>
                      </a:lnTo>
                      <a:lnTo>
                        <a:pt x="225" y="692"/>
                      </a:lnTo>
                      <a:lnTo>
                        <a:pt x="177" y="661"/>
                      </a:lnTo>
                      <a:lnTo>
                        <a:pt x="142" y="629"/>
                      </a:lnTo>
                      <a:lnTo>
                        <a:pt x="67" y="633"/>
                      </a:lnTo>
                      <a:lnTo>
                        <a:pt x="0" y="593"/>
                      </a:lnTo>
                      <a:lnTo>
                        <a:pt x="35" y="541"/>
                      </a:lnTo>
                      <a:lnTo>
                        <a:pt x="43" y="514"/>
                      </a:lnTo>
                      <a:lnTo>
                        <a:pt x="87" y="510"/>
                      </a:lnTo>
                      <a:lnTo>
                        <a:pt x="74" y="300"/>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35" name="Freeform 61"/>
                <p:cNvSpPr>
                  <a:spLocks/>
                </p:cNvSpPr>
                <p:nvPr/>
              </p:nvSpPr>
              <p:spPr bwMode="auto">
                <a:xfrm>
                  <a:off x="3312" y="1765"/>
                  <a:ext cx="559" cy="284"/>
                </a:xfrm>
                <a:custGeom>
                  <a:avLst/>
                  <a:gdLst/>
                  <a:ahLst/>
                  <a:cxnLst>
                    <a:cxn ang="0">
                      <a:pos x="1633" y="246"/>
                    </a:cxn>
                    <a:cxn ang="0">
                      <a:pos x="1536" y="182"/>
                    </a:cxn>
                    <a:cxn ang="0">
                      <a:pos x="1421" y="49"/>
                    </a:cxn>
                    <a:cxn ang="0">
                      <a:pos x="1289" y="75"/>
                    </a:cxn>
                    <a:cxn ang="0">
                      <a:pos x="1237" y="33"/>
                    </a:cxn>
                    <a:cxn ang="0">
                      <a:pos x="1111" y="15"/>
                    </a:cxn>
                    <a:cxn ang="0">
                      <a:pos x="930" y="18"/>
                    </a:cxn>
                    <a:cxn ang="0">
                      <a:pos x="840" y="11"/>
                    </a:cxn>
                    <a:cxn ang="0">
                      <a:pos x="797" y="101"/>
                    </a:cxn>
                    <a:cxn ang="0">
                      <a:pos x="780" y="113"/>
                    </a:cxn>
                    <a:cxn ang="0">
                      <a:pos x="757" y="124"/>
                    </a:cxn>
                    <a:cxn ang="0">
                      <a:pos x="752" y="124"/>
                    </a:cxn>
                    <a:cxn ang="0">
                      <a:pos x="750" y="126"/>
                    </a:cxn>
                    <a:cxn ang="0">
                      <a:pos x="753" y="144"/>
                    </a:cxn>
                    <a:cxn ang="0">
                      <a:pos x="767" y="175"/>
                    </a:cxn>
                    <a:cxn ang="0">
                      <a:pos x="745" y="212"/>
                    </a:cxn>
                    <a:cxn ang="0">
                      <a:pos x="620" y="146"/>
                    </a:cxn>
                    <a:cxn ang="0">
                      <a:pos x="519" y="139"/>
                    </a:cxn>
                    <a:cxn ang="0">
                      <a:pos x="408" y="37"/>
                    </a:cxn>
                    <a:cxn ang="0">
                      <a:pos x="269" y="22"/>
                    </a:cxn>
                    <a:cxn ang="0">
                      <a:pos x="188" y="75"/>
                    </a:cxn>
                    <a:cxn ang="0">
                      <a:pos x="64" y="105"/>
                    </a:cxn>
                    <a:cxn ang="0">
                      <a:pos x="23" y="234"/>
                    </a:cxn>
                    <a:cxn ang="0">
                      <a:pos x="79" y="329"/>
                    </a:cxn>
                    <a:cxn ang="0">
                      <a:pos x="19" y="458"/>
                    </a:cxn>
                    <a:cxn ang="0">
                      <a:pos x="137" y="462"/>
                    </a:cxn>
                    <a:cxn ang="0">
                      <a:pos x="185" y="454"/>
                    </a:cxn>
                    <a:cxn ang="0">
                      <a:pos x="185" y="541"/>
                    </a:cxn>
                    <a:cxn ang="0">
                      <a:pos x="98" y="565"/>
                    </a:cxn>
                    <a:cxn ang="0">
                      <a:pos x="58" y="604"/>
                    </a:cxn>
                    <a:cxn ang="0">
                      <a:pos x="82" y="679"/>
                    </a:cxn>
                    <a:cxn ang="0">
                      <a:pos x="172" y="759"/>
                    </a:cxn>
                    <a:cxn ang="0">
                      <a:pos x="239" y="722"/>
                    </a:cxn>
                    <a:cxn ang="0">
                      <a:pos x="296" y="767"/>
                    </a:cxn>
                    <a:cxn ang="0">
                      <a:pos x="333" y="813"/>
                    </a:cxn>
                    <a:cxn ang="0">
                      <a:pos x="408" y="597"/>
                    </a:cxn>
                    <a:cxn ang="0">
                      <a:pos x="551" y="509"/>
                    </a:cxn>
                    <a:cxn ang="0">
                      <a:pos x="638" y="458"/>
                    </a:cxn>
                    <a:cxn ang="0">
                      <a:pos x="665" y="561"/>
                    </a:cxn>
                    <a:cxn ang="0">
                      <a:pos x="677" y="639"/>
                    </a:cxn>
                    <a:cxn ang="0">
                      <a:pos x="748" y="661"/>
                    </a:cxn>
                    <a:cxn ang="0">
                      <a:pos x="851" y="691"/>
                    </a:cxn>
                    <a:cxn ang="0">
                      <a:pos x="870" y="801"/>
                    </a:cxn>
                    <a:cxn ang="0">
                      <a:pos x="957" y="851"/>
                    </a:cxn>
                    <a:cxn ang="0">
                      <a:pos x="1119" y="774"/>
                    </a:cxn>
                    <a:cxn ang="0">
                      <a:pos x="1096" y="714"/>
                    </a:cxn>
                    <a:cxn ang="0">
                      <a:pos x="1021" y="688"/>
                    </a:cxn>
                    <a:cxn ang="0">
                      <a:pos x="1037" y="629"/>
                    </a:cxn>
                    <a:cxn ang="0">
                      <a:pos x="1070" y="590"/>
                    </a:cxn>
                    <a:cxn ang="0">
                      <a:pos x="1130" y="597"/>
                    </a:cxn>
                    <a:cxn ang="0">
                      <a:pos x="1222" y="612"/>
                    </a:cxn>
                    <a:cxn ang="0">
                      <a:pos x="1380" y="601"/>
                    </a:cxn>
                    <a:cxn ang="0">
                      <a:pos x="1449" y="617"/>
                    </a:cxn>
                    <a:cxn ang="0">
                      <a:pos x="1500" y="531"/>
                    </a:cxn>
                    <a:cxn ang="0">
                      <a:pos x="1576" y="444"/>
                    </a:cxn>
                    <a:cxn ang="0">
                      <a:pos x="1635" y="411"/>
                    </a:cxn>
                    <a:cxn ang="0">
                      <a:pos x="1675" y="356"/>
                    </a:cxn>
                  </a:cxnLst>
                  <a:rect l="0" t="0" r="r" b="b"/>
                  <a:pathLst>
                    <a:path w="1675" h="851">
                      <a:moveTo>
                        <a:pt x="1675" y="356"/>
                      </a:moveTo>
                      <a:lnTo>
                        <a:pt x="1633" y="246"/>
                      </a:lnTo>
                      <a:lnTo>
                        <a:pt x="1562" y="216"/>
                      </a:lnTo>
                      <a:lnTo>
                        <a:pt x="1536" y="182"/>
                      </a:lnTo>
                      <a:lnTo>
                        <a:pt x="1490" y="178"/>
                      </a:lnTo>
                      <a:lnTo>
                        <a:pt x="1421" y="49"/>
                      </a:lnTo>
                      <a:lnTo>
                        <a:pt x="1361" y="49"/>
                      </a:lnTo>
                      <a:lnTo>
                        <a:pt x="1289" y="75"/>
                      </a:lnTo>
                      <a:lnTo>
                        <a:pt x="1240" y="71"/>
                      </a:lnTo>
                      <a:lnTo>
                        <a:pt x="1237" y="33"/>
                      </a:lnTo>
                      <a:lnTo>
                        <a:pt x="1199" y="0"/>
                      </a:lnTo>
                      <a:lnTo>
                        <a:pt x="1111" y="15"/>
                      </a:lnTo>
                      <a:lnTo>
                        <a:pt x="1043" y="30"/>
                      </a:lnTo>
                      <a:lnTo>
                        <a:pt x="930" y="18"/>
                      </a:lnTo>
                      <a:lnTo>
                        <a:pt x="870" y="3"/>
                      </a:lnTo>
                      <a:lnTo>
                        <a:pt x="840" y="11"/>
                      </a:lnTo>
                      <a:lnTo>
                        <a:pt x="851" y="75"/>
                      </a:lnTo>
                      <a:lnTo>
                        <a:pt x="797" y="101"/>
                      </a:lnTo>
                      <a:lnTo>
                        <a:pt x="797" y="101"/>
                      </a:lnTo>
                      <a:lnTo>
                        <a:pt x="780" y="113"/>
                      </a:lnTo>
                      <a:lnTo>
                        <a:pt x="765" y="121"/>
                      </a:lnTo>
                      <a:lnTo>
                        <a:pt x="757" y="124"/>
                      </a:lnTo>
                      <a:lnTo>
                        <a:pt x="752" y="124"/>
                      </a:lnTo>
                      <a:lnTo>
                        <a:pt x="752" y="124"/>
                      </a:lnTo>
                      <a:lnTo>
                        <a:pt x="751" y="125"/>
                      </a:lnTo>
                      <a:lnTo>
                        <a:pt x="750" y="126"/>
                      </a:lnTo>
                      <a:lnTo>
                        <a:pt x="751" y="134"/>
                      </a:lnTo>
                      <a:lnTo>
                        <a:pt x="753" y="144"/>
                      </a:lnTo>
                      <a:lnTo>
                        <a:pt x="757" y="154"/>
                      </a:lnTo>
                      <a:lnTo>
                        <a:pt x="767" y="175"/>
                      </a:lnTo>
                      <a:lnTo>
                        <a:pt x="771" y="185"/>
                      </a:lnTo>
                      <a:lnTo>
                        <a:pt x="745" y="212"/>
                      </a:lnTo>
                      <a:lnTo>
                        <a:pt x="703" y="197"/>
                      </a:lnTo>
                      <a:lnTo>
                        <a:pt x="620" y="146"/>
                      </a:lnTo>
                      <a:lnTo>
                        <a:pt x="560" y="154"/>
                      </a:lnTo>
                      <a:lnTo>
                        <a:pt x="519" y="139"/>
                      </a:lnTo>
                      <a:lnTo>
                        <a:pt x="522" y="109"/>
                      </a:lnTo>
                      <a:lnTo>
                        <a:pt x="408" y="37"/>
                      </a:lnTo>
                      <a:lnTo>
                        <a:pt x="337" y="33"/>
                      </a:lnTo>
                      <a:lnTo>
                        <a:pt x="269" y="22"/>
                      </a:lnTo>
                      <a:lnTo>
                        <a:pt x="208" y="37"/>
                      </a:lnTo>
                      <a:lnTo>
                        <a:pt x="188" y="75"/>
                      </a:lnTo>
                      <a:lnTo>
                        <a:pt x="139" y="18"/>
                      </a:lnTo>
                      <a:lnTo>
                        <a:pt x="64" y="105"/>
                      </a:lnTo>
                      <a:lnTo>
                        <a:pt x="0" y="182"/>
                      </a:lnTo>
                      <a:lnTo>
                        <a:pt x="23" y="234"/>
                      </a:lnTo>
                      <a:lnTo>
                        <a:pt x="75" y="268"/>
                      </a:lnTo>
                      <a:lnTo>
                        <a:pt x="79" y="329"/>
                      </a:lnTo>
                      <a:lnTo>
                        <a:pt x="38" y="374"/>
                      </a:lnTo>
                      <a:lnTo>
                        <a:pt x="19" y="458"/>
                      </a:lnTo>
                      <a:lnTo>
                        <a:pt x="78" y="442"/>
                      </a:lnTo>
                      <a:lnTo>
                        <a:pt x="137" y="462"/>
                      </a:lnTo>
                      <a:lnTo>
                        <a:pt x="153" y="438"/>
                      </a:lnTo>
                      <a:lnTo>
                        <a:pt x="185" y="454"/>
                      </a:lnTo>
                      <a:lnTo>
                        <a:pt x="173" y="513"/>
                      </a:lnTo>
                      <a:lnTo>
                        <a:pt x="185" y="541"/>
                      </a:lnTo>
                      <a:lnTo>
                        <a:pt x="122" y="541"/>
                      </a:lnTo>
                      <a:lnTo>
                        <a:pt x="98" y="565"/>
                      </a:lnTo>
                      <a:lnTo>
                        <a:pt x="94" y="600"/>
                      </a:lnTo>
                      <a:lnTo>
                        <a:pt x="58" y="604"/>
                      </a:lnTo>
                      <a:lnTo>
                        <a:pt x="67" y="636"/>
                      </a:lnTo>
                      <a:lnTo>
                        <a:pt x="82" y="679"/>
                      </a:lnTo>
                      <a:lnTo>
                        <a:pt x="153" y="679"/>
                      </a:lnTo>
                      <a:lnTo>
                        <a:pt x="172" y="759"/>
                      </a:lnTo>
                      <a:lnTo>
                        <a:pt x="183" y="717"/>
                      </a:lnTo>
                      <a:lnTo>
                        <a:pt x="239" y="722"/>
                      </a:lnTo>
                      <a:lnTo>
                        <a:pt x="252" y="784"/>
                      </a:lnTo>
                      <a:lnTo>
                        <a:pt x="296" y="767"/>
                      </a:lnTo>
                      <a:lnTo>
                        <a:pt x="333" y="782"/>
                      </a:lnTo>
                      <a:lnTo>
                        <a:pt x="333" y="813"/>
                      </a:lnTo>
                      <a:lnTo>
                        <a:pt x="374" y="826"/>
                      </a:lnTo>
                      <a:lnTo>
                        <a:pt x="408" y="597"/>
                      </a:lnTo>
                      <a:lnTo>
                        <a:pt x="507" y="521"/>
                      </a:lnTo>
                      <a:lnTo>
                        <a:pt x="551" y="509"/>
                      </a:lnTo>
                      <a:lnTo>
                        <a:pt x="551" y="458"/>
                      </a:lnTo>
                      <a:lnTo>
                        <a:pt x="638" y="458"/>
                      </a:lnTo>
                      <a:lnTo>
                        <a:pt x="638" y="529"/>
                      </a:lnTo>
                      <a:lnTo>
                        <a:pt x="665" y="561"/>
                      </a:lnTo>
                      <a:lnTo>
                        <a:pt x="645" y="585"/>
                      </a:lnTo>
                      <a:lnTo>
                        <a:pt x="677" y="639"/>
                      </a:lnTo>
                      <a:lnTo>
                        <a:pt x="692" y="676"/>
                      </a:lnTo>
                      <a:lnTo>
                        <a:pt x="748" y="661"/>
                      </a:lnTo>
                      <a:lnTo>
                        <a:pt x="801" y="669"/>
                      </a:lnTo>
                      <a:lnTo>
                        <a:pt x="851" y="691"/>
                      </a:lnTo>
                      <a:lnTo>
                        <a:pt x="855" y="759"/>
                      </a:lnTo>
                      <a:lnTo>
                        <a:pt x="870" y="801"/>
                      </a:lnTo>
                      <a:lnTo>
                        <a:pt x="932" y="833"/>
                      </a:lnTo>
                      <a:lnTo>
                        <a:pt x="957" y="851"/>
                      </a:lnTo>
                      <a:lnTo>
                        <a:pt x="1009" y="813"/>
                      </a:lnTo>
                      <a:lnTo>
                        <a:pt x="1119" y="774"/>
                      </a:lnTo>
                      <a:lnTo>
                        <a:pt x="1134" y="748"/>
                      </a:lnTo>
                      <a:lnTo>
                        <a:pt x="1096" y="714"/>
                      </a:lnTo>
                      <a:lnTo>
                        <a:pt x="1058" y="722"/>
                      </a:lnTo>
                      <a:lnTo>
                        <a:pt x="1021" y="688"/>
                      </a:lnTo>
                      <a:lnTo>
                        <a:pt x="1043" y="658"/>
                      </a:lnTo>
                      <a:lnTo>
                        <a:pt x="1037" y="629"/>
                      </a:lnTo>
                      <a:lnTo>
                        <a:pt x="1036" y="616"/>
                      </a:lnTo>
                      <a:lnTo>
                        <a:pt x="1070" y="590"/>
                      </a:lnTo>
                      <a:lnTo>
                        <a:pt x="1111" y="631"/>
                      </a:lnTo>
                      <a:lnTo>
                        <a:pt x="1130" y="597"/>
                      </a:lnTo>
                      <a:lnTo>
                        <a:pt x="1188" y="582"/>
                      </a:lnTo>
                      <a:lnTo>
                        <a:pt x="1222" y="612"/>
                      </a:lnTo>
                      <a:lnTo>
                        <a:pt x="1320" y="597"/>
                      </a:lnTo>
                      <a:lnTo>
                        <a:pt x="1380" y="601"/>
                      </a:lnTo>
                      <a:lnTo>
                        <a:pt x="1434" y="641"/>
                      </a:lnTo>
                      <a:lnTo>
                        <a:pt x="1449" y="617"/>
                      </a:lnTo>
                      <a:lnTo>
                        <a:pt x="1453" y="555"/>
                      </a:lnTo>
                      <a:lnTo>
                        <a:pt x="1500" y="531"/>
                      </a:lnTo>
                      <a:lnTo>
                        <a:pt x="1556" y="546"/>
                      </a:lnTo>
                      <a:lnTo>
                        <a:pt x="1576" y="444"/>
                      </a:lnTo>
                      <a:lnTo>
                        <a:pt x="1600" y="420"/>
                      </a:lnTo>
                      <a:lnTo>
                        <a:pt x="1635" y="411"/>
                      </a:lnTo>
                      <a:lnTo>
                        <a:pt x="1647" y="376"/>
                      </a:lnTo>
                      <a:lnTo>
                        <a:pt x="1675" y="356"/>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36" name="Freeform 62"/>
                <p:cNvSpPr>
                  <a:spLocks/>
                </p:cNvSpPr>
                <p:nvPr/>
              </p:nvSpPr>
              <p:spPr bwMode="auto">
                <a:xfrm>
                  <a:off x="3631" y="1959"/>
                  <a:ext cx="159" cy="119"/>
                </a:xfrm>
                <a:custGeom>
                  <a:avLst/>
                  <a:gdLst/>
                  <a:ahLst/>
                  <a:cxnLst>
                    <a:cxn ang="0">
                      <a:pos x="370" y="103"/>
                    </a:cxn>
                    <a:cxn ang="0">
                      <a:pos x="405" y="118"/>
                    </a:cxn>
                    <a:cxn ang="0">
                      <a:pos x="402" y="245"/>
                    </a:cxn>
                    <a:cxn ang="0">
                      <a:pos x="366" y="260"/>
                    </a:cxn>
                    <a:cxn ang="0">
                      <a:pos x="350" y="289"/>
                    </a:cxn>
                    <a:cxn ang="0">
                      <a:pos x="271" y="304"/>
                    </a:cxn>
                    <a:cxn ang="0">
                      <a:pos x="275" y="332"/>
                    </a:cxn>
                    <a:cxn ang="0">
                      <a:pos x="255" y="356"/>
                    </a:cxn>
                    <a:cxn ang="0">
                      <a:pos x="212" y="243"/>
                    </a:cxn>
                    <a:cxn ang="0">
                      <a:pos x="158" y="280"/>
                    </a:cxn>
                    <a:cxn ang="0">
                      <a:pos x="113" y="288"/>
                    </a:cxn>
                    <a:cxn ang="0">
                      <a:pos x="0" y="269"/>
                    </a:cxn>
                    <a:cxn ang="0">
                      <a:pos x="52" y="231"/>
                    </a:cxn>
                    <a:cxn ang="0">
                      <a:pos x="162" y="192"/>
                    </a:cxn>
                    <a:cxn ang="0">
                      <a:pos x="177" y="166"/>
                    </a:cxn>
                    <a:cxn ang="0">
                      <a:pos x="139" y="132"/>
                    </a:cxn>
                    <a:cxn ang="0">
                      <a:pos x="101" y="140"/>
                    </a:cxn>
                    <a:cxn ang="0">
                      <a:pos x="64" y="106"/>
                    </a:cxn>
                    <a:cxn ang="0">
                      <a:pos x="86" y="76"/>
                    </a:cxn>
                    <a:cxn ang="0">
                      <a:pos x="79" y="34"/>
                    </a:cxn>
                    <a:cxn ang="0">
                      <a:pos x="113" y="8"/>
                    </a:cxn>
                    <a:cxn ang="0">
                      <a:pos x="154" y="49"/>
                    </a:cxn>
                    <a:cxn ang="0">
                      <a:pos x="173" y="15"/>
                    </a:cxn>
                    <a:cxn ang="0">
                      <a:pos x="231" y="0"/>
                    </a:cxn>
                    <a:cxn ang="0">
                      <a:pos x="265" y="30"/>
                    </a:cxn>
                    <a:cxn ang="0">
                      <a:pos x="363" y="15"/>
                    </a:cxn>
                    <a:cxn ang="0">
                      <a:pos x="423" y="19"/>
                    </a:cxn>
                    <a:cxn ang="0">
                      <a:pos x="477" y="59"/>
                    </a:cxn>
                    <a:cxn ang="0">
                      <a:pos x="370" y="103"/>
                    </a:cxn>
                  </a:cxnLst>
                  <a:rect l="0" t="0" r="r" b="b"/>
                  <a:pathLst>
                    <a:path w="477" h="356">
                      <a:moveTo>
                        <a:pt x="370" y="103"/>
                      </a:moveTo>
                      <a:lnTo>
                        <a:pt x="405" y="118"/>
                      </a:lnTo>
                      <a:lnTo>
                        <a:pt x="402" y="245"/>
                      </a:lnTo>
                      <a:lnTo>
                        <a:pt x="366" y="260"/>
                      </a:lnTo>
                      <a:lnTo>
                        <a:pt x="350" y="289"/>
                      </a:lnTo>
                      <a:lnTo>
                        <a:pt x="271" y="304"/>
                      </a:lnTo>
                      <a:lnTo>
                        <a:pt x="275" y="332"/>
                      </a:lnTo>
                      <a:lnTo>
                        <a:pt x="255" y="356"/>
                      </a:lnTo>
                      <a:lnTo>
                        <a:pt x="212" y="243"/>
                      </a:lnTo>
                      <a:lnTo>
                        <a:pt x="158" y="280"/>
                      </a:lnTo>
                      <a:lnTo>
                        <a:pt x="113" y="288"/>
                      </a:lnTo>
                      <a:lnTo>
                        <a:pt x="0" y="269"/>
                      </a:lnTo>
                      <a:lnTo>
                        <a:pt x="52" y="231"/>
                      </a:lnTo>
                      <a:lnTo>
                        <a:pt x="162" y="192"/>
                      </a:lnTo>
                      <a:lnTo>
                        <a:pt x="177" y="166"/>
                      </a:lnTo>
                      <a:lnTo>
                        <a:pt x="139" y="132"/>
                      </a:lnTo>
                      <a:lnTo>
                        <a:pt x="101" y="140"/>
                      </a:lnTo>
                      <a:lnTo>
                        <a:pt x="64" y="106"/>
                      </a:lnTo>
                      <a:lnTo>
                        <a:pt x="86" y="76"/>
                      </a:lnTo>
                      <a:lnTo>
                        <a:pt x="79" y="34"/>
                      </a:lnTo>
                      <a:lnTo>
                        <a:pt x="113" y="8"/>
                      </a:lnTo>
                      <a:lnTo>
                        <a:pt x="154" y="49"/>
                      </a:lnTo>
                      <a:lnTo>
                        <a:pt x="173" y="15"/>
                      </a:lnTo>
                      <a:lnTo>
                        <a:pt x="231" y="0"/>
                      </a:lnTo>
                      <a:lnTo>
                        <a:pt x="265" y="30"/>
                      </a:lnTo>
                      <a:lnTo>
                        <a:pt x="363" y="15"/>
                      </a:lnTo>
                      <a:lnTo>
                        <a:pt x="423" y="19"/>
                      </a:lnTo>
                      <a:lnTo>
                        <a:pt x="477" y="59"/>
                      </a:lnTo>
                      <a:lnTo>
                        <a:pt x="370" y="103"/>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37" name="Freeform 63"/>
                <p:cNvSpPr>
                  <a:spLocks/>
                </p:cNvSpPr>
                <p:nvPr/>
              </p:nvSpPr>
              <p:spPr bwMode="auto">
                <a:xfrm>
                  <a:off x="3631" y="1959"/>
                  <a:ext cx="159" cy="119"/>
                </a:xfrm>
                <a:custGeom>
                  <a:avLst/>
                  <a:gdLst/>
                  <a:ahLst/>
                  <a:cxnLst>
                    <a:cxn ang="0">
                      <a:pos x="370" y="103"/>
                    </a:cxn>
                    <a:cxn ang="0">
                      <a:pos x="405" y="118"/>
                    </a:cxn>
                    <a:cxn ang="0">
                      <a:pos x="402" y="245"/>
                    </a:cxn>
                    <a:cxn ang="0">
                      <a:pos x="366" y="260"/>
                    </a:cxn>
                    <a:cxn ang="0">
                      <a:pos x="350" y="289"/>
                    </a:cxn>
                    <a:cxn ang="0">
                      <a:pos x="271" y="304"/>
                    </a:cxn>
                    <a:cxn ang="0">
                      <a:pos x="275" y="332"/>
                    </a:cxn>
                    <a:cxn ang="0">
                      <a:pos x="255" y="356"/>
                    </a:cxn>
                    <a:cxn ang="0">
                      <a:pos x="212" y="243"/>
                    </a:cxn>
                    <a:cxn ang="0">
                      <a:pos x="158" y="280"/>
                    </a:cxn>
                    <a:cxn ang="0">
                      <a:pos x="113" y="288"/>
                    </a:cxn>
                    <a:cxn ang="0">
                      <a:pos x="0" y="269"/>
                    </a:cxn>
                    <a:cxn ang="0">
                      <a:pos x="52" y="231"/>
                    </a:cxn>
                    <a:cxn ang="0">
                      <a:pos x="162" y="192"/>
                    </a:cxn>
                    <a:cxn ang="0">
                      <a:pos x="177" y="166"/>
                    </a:cxn>
                    <a:cxn ang="0">
                      <a:pos x="139" y="132"/>
                    </a:cxn>
                    <a:cxn ang="0">
                      <a:pos x="101" y="140"/>
                    </a:cxn>
                    <a:cxn ang="0">
                      <a:pos x="64" y="106"/>
                    </a:cxn>
                    <a:cxn ang="0">
                      <a:pos x="86" y="76"/>
                    </a:cxn>
                    <a:cxn ang="0">
                      <a:pos x="79" y="34"/>
                    </a:cxn>
                    <a:cxn ang="0">
                      <a:pos x="113" y="8"/>
                    </a:cxn>
                    <a:cxn ang="0">
                      <a:pos x="154" y="49"/>
                    </a:cxn>
                    <a:cxn ang="0">
                      <a:pos x="173" y="15"/>
                    </a:cxn>
                    <a:cxn ang="0">
                      <a:pos x="231" y="0"/>
                    </a:cxn>
                    <a:cxn ang="0">
                      <a:pos x="265" y="30"/>
                    </a:cxn>
                    <a:cxn ang="0">
                      <a:pos x="363" y="15"/>
                    </a:cxn>
                    <a:cxn ang="0">
                      <a:pos x="423" y="19"/>
                    </a:cxn>
                    <a:cxn ang="0">
                      <a:pos x="477" y="59"/>
                    </a:cxn>
                  </a:cxnLst>
                  <a:rect l="0" t="0" r="r" b="b"/>
                  <a:pathLst>
                    <a:path w="477" h="356">
                      <a:moveTo>
                        <a:pt x="370" y="103"/>
                      </a:moveTo>
                      <a:lnTo>
                        <a:pt x="405" y="118"/>
                      </a:lnTo>
                      <a:lnTo>
                        <a:pt x="402" y="245"/>
                      </a:lnTo>
                      <a:lnTo>
                        <a:pt x="366" y="260"/>
                      </a:lnTo>
                      <a:lnTo>
                        <a:pt x="350" y="289"/>
                      </a:lnTo>
                      <a:lnTo>
                        <a:pt x="271" y="304"/>
                      </a:lnTo>
                      <a:lnTo>
                        <a:pt x="275" y="332"/>
                      </a:lnTo>
                      <a:lnTo>
                        <a:pt x="255" y="356"/>
                      </a:lnTo>
                      <a:lnTo>
                        <a:pt x="212" y="243"/>
                      </a:lnTo>
                      <a:lnTo>
                        <a:pt x="158" y="280"/>
                      </a:lnTo>
                      <a:lnTo>
                        <a:pt x="113" y="288"/>
                      </a:lnTo>
                      <a:lnTo>
                        <a:pt x="0" y="269"/>
                      </a:lnTo>
                      <a:lnTo>
                        <a:pt x="52" y="231"/>
                      </a:lnTo>
                      <a:lnTo>
                        <a:pt x="162" y="192"/>
                      </a:lnTo>
                      <a:lnTo>
                        <a:pt x="177" y="166"/>
                      </a:lnTo>
                      <a:lnTo>
                        <a:pt x="139" y="132"/>
                      </a:lnTo>
                      <a:lnTo>
                        <a:pt x="101" y="140"/>
                      </a:lnTo>
                      <a:lnTo>
                        <a:pt x="64" y="106"/>
                      </a:lnTo>
                      <a:lnTo>
                        <a:pt x="86" y="76"/>
                      </a:lnTo>
                      <a:lnTo>
                        <a:pt x="79" y="34"/>
                      </a:lnTo>
                      <a:lnTo>
                        <a:pt x="113" y="8"/>
                      </a:lnTo>
                      <a:lnTo>
                        <a:pt x="154" y="49"/>
                      </a:lnTo>
                      <a:lnTo>
                        <a:pt x="173" y="15"/>
                      </a:lnTo>
                      <a:lnTo>
                        <a:pt x="231" y="0"/>
                      </a:lnTo>
                      <a:lnTo>
                        <a:pt x="265" y="30"/>
                      </a:lnTo>
                      <a:lnTo>
                        <a:pt x="363" y="15"/>
                      </a:lnTo>
                      <a:lnTo>
                        <a:pt x="423" y="19"/>
                      </a:lnTo>
                      <a:lnTo>
                        <a:pt x="477" y="59"/>
                      </a:lnTo>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38" name="Freeform 64"/>
                <p:cNvSpPr>
                  <a:spLocks/>
                </p:cNvSpPr>
                <p:nvPr/>
              </p:nvSpPr>
              <p:spPr bwMode="auto">
                <a:xfrm>
                  <a:off x="3163" y="1953"/>
                  <a:ext cx="92" cy="68"/>
                </a:xfrm>
                <a:custGeom>
                  <a:avLst/>
                  <a:gdLst/>
                  <a:ahLst/>
                  <a:cxnLst>
                    <a:cxn ang="0">
                      <a:pos x="0" y="57"/>
                    </a:cxn>
                    <a:cxn ang="0">
                      <a:pos x="98" y="0"/>
                    </a:cxn>
                    <a:cxn ang="0">
                      <a:pos x="154" y="30"/>
                    </a:cxn>
                    <a:cxn ang="0">
                      <a:pos x="192" y="30"/>
                    </a:cxn>
                    <a:cxn ang="0">
                      <a:pos x="233" y="68"/>
                    </a:cxn>
                    <a:cxn ang="0">
                      <a:pos x="278" y="121"/>
                    </a:cxn>
                    <a:cxn ang="0">
                      <a:pos x="248" y="177"/>
                    </a:cxn>
                    <a:cxn ang="0">
                      <a:pos x="200" y="201"/>
                    </a:cxn>
                    <a:cxn ang="0">
                      <a:pos x="141" y="206"/>
                    </a:cxn>
                    <a:cxn ang="0">
                      <a:pos x="131" y="160"/>
                    </a:cxn>
                    <a:cxn ang="0">
                      <a:pos x="108" y="120"/>
                    </a:cxn>
                    <a:cxn ang="0">
                      <a:pos x="45" y="101"/>
                    </a:cxn>
                    <a:cxn ang="0">
                      <a:pos x="0" y="57"/>
                    </a:cxn>
                  </a:cxnLst>
                  <a:rect l="0" t="0" r="r" b="b"/>
                  <a:pathLst>
                    <a:path w="278" h="206">
                      <a:moveTo>
                        <a:pt x="0" y="57"/>
                      </a:moveTo>
                      <a:lnTo>
                        <a:pt x="98" y="0"/>
                      </a:lnTo>
                      <a:lnTo>
                        <a:pt x="154" y="30"/>
                      </a:lnTo>
                      <a:lnTo>
                        <a:pt x="192" y="30"/>
                      </a:lnTo>
                      <a:lnTo>
                        <a:pt x="233" y="68"/>
                      </a:lnTo>
                      <a:lnTo>
                        <a:pt x="278" y="121"/>
                      </a:lnTo>
                      <a:lnTo>
                        <a:pt x="248" y="177"/>
                      </a:lnTo>
                      <a:lnTo>
                        <a:pt x="200" y="201"/>
                      </a:lnTo>
                      <a:lnTo>
                        <a:pt x="141" y="206"/>
                      </a:lnTo>
                      <a:lnTo>
                        <a:pt x="131" y="160"/>
                      </a:lnTo>
                      <a:lnTo>
                        <a:pt x="108" y="120"/>
                      </a:lnTo>
                      <a:lnTo>
                        <a:pt x="45" y="101"/>
                      </a:lnTo>
                      <a:lnTo>
                        <a:pt x="0" y="57"/>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39" name="Freeform 65"/>
                <p:cNvSpPr>
                  <a:spLocks/>
                </p:cNvSpPr>
                <p:nvPr/>
              </p:nvSpPr>
              <p:spPr bwMode="auto">
                <a:xfrm>
                  <a:off x="2794" y="1403"/>
                  <a:ext cx="18" cy="9"/>
                </a:xfrm>
                <a:custGeom>
                  <a:avLst/>
                  <a:gdLst/>
                  <a:ahLst/>
                  <a:cxnLst>
                    <a:cxn ang="0">
                      <a:pos x="20" y="0"/>
                    </a:cxn>
                    <a:cxn ang="0">
                      <a:pos x="0" y="24"/>
                    </a:cxn>
                    <a:cxn ang="0">
                      <a:pos x="38" y="28"/>
                    </a:cxn>
                    <a:cxn ang="0">
                      <a:pos x="55" y="0"/>
                    </a:cxn>
                    <a:cxn ang="0">
                      <a:pos x="20" y="0"/>
                    </a:cxn>
                  </a:cxnLst>
                  <a:rect l="0" t="0" r="r" b="b"/>
                  <a:pathLst>
                    <a:path w="55" h="28">
                      <a:moveTo>
                        <a:pt x="20" y="0"/>
                      </a:moveTo>
                      <a:lnTo>
                        <a:pt x="0" y="24"/>
                      </a:lnTo>
                      <a:lnTo>
                        <a:pt x="38" y="28"/>
                      </a:lnTo>
                      <a:lnTo>
                        <a:pt x="55" y="0"/>
                      </a:lnTo>
                      <a:lnTo>
                        <a:pt x="20" y="0"/>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40" name="Freeform 66"/>
                <p:cNvSpPr>
                  <a:spLocks/>
                </p:cNvSpPr>
                <p:nvPr/>
              </p:nvSpPr>
              <p:spPr bwMode="auto">
                <a:xfrm>
                  <a:off x="2826" y="1389"/>
                  <a:ext cx="15" cy="34"/>
                </a:xfrm>
                <a:custGeom>
                  <a:avLst/>
                  <a:gdLst/>
                  <a:ahLst/>
                  <a:cxnLst>
                    <a:cxn ang="0">
                      <a:pos x="0" y="0"/>
                    </a:cxn>
                    <a:cxn ang="0">
                      <a:pos x="4" y="42"/>
                    </a:cxn>
                    <a:cxn ang="0">
                      <a:pos x="28" y="51"/>
                    </a:cxn>
                    <a:cxn ang="0">
                      <a:pos x="35" y="103"/>
                    </a:cxn>
                    <a:cxn ang="0">
                      <a:pos x="46" y="66"/>
                    </a:cxn>
                    <a:cxn ang="0">
                      <a:pos x="46" y="35"/>
                    </a:cxn>
                    <a:cxn ang="0">
                      <a:pos x="43" y="0"/>
                    </a:cxn>
                    <a:cxn ang="0">
                      <a:pos x="0" y="0"/>
                    </a:cxn>
                  </a:cxnLst>
                  <a:rect l="0" t="0" r="r" b="b"/>
                  <a:pathLst>
                    <a:path w="46" h="103">
                      <a:moveTo>
                        <a:pt x="0" y="0"/>
                      </a:moveTo>
                      <a:lnTo>
                        <a:pt x="4" y="42"/>
                      </a:lnTo>
                      <a:lnTo>
                        <a:pt x="28" y="51"/>
                      </a:lnTo>
                      <a:lnTo>
                        <a:pt x="35" y="103"/>
                      </a:lnTo>
                      <a:lnTo>
                        <a:pt x="46" y="66"/>
                      </a:lnTo>
                      <a:lnTo>
                        <a:pt x="46" y="35"/>
                      </a:lnTo>
                      <a:lnTo>
                        <a:pt x="43" y="0"/>
                      </a:lnTo>
                      <a:lnTo>
                        <a:pt x="0" y="0"/>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41" name="Freeform 67"/>
                <p:cNvSpPr>
                  <a:spLocks/>
                </p:cNvSpPr>
                <p:nvPr/>
              </p:nvSpPr>
              <p:spPr bwMode="auto">
                <a:xfrm>
                  <a:off x="2850" y="1391"/>
                  <a:ext cx="12" cy="11"/>
                </a:xfrm>
                <a:custGeom>
                  <a:avLst/>
                  <a:gdLst/>
                  <a:ahLst/>
                  <a:cxnLst>
                    <a:cxn ang="0">
                      <a:pos x="0" y="8"/>
                    </a:cxn>
                    <a:cxn ang="0">
                      <a:pos x="20" y="32"/>
                    </a:cxn>
                    <a:cxn ang="0">
                      <a:pos x="36" y="0"/>
                    </a:cxn>
                    <a:cxn ang="0">
                      <a:pos x="0" y="8"/>
                    </a:cxn>
                  </a:cxnLst>
                  <a:rect l="0" t="0" r="r" b="b"/>
                  <a:pathLst>
                    <a:path w="36" h="32">
                      <a:moveTo>
                        <a:pt x="0" y="8"/>
                      </a:moveTo>
                      <a:lnTo>
                        <a:pt x="20" y="32"/>
                      </a:lnTo>
                      <a:lnTo>
                        <a:pt x="36" y="0"/>
                      </a:lnTo>
                      <a:lnTo>
                        <a:pt x="0" y="8"/>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42" name="Freeform 68"/>
                <p:cNvSpPr>
                  <a:spLocks/>
                </p:cNvSpPr>
                <p:nvPr/>
              </p:nvSpPr>
              <p:spPr bwMode="auto">
                <a:xfrm>
                  <a:off x="4115" y="2597"/>
                  <a:ext cx="76" cy="145"/>
                </a:xfrm>
                <a:custGeom>
                  <a:avLst/>
                  <a:gdLst/>
                  <a:ahLst/>
                  <a:cxnLst>
                    <a:cxn ang="0">
                      <a:pos x="144" y="146"/>
                    </a:cxn>
                    <a:cxn ang="0">
                      <a:pos x="78" y="109"/>
                    </a:cxn>
                    <a:cxn ang="0">
                      <a:pos x="40" y="0"/>
                    </a:cxn>
                    <a:cxn ang="0">
                      <a:pos x="0" y="39"/>
                    </a:cxn>
                    <a:cxn ang="0">
                      <a:pos x="5" y="114"/>
                    </a:cxn>
                    <a:cxn ang="0">
                      <a:pos x="28" y="289"/>
                    </a:cxn>
                    <a:cxn ang="0">
                      <a:pos x="83" y="367"/>
                    </a:cxn>
                    <a:cxn ang="0">
                      <a:pos x="128" y="422"/>
                    </a:cxn>
                    <a:cxn ang="0">
                      <a:pos x="224" y="435"/>
                    </a:cxn>
                    <a:cxn ang="0">
                      <a:pos x="227" y="402"/>
                    </a:cxn>
                    <a:cxn ang="0">
                      <a:pos x="215" y="246"/>
                    </a:cxn>
                    <a:cxn ang="0">
                      <a:pos x="144" y="146"/>
                    </a:cxn>
                  </a:cxnLst>
                  <a:rect l="0" t="0" r="r" b="b"/>
                  <a:pathLst>
                    <a:path w="227" h="435">
                      <a:moveTo>
                        <a:pt x="144" y="146"/>
                      </a:moveTo>
                      <a:lnTo>
                        <a:pt x="78" y="109"/>
                      </a:lnTo>
                      <a:lnTo>
                        <a:pt x="40" y="0"/>
                      </a:lnTo>
                      <a:lnTo>
                        <a:pt x="0" y="39"/>
                      </a:lnTo>
                      <a:lnTo>
                        <a:pt x="5" y="114"/>
                      </a:lnTo>
                      <a:lnTo>
                        <a:pt x="28" y="289"/>
                      </a:lnTo>
                      <a:lnTo>
                        <a:pt x="83" y="367"/>
                      </a:lnTo>
                      <a:lnTo>
                        <a:pt x="128" y="422"/>
                      </a:lnTo>
                      <a:lnTo>
                        <a:pt x="224" y="435"/>
                      </a:lnTo>
                      <a:lnTo>
                        <a:pt x="227" y="402"/>
                      </a:lnTo>
                      <a:lnTo>
                        <a:pt x="215" y="246"/>
                      </a:lnTo>
                      <a:lnTo>
                        <a:pt x="144" y="146"/>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43" name="Freeform 69"/>
                <p:cNvSpPr>
                  <a:spLocks/>
                </p:cNvSpPr>
                <p:nvPr/>
              </p:nvSpPr>
              <p:spPr bwMode="auto">
                <a:xfrm>
                  <a:off x="4115" y="2597"/>
                  <a:ext cx="76" cy="145"/>
                </a:xfrm>
                <a:custGeom>
                  <a:avLst/>
                  <a:gdLst/>
                  <a:ahLst/>
                  <a:cxnLst>
                    <a:cxn ang="0">
                      <a:pos x="144" y="146"/>
                    </a:cxn>
                    <a:cxn ang="0">
                      <a:pos x="78" y="109"/>
                    </a:cxn>
                    <a:cxn ang="0">
                      <a:pos x="40" y="0"/>
                    </a:cxn>
                    <a:cxn ang="0">
                      <a:pos x="0" y="39"/>
                    </a:cxn>
                    <a:cxn ang="0">
                      <a:pos x="5" y="114"/>
                    </a:cxn>
                    <a:cxn ang="0">
                      <a:pos x="28" y="289"/>
                    </a:cxn>
                    <a:cxn ang="0">
                      <a:pos x="83" y="367"/>
                    </a:cxn>
                    <a:cxn ang="0">
                      <a:pos x="128" y="422"/>
                    </a:cxn>
                    <a:cxn ang="0">
                      <a:pos x="224" y="435"/>
                    </a:cxn>
                    <a:cxn ang="0">
                      <a:pos x="227" y="402"/>
                    </a:cxn>
                    <a:cxn ang="0">
                      <a:pos x="215" y="246"/>
                    </a:cxn>
                    <a:cxn ang="0">
                      <a:pos x="144" y="146"/>
                    </a:cxn>
                  </a:cxnLst>
                  <a:rect l="0" t="0" r="r" b="b"/>
                  <a:pathLst>
                    <a:path w="227" h="435">
                      <a:moveTo>
                        <a:pt x="144" y="146"/>
                      </a:moveTo>
                      <a:lnTo>
                        <a:pt x="78" y="109"/>
                      </a:lnTo>
                      <a:lnTo>
                        <a:pt x="40" y="0"/>
                      </a:lnTo>
                      <a:lnTo>
                        <a:pt x="0" y="39"/>
                      </a:lnTo>
                      <a:lnTo>
                        <a:pt x="5" y="114"/>
                      </a:lnTo>
                      <a:lnTo>
                        <a:pt x="28" y="289"/>
                      </a:lnTo>
                      <a:lnTo>
                        <a:pt x="83" y="367"/>
                      </a:lnTo>
                      <a:lnTo>
                        <a:pt x="128" y="422"/>
                      </a:lnTo>
                      <a:lnTo>
                        <a:pt x="224" y="435"/>
                      </a:lnTo>
                      <a:lnTo>
                        <a:pt x="227" y="402"/>
                      </a:lnTo>
                      <a:lnTo>
                        <a:pt x="215" y="246"/>
                      </a:lnTo>
                      <a:lnTo>
                        <a:pt x="144" y="146"/>
                      </a:lnTo>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44" name="Freeform 70"/>
                <p:cNvSpPr>
                  <a:spLocks/>
                </p:cNvSpPr>
                <p:nvPr/>
              </p:nvSpPr>
              <p:spPr bwMode="auto">
                <a:xfrm>
                  <a:off x="2902" y="3084"/>
                  <a:ext cx="145" cy="166"/>
                </a:xfrm>
                <a:custGeom>
                  <a:avLst/>
                  <a:gdLst/>
                  <a:ahLst/>
                  <a:cxnLst>
                    <a:cxn ang="0">
                      <a:pos x="148" y="7"/>
                    </a:cxn>
                    <a:cxn ang="0">
                      <a:pos x="268" y="14"/>
                    </a:cxn>
                    <a:cxn ang="0">
                      <a:pos x="286" y="83"/>
                    </a:cxn>
                    <a:cxn ang="0">
                      <a:pos x="291" y="118"/>
                    </a:cxn>
                    <a:cxn ang="0">
                      <a:pos x="316" y="131"/>
                    </a:cxn>
                    <a:cxn ang="0">
                      <a:pos x="326" y="169"/>
                    </a:cxn>
                    <a:cxn ang="0">
                      <a:pos x="354" y="170"/>
                    </a:cxn>
                    <a:cxn ang="0">
                      <a:pos x="368" y="220"/>
                    </a:cxn>
                    <a:cxn ang="0">
                      <a:pos x="388" y="224"/>
                    </a:cxn>
                    <a:cxn ang="0">
                      <a:pos x="433" y="244"/>
                    </a:cxn>
                    <a:cxn ang="0">
                      <a:pos x="420" y="272"/>
                    </a:cxn>
                    <a:cxn ang="0">
                      <a:pos x="393" y="293"/>
                    </a:cxn>
                    <a:cxn ang="0">
                      <a:pos x="368" y="321"/>
                    </a:cxn>
                    <a:cxn ang="0">
                      <a:pos x="332" y="338"/>
                    </a:cxn>
                    <a:cxn ang="0">
                      <a:pos x="320" y="383"/>
                    </a:cxn>
                    <a:cxn ang="0">
                      <a:pos x="291" y="390"/>
                    </a:cxn>
                    <a:cxn ang="0">
                      <a:pos x="272" y="420"/>
                    </a:cxn>
                    <a:cxn ang="0">
                      <a:pos x="245" y="447"/>
                    </a:cxn>
                    <a:cxn ang="0">
                      <a:pos x="202" y="447"/>
                    </a:cxn>
                    <a:cxn ang="0">
                      <a:pos x="172" y="430"/>
                    </a:cxn>
                    <a:cxn ang="0">
                      <a:pos x="147" y="430"/>
                    </a:cxn>
                    <a:cxn ang="0">
                      <a:pos x="129" y="452"/>
                    </a:cxn>
                    <a:cxn ang="0">
                      <a:pos x="119" y="483"/>
                    </a:cxn>
                    <a:cxn ang="0">
                      <a:pos x="93" y="499"/>
                    </a:cxn>
                    <a:cxn ang="0">
                      <a:pos x="31" y="485"/>
                    </a:cxn>
                    <a:cxn ang="0">
                      <a:pos x="20" y="437"/>
                    </a:cxn>
                    <a:cxn ang="0">
                      <a:pos x="3" y="416"/>
                    </a:cxn>
                    <a:cxn ang="0">
                      <a:pos x="0" y="252"/>
                    </a:cxn>
                    <a:cxn ang="0">
                      <a:pos x="24" y="243"/>
                    </a:cxn>
                    <a:cxn ang="0">
                      <a:pos x="46" y="226"/>
                    </a:cxn>
                    <a:cxn ang="0">
                      <a:pos x="49" y="64"/>
                    </a:cxn>
                    <a:cxn ang="0">
                      <a:pos x="73" y="22"/>
                    </a:cxn>
                    <a:cxn ang="0">
                      <a:pos x="124" y="0"/>
                    </a:cxn>
                    <a:cxn ang="0">
                      <a:pos x="148" y="7"/>
                    </a:cxn>
                  </a:cxnLst>
                  <a:rect l="0" t="0" r="r" b="b"/>
                  <a:pathLst>
                    <a:path w="433" h="499">
                      <a:moveTo>
                        <a:pt x="148" y="7"/>
                      </a:moveTo>
                      <a:lnTo>
                        <a:pt x="268" y="14"/>
                      </a:lnTo>
                      <a:lnTo>
                        <a:pt x="286" y="83"/>
                      </a:lnTo>
                      <a:lnTo>
                        <a:pt x="291" y="118"/>
                      </a:lnTo>
                      <a:lnTo>
                        <a:pt x="316" y="131"/>
                      </a:lnTo>
                      <a:lnTo>
                        <a:pt x="326" y="169"/>
                      </a:lnTo>
                      <a:lnTo>
                        <a:pt x="354" y="170"/>
                      </a:lnTo>
                      <a:lnTo>
                        <a:pt x="368" y="220"/>
                      </a:lnTo>
                      <a:lnTo>
                        <a:pt x="388" y="224"/>
                      </a:lnTo>
                      <a:lnTo>
                        <a:pt x="433" y="244"/>
                      </a:lnTo>
                      <a:lnTo>
                        <a:pt x="420" y="272"/>
                      </a:lnTo>
                      <a:lnTo>
                        <a:pt x="393" y="293"/>
                      </a:lnTo>
                      <a:lnTo>
                        <a:pt x="368" y="321"/>
                      </a:lnTo>
                      <a:lnTo>
                        <a:pt x="332" y="338"/>
                      </a:lnTo>
                      <a:lnTo>
                        <a:pt x="320" y="383"/>
                      </a:lnTo>
                      <a:lnTo>
                        <a:pt x="291" y="390"/>
                      </a:lnTo>
                      <a:lnTo>
                        <a:pt x="272" y="420"/>
                      </a:lnTo>
                      <a:lnTo>
                        <a:pt x="245" y="447"/>
                      </a:lnTo>
                      <a:lnTo>
                        <a:pt x="202" y="447"/>
                      </a:lnTo>
                      <a:lnTo>
                        <a:pt x="172" y="430"/>
                      </a:lnTo>
                      <a:lnTo>
                        <a:pt x="147" y="430"/>
                      </a:lnTo>
                      <a:lnTo>
                        <a:pt x="129" y="452"/>
                      </a:lnTo>
                      <a:lnTo>
                        <a:pt x="119" y="483"/>
                      </a:lnTo>
                      <a:lnTo>
                        <a:pt x="93" y="499"/>
                      </a:lnTo>
                      <a:lnTo>
                        <a:pt x="31" y="485"/>
                      </a:lnTo>
                      <a:lnTo>
                        <a:pt x="20" y="437"/>
                      </a:lnTo>
                      <a:lnTo>
                        <a:pt x="3" y="416"/>
                      </a:lnTo>
                      <a:lnTo>
                        <a:pt x="0" y="252"/>
                      </a:lnTo>
                      <a:lnTo>
                        <a:pt x="24" y="243"/>
                      </a:lnTo>
                      <a:lnTo>
                        <a:pt x="46" y="226"/>
                      </a:lnTo>
                      <a:lnTo>
                        <a:pt x="49" y="64"/>
                      </a:lnTo>
                      <a:lnTo>
                        <a:pt x="73" y="22"/>
                      </a:lnTo>
                      <a:lnTo>
                        <a:pt x="124" y="0"/>
                      </a:lnTo>
                      <a:lnTo>
                        <a:pt x="148" y="7"/>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45" name="Freeform 71"/>
                <p:cNvSpPr>
                  <a:spLocks/>
                </p:cNvSpPr>
                <p:nvPr/>
              </p:nvSpPr>
              <p:spPr bwMode="auto">
                <a:xfrm>
                  <a:off x="4295" y="2952"/>
                  <a:ext cx="605" cy="518"/>
                </a:xfrm>
                <a:custGeom>
                  <a:avLst/>
                  <a:gdLst/>
                  <a:ahLst/>
                  <a:cxnLst>
                    <a:cxn ang="0">
                      <a:pos x="937" y="103"/>
                    </a:cxn>
                    <a:cxn ang="0">
                      <a:pos x="815" y="158"/>
                    </a:cxn>
                    <a:cxn ang="0">
                      <a:pos x="802" y="233"/>
                    </a:cxn>
                    <a:cxn ang="0">
                      <a:pos x="727" y="206"/>
                    </a:cxn>
                    <a:cxn ang="0">
                      <a:pos x="629" y="190"/>
                    </a:cxn>
                    <a:cxn ang="0">
                      <a:pos x="582" y="265"/>
                    </a:cxn>
                    <a:cxn ang="0">
                      <a:pos x="517" y="320"/>
                    </a:cxn>
                    <a:cxn ang="0">
                      <a:pos x="495" y="355"/>
                    </a:cxn>
                    <a:cxn ang="0">
                      <a:pos x="458" y="399"/>
                    </a:cxn>
                    <a:cxn ang="0">
                      <a:pos x="328" y="510"/>
                    </a:cxn>
                    <a:cxn ang="0">
                      <a:pos x="96" y="628"/>
                    </a:cxn>
                    <a:cxn ang="0">
                      <a:pos x="28" y="782"/>
                    </a:cxn>
                    <a:cxn ang="0">
                      <a:pos x="52" y="837"/>
                    </a:cxn>
                    <a:cxn ang="0">
                      <a:pos x="0" y="854"/>
                    </a:cxn>
                    <a:cxn ang="0">
                      <a:pos x="52" y="988"/>
                    </a:cxn>
                    <a:cxn ang="0">
                      <a:pos x="52" y="1091"/>
                    </a:cxn>
                    <a:cxn ang="0">
                      <a:pos x="79" y="1193"/>
                    </a:cxn>
                    <a:cxn ang="0">
                      <a:pos x="35" y="1233"/>
                    </a:cxn>
                    <a:cxn ang="0">
                      <a:pos x="111" y="1343"/>
                    </a:cxn>
                    <a:cxn ang="0">
                      <a:pos x="166" y="1327"/>
                    </a:cxn>
                    <a:cxn ang="0">
                      <a:pos x="261" y="1305"/>
                    </a:cxn>
                    <a:cxn ang="0">
                      <a:pos x="451" y="1237"/>
                    </a:cxn>
                    <a:cxn ang="0">
                      <a:pos x="644" y="1185"/>
                    </a:cxn>
                    <a:cxn ang="0">
                      <a:pos x="731" y="1154"/>
                    </a:cxn>
                    <a:cxn ang="0">
                      <a:pos x="775" y="1170"/>
                    </a:cxn>
                    <a:cxn ang="0">
                      <a:pos x="878" y="1209"/>
                    </a:cxn>
                    <a:cxn ang="0">
                      <a:pos x="917" y="1323"/>
                    </a:cxn>
                    <a:cxn ang="0">
                      <a:pos x="981" y="1296"/>
                    </a:cxn>
                    <a:cxn ang="0">
                      <a:pos x="1044" y="1209"/>
                    </a:cxn>
                    <a:cxn ang="0">
                      <a:pos x="1032" y="1292"/>
                    </a:cxn>
                    <a:cxn ang="0">
                      <a:pos x="1036" y="1336"/>
                    </a:cxn>
                    <a:cxn ang="0">
                      <a:pos x="1064" y="1284"/>
                    </a:cxn>
                    <a:cxn ang="0">
                      <a:pos x="1071" y="1336"/>
                    </a:cxn>
                    <a:cxn ang="0">
                      <a:pos x="1103" y="1399"/>
                    </a:cxn>
                    <a:cxn ang="0">
                      <a:pos x="1130" y="1489"/>
                    </a:cxn>
                    <a:cxn ang="0">
                      <a:pos x="1344" y="1553"/>
                    </a:cxn>
                    <a:cxn ang="0">
                      <a:pos x="1553" y="1458"/>
                    </a:cxn>
                    <a:cxn ang="0">
                      <a:pos x="1649" y="1312"/>
                    </a:cxn>
                    <a:cxn ang="0">
                      <a:pos x="1763" y="1158"/>
                    </a:cxn>
                    <a:cxn ang="0">
                      <a:pos x="1787" y="999"/>
                    </a:cxn>
                    <a:cxn ang="0">
                      <a:pos x="1811" y="795"/>
                    </a:cxn>
                    <a:cxn ang="0">
                      <a:pos x="1728" y="632"/>
                    </a:cxn>
                    <a:cxn ang="0">
                      <a:pos x="1652" y="521"/>
                    </a:cxn>
                    <a:cxn ang="0">
                      <a:pos x="1557" y="368"/>
                    </a:cxn>
                    <a:cxn ang="0">
                      <a:pos x="1470" y="190"/>
                    </a:cxn>
                    <a:cxn ang="0">
                      <a:pos x="1463" y="55"/>
                    </a:cxn>
                    <a:cxn ang="0">
                      <a:pos x="1384" y="55"/>
                    </a:cxn>
                    <a:cxn ang="0">
                      <a:pos x="1360" y="280"/>
                    </a:cxn>
                    <a:cxn ang="0">
                      <a:pos x="1316" y="359"/>
                    </a:cxn>
                    <a:cxn ang="0">
                      <a:pos x="1213" y="316"/>
                    </a:cxn>
                    <a:cxn ang="0">
                      <a:pos x="1115" y="256"/>
                    </a:cxn>
                    <a:cxn ang="0">
                      <a:pos x="1099" y="193"/>
                    </a:cxn>
                    <a:cxn ang="0">
                      <a:pos x="1139" y="142"/>
                    </a:cxn>
                    <a:cxn ang="0">
                      <a:pos x="1095" y="75"/>
                    </a:cxn>
                    <a:cxn ang="0">
                      <a:pos x="968" y="35"/>
                    </a:cxn>
                    <a:cxn ang="0">
                      <a:pos x="894" y="48"/>
                    </a:cxn>
                  </a:cxnLst>
                  <a:rect l="0" t="0" r="r" b="b"/>
                  <a:pathLst>
                    <a:path w="1814" h="1553">
                      <a:moveTo>
                        <a:pt x="926" y="63"/>
                      </a:moveTo>
                      <a:lnTo>
                        <a:pt x="937" y="103"/>
                      </a:lnTo>
                      <a:lnTo>
                        <a:pt x="850" y="114"/>
                      </a:lnTo>
                      <a:lnTo>
                        <a:pt x="815" y="158"/>
                      </a:lnTo>
                      <a:lnTo>
                        <a:pt x="810" y="186"/>
                      </a:lnTo>
                      <a:lnTo>
                        <a:pt x="802" y="233"/>
                      </a:lnTo>
                      <a:lnTo>
                        <a:pt x="747" y="245"/>
                      </a:lnTo>
                      <a:lnTo>
                        <a:pt x="727" y="206"/>
                      </a:lnTo>
                      <a:lnTo>
                        <a:pt x="700" y="173"/>
                      </a:lnTo>
                      <a:lnTo>
                        <a:pt x="629" y="190"/>
                      </a:lnTo>
                      <a:lnTo>
                        <a:pt x="617" y="233"/>
                      </a:lnTo>
                      <a:lnTo>
                        <a:pt x="582" y="265"/>
                      </a:lnTo>
                      <a:lnTo>
                        <a:pt x="541" y="284"/>
                      </a:lnTo>
                      <a:lnTo>
                        <a:pt x="517" y="320"/>
                      </a:lnTo>
                      <a:lnTo>
                        <a:pt x="517" y="355"/>
                      </a:lnTo>
                      <a:lnTo>
                        <a:pt x="495" y="355"/>
                      </a:lnTo>
                      <a:lnTo>
                        <a:pt x="471" y="320"/>
                      </a:lnTo>
                      <a:lnTo>
                        <a:pt x="458" y="399"/>
                      </a:lnTo>
                      <a:lnTo>
                        <a:pt x="392" y="482"/>
                      </a:lnTo>
                      <a:lnTo>
                        <a:pt x="328" y="510"/>
                      </a:lnTo>
                      <a:lnTo>
                        <a:pt x="166" y="557"/>
                      </a:lnTo>
                      <a:lnTo>
                        <a:pt x="96" y="628"/>
                      </a:lnTo>
                      <a:lnTo>
                        <a:pt x="17" y="637"/>
                      </a:lnTo>
                      <a:lnTo>
                        <a:pt x="28" y="782"/>
                      </a:lnTo>
                      <a:lnTo>
                        <a:pt x="59" y="806"/>
                      </a:lnTo>
                      <a:lnTo>
                        <a:pt x="52" y="837"/>
                      </a:lnTo>
                      <a:lnTo>
                        <a:pt x="4" y="806"/>
                      </a:lnTo>
                      <a:lnTo>
                        <a:pt x="0" y="854"/>
                      </a:lnTo>
                      <a:lnTo>
                        <a:pt x="24" y="937"/>
                      </a:lnTo>
                      <a:lnTo>
                        <a:pt x="52" y="988"/>
                      </a:lnTo>
                      <a:lnTo>
                        <a:pt x="52" y="1047"/>
                      </a:lnTo>
                      <a:lnTo>
                        <a:pt x="52" y="1091"/>
                      </a:lnTo>
                      <a:lnTo>
                        <a:pt x="76" y="1102"/>
                      </a:lnTo>
                      <a:lnTo>
                        <a:pt x="79" y="1193"/>
                      </a:lnTo>
                      <a:lnTo>
                        <a:pt x="52" y="1198"/>
                      </a:lnTo>
                      <a:lnTo>
                        <a:pt x="35" y="1233"/>
                      </a:lnTo>
                      <a:lnTo>
                        <a:pt x="17" y="1261"/>
                      </a:lnTo>
                      <a:lnTo>
                        <a:pt x="111" y="1343"/>
                      </a:lnTo>
                      <a:lnTo>
                        <a:pt x="151" y="1351"/>
                      </a:lnTo>
                      <a:lnTo>
                        <a:pt x="166" y="1327"/>
                      </a:lnTo>
                      <a:lnTo>
                        <a:pt x="186" y="1296"/>
                      </a:lnTo>
                      <a:lnTo>
                        <a:pt x="261" y="1305"/>
                      </a:lnTo>
                      <a:lnTo>
                        <a:pt x="420" y="1281"/>
                      </a:lnTo>
                      <a:lnTo>
                        <a:pt x="451" y="1237"/>
                      </a:lnTo>
                      <a:lnTo>
                        <a:pt x="499" y="1202"/>
                      </a:lnTo>
                      <a:lnTo>
                        <a:pt x="644" y="1185"/>
                      </a:lnTo>
                      <a:lnTo>
                        <a:pt x="672" y="1158"/>
                      </a:lnTo>
                      <a:lnTo>
                        <a:pt x="731" y="1154"/>
                      </a:lnTo>
                      <a:lnTo>
                        <a:pt x="771" y="1146"/>
                      </a:lnTo>
                      <a:lnTo>
                        <a:pt x="775" y="1170"/>
                      </a:lnTo>
                      <a:lnTo>
                        <a:pt x="843" y="1174"/>
                      </a:lnTo>
                      <a:lnTo>
                        <a:pt x="878" y="1209"/>
                      </a:lnTo>
                      <a:lnTo>
                        <a:pt x="913" y="1264"/>
                      </a:lnTo>
                      <a:lnTo>
                        <a:pt x="917" y="1323"/>
                      </a:lnTo>
                      <a:lnTo>
                        <a:pt x="944" y="1320"/>
                      </a:lnTo>
                      <a:lnTo>
                        <a:pt x="981" y="1296"/>
                      </a:lnTo>
                      <a:lnTo>
                        <a:pt x="1016" y="1257"/>
                      </a:lnTo>
                      <a:lnTo>
                        <a:pt x="1044" y="1209"/>
                      </a:lnTo>
                      <a:lnTo>
                        <a:pt x="1047" y="1248"/>
                      </a:lnTo>
                      <a:lnTo>
                        <a:pt x="1032" y="1292"/>
                      </a:lnTo>
                      <a:lnTo>
                        <a:pt x="1005" y="1327"/>
                      </a:lnTo>
                      <a:lnTo>
                        <a:pt x="1036" y="1336"/>
                      </a:lnTo>
                      <a:lnTo>
                        <a:pt x="1047" y="1305"/>
                      </a:lnTo>
                      <a:lnTo>
                        <a:pt x="1064" y="1284"/>
                      </a:lnTo>
                      <a:lnTo>
                        <a:pt x="1064" y="1305"/>
                      </a:lnTo>
                      <a:lnTo>
                        <a:pt x="1071" y="1336"/>
                      </a:lnTo>
                      <a:lnTo>
                        <a:pt x="1099" y="1364"/>
                      </a:lnTo>
                      <a:lnTo>
                        <a:pt x="1103" y="1399"/>
                      </a:lnTo>
                      <a:lnTo>
                        <a:pt x="1087" y="1446"/>
                      </a:lnTo>
                      <a:lnTo>
                        <a:pt x="1130" y="1489"/>
                      </a:lnTo>
                      <a:lnTo>
                        <a:pt x="1229" y="1529"/>
                      </a:lnTo>
                      <a:lnTo>
                        <a:pt x="1344" y="1553"/>
                      </a:lnTo>
                      <a:lnTo>
                        <a:pt x="1423" y="1522"/>
                      </a:lnTo>
                      <a:lnTo>
                        <a:pt x="1553" y="1458"/>
                      </a:lnTo>
                      <a:lnTo>
                        <a:pt x="1588" y="1360"/>
                      </a:lnTo>
                      <a:lnTo>
                        <a:pt x="1649" y="1312"/>
                      </a:lnTo>
                      <a:lnTo>
                        <a:pt x="1688" y="1229"/>
                      </a:lnTo>
                      <a:lnTo>
                        <a:pt x="1763" y="1158"/>
                      </a:lnTo>
                      <a:lnTo>
                        <a:pt x="1787" y="1126"/>
                      </a:lnTo>
                      <a:lnTo>
                        <a:pt x="1787" y="999"/>
                      </a:lnTo>
                      <a:lnTo>
                        <a:pt x="1814" y="834"/>
                      </a:lnTo>
                      <a:lnTo>
                        <a:pt x="1811" y="795"/>
                      </a:lnTo>
                      <a:lnTo>
                        <a:pt x="1755" y="719"/>
                      </a:lnTo>
                      <a:lnTo>
                        <a:pt x="1728" y="632"/>
                      </a:lnTo>
                      <a:lnTo>
                        <a:pt x="1668" y="604"/>
                      </a:lnTo>
                      <a:lnTo>
                        <a:pt x="1652" y="521"/>
                      </a:lnTo>
                      <a:lnTo>
                        <a:pt x="1561" y="475"/>
                      </a:lnTo>
                      <a:lnTo>
                        <a:pt x="1557" y="368"/>
                      </a:lnTo>
                      <a:lnTo>
                        <a:pt x="1526" y="252"/>
                      </a:lnTo>
                      <a:lnTo>
                        <a:pt x="1470" y="190"/>
                      </a:lnTo>
                      <a:lnTo>
                        <a:pt x="1439" y="103"/>
                      </a:lnTo>
                      <a:lnTo>
                        <a:pt x="1463" y="55"/>
                      </a:lnTo>
                      <a:lnTo>
                        <a:pt x="1415" y="0"/>
                      </a:lnTo>
                      <a:lnTo>
                        <a:pt x="1384" y="55"/>
                      </a:lnTo>
                      <a:lnTo>
                        <a:pt x="1356" y="90"/>
                      </a:lnTo>
                      <a:lnTo>
                        <a:pt x="1360" y="280"/>
                      </a:lnTo>
                      <a:lnTo>
                        <a:pt x="1332" y="328"/>
                      </a:lnTo>
                      <a:lnTo>
                        <a:pt x="1316" y="359"/>
                      </a:lnTo>
                      <a:lnTo>
                        <a:pt x="1261" y="359"/>
                      </a:lnTo>
                      <a:lnTo>
                        <a:pt x="1213" y="316"/>
                      </a:lnTo>
                      <a:lnTo>
                        <a:pt x="1154" y="292"/>
                      </a:lnTo>
                      <a:lnTo>
                        <a:pt x="1115" y="256"/>
                      </a:lnTo>
                      <a:lnTo>
                        <a:pt x="1079" y="241"/>
                      </a:lnTo>
                      <a:lnTo>
                        <a:pt x="1099" y="193"/>
                      </a:lnTo>
                      <a:lnTo>
                        <a:pt x="1111" y="154"/>
                      </a:lnTo>
                      <a:lnTo>
                        <a:pt x="1139" y="142"/>
                      </a:lnTo>
                      <a:lnTo>
                        <a:pt x="1158" y="87"/>
                      </a:lnTo>
                      <a:lnTo>
                        <a:pt x="1095" y="75"/>
                      </a:lnTo>
                      <a:lnTo>
                        <a:pt x="1036" y="71"/>
                      </a:lnTo>
                      <a:lnTo>
                        <a:pt x="968" y="35"/>
                      </a:lnTo>
                      <a:lnTo>
                        <a:pt x="898" y="28"/>
                      </a:lnTo>
                      <a:lnTo>
                        <a:pt x="894" y="48"/>
                      </a:lnTo>
                      <a:lnTo>
                        <a:pt x="926" y="63"/>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46" name="Freeform 72"/>
                <p:cNvSpPr>
                  <a:spLocks/>
                </p:cNvSpPr>
                <p:nvPr/>
              </p:nvSpPr>
              <p:spPr bwMode="auto">
                <a:xfrm>
                  <a:off x="5162" y="3390"/>
                  <a:ext cx="69" cy="138"/>
                </a:xfrm>
                <a:custGeom>
                  <a:avLst/>
                  <a:gdLst/>
                  <a:ahLst/>
                  <a:cxnLst>
                    <a:cxn ang="0">
                      <a:pos x="17" y="0"/>
                    </a:cxn>
                    <a:cxn ang="0">
                      <a:pos x="17" y="52"/>
                    </a:cxn>
                    <a:cxn ang="0">
                      <a:pos x="41" y="107"/>
                    </a:cxn>
                    <a:cxn ang="0">
                      <a:pos x="64" y="150"/>
                    </a:cxn>
                    <a:cxn ang="0">
                      <a:pos x="44" y="210"/>
                    </a:cxn>
                    <a:cxn ang="0">
                      <a:pos x="0" y="261"/>
                    </a:cxn>
                    <a:cxn ang="0">
                      <a:pos x="4" y="296"/>
                    </a:cxn>
                    <a:cxn ang="0">
                      <a:pos x="20" y="396"/>
                    </a:cxn>
                    <a:cxn ang="0">
                      <a:pos x="64" y="414"/>
                    </a:cxn>
                    <a:cxn ang="0">
                      <a:pos x="76" y="348"/>
                    </a:cxn>
                    <a:cxn ang="0">
                      <a:pos x="120" y="304"/>
                    </a:cxn>
                    <a:cxn ang="0">
                      <a:pos x="190" y="265"/>
                    </a:cxn>
                    <a:cxn ang="0">
                      <a:pos x="206" y="214"/>
                    </a:cxn>
                    <a:cxn ang="0">
                      <a:pos x="202" y="173"/>
                    </a:cxn>
                    <a:cxn ang="0">
                      <a:pos x="127" y="173"/>
                    </a:cxn>
                    <a:cxn ang="0">
                      <a:pos x="123" y="114"/>
                    </a:cxn>
                    <a:cxn ang="0">
                      <a:pos x="100" y="114"/>
                    </a:cxn>
                    <a:cxn ang="0">
                      <a:pos x="72" y="103"/>
                    </a:cxn>
                    <a:cxn ang="0">
                      <a:pos x="76" y="43"/>
                    </a:cxn>
                    <a:cxn ang="0">
                      <a:pos x="59" y="8"/>
                    </a:cxn>
                    <a:cxn ang="0">
                      <a:pos x="17" y="0"/>
                    </a:cxn>
                  </a:cxnLst>
                  <a:rect l="0" t="0" r="r" b="b"/>
                  <a:pathLst>
                    <a:path w="206" h="414">
                      <a:moveTo>
                        <a:pt x="17" y="0"/>
                      </a:moveTo>
                      <a:lnTo>
                        <a:pt x="17" y="52"/>
                      </a:lnTo>
                      <a:lnTo>
                        <a:pt x="41" y="107"/>
                      </a:lnTo>
                      <a:lnTo>
                        <a:pt x="64" y="150"/>
                      </a:lnTo>
                      <a:lnTo>
                        <a:pt x="44" y="210"/>
                      </a:lnTo>
                      <a:lnTo>
                        <a:pt x="0" y="261"/>
                      </a:lnTo>
                      <a:lnTo>
                        <a:pt x="4" y="296"/>
                      </a:lnTo>
                      <a:lnTo>
                        <a:pt x="20" y="396"/>
                      </a:lnTo>
                      <a:lnTo>
                        <a:pt x="64" y="414"/>
                      </a:lnTo>
                      <a:lnTo>
                        <a:pt x="76" y="348"/>
                      </a:lnTo>
                      <a:lnTo>
                        <a:pt x="120" y="304"/>
                      </a:lnTo>
                      <a:lnTo>
                        <a:pt x="190" y="265"/>
                      </a:lnTo>
                      <a:lnTo>
                        <a:pt x="206" y="214"/>
                      </a:lnTo>
                      <a:lnTo>
                        <a:pt x="202" y="173"/>
                      </a:lnTo>
                      <a:lnTo>
                        <a:pt x="127" y="173"/>
                      </a:lnTo>
                      <a:lnTo>
                        <a:pt x="123" y="114"/>
                      </a:lnTo>
                      <a:lnTo>
                        <a:pt x="100" y="114"/>
                      </a:lnTo>
                      <a:lnTo>
                        <a:pt x="72" y="103"/>
                      </a:lnTo>
                      <a:lnTo>
                        <a:pt x="76" y="43"/>
                      </a:lnTo>
                      <a:lnTo>
                        <a:pt x="59" y="8"/>
                      </a:lnTo>
                      <a:lnTo>
                        <a:pt x="17" y="0"/>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47" name="Freeform 73"/>
                <p:cNvSpPr>
                  <a:spLocks/>
                </p:cNvSpPr>
                <p:nvPr/>
              </p:nvSpPr>
              <p:spPr bwMode="auto">
                <a:xfrm>
                  <a:off x="5021" y="3503"/>
                  <a:ext cx="132" cy="133"/>
                </a:xfrm>
                <a:custGeom>
                  <a:avLst/>
                  <a:gdLst/>
                  <a:ahLst/>
                  <a:cxnLst>
                    <a:cxn ang="0">
                      <a:pos x="309" y="4"/>
                    </a:cxn>
                    <a:cxn ang="0">
                      <a:pos x="302" y="67"/>
                    </a:cxn>
                    <a:cxn ang="0">
                      <a:pos x="238" y="98"/>
                    </a:cxn>
                    <a:cxn ang="0">
                      <a:pos x="191" y="162"/>
                    </a:cxn>
                    <a:cxn ang="0">
                      <a:pos x="76" y="214"/>
                    </a:cxn>
                    <a:cxn ang="0">
                      <a:pos x="0" y="284"/>
                    </a:cxn>
                    <a:cxn ang="0">
                      <a:pos x="17" y="332"/>
                    </a:cxn>
                    <a:cxn ang="0">
                      <a:pos x="84" y="398"/>
                    </a:cxn>
                    <a:cxn ang="0">
                      <a:pos x="171" y="324"/>
                    </a:cxn>
                    <a:cxn ang="0">
                      <a:pos x="199" y="257"/>
                    </a:cxn>
                    <a:cxn ang="0">
                      <a:pos x="261" y="209"/>
                    </a:cxn>
                    <a:cxn ang="0">
                      <a:pos x="298" y="209"/>
                    </a:cxn>
                    <a:cxn ang="0">
                      <a:pos x="317" y="154"/>
                    </a:cxn>
                    <a:cxn ang="0">
                      <a:pos x="357" y="107"/>
                    </a:cxn>
                    <a:cxn ang="0">
                      <a:pos x="396" y="67"/>
                    </a:cxn>
                    <a:cxn ang="0">
                      <a:pos x="381" y="15"/>
                    </a:cxn>
                    <a:cxn ang="0">
                      <a:pos x="357" y="43"/>
                    </a:cxn>
                    <a:cxn ang="0">
                      <a:pos x="353" y="0"/>
                    </a:cxn>
                    <a:cxn ang="0">
                      <a:pos x="309" y="4"/>
                    </a:cxn>
                  </a:cxnLst>
                  <a:rect l="0" t="0" r="r" b="b"/>
                  <a:pathLst>
                    <a:path w="396" h="398">
                      <a:moveTo>
                        <a:pt x="309" y="4"/>
                      </a:moveTo>
                      <a:lnTo>
                        <a:pt x="302" y="67"/>
                      </a:lnTo>
                      <a:lnTo>
                        <a:pt x="238" y="98"/>
                      </a:lnTo>
                      <a:lnTo>
                        <a:pt x="191" y="162"/>
                      </a:lnTo>
                      <a:lnTo>
                        <a:pt x="76" y="214"/>
                      </a:lnTo>
                      <a:lnTo>
                        <a:pt x="0" y="284"/>
                      </a:lnTo>
                      <a:lnTo>
                        <a:pt x="17" y="332"/>
                      </a:lnTo>
                      <a:lnTo>
                        <a:pt x="84" y="398"/>
                      </a:lnTo>
                      <a:lnTo>
                        <a:pt x="171" y="324"/>
                      </a:lnTo>
                      <a:lnTo>
                        <a:pt x="199" y="257"/>
                      </a:lnTo>
                      <a:lnTo>
                        <a:pt x="261" y="209"/>
                      </a:lnTo>
                      <a:lnTo>
                        <a:pt x="298" y="209"/>
                      </a:lnTo>
                      <a:lnTo>
                        <a:pt x="317" y="154"/>
                      </a:lnTo>
                      <a:lnTo>
                        <a:pt x="357" y="107"/>
                      </a:lnTo>
                      <a:lnTo>
                        <a:pt x="396" y="67"/>
                      </a:lnTo>
                      <a:lnTo>
                        <a:pt x="381" y="15"/>
                      </a:lnTo>
                      <a:lnTo>
                        <a:pt x="357" y="43"/>
                      </a:lnTo>
                      <a:lnTo>
                        <a:pt x="353" y="0"/>
                      </a:lnTo>
                      <a:lnTo>
                        <a:pt x="309" y="4"/>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48" name="Freeform 74"/>
                <p:cNvSpPr>
                  <a:spLocks/>
                </p:cNvSpPr>
                <p:nvPr/>
              </p:nvSpPr>
              <p:spPr bwMode="auto">
                <a:xfrm>
                  <a:off x="4643" y="1922"/>
                  <a:ext cx="73" cy="93"/>
                </a:xfrm>
                <a:custGeom>
                  <a:avLst/>
                  <a:gdLst/>
                  <a:ahLst/>
                  <a:cxnLst>
                    <a:cxn ang="0">
                      <a:pos x="35" y="22"/>
                    </a:cxn>
                    <a:cxn ang="0">
                      <a:pos x="47" y="83"/>
                    </a:cxn>
                    <a:cxn ang="0">
                      <a:pos x="51" y="134"/>
                    </a:cxn>
                    <a:cxn ang="0">
                      <a:pos x="23" y="184"/>
                    </a:cxn>
                    <a:cxn ang="0">
                      <a:pos x="0" y="228"/>
                    </a:cxn>
                    <a:cxn ang="0">
                      <a:pos x="27" y="252"/>
                    </a:cxn>
                    <a:cxn ang="0">
                      <a:pos x="79" y="232"/>
                    </a:cxn>
                    <a:cxn ang="0">
                      <a:pos x="130" y="245"/>
                    </a:cxn>
                    <a:cxn ang="0">
                      <a:pos x="130" y="245"/>
                    </a:cxn>
                    <a:cxn ang="0">
                      <a:pos x="141" y="265"/>
                    </a:cxn>
                    <a:cxn ang="0">
                      <a:pos x="150" y="276"/>
                    </a:cxn>
                    <a:cxn ang="0">
                      <a:pos x="153" y="277"/>
                    </a:cxn>
                    <a:cxn ang="0">
                      <a:pos x="154" y="277"/>
                    </a:cxn>
                    <a:cxn ang="0">
                      <a:pos x="154" y="276"/>
                    </a:cxn>
                    <a:cxn ang="0">
                      <a:pos x="154" y="276"/>
                    </a:cxn>
                    <a:cxn ang="0">
                      <a:pos x="155" y="270"/>
                    </a:cxn>
                    <a:cxn ang="0">
                      <a:pos x="159" y="261"/>
                    </a:cxn>
                    <a:cxn ang="0">
                      <a:pos x="169" y="238"/>
                    </a:cxn>
                    <a:cxn ang="0">
                      <a:pos x="185" y="208"/>
                    </a:cxn>
                    <a:cxn ang="0">
                      <a:pos x="217" y="193"/>
                    </a:cxn>
                    <a:cxn ang="0">
                      <a:pos x="209" y="134"/>
                    </a:cxn>
                    <a:cxn ang="0">
                      <a:pos x="161" y="118"/>
                    </a:cxn>
                    <a:cxn ang="0">
                      <a:pos x="95" y="94"/>
                    </a:cxn>
                    <a:cxn ang="0">
                      <a:pos x="75" y="42"/>
                    </a:cxn>
                    <a:cxn ang="0">
                      <a:pos x="55" y="0"/>
                    </a:cxn>
                    <a:cxn ang="0">
                      <a:pos x="35" y="22"/>
                    </a:cxn>
                  </a:cxnLst>
                  <a:rect l="0" t="0" r="r" b="b"/>
                  <a:pathLst>
                    <a:path w="217" h="277">
                      <a:moveTo>
                        <a:pt x="35" y="22"/>
                      </a:moveTo>
                      <a:lnTo>
                        <a:pt x="47" y="83"/>
                      </a:lnTo>
                      <a:lnTo>
                        <a:pt x="51" y="134"/>
                      </a:lnTo>
                      <a:lnTo>
                        <a:pt x="23" y="184"/>
                      </a:lnTo>
                      <a:lnTo>
                        <a:pt x="0" y="228"/>
                      </a:lnTo>
                      <a:lnTo>
                        <a:pt x="27" y="252"/>
                      </a:lnTo>
                      <a:lnTo>
                        <a:pt x="79" y="232"/>
                      </a:lnTo>
                      <a:lnTo>
                        <a:pt x="130" y="245"/>
                      </a:lnTo>
                      <a:lnTo>
                        <a:pt x="130" y="245"/>
                      </a:lnTo>
                      <a:lnTo>
                        <a:pt x="141" y="265"/>
                      </a:lnTo>
                      <a:lnTo>
                        <a:pt x="150" y="276"/>
                      </a:lnTo>
                      <a:lnTo>
                        <a:pt x="153" y="277"/>
                      </a:lnTo>
                      <a:lnTo>
                        <a:pt x="154" y="277"/>
                      </a:lnTo>
                      <a:lnTo>
                        <a:pt x="154" y="276"/>
                      </a:lnTo>
                      <a:lnTo>
                        <a:pt x="154" y="276"/>
                      </a:lnTo>
                      <a:lnTo>
                        <a:pt x="155" y="270"/>
                      </a:lnTo>
                      <a:lnTo>
                        <a:pt x="159" y="261"/>
                      </a:lnTo>
                      <a:lnTo>
                        <a:pt x="169" y="238"/>
                      </a:lnTo>
                      <a:lnTo>
                        <a:pt x="185" y="208"/>
                      </a:lnTo>
                      <a:lnTo>
                        <a:pt x="217" y="193"/>
                      </a:lnTo>
                      <a:lnTo>
                        <a:pt x="209" y="134"/>
                      </a:lnTo>
                      <a:lnTo>
                        <a:pt x="161" y="118"/>
                      </a:lnTo>
                      <a:lnTo>
                        <a:pt x="95" y="94"/>
                      </a:lnTo>
                      <a:lnTo>
                        <a:pt x="75" y="42"/>
                      </a:lnTo>
                      <a:lnTo>
                        <a:pt x="55" y="0"/>
                      </a:lnTo>
                      <a:lnTo>
                        <a:pt x="35" y="22"/>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49" name="Freeform 75"/>
                <p:cNvSpPr>
                  <a:spLocks/>
                </p:cNvSpPr>
                <p:nvPr/>
              </p:nvSpPr>
              <p:spPr bwMode="auto">
                <a:xfrm>
                  <a:off x="4556" y="2024"/>
                  <a:ext cx="142" cy="149"/>
                </a:xfrm>
                <a:custGeom>
                  <a:avLst/>
                  <a:gdLst/>
                  <a:ahLst/>
                  <a:cxnLst>
                    <a:cxn ang="0">
                      <a:pos x="317" y="0"/>
                    </a:cxn>
                    <a:cxn ang="0">
                      <a:pos x="361" y="0"/>
                    </a:cxn>
                    <a:cxn ang="0">
                      <a:pos x="376" y="75"/>
                    </a:cxn>
                    <a:cxn ang="0">
                      <a:pos x="392" y="106"/>
                    </a:cxn>
                    <a:cxn ang="0">
                      <a:pos x="427" y="141"/>
                    </a:cxn>
                    <a:cxn ang="0">
                      <a:pos x="372" y="189"/>
                    </a:cxn>
                    <a:cxn ang="0">
                      <a:pos x="396" y="272"/>
                    </a:cxn>
                    <a:cxn ang="0">
                      <a:pos x="385" y="324"/>
                    </a:cxn>
                    <a:cxn ang="0">
                      <a:pos x="361" y="351"/>
                    </a:cxn>
                    <a:cxn ang="0">
                      <a:pos x="337" y="359"/>
                    </a:cxn>
                    <a:cxn ang="0">
                      <a:pos x="321" y="399"/>
                    </a:cxn>
                    <a:cxn ang="0">
                      <a:pos x="289" y="362"/>
                    </a:cxn>
                    <a:cxn ang="0">
                      <a:pos x="274" y="383"/>
                    </a:cxn>
                    <a:cxn ang="0">
                      <a:pos x="214" y="386"/>
                    </a:cxn>
                    <a:cxn ang="0">
                      <a:pos x="203" y="359"/>
                    </a:cxn>
                    <a:cxn ang="0">
                      <a:pos x="179" y="367"/>
                    </a:cxn>
                    <a:cxn ang="0">
                      <a:pos x="179" y="438"/>
                    </a:cxn>
                    <a:cxn ang="0">
                      <a:pos x="147" y="419"/>
                    </a:cxn>
                    <a:cxn ang="0">
                      <a:pos x="127" y="390"/>
                    </a:cxn>
                    <a:cxn ang="0">
                      <a:pos x="116" y="438"/>
                    </a:cxn>
                    <a:cxn ang="0">
                      <a:pos x="88" y="447"/>
                    </a:cxn>
                    <a:cxn ang="0">
                      <a:pos x="61" y="410"/>
                    </a:cxn>
                    <a:cxn ang="0">
                      <a:pos x="24" y="406"/>
                    </a:cxn>
                    <a:cxn ang="0">
                      <a:pos x="0" y="386"/>
                    </a:cxn>
                    <a:cxn ang="0">
                      <a:pos x="37" y="351"/>
                    </a:cxn>
                    <a:cxn ang="0">
                      <a:pos x="76" y="327"/>
                    </a:cxn>
                    <a:cxn ang="0">
                      <a:pos x="103" y="303"/>
                    </a:cxn>
                    <a:cxn ang="0">
                      <a:pos x="175" y="312"/>
                    </a:cxn>
                    <a:cxn ang="0">
                      <a:pos x="179" y="265"/>
                    </a:cxn>
                    <a:cxn ang="0">
                      <a:pos x="195" y="224"/>
                    </a:cxn>
                    <a:cxn ang="0">
                      <a:pos x="218" y="237"/>
                    </a:cxn>
                    <a:cxn ang="0">
                      <a:pos x="282" y="228"/>
                    </a:cxn>
                    <a:cxn ang="0">
                      <a:pos x="289" y="193"/>
                    </a:cxn>
                    <a:cxn ang="0">
                      <a:pos x="289" y="138"/>
                    </a:cxn>
                    <a:cxn ang="0">
                      <a:pos x="309" y="106"/>
                    </a:cxn>
                    <a:cxn ang="0">
                      <a:pos x="293" y="31"/>
                    </a:cxn>
                    <a:cxn ang="0">
                      <a:pos x="317" y="0"/>
                    </a:cxn>
                  </a:cxnLst>
                  <a:rect l="0" t="0" r="r" b="b"/>
                  <a:pathLst>
                    <a:path w="427" h="447">
                      <a:moveTo>
                        <a:pt x="317" y="0"/>
                      </a:moveTo>
                      <a:lnTo>
                        <a:pt x="361" y="0"/>
                      </a:lnTo>
                      <a:lnTo>
                        <a:pt x="376" y="75"/>
                      </a:lnTo>
                      <a:lnTo>
                        <a:pt x="392" y="106"/>
                      </a:lnTo>
                      <a:lnTo>
                        <a:pt x="427" y="141"/>
                      </a:lnTo>
                      <a:lnTo>
                        <a:pt x="372" y="189"/>
                      </a:lnTo>
                      <a:lnTo>
                        <a:pt x="396" y="272"/>
                      </a:lnTo>
                      <a:lnTo>
                        <a:pt x="385" y="324"/>
                      </a:lnTo>
                      <a:lnTo>
                        <a:pt x="361" y="351"/>
                      </a:lnTo>
                      <a:lnTo>
                        <a:pt x="337" y="359"/>
                      </a:lnTo>
                      <a:lnTo>
                        <a:pt x="321" y="399"/>
                      </a:lnTo>
                      <a:lnTo>
                        <a:pt x="289" y="362"/>
                      </a:lnTo>
                      <a:lnTo>
                        <a:pt x="274" y="383"/>
                      </a:lnTo>
                      <a:lnTo>
                        <a:pt x="214" y="386"/>
                      </a:lnTo>
                      <a:lnTo>
                        <a:pt x="203" y="359"/>
                      </a:lnTo>
                      <a:lnTo>
                        <a:pt x="179" y="367"/>
                      </a:lnTo>
                      <a:lnTo>
                        <a:pt x="179" y="438"/>
                      </a:lnTo>
                      <a:lnTo>
                        <a:pt x="147" y="419"/>
                      </a:lnTo>
                      <a:lnTo>
                        <a:pt x="127" y="390"/>
                      </a:lnTo>
                      <a:lnTo>
                        <a:pt x="116" y="438"/>
                      </a:lnTo>
                      <a:lnTo>
                        <a:pt x="88" y="447"/>
                      </a:lnTo>
                      <a:lnTo>
                        <a:pt x="61" y="410"/>
                      </a:lnTo>
                      <a:lnTo>
                        <a:pt x="24" y="406"/>
                      </a:lnTo>
                      <a:lnTo>
                        <a:pt x="0" y="386"/>
                      </a:lnTo>
                      <a:lnTo>
                        <a:pt x="37" y="351"/>
                      </a:lnTo>
                      <a:lnTo>
                        <a:pt x="76" y="327"/>
                      </a:lnTo>
                      <a:lnTo>
                        <a:pt x="103" y="303"/>
                      </a:lnTo>
                      <a:lnTo>
                        <a:pt x="175" y="312"/>
                      </a:lnTo>
                      <a:lnTo>
                        <a:pt x="179" y="265"/>
                      </a:lnTo>
                      <a:lnTo>
                        <a:pt x="195" y="224"/>
                      </a:lnTo>
                      <a:lnTo>
                        <a:pt x="218" y="237"/>
                      </a:lnTo>
                      <a:lnTo>
                        <a:pt x="282" y="228"/>
                      </a:lnTo>
                      <a:lnTo>
                        <a:pt x="289" y="193"/>
                      </a:lnTo>
                      <a:lnTo>
                        <a:pt x="289" y="138"/>
                      </a:lnTo>
                      <a:lnTo>
                        <a:pt x="309" y="106"/>
                      </a:lnTo>
                      <a:lnTo>
                        <a:pt x="293" y="31"/>
                      </a:lnTo>
                      <a:lnTo>
                        <a:pt x="317" y="0"/>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50" name="Freeform 76"/>
                <p:cNvSpPr>
                  <a:spLocks/>
                </p:cNvSpPr>
                <p:nvPr/>
              </p:nvSpPr>
              <p:spPr bwMode="auto">
                <a:xfrm>
                  <a:off x="4571" y="2179"/>
                  <a:ext cx="17" cy="16"/>
                </a:xfrm>
                <a:custGeom>
                  <a:avLst/>
                  <a:gdLst/>
                  <a:ahLst/>
                  <a:cxnLst>
                    <a:cxn ang="0">
                      <a:pos x="4" y="17"/>
                    </a:cxn>
                    <a:cxn ang="0">
                      <a:pos x="0" y="48"/>
                    </a:cxn>
                    <a:cxn ang="0">
                      <a:pos x="28" y="48"/>
                    </a:cxn>
                    <a:cxn ang="0">
                      <a:pos x="52" y="17"/>
                    </a:cxn>
                    <a:cxn ang="0">
                      <a:pos x="24" y="0"/>
                    </a:cxn>
                    <a:cxn ang="0">
                      <a:pos x="4" y="4"/>
                    </a:cxn>
                    <a:cxn ang="0">
                      <a:pos x="4" y="17"/>
                    </a:cxn>
                  </a:cxnLst>
                  <a:rect l="0" t="0" r="r" b="b"/>
                  <a:pathLst>
                    <a:path w="52" h="48">
                      <a:moveTo>
                        <a:pt x="4" y="17"/>
                      </a:moveTo>
                      <a:lnTo>
                        <a:pt x="0" y="48"/>
                      </a:lnTo>
                      <a:lnTo>
                        <a:pt x="28" y="48"/>
                      </a:lnTo>
                      <a:lnTo>
                        <a:pt x="52" y="17"/>
                      </a:lnTo>
                      <a:lnTo>
                        <a:pt x="24" y="0"/>
                      </a:lnTo>
                      <a:lnTo>
                        <a:pt x="4" y="4"/>
                      </a:lnTo>
                      <a:lnTo>
                        <a:pt x="4" y="17"/>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51" name="Freeform 77"/>
                <p:cNvSpPr>
                  <a:spLocks/>
                </p:cNvSpPr>
                <p:nvPr/>
              </p:nvSpPr>
              <p:spPr bwMode="auto">
                <a:xfrm>
                  <a:off x="4571" y="2179"/>
                  <a:ext cx="17" cy="16"/>
                </a:xfrm>
                <a:custGeom>
                  <a:avLst/>
                  <a:gdLst/>
                  <a:ahLst/>
                  <a:cxnLst>
                    <a:cxn ang="0">
                      <a:pos x="4" y="17"/>
                    </a:cxn>
                    <a:cxn ang="0">
                      <a:pos x="0" y="48"/>
                    </a:cxn>
                    <a:cxn ang="0">
                      <a:pos x="28" y="48"/>
                    </a:cxn>
                    <a:cxn ang="0">
                      <a:pos x="52" y="17"/>
                    </a:cxn>
                    <a:cxn ang="0">
                      <a:pos x="24" y="0"/>
                    </a:cxn>
                    <a:cxn ang="0">
                      <a:pos x="4" y="4"/>
                    </a:cxn>
                  </a:cxnLst>
                  <a:rect l="0" t="0" r="r" b="b"/>
                  <a:pathLst>
                    <a:path w="52" h="48">
                      <a:moveTo>
                        <a:pt x="4" y="17"/>
                      </a:moveTo>
                      <a:lnTo>
                        <a:pt x="0" y="48"/>
                      </a:lnTo>
                      <a:lnTo>
                        <a:pt x="28" y="48"/>
                      </a:lnTo>
                      <a:lnTo>
                        <a:pt x="52" y="17"/>
                      </a:lnTo>
                      <a:lnTo>
                        <a:pt x="24" y="0"/>
                      </a:lnTo>
                      <a:lnTo>
                        <a:pt x="4" y="4"/>
                      </a:lnTo>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52" name="Freeform 78"/>
                <p:cNvSpPr>
                  <a:spLocks/>
                </p:cNvSpPr>
                <p:nvPr/>
              </p:nvSpPr>
              <p:spPr bwMode="auto">
                <a:xfrm>
                  <a:off x="4522" y="2166"/>
                  <a:ext cx="36" cy="55"/>
                </a:xfrm>
                <a:custGeom>
                  <a:avLst/>
                  <a:gdLst/>
                  <a:ahLst/>
                  <a:cxnLst>
                    <a:cxn ang="0">
                      <a:pos x="46" y="16"/>
                    </a:cxn>
                    <a:cxn ang="0">
                      <a:pos x="27" y="48"/>
                    </a:cxn>
                    <a:cxn ang="0">
                      <a:pos x="0" y="63"/>
                    </a:cxn>
                    <a:cxn ang="0">
                      <a:pos x="22" y="111"/>
                    </a:cxn>
                    <a:cxn ang="0">
                      <a:pos x="46" y="87"/>
                    </a:cxn>
                    <a:cxn ang="0">
                      <a:pos x="66" y="95"/>
                    </a:cxn>
                    <a:cxn ang="0">
                      <a:pos x="59" y="127"/>
                    </a:cxn>
                    <a:cxn ang="0">
                      <a:pos x="78" y="166"/>
                    </a:cxn>
                    <a:cxn ang="0">
                      <a:pos x="106" y="146"/>
                    </a:cxn>
                    <a:cxn ang="0">
                      <a:pos x="106" y="98"/>
                    </a:cxn>
                    <a:cxn ang="0">
                      <a:pos x="98" y="24"/>
                    </a:cxn>
                    <a:cxn ang="0">
                      <a:pos x="83" y="0"/>
                    </a:cxn>
                    <a:cxn ang="0">
                      <a:pos x="46" y="16"/>
                    </a:cxn>
                  </a:cxnLst>
                  <a:rect l="0" t="0" r="r" b="b"/>
                  <a:pathLst>
                    <a:path w="106" h="166">
                      <a:moveTo>
                        <a:pt x="46" y="16"/>
                      </a:moveTo>
                      <a:lnTo>
                        <a:pt x="27" y="48"/>
                      </a:lnTo>
                      <a:lnTo>
                        <a:pt x="0" y="63"/>
                      </a:lnTo>
                      <a:lnTo>
                        <a:pt x="22" y="111"/>
                      </a:lnTo>
                      <a:lnTo>
                        <a:pt x="46" y="87"/>
                      </a:lnTo>
                      <a:lnTo>
                        <a:pt x="66" y="95"/>
                      </a:lnTo>
                      <a:lnTo>
                        <a:pt x="59" y="127"/>
                      </a:lnTo>
                      <a:lnTo>
                        <a:pt x="78" y="166"/>
                      </a:lnTo>
                      <a:lnTo>
                        <a:pt x="106" y="146"/>
                      </a:lnTo>
                      <a:lnTo>
                        <a:pt x="106" y="98"/>
                      </a:lnTo>
                      <a:lnTo>
                        <a:pt x="98" y="24"/>
                      </a:lnTo>
                      <a:lnTo>
                        <a:pt x="83" y="0"/>
                      </a:lnTo>
                      <a:lnTo>
                        <a:pt x="46" y="16"/>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53" name="Freeform 79"/>
                <p:cNvSpPr>
                  <a:spLocks/>
                </p:cNvSpPr>
                <p:nvPr/>
              </p:nvSpPr>
              <p:spPr bwMode="auto">
                <a:xfrm>
                  <a:off x="5078" y="3131"/>
                  <a:ext cx="38" cy="31"/>
                </a:xfrm>
                <a:custGeom>
                  <a:avLst/>
                  <a:gdLst/>
                  <a:ahLst/>
                  <a:cxnLst>
                    <a:cxn ang="0">
                      <a:pos x="35" y="0"/>
                    </a:cxn>
                    <a:cxn ang="0">
                      <a:pos x="0" y="17"/>
                    </a:cxn>
                    <a:cxn ang="0">
                      <a:pos x="24" y="44"/>
                    </a:cxn>
                    <a:cxn ang="0">
                      <a:pos x="59" y="72"/>
                    </a:cxn>
                    <a:cxn ang="0">
                      <a:pos x="103" y="91"/>
                    </a:cxn>
                    <a:cxn ang="0">
                      <a:pos x="114" y="63"/>
                    </a:cxn>
                    <a:cxn ang="0">
                      <a:pos x="83" y="17"/>
                    </a:cxn>
                    <a:cxn ang="0">
                      <a:pos x="35" y="0"/>
                    </a:cxn>
                  </a:cxnLst>
                  <a:rect l="0" t="0" r="r" b="b"/>
                  <a:pathLst>
                    <a:path w="114" h="91">
                      <a:moveTo>
                        <a:pt x="35" y="0"/>
                      </a:moveTo>
                      <a:lnTo>
                        <a:pt x="0" y="17"/>
                      </a:lnTo>
                      <a:lnTo>
                        <a:pt x="24" y="44"/>
                      </a:lnTo>
                      <a:lnTo>
                        <a:pt x="59" y="72"/>
                      </a:lnTo>
                      <a:lnTo>
                        <a:pt x="103" y="91"/>
                      </a:lnTo>
                      <a:lnTo>
                        <a:pt x="114" y="63"/>
                      </a:lnTo>
                      <a:lnTo>
                        <a:pt x="83" y="17"/>
                      </a:lnTo>
                      <a:lnTo>
                        <a:pt x="35" y="0"/>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54" name="Freeform 80"/>
                <p:cNvSpPr>
                  <a:spLocks/>
                </p:cNvSpPr>
                <p:nvPr/>
              </p:nvSpPr>
              <p:spPr bwMode="auto">
                <a:xfrm>
                  <a:off x="2739" y="1101"/>
                  <a:ext cx="173" cy="103"/>
                </a:xfrm>
                <a:custGeom>
                  <a:avLst/>
                  <a:gdLst/>
                  <a:ahLst/>
                  <a:cxnLst>
                    <a:cxn ang="0">
                      <a:pos x="204" y="8"/>
                    </a:cxn>
                    <a:cxn ang="0">
                      <a:pos x="189" y="71"/>
                    </a:cxn>
                    <a:cxn ang="0">
                      <a:pos x="134" y="32"/>
                    </a:cxn>
                    <a:cxn ang="0">
                      <a:pos x="86" y="63"/>
                    </a:cxn>
                    <a:cxn ang="0">
                      <a:pos x="63" y="8"/>
                    </a:cxn>
                    <a:cxn ang="0">
                      <a:pos x="0" y="56"/>
                    </a:cxn>
                    <a:cxn ang="0">
                      <a:pos x="15" y="87"/>
                    </a:cxn>
                    <a:cxn ang="0">
                      <a:pos x="24" y="142"/>
                    </a:cxn>
                    <a:cxn ang="0">
                      <a:pos x="94" y="150"/>
                    </a:cxn>
                    <a:cxn ang="0">
                      <a:pos x="134" y="111"/>
                    </a:cxn>
                    <a:cxn ang="0">
                      <a:pos x="166" y="118"/>
                    </a:cxn>
                    <a:cxn ang="0">
                      <a:pos x="149" y="166"/>
                    </a:cxn>
                    <a:cxn ang="0">
                      <a:pos x="142" y="205"/>
                    </a:cxn>
                    <a:cxn ang="0">
                      <a:pos x="182" y="236"/>
                    </a:cxn>
                    <a:cxn ang="0">
                      <a:pos x="213" y="293"/>
                    </a:cxn>
                    <a:cxn ang="0">
                      <a:pos x="261" y="308"/>
                    </a:cxn>
                    <a:cxn ang="0">
                      <a:pos x="276" y="229"/>
                    </a:cxn>
                    <a:cxn ang="0">
                      <a:pos x="339" y="159"/>
                    </a:cxn>
                    <a:cxn ang="0">
                      <a:pos x="379" y="181"/>
                    </a:cxn>
                    <a:cxn ang="0">
                      <a:pos x="379" y="236"/>
                    </a:cxn>
                    <a:cxn ang="0">
                      <a:pos x="458" y="229"/>
                    </a:cxn>
                    <a:cxn ang="0">
                      <a:pos x="489" y="245"/>
                    </a:cxn>
                    <a:cxn ang="0">
                      <a:pos x="521" y="190"/>
                    </a:cxn>
                    <a:cxn ang="0">
                      <a:pos x="339" y="94"/>
                    </a:cxn>
                    <a:cxn ang="0">
                      <a:pos x="284" y="0"/>
                    </a:cxn>
                    <a:cxn ang="0">
                      <a:pos x="204" y="8"/>
                    </a:cxn>
                  </a:cxnLst>
                  <a:rect l="0" t="0" r="r" b="b"/>
                  <a:pathLst>
                    <a:path w="521" h="308">
                      <a:moveTo>
                        <a:pt x="204" y="8"/>
                      </a:moveTo>
                      <a:lnTo>
                        <a:pt x="189" y="71"/>
                      </a:lnTo>
                      <a:lnTo>
                        <a:pt x="134" y="32"/>
                      </a:lnTo>
                      <a:lnTo>
                        <a:pt x="86" y="63"/>
                      </a:lnTo>
                      <a:lnTo>
                        <a:pt x="63" y="8"/>
                      </a:lnTo>
                      <a:lnTo>
                        <a:pt x="0" y="56"/>
                      </a:lnTo>
                      <a:lnTo>
                        <a:pt x="15" y="87"/>
                      </a:lnTo>
                      <a:lnTo>
                        <a:pt x="24" y="142"/>
                      </a:lnTo>
                      <a:lnTo>
                        <a:pt x="94" y="150"/>
                      </a:lnTo>
                      <a:lnTo>
                        <a:pt x="134" y="111"/>
                      </a:lnTo>
                      <a:lnTo>
                        <a:pt x="166" y="118"/>
                      </a:lnTo>
                      <a:lnTo>
                        <a:pt x="149" y="166"/>
                      </a:lnTo>
                      <a:lnTo>
                        <a:pt x="142" y="205"/>
                      </a:lnTo>
                      <a:lnTo>
                        <a:pt x="182" y="236"/>
                      </a:lnTo>
                      <a:lnTo>
                        <a:pt x="213" y="293"/>
                      </a:lnTo>
                      <a:lnTo>
                        <a:pt x="261" y="308"/>
                      </a:lnTo>
                      <a:lnTo>
                        <a:pt x="276" y="229"/>
                      </a:lnTo>
                      <a:lnTo>
                        <a:pt x="339" y="159"/>
                      </a:lnTo>
                      <a:lnTo>
                        <a:pt x="379" y="181"/>
                      </a:lnTo>
                      <a:lnTo>
                        <a:pt x="379" y="236"/>
                      </a:lnTo>
                      <a:lnTo>
                        <a:pt x="458" y="229"/>
                      </a:lnTo>
                      <a:lnTo>
                        <a:pt x="489" y="245"/>
                      </a:lnTo>
                      <a:lnTo>
                        <a:pt x="521" y="190"/>
                      </a:lnTo>
                      <a:lnTo>
                        <a:pt x="339" y="94"/>
                      </a:lnTo>
                      <a:lnTo>
                        <a:pt x="284" y="0"/>
                      </a:lnTo>
                      <a:lnTo>
                        <a:pt x="204" y="8"/>
                      </a:lnTo>
                      <a:close/>
                    </a:path>
                  </a:pathLst>
                </a:custGeom>
                <a:no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55" name="Freeform 81"/>
                <p:cNvSpPr>
                  <a:spLocks/>
                </p:cNvSpPr>
                <p:nvPr/>
              </p:nvSpPr>
              <p:spPr bwMode="auto">
                <a:xfrm>
                  <a:off x="2855" y="1088"/>
                  <a:ext cx="97" cy="40"/>
                </a:xfrm>
                <a:custGeom>
                  <a:avLst/>
                  <a:gdLst/>
                  <a:ahLst/>
                  <a:cxnLst>
                    <a:cxn ang="0">
                      <a:pos x="0" y="8"/>
                    </a:cxn>
                    <a:cxn ang="0">
                      <a:pos x="15" y="87"/>
                    </a:cxn>
                    <a:cxn ang="0">
                      <a:pos x="134" y="119"/>
                    </a:cxn>
                    <a:cxn ang="0">
                      <a:pos x="221" y="87"/>
                    </a:cxn>
                    <a:cxn ang="0">
                      <a:pos x="292" y="16"/>
                    </a:cxn>
                    <a:cxn ang="0">
                      <a:pos x="165" y="16"/>
                    </a:cxn>
                    <a:cxn ang="0">
                      <a:pos x="94" y="0"/>
                    </a:cxn>
                    <a:cxn ang="0">
                      <a:pos x="0" y="8"/>
                    </a:cxn>
                  </a:cxnLst>
                  <a:rect l="0" t="0" r="r" b="b"/>
                  <a:pathLst>
                    <a:path w="292" h="119">
                      <a:moveTo>
                        <a:pt x="0" y="8"/>
                      </a:moveTo>
                      <a:lnTo>
                        <a:pt x="15" y="87"/>
                      </a:lnTo>
                      <a:lnTo>
                        <a:pt x="134" y="119"/>
                      </a:lnTo>
                      <a:lnTo>
                        <a:pt x="221" y="87"/>
                      </a:lnTo>
                      <a:lnTo>
                        <a:pt x="292" y="16"/>
                      </a:lnTo>
                      <a:lnTo>
                        <a:pt x="165" y="16"/>
                      </a:lnTo>
                      <a:lnTo>
                        <a:pt x="94" y="0"/>
                      </a:lnTo>
                      <a:lnTo>
                        <a:pt x="0" y="8"/>
                      </a:lnTo>
                      <a:close/>
                    </a:path>
                  </a:pathLst>
                </a:custGeom>
                <a:no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56" name="Freeform 82"/>
                <p:cNvSpPr>
                  <a:spLocks/>
                </p:cNvSpPr>
                <p:nvPr/>
              </p:nvSpPr>
              <p:spPr bwMode="auto">
                <a:xfrm>
                  <a:off x="1271" y="2463"/>
                  <a:ext cx="28" cy="50"/>
                </a:xfrm>
                <a:custGeom>
                  <a:avLst/>
                  <a:gdLst/>
                  <a:ahLst/>
                  <a:cxnLst>
                    <a:cxn ang="0">
                      <a:pos x="5" y="40"/>
                    </a:cxn>
                    <a:cxn ang="0">
                      <a:pos x="29" y="33"/>
                    </a:cxn>
                    <a:cxn ang="0">
                      <a:pos x="84" y="0"/>
                    </a:cxn>
                    <a:cxn ang="0">
                      <a:pos x="75" y="62"/>
                    </a:cxn>
                    <a:cxn ang="0">
                      <a:pos x="84" y="127"/>
                    </a:cxn>
                    <a:cxn ang="0">
                      <a:pos x="53" y="147"/>
                    </a:cxn>
                    <a:cxn ang="0">
                      <a:pos x="25" y="151"/>
                    </a:cxn>
                    <a:cxn ang="0">
                      <a:pos x="0" y="144"/>
                    </a:cxn>
                    <a:cxn ang="0">
                      <a:pos x="0" y="100"/>
                    </a:cxn>
                    <a:cxn ang="0">
                      <a:pos x="5" y="40"/>
                    </a:cxn>
                  </a:cxnLst>
                  <a:rect l="0" t="0" r="r" b="b"/>
                  <a:pathLst>
                    <a:path w="84" h="151">
                      <a:moveTo>
                        <a:pt x="5" y="40"/>
                      </a:moveTo>
                      <a:lnTo>
                        <a:pt x="29" y="33"/>
                      </a:lnTo>
                      <a:lnTo>
                        <a:pt x="84" y="0"/>
                      </a:lnTo>
                      <a:lnTo>
                        <a:pt x="75" y="62"/>
                      </a:lnTo>
                      <a:lnTo>
                        <a:pt x="84" y="127"/>
                      </a:lnTo>
                      <a:lnTo>
                        <a:pt x="53" y="147"/>
                      </a:lnTo>
                      <a:lnTo>
                        <a:pt x="25" y="151"/>
                      </a:lnTo>
                      <a:lnTo>
                        <a:pt x="0" y="144"/>
                      </a:lnTo>
                      <a:lnTo>
                        <a:pt x="0" y="100"/>
                      </a:lnTo>
                      <a:lnTo>
                        <a:pt x="5" y="40"/>
                      </a:lnTo>
                      <a:close/>
                    </a:path>
                  </a:pathLst>
                </a:custGeom>
                <a:no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57" name="Freeform 83"/>
                <p:cNvSpPr>
                  <a:spLocks/>
                </p:cNvSpPr>
                <p:nvPr/>
              </p:nvSpPr>
              <p:spPr bwMode="auto">
                <a:xfrm>
                  <a:off x="1318" y="2596"/>
                  <a:ext cx="50" cy="31"/>
                </a:xfrm>
                <a:custGeom>
                  <a:avLst/>
                  <a:gdLst/>
                  <a:ahLst/>
                  <a:cxnLst>
                    <a:cxn ang="0">
                      <a:pos x="103" y="4"/>
                    </a:cxn>
                    <a:cxn ang="0">
                      <a:pos x="5" y="0"/>
                    </a:cxn>
                    <a:cxn ang="0">
                      <a:pos x="0" y="36"/>
                    </a:cxn>
                    <a:cxn ang="0">
                      <a:pos x="24" y="72"/>
                    </a:cxn>
                    <a:cxn ang="0">
                      <a:pos x="111" y="95"/>
                    </a:cxn>
                    <a:cxn ang="0">
                      <a:pos x="150" y="75"/>
                    </a:cxn>
                    <a:cxn ang="0">
                      <a:pos x="147" y="33"/>
                    </a:cxn>
                    <a:cxn ang="0">
                      <a:pos x="103" y="4"/>
                    </a:cxn>
                  </a:cxnLst>
                  <a:rect l="0" t="0" r="r" b="b"/>
                  <a:pathLst>
                    <a:path w="150" h="95">
                      <a:moveTo>
                        <a:pt x="103" y="4"/>
                      </a:moveTo>
                      <a:lnTo>
                        <a:pt x="5" y="0"/>
                      </a:lnTo>
                      <a:lnTo>
                        <a:pt x="0" y="36"/>
                      </a:lnTo>
                      <a:lnTo>
                        <a:pt x="24" y="72"/>
                      </a:lnTo>
                      <a:lnTo>
                        <a:pt x="111" y="95"/>
                      </a:lnTo>
                      <a:lnTo>
                        <a:pt x="150" y="75"/>
                      </a:lnTo>
                      <a:lnTo>
                        <a:pt x="147" y="33"/>
                      </a:lnTo>
                      <a:lnTo>
                        <a:pt x="103" y="4"/>
                      </a:lnTo>
                      <a:close/>
                    </a:path>
                  </a:pathLst>
                </a:custGeom>
                <a:no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58" name="Freeform 84"/>
                <p:cNvSpPr>
                  <a:spLocks/>
                </p:cNvSpPr>
                <p:nvPr/>
              </p:nvSpPr>
              <p:spPr bwMode="auto">
                <a:xfrm>
                  <a:off x="1508" y="2568"/>
                  <a:ext cx="200" cy="202"/>
                </a:xfrm>
                <a:custGeom>
                  <a:avLst/>
                  <a:gdLst/>
                  <a:ahLst/>
                  <a:cxnLst>
                    <a:cxn ang="0">
                      <a:pos x="86" y="17"/>
                    </a:cxn>
                    <a:cxn ang="0">
                      <a:pos x="51" y="59"/>
                    </a:cxn>
                    <a:cxn ang="0">
                      <a:pos x="31" y="135"/>
                    </a:cxn>
                    <a:cxn ang="0">
                      <a:pos x="0" y="155"/>
                    </a:cxn>
                    <a:cxn ang="0">
                      <a:pos x="39" y="210"/>
                    </a:cxn>
                    <a:cxn ang="0">
                      <a:pos x="27" y="265"/>
                    </a:cxn>
                    <a:cxn ang="0">
                      <a:pos x="110" y="269"/>
                    </a:cxn>
                    <a:cxn ang="0">
                      <a:pos x="114" y="300"/>
                    </a:cxn>
                    <a:cxn ang="0">
                      <a:pos x="180" y="333"/>
                    </a:cxn>
                    <a:cxn ang="0">
                      <a:pos x="252" y="357"/>
                    </a:cxn>
                    <a:cxn ang="0">
                      <a:pos x="252" y="447"/>
                    </a:cxn>
                    <a:cxn ang="0">
                      <a:pos x="237" y="502"/>
                    </a:cxn>
                    <a:cxn ang="0">
                      <a:pos x="244" y="546"/>
                    </a:cxn>
                    <a:cxn ang="0">
                      <a:pos x="272" y="558"/>
                    </a:cxn>
                    <a:cxn ang="0">
                      <a:pos x="296" y="589"/>
                    </a:cxn>
                    <a:cxn ang="0">
                      <a:pos x="331" y="607"/>
                    </a:cxn>
                    <a:cxn ang="0">
                      <a:pos x="379" y="602"/>
                    </a:cxn>
                    <a:cxn ang="0">
                      <a:pos x="418" y="569"/>
                    </a:cxn>
                    <a:cxn ang="0">
                      <a:pos x="416" y="536"/>
                    </a:cxn>
                    <a:cxn ang="0">
                      <a:pos x="385" y="516"/>
                    </a:cxn>
                    <a:cxn ang="0">
                      <a:pos x="380" y="489"/>
                    </a:cxn>
                    <a:cxn ang="0">
                      <a:pos x="389" y="447"/>
                    </a:cxn>
                    <a:cxn ang="0">
                      <a:pos x="408" y="440"/>
                    </a:cxn>
                    <a:cxn ang="0">
                      <a:pos x="448" y="475"/>
                    </a:cxn>
                    <a:cxn ang="0">
                      <a:pos x="473" y="457"/>
                    </a:cxn>
                    <a:cxn ang="0">
                      <a:pos x="552" y="453"/>
                    </a:cxn>
                    <a:cxn ang="0">
                      <a:pos x="566" y="421"/>
                    </a:cxn>
                    <a:cxn ang="0">
                      <a:pos x="565" y="389"/>
                    </a:cxn>
                    <a:cxn ang="0">
                      <a:pos x="545" y="362"/>
                    </a:cxn>
                    <a:cxn ang="0">
                      <a:pos x="547" y="317"/>
                    </a:cxn>
                    <a:cxn ang="0">
                      <a:pos x="572" y="292"/>
                    </a:cxn>
                    <a:cxn ang="0">
                      <a:pos x="582" y="268"/>
                    </a:cxn>
                    <a:cxn ang="0">
                      <a:pos x="600" y="248"/>
                    </a:cxn>
                    <a:cxn ang="0">
                      <a:pos x="599" y="202"/>
                    </a:cxn>
                    <a:cxn ang="0">
                      <a:pos x="580" y="192"/>
                    </a:cxn>
                    <a:cxn ang="0">
                      <a:pos x="565" y="148"/>
                    </a:cxn>
                    <a:cxn ang="0">
                      <a:pos x="542" y="125"/>
                    </a:cxn>
                    <a:cxn ang="0">
                      <a:pos x="556" y="109"/>
                    </a:cxn>
                    <a:cxn ang="0">
                      <a:pos x="556" y="87"/>
                    </a:cxn>
                    <a:cxn ang="0">
                      <a:pos x="486" y="86"/>
                    </a:cxn>
                    <a:cxn ang="0">
                      <a:pos x="434" y="93"/>
                    </a:cxn>
                    <a:cxn ang="0">
                      <a:pos x="404" y="117"/>
                    </a:cxn>
                    <a:cxn ang="0">
                      <a:pos x="366" y="111"/>
                    </a:cxn>
                    <a:cxn ang="0">
                      <a:pos x="270" y="106"/>
                    </a:cxn>
                    <a:cxn ang="0">
                      <a:pos x="260" y="78"/>
                    </a:cxn>
                    <a:cxn ang="0">
                      <a:pos x="234" y="69"/>
                    </a:cxn>
                    <a:cxn ang="0">
                      <a:pos x="194" y="55"/>
                    </a:cxn>
                    <a:cxn ang="0">
                      <a:pos x="185" y="28"/>
                    </a:cxn>
                    <a:cxn ang="0">
                      <a:pos x="152" y="18"/>
                    </a:cxn>
                    <a:cxn ang="0">
                      <a:pos x="152" y="0"/>
                    </a:cxn>
                    <a:cxn ang="0">
                      <a:pos x="138" y="18"/>
                    </a:cxn>
                    <a:cxn ang="0">
                      <a:pos x="86" y="17"/>
                    </a:cxn>
                  </a:cxnLst>
                  <a:rect l="0" t="0" r="r" b="b"/>
                  <a:pathLst>
                    <a:path w="600" h="607">
                      <a:moveTo>
                        <a:pt x="86" y="17"/>
                      </a:moveTo>
                      <a:lnTo>
                        <a:pt x="51" y="59"/>
                      </a:lnTo>
                      <a:lnTo>
                        <a:pt x="31" y="135"/>
                      </a:lnTo>
                      <a:lnTo>
                        <a:pt x="0" y="155"/>
                      </a:lnTo>
                      <a:lnTo>
                        <a:pt x="39" y="210"/>
                      </a:lnTo>
                      <a:lnTo>
                        <a:pt x="27" y="265"/>
                      </a:lnTo>
                      <a:lnTo>
                        <a:pt x="110" y="269"/>
                      </a:lnTo>
                      <a:lnTo>
                        <a:pt x="114" y="300"/>
                      </a:lnTo>
                      <a:lnTo>
                        <a:pt x="180" y="333"/>
                      </a:lnTo>
                      <a:lnTo>
                        <a:pt x="252" y="357"/>
                      </a:lnTo>
                      <a:lnTo>
                        <a:pt x="252" y="447"/>
                      </a:lnTo>
                      <a:lnTo>
                        <a:pt x="237" y="502"/>
                      </a:lnTo>
                      <a:lnTo>
                        <a:pt x="244" y="546"/>
                      </a:lnTo>
                      <a:lnTo>
                        <a:pt x="272" y="558"/>
                      </a:lnTo>
                      <a:lnTo>
                        <a:pt x="296" y="589"/>
                      </a:lnTo>
                      <a:lnTo>
                        <a:pt x="331" y="607"/>
                      </a:lnTo>
                      <a:lnTo>
                        <a:pt x="379" y="602"/>
                      </a:lnTo>
                      <a:lnTo>
                        <a:pt x="418" y="569"/>
                      </a:lnTo>
                      <a:lnTo>
                        <a:pt x="416" y="536"/>
                      </a:lnTo>
                      <a:lnTo>
                        <a:pt x="385" y="516"/>
                      </a:lnTo>
                      <a:lnTo>
                        <a:pt x="380" y="489"/>
                      </a:lnTo>
                      <a:lnTo>
                        <a:pt x="389" y="447"/>
                      </a:lnTo>
                      <a:lnTo>
                        <a:pt x="408" y="440"/>
                      </a:lnTo>
                      <a:lnTo>
                        <a:pt x="448" y="475"/>
                      </a:lnTo>
                      <a:lnTo>
                        <a:pt x="473" y="457"/>
                      </a:lnTo>
                      <a:lnTo>
                        <a:pt x="552" y="453"/>
                      </a:lnTo>
                      <a:lnTo>
                        <a:pt x="566" y="421"/>
                      </a:lnTo>
                      <a:lnTo>
                        <a:pt x="565" y="389"/>
                      </a:lnTo>
                      <a:lnTo>
                        <a:pt x="545" y="362"/>
                      </a:lnTo>
                      <a:lnTo>
                        <a:pt x="547" y="317"/>
                      </a:lnTo>
                      <a:lnTo>
                        <a:pt x="572" y="292"/>
                      </a:lnTo>
                      <a:lnTo>
                        <a:pt x="582" y="268"/>
                      </a:lnTo>
                      <a:lnTo>
                        <a:pt x="600" y="248"/>
                      </a:lnTo>
                      <a:lnTo>
                        <a:pt x="599" y="202"/>
                      </a:lnTo>
                      <a:lnTo>
                        <a:pt x="580" y="192"/>
                      </a:lnTo>
                      <a:lnTo>
                        <a:pt x="565" y="148"/>
                      </a:lnTo>
                      <a:lnTo>
                        <a:pt x="542" y="125"/>
                      </a:lnTo>
                      <a:lnTo>
                        <a:pt x="556" y="109"/>
                      </a:lnTo>
                      <a:lnTo>
                        <a:pt x="556" y="87"/>
                      </a:lnTo>
                      <a:lnTo>
                        <a:pt x="486" y="86"/>
                      </a:lnTo>
                      <a:lnTo>
                        <a:pt x="434" y="93"/>
                      </a:lnTo>
                      <a:lnTo>
                        <a:pt x="404" y="117"/>
                      </a:lnTo>
                      <a:lnTo>
                        <a:pt x="366" y="111"/>
                      </a:lnTo>
                      <a:lnTo>
                        <a:pt x="270" y="106"/>
                      </a:lnTo>
                      <a:lnTo>
                        <a:pt x="260" y="78"/>
                      </a:lnTo>
                      <a:lnTo>
                        <a:pt x="234" y="69"/>
                      </a:lnTo>
                      <a:lnTo>
                        <a:pt x="194" y="55"/>
                      </a:lnTo>
                      <a:lnTo>
                        <a:pt x="185" y="28"/>
                      </a:lnTo>
                      <a:lnTo>
                        <a:pt x="152" y="18"/>
                      </a:lnTo>
                      <a:lnTo>
                        <a:pt x="152" y="0"/>
                      </a:lnTo>
                      <a:lnTo>
                        <a:pt x="138" y="18"/>
                      </a:lnTo>
                      <a:lnTo>
                        <a:pt x="86" y="17"/>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59" name="Freeform 85"/>
                <p:cNvSpPr>
                  <a:spLocks/>
                </p:cNvSpPr>
                <p:nvPr/>
              </p:nvSpPr>
              <p:spPr bwMode="auto">
                <a:xfrm>
                  <a:off x="1639" y="3779"/>
                  <a:ext cx="36" cy="38"/>
                </a:xfrm>
                <a:custGeom>
                  <a:avLst/>
                  <a:gdLst/>
                  <a:ahLst/>
                  <a:cxnLst>
                    <a:cxn ang="0">
                      <a:pos x="98" y="13"/>
                    </a:cxn>
                    <a:cxn ang="0">
                      <a:pos x="67" y="114"/>
                    </a:cxn>
                    <a:cxn ang="0">
                      <a:pos x="0" y="74"/>
                    </a:cxn>
                    <a:cxn ang="0">
                      <a:pos x="16" y="18"/>
                    </a:cxn>
                    <a:cxn ang="0">
                      <a:pos x="47" y="0"/>
                    </a:cxn>
                    <a:cxn ang="0">
                      <a:pos x="106" y="15"/>
                    </a:cxn>
                    <a:cxn ang="0">
                      <a:pos x="98" y="13"/>
                    </a:cxn>
                  </a:cxnLst>
                  <a:rect l="0" t="0" r="r" b="b"/>
                  <a:pathLst>
                    <a:path w="106" h="114">
                      <a:moveTo>
                        <a:pt x="98" y="13"/>
                      </a:moveTo>
                      <a:lnTo>
                        <a:pt x="67" y="114"/>
                      </a:lnTo>
                      <a:lnTo>
                        <a:pt x="0" y="74"/>
                      </a:lnTo>
                      <a:lnTo>
                        <a:pt x="16" y="18"/>
                      </a:lnTo>
                      <a:lnTo>
                        <a:pt x="47" y="0"/>
                      </a:lnTo>
                      <a:lnTo>
                        <a:pt x="106" y="15"/>
                      </a:lnTo>
                      <a:lnTo>
                        <a:pt x="98" y="13"/>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60" name="Freeform 86"/>
                <p:cNvSpPr>
                  <a:spLocks/>
                </p:cNvSpPr>
                <p:nvPr/>
              </p:nvSpPr>
              <p:spPr bwMode="auto">
                <a:xfrm>
                  <a:off x="1754" y="3317"/>
                  <a:ext cx="81" cy="91"/>
                </a:xfrm>
                <a:custGeom>
                  <a:avLst/>
                  <a:gdLst/>
                  <a:ahLst/>
                  <a:cxnLst>
                    <a:cxn ang="0">
                      <a:pos x="56" y="0"/>
                    </a:cxn>
                    <a:cxn ang="0">
                      <a:pos x="76" y="22"/>
                    </a:cxn>
                    <a:cxn ang="0">
                      <a:pos x="120" y="41"/>
                    </a:cxn>
                    <a:cxn ang="0">
                      <a:pos x="217" y="132"/>
                    </a:cxn>
                    <a:cxn ang="0">
                      <a:pos x="238" y="167"/>
                    </a:cxn>
                    <a:cxn ang="0">
                      <a:pos x="244" y="203"/>
                    </a:cxn>
                    <a:cxn ang="0">
                      <a:pos x="217" y="221"/>
                    </a:cxn>
                    <a:cxn ang="0">
                      <a:pos x="204" y="235"/>
                    </a:cxn>
                    <a:cxn ang="0">
                      <a:pos x="201" y="252"/>
                    </a:cxn>
                    <a:cxn ang="0">
                      <a:pos x="163" y="259"/>
                    </a:cxn>
                    <a:cxn ang="0">
                      <a:pos x="155" y="272"/>
                    </a:cxn>
                    <a:cxn ang="0">
                      <a:pos x="135" y="262"/>
                    </a:cxn>
                    <a:cxn ang="0">
                      <a:pos x="90" y="245"/>
                    </a:cxn>
                    <a:cxn ang="0">
                      <a:pos x="55" y="227"/>
                    </a:cxn>
                    <a:cxn ang="0">
                      <a:pos x="39" y="246"/>
                    </a:cxn>
                    <a:cxn ang="0">
                      <a:pos x="18" y="252"/>
                    </a:cxn>
                    <a:cxn ang="0">
                      <a:pos x="5" y="200"/>
                    </a:cxn>
                    <a:cxn ang="0">
                      <a:pos x="0" y="125"/>
                    </a:cxn>
                    <a:cxn ang="0">
                      <a:pos x="7" y="76"/>
                    </a:cxn>
                    <a:cxn ang="0">
                      <a:pos x="32" y="33"/>
                    </a:cxn>
                    <a:cxn ang="0">
                      <a:pos x="56" y="0"/>
                    </a:cxn>
                  </a:cxnLst>
                  <a:rect l="0" t="0" r="r" b="b"/>
                  <a:pathLst>
                    <a:path w="244" h="272">
                      <a:moveTo>
                        <a:pt x="56" y="0"/>
                      </a:moveTo>
                      <a:lnTo>
                        <a:pt x="76" y="22"/>
                      </a:lnTo>
                      <a:lnTo>
                        <a:pt x="120" y="41"/>
                      </a:lnTo>
                      <a:lnTo>
                        <a:pt x="217" y="132"/>
                      </a:lnTo>
                      <a:lnTo>
                        <a:pt x="238" y="167"/>
                      </a:lnTo>
                      <a:lnTo>
                        <a:pt x="244" y="203"/>
                      </a:lnTo>
                      <a:lnTo>
                        <a:pt x="217" y="221"/>
                      </a:lnTo>
                      <a:lnTo>
                        <a:pt x="204" y="235"/>
                      </a:lnTo>
                      <a:lnTo>
                        <a:pt x="201" y="252"/>
                      </a:lnTo>
                      <a:lnTo>
                        <a:pt x="163" y="259"/>
                      </a:lnTo>
                      <a:lnTo>
                        <a:pt x="155" y="272"/>
                      </a:lnTo>
                      <a:lnTo>
                        <a:pt x="135" y="262"/>
                      </a:lnTo>
                      <a:lnTo>
                        <a:pt x="90" y="245"/>
                      </a:lnTo>
                      <a:lnTo>
                        <a:pt x="55" y="227"/>
                      </a:lnTo>
                      <a:lnTo>
                        <a:pt x="39" y="246"/>
                      </a:lnTo>
                      <a:lnTo>
                        <a:pt x="18" y="252"/>
                      </a:lnTo>
                      <a:lnTo>
                        <a:pt x="5" y="200"/>
                      </a:lnTo>
                      <a:lnTo>
                        <a:pt x="0" y="125"/>
                      </a:lnTo>
                      <a:lnTo>
                        <a:pt x="7" y="76"/>
                      </a:lnTo>
                      <a:lnTo>
                        <a:pt x="32" y="33"/>
                      </a:lnTo>
                      <a:lnTo>
                        <a:pt x="56" y="0"/>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61" name="Freeform 87"/>
                <p:cNvSpPr>
                  <a:spLocks/>
                </p:cNvSpPr>
                <p:nvPr/>
              </p:nvSpPr>
              <p:spPr bwMode="auto">
                <a:xfrm>
                  <a:off x="1567" y="2957"/>
                  <a:ext cx="187" cy="233"/>
                </a:xfrm>
                <a:custGeom>
                  <a:avLst/>
                  <a:gdLst/>
                  <a:ahLst/>
                  <a:cxnLst>
                    <a:cxn ang="0">
                      <a:pos x="516" y="537"/>
                    </a:cxn>
                    <a:cxn ang="0">
                      <a:pos x="539" y="532"/>
                    </a:cxn>
                    <a:cxn ang="0">
                      <a:pos x="558" y="505"/>
                    </a:cxn>
                    <a:cxn ang="0">
                      <a:pos x="562" y="444"/>
                    </a:cxn>
                    <a:cxn ang="0">
                      <a:pos x="545" y="433"/>
                    </a:cxn>
                    <a:cxn ang="0">
                      <a:pos x="539" y="398"/>
                    </a:cxn>
                    <a:cxn ang="0">
                      <a:pos x="514" y="393"/>
                    </a:cxn>
                    <a:cxn ang="0">
                      <a:pos x="510" y="358"/>
                    </a:cxn>
                    <a:cxn ang="0">
                      <a:pos x="446" y="360"/>
                    </a:cxn>
                    <a:cxn ang="0">
                      <a:pos x="432" y="344"/>
                    </a:cxn>
                    <a:cxn ang="0">
                      <a:pos x="419" y="338"/>
                    </a:cxn>
                    <a:cxn ang="0">
                      <a:pos x="417" y="275"/>
                    </a:cxn>
                    <a:cxn ang="0">
                      <a:pos x="441" y="257"/>
                    </a:cxn>
                    <a:cxn ang="0">
                      <a:pos x="417" y="254"/>
                    </a:cxn>
                    <a:cxn ang="0">
                      <a:pos x="411" y="208"/>
                    </a:cxn>
                    <a:cxn ang="0">
                      <a:pos x="386" y="202"/>
                    </a:cxn>
                    <a:cxn ang="0">
                      <a:pos x="339" y="196"/>
                    </a:cxn>
                    <a:cxn ang="0">
                      <a:pos x="334" y="168"/>
                    </a:cxn>
                    <a:cxn ang="0">
                      <a:pos x="303" y="161"/>
                    </a:cxn>
                    <a:cxn ang="0">
                      <a:pos x="294" y="151"/>
                    </a:cxn>
                    <a:cxn ang="0">
                      <a:pos x="224" y="148"/>
                    </a:cxn>
                    <a:cxn ang="0">
                      <a:pos x="214" y="134"/>
                    </a:cxn>
                    <a:cxn ang="0">
                      <a:pos x="198" y="99"/>
                    </a:cxn>
                    <a:cxn ang="0">
                      <a:pos x="190" y="6"/>
                    </a:cxn>
                    <a:cxn ang="0">
                      <a:pos x="131" y="0"/>
                    </a:cxn>
                    <a:cxn ang="0">
                      <a:pos x="125" y="34"/>
                    </a:cxn>
                    <a:cxn ang="0">
                      <a:pos x="101" y="30"/>
                    </a:cxn>
                    <a:cxn ang="0">
                      <a:pos x="90" y="51"/>
                    </a:cxn>
                    <a:cxn ang="0">
                      <a:pos x="73" y="65"/>
                    </a:cxn>
                    <a:cxn ang="0">
                      <a:pos x="46" y="78"/>
                    </a:cxn>
                    <a:cxn ang="0">
                      <a:pos x="12" y="73"/>
                    </a:cxn>
                    <a:cxn ang="0">
                      <a:pos x="47" y="128"/>
                    </a:cxn>
                    <a:cxn ang="0">
                      <a:pos x="42" y="175"/>
                    </a:cxn>
                    <a:cxn ang="0">
                      <a:pos x="19" y="193"/>
                    </a:cxn>
                    <a:cxn ang="0">
                      <a:pos x="22" y="255"/>
                    </a:cxn>
                    <a:cxn ang="0">
                      <a:pos x="14" y="334"/>
                    </a:cxn>
                    <a:cxn ang="0">
                      <a:pos x="29" y="362"/>
                    </a:cxn>
                    <a:cxn ang="0">
                      <a:pos x="14" y="368"/>
                    </a:cxn>
                    <a:cxn ang="0">
                      <a:pos x="0" y="406"/>
                    </a:cxn>
                    <a:cxn ang="0">
                      <a:pos x="26" y="429"/>
                    </a:cxn>
                    <a:cxn ang="0">
                      <a:pos x="29" y="477"/>
                    </a:cxn>
                    <a:cxn ang="0">
                      <a:pos x="73" y="516"/>
                    </a:cxn>
                    <a:cxn ang="0">
                      <a:pos x="73" y="615"/>
                    </a:cxn>
                    <a:cxn ang="0">
                      <a:pos x="108" y="678"/>
                    </a:cxn>
                    <a:cxn ang="0">
                      <a:pos x="140" y="698"/>
                    </a:cxn>
                    <a:cxn ang="0">
                      <a:pos x="169" y="639"/>
                    </a:cxn>
                    <a:cxn ang="0">
                      <a:pos x="211" y="674"/>
                    </a:cxn>
                    <a:cxn ang="0">
                      <a:pos x="267" y="694"/>
                    </a:cxn>
                    <a:cxn ang="0">
                      <a:pos x="322" y="650"/>
                    </a:cxn>
                    <a:cxn ang="0">
                      <a:pos x="338" y="571"/>
                    </a:cxn>
                    <a:cxn ang="0">
                      <a:pos x="353" y="532"/>
                    </a:cxn>
                    <a:cxn ang="0">
                      <a:pos x="405" y="512"/>
                    </a:cxn>
                    <a:cxn ang="0">
                      <a:pos x="441" y="485"/>
                    </a:cxn>
                    <a:cxn ang="0">
                      <a:pos x="496" y="505"/>
                    </a:cxn>
                    <a:cxn ang="0">
                      <a:pos x="516" y="537"/>
                    </a:cxn>
                  </a:cxnLst>
                  <a:rect l="0" t="0" r="r" b="b"/>
                  <a:pathLst>
                    <a:path w="562" h="698">
                      <a:moveTo>
                        <a:pt x="516" y="537"/>
                      </a:moveTo>
                      <a:lnTo>
                        <a:pt x="539" y="532"/>
                      </a:lnTo>
                      <a:lnTo>
                        <a:pt x="558" y="505"/>
                      </a:lnTo>
                      <a:lnTo>
                        <a:pt x="562" y="444"/>
                      </a:lnTo>
                      <a:lnTo>
                        <a:pt x="545" y="433"/>
                      </a:lnTo>
                      <a:lnTo>
                        <a:pt x="539" y="398"/>
                      </a:lnTo>
                      <a:lnTo>
                        <a:pt x="514" y="393"/>
                      </a:lnTo>
                      <a:lnTo>
                        <a:pt x="510" y="358"/>
                      </a:lnTo>
                      <a:lnTo>
                        <a:pt x="446" y="360"/>
                      </a:lnTo>
                      <a:lnTo>
                        <a:pt x="432" y="344"/>
                      </a:lnTo>
                      <a:lnTo>
                        <a:pt x="419" y="338"/>
                      </a:lnTo>
                      <a:lnTo>
                        <a:pt x="417" y="275"/>
                      </a:lnTo>
                      <a:lnTo>
                        <a:pt x="441" y="257"/>
                      </a:lnTo>
                      <a:lnTo>
                        <a:pt x="417" y="254"/>
                      </a:lnTo>
                      <a:lnTo>
                        <a:pt x="411" y="208"/>
                      </a:lnTo>
                      <a:lnTo>
                        <a:pt x="386" y="202"/>
                      </a:lnTo>
                      <a:lnTo>
                        <a:pt x="339" y="196"/>
                      </a:lnTo>
                      <a:lnTo>
                        <a:pt x="334" y="168"/>
                      </a:lnTo>
                      <a:lnTo>
                        <a:pt x="303" y="161"/>
                      </a:lnTo>
                      <a:lnTo>
                        <a:pt x="294" y="151"/>
                      </a:lnTo>
                      <a:lnTo>
                        <a:pt x="224" y="148"/>
                      </a:lnTo>
                      <a:lnTo>
                        <a:pt x="214" y="134"/>
                      </a:lnTo>
                      <a:lnTo>
                        <a:pt x="198" y="99"/>
                      </a:lnTo>
                      <a:lnTo>
                        <a:pt x="190" y="6"/>
                      </a:lnTo>
                      <a:lnTo>
                        <a:pt x="131" y="0"/>
                      </a:lnTo>
                      <a:lnTo>
                        <a:pt x="125" y="34"/>
                      </a:lnTo>
                      <a:lnTo>
                        <a:pt x="101" y="30"/>
                      </a:lnTo>
                      <a:lnTo>
                        <a:pt x="90" y="51"/>
                      </a:lnTo>
                      <a:lnTo>
                        <a:pt x="73" y="65"/>
                      </a:lnTo>
                      <a:lnTo>
                        <a:pt x="46" y="78"/>
                      </a:lnTo>
                      <a:lnTo>
                        <a:pt x="12" y="73"/>
                      </a:lnTo>
                      <a:lnTo>
                        <a:pt x="47" y="128"/>
                      </a:lnTo>
                      <a:lnTo>
                        <a:pt x="42" y="175"/>
                      </a:lnTo>
                      <a:lnTo>
                        <a:pt x="19" y="193"/>
                      </a:lnTo>
                      <a:lnTo>
                        <a:pt x="22" y="255"/>
                      </a:lnTo>
                      <a:lnTo>
                        <a:pt x="14" y="334"/>
                      </a:lnTo>
                      <a:lnTo>
                        <a:pt x="29" y="362"/>
                      </a:lnTo>
                      <a:lnTo>
                        <a:pt x="14" y="368"/>
                      </a:lnTo>
                      <a:lnTo>
                        <a:pt x="0" y="406"/>
                      </a:lnTo>
                      <a:lnTo>
                        <a:pt x="26" y="429"/>
                      </a:lnTo>
                      <a:lnTo>
                        <a:pt x="29" y="477"/>
                      </a:lnTo>
                      <a:lnTo>
                        <a:pt x="73" y="516"/>
                      </a:lnTo>
                      <a:lnTo>
                        <a:pt x="73" y="615"/>
                      </a:lnTo>
                      <a:lnTo>
                        <a:pt x="108" y="678"/>
                      </a:lnTo>
                      <a:lnTo>
                        <a:pt x="140" y="698"/>
                      </a:lnTo>
                      <a:lnTo>
                        <a:pt x="169" y="639"/>
                      </a:lnTo>
                      <a:lnTo>
                        <a:pt x="211" y="674"/>
                      </a:lnTo>
                      <a:lnTo>
                        <a:pt x="267" y="694"/>
                      </a:lnTo>
                      <a:lnTo>
                        <a:pt x="322" y="650"/>
                      </a:lnTo>
                      <a:lnTo>
                        <a:pt x="338" y="571"/>
                      </a:lnTo>
                      <a:lnTo>
                        <a:pt x="353" y="532"/>
                      </a:lnTo>
                      <a:lnTo>
                        <a:pt x="405" y="512"/>
                      </a:lnTo>
                      <a:lnTo>
                        <a:pt x="441" y="485"/>
                      </a:lnTo>
                      <a:lnTo>
                        <a:pt x="496" y="505"/>
                      </a:lnTo>
                      <a:lnTo>
                        <a:pt x="516" y="537"/>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62" name="Freeform 88"/>
                <p:cNvSpPr>
                  <a:spLocks/>
                </p:cNvSpPr>
                <p:nvPr/>
              </p:nvSpPr>
              <p:spPr bwMode="auto">
                <a:xfrm>
                  <a:off x="1535" y="3093"/>
                  <a:ext cx="108" cy="709"/>
                </a:xfrm>
                <a:custGeom>
                  <a:avLst/>
                  <a:gdLst/>
                  <a:ahLst/>
                  <a:cxnLst>
                    <a:cxn ang="0">
                      <a:pos x="177" y="1976"/>
                    </a:cxn>
                    <a:cxn ang="0">
                      <a:pos x="128" y="1888"/>
                    </a:cxn>
                    <a:cxn ang="0">
                      <a:pos x="145" y="1740"/>
                    </a:cxn>
                    <a:cxn ang="0">
                      <a:pos x="155" y="1511"/>
                    </a:cxn>
                    <a:cxn ang="0">
                      <a:pos x="134" y="1381"/>
                    </a:cxn>
                    <a:cxn ang="0">
                      <a:pos x="101" y="1254"/>
                    </a:cxn>
                    <a:cxn ang="0">
                      <a:pos x="139" y="1174"/>
                    </a:cxn>
                    <a:cxn ang="0">
                      <a:pos x="130" y="1029"/>
                    </a:cxn>
                    <a:cxn ang="0">
                      <a:pos x="130" y="974"/>
                    </a:cxn>
                    <a:cxn ang="0">
                      <a:pos x="155" y="899"/>
                    </a:cxn>
                    <a:cxn ang="0">
                      <a:pos x="130" y="836"/>
                    </a:cxn>
                    <a:cxn ang="0">
                      <a:pos x="148" y="740"/>
                    </a:cxn>
                    <a:cxn ang="0">
                      <a:pos x="132" y="624"/>
                    </a:cxn>
                    <a:cxn ang="0">
                      <a:pos x="155" y="551"/>
                    </a:cxn>
                    <a:cxn ang="0">
                      <a:pos x="199" y="488"/>
                    </a:cxn>
                    <a:cxn ang="0">
                      <a:pos x="201" y="420"/>
                    </a:cxn>
                    <a:cxn ang="0">
                      <a:pos x="232" y="351"/>
                    </a:cxn>
                    <a:cxn ang="0">
                      <a:pos x="204" y="272"/>
                    </a:cxn>
                    <a:cxn ang="0">
                      <a:pos x="169" y="110"/>
                    </a:cxn>
                    <a:cxn ang="0">
                      <a:pos x="122" y="23"/>
                    </a:cxn>
                    <a:cxn ang="0">
                      <a:pos x="64" y="28"/>
                    </a:cxn>
                    <a:cxn ang="0">
                      <a:pos x="86" y="123"/>
                    </a:cxn>
                    <a:cxn ang="0">
                      <a:pos x="70" y="327"/>
                    </a:cxn>
                    <a:cxn ang="0">
                      <a:pos x="86" y="351"/>
                    </a:cxn>
                    <a:cxn ang="0">
                      <a:pos x="74" y="462"/>
                    </a:cxn>
                    <a:cxn ang="0">
                      <a:pos x="39" y="588"/>
                    </a:cxn>
                    <a:cxn ang="0">
                      <a:pos x="42" y="679"/>
                    </a:cxn>
                    <a:cxn ang="0">
                      <a:pos x="46" y="846"/>
                    </a:cxn>
                    <a:cxn ang="0">
                      <a:pos x="11" y="1074"/>
                    </a:cxn>
                    <a:cxn ang="0">
                      <a:pos x="31" y="1378"/>
                    </a:cxn>
                    <a:cxn ang="0">
                      <a:pos x="46" y="1422"/>
                    </a:cxn>
                    <a:cxn ang="0">
                      <a:pos x="63" y="1577"/>
                    </a:cxn>
                    <a:cxn ang="0">
                      <a:pos x="39" y="1691"/>
                    </a:cxn>
                    <a:cxn ang="0">
                      <a:pos x="39" y="1790"/>
                    </a:cxn>
                    <a:cxn ang="0">
                      <a:pos x="86" y="1912"/>
                    </a:cxn>
                    <a:cxn ang="0">
                      <a:pos x="125" y="1976"/>
                    </a:cxn>
                    <a:cxn ang="0">
                      <a:pos x="173" y="2015"/>
                    </a:cxn>
                    <a:cxn ang="0">
                      <a:pos x="228" y="2070"/>
                    </a:cxn>
                    <a:cxn ang="0">
                      <a:pos x="276" y="2129"/>
                    </a:cxn>
                    <a:cxn ang="0">
                      <a:pos x="324" y="2055"/>
                    </a:cxn>
                  </a:cxnLst>
                  <a:rect l="0" t="0" r="r" b="b"/>
                  <a:pathLst>
                    <a:path w="324" h="2129">
                      <a:moveTo>
                        <a:pt x="315" y="1970"/>
                      </a:moveTo>
                      <a:lnTo>
                        <a:pt x="177" y="1976"/>
                      </a:lnTo>
                      <a:lnTo>
                        <a:pt x="167" y="1911"/>
                      </a:lnTo>
                      <a:lnTo>
                        <a:pt x="128" y="1888"/>
                      </a:lnTo>
                      <a:lnTo>
                        <a:pt x="120" y="1749"/>
                      </a:lnTo>
                      <a:lnTo>
                        <a:pt x="145" y="1740"/>
                      </a:lnTo>
                      <a:lnTo>
                        <a:pt x="153" y="1701"/>
                      </a:lnTo>
                      <a:lnTo>
                        <a:pt x="155" y="1511"/>
                      </a:lnTo>
                      <a:lnTo>
                        <a:pt x="135" y="1457"/>
                      </a:lnTo>
                      <a:lnTo>
                        <a:pt x="134" y="1381"/>
                      </a:lnTo>
                      <a:lnTo>
                        <a:pt x="122" y="1298"/>
                      </a:lnTo>
                      <a:lnTo>
                        <a:pt x="101" y="1254"/>
                      </a:lnTo>
                      <a:lnTo>
                        <a:pt x="106" y="1216"/>
                      </a:lnTo>
                      <a:lnTo>
                        <a:pt x="139" y="1174"/>
                      </a:lnTo>
                      <a:lnTo>
                        <a:pt x="96" y="1081"/>
                      </a:lnTo>
                      <a:lnTo>
                        <a:pt x="130" y="1029"/>
                      </a:lnTo>
                      <a:lnTo>
                        <a:pt x="149" y="998"/>
                      </a:lnTo>
                      <a:lnTo>
                        <a:pt x="130" y="974"/>
                      </a:lnTo>
                      <a:lnTo>
                        <a:pt x="130" y="905"/>
                      </a:lnTo>
                      <a:lnTo>
                        <a:pt x="155" y="899"/>
                      </a:lnTo>
                      <a:lnTo>
                        <a:pt x="152" y="843"/>
                      </a:lnTo>
                      <a:lnTo>
                        <a:pt x="130" y="836"/>
                      </a:lnTo>
                      <a:lnTo>
                        <a:pt x="125" y="758"/>
                      </a:lnTo>
                      <a:lnTo>
                        <a:pt x="148" y="740"/>
                      </a:lnTo>
                      <a:lnTo>
                        <a:pt x="144" y="703"/>
                      </a:lnTo>
                      <a:lnTo>
                        <a:pt x="132" y="624"/>
                      </a:lnTo>
                      <a:lnTo>
                        <a:pt x="149" y="595"/>
                      </a:lnTo>
                      <a:lnTo>
                        <a:pt x="155" y="551"/>
                      </a:lnTo>
                      <a:lnTo>
                        <a:pt x="183" y="529"/>
                      </a:lnTo>
                      <a:lnTo>
                        <a:pt x="199" y="488"/>
                      </a:lnTo>
                      <a:lnTo>
                        <a:pt x="176" y="454"/>
                      </a:lnTo>
                      <a:lnTo>
                        <a:pt x="201" y="420"/>
                      </a:lnTo>
                      <a:lnTo>
                        <a:pt x="203" y="361"/>
                      </a:lnTo>
                      <a:lnTo>
                        <a:pt x="232" y="351"/>
                      </a:lnTo>
                      <a:lnTo>
                        <a:pt x="236" y="292"/>
                      </a:lnTo>
                      <a:lnTo>
                        <a:pt x="204" y="272"/>
                      </a:lnTo>
                      <a:lnTo>
                        <a:pt x="169" y="209"/>
                      </a:lnTo>
                      <a:lnTo>
                        <a:pt x="169" y="110"/>
                      </a:lnTo>
                      <a:lnTo>
                        <a:pt x="125" y="71"/>
                      </a:lnTo>
                      <a:lnTo>
                        <a:pt x="122" y="23"/>
                      </a:lnTo>
                      <a:lnTo>
                        <a:pt x="96" y="0"/>
                      </a:lnTo>
                      <a:lnTo>
                        <a:pt x="64" y="28"/>
                      </a:lnTo>
                      <a:lnTo>
                        <a:pt x="74" y="99"/>
                      </a:lnTo>
                      <a:lnTo>
                        <a:pt x="86" y="123"/>
                      </a:lnTo>
                      <a:lnTo>
                        <a:pt x="90" y="303"/>
                      </a:lnTo>
                      <a:lnTo>
                        <a:pt x="70" y="327"/>
                      </a:lnTo>
                      <a:lnTo>
                        <a:pt x="70" y="351"/>
                      </a:lnTo>
                      <a:lnTo>
                        <a:pt x="86" y="351"/>
                      </a:lnTo>
                      <a:lnTo>
                        <a:pt x="86" y="462"/>
                      </a:lnTo>
                      <a:lnTo>
                        <a:pt x="74" y="462"/>
                      </a:lnTo>
                      <a:lnTo>
                        <a:pt x="70" y="588"/>
                      </a:lnTo>
                      <a:lnTo>
                        <a:pt x="39" y="588"/>
                      </a:lnTo>
                      <a:lnTo>
                        <a:pt x="55" y="620"/>
                      </a:lnTo>
                      <a:lnTo>
                        <a:pt x="42" y="679"/>
                      </a:lnTo>
                      <a:lnTo>
                        <a:pt x="31" y="837"/>
                      </a:lnTo>
                      <a:lnTo>
                        <a:pt x="46" y="846"/>
                      </a:lnTo>
                      <a:lnTo>
                        <a:pt x="27" y="1043"/>
                      </a:lnTo>
                      <a:lnTo>
                        <a:pt x="11" y="1074"/>
                      </a:lnTo>
                      <a:lnTo>
                        <a:pt x="0" y="1095"/>
                      </a:lnTo>
                      <a:lnTo>
                        <a:pt x="31" y="1378"/>
                      </a:lnTo>
                      <a:lnTo>
                        <a:pt x="15" y="1426"/>
                      </a:lnTo>
                      <a:lnTo>
                        <a:pt x="46" y="1422"/>
                      </a:lnTo>
                      <a:lnTo>
                        <a:pt x="59" y="1434"/>
                      </a:lnTo>
                      <a:lnTo>
                        <a:pt x="63" y="1577"/>
                      </a:lnTo>
                      <a:lnTo>
                        <a:pt x="42" y="1619"/>
                      </a:lnTo>
                      <a:lnTo>
                        <a:pt x="39" y="1691"/>
                      </a:lnTo>
                      <a:lnTo>
                        <a:pt x="70" y="1707"/>
                      </a:lnTo>
                      <a:lnTo>
                        <a:pt x="39" y="1790"/>
                      </a:lnTo>
                      <a:lnTo>
                        <a:pt x="63" y="1873"/>
                      </a:lnTo>
                      <a:lnTo>
                        <a:pt x="86" y="1912"/>
                      </a:lnTo>
                      <a:lnTo>
                        <a:pt x="118" y="1928"/>
                      </a:lnTo>
                      <a:lnTo>
                        <a:pt x="125" y="1976"/>
                      </a:lnTo>
                      <a:lnTo>
                        <a:pt x="142" y="2000"/>
                      </a:lnTo>
                      <a:lnTo>
                        <a:pt x="173" y="2015"/>
                      </a:lnTo>
                      <a:lnTo>
                        <a:pt x="189" y="2043"/>
                      </a:lnTo>
                      <a:lnTo>
                        <a:pt x="228" y="2070"/>
                      </a:lnTo>
                      <a:lnTo>
                        <a:pt x="256" y="2094"/>
                      </a:lnTo>
                      <a:lnTo>
                        <a:pt x="276" y="2129"/>
                      </a:lnTo>
                      <a:lnTo>
                        <a:pt x="292" y="2074"/>
                      </a:lnTo>
                      <a:lnTo>
                        <a:pt x="324" y="2055"/>
                      </a:lnTo>
                      <a:lnTo>
                        <a:pt x="315" y="1970"/>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63" name="Freeform 89"/>
                <p:cNvSpPr>
                  <a:spLocks/>
                </p:cNvSpPr>
                <p:nvPr/>
              </p:nvSpPr>
              <p:spPr bwMode="auto">
                <a:xfrm>
                  <a:off x="1791" y="2684"/>
                  <a:ext cx="52" cy="67"/>
                </a:xfrm>
                <a:custGeom>
                  <a:avLst/>
                  <a:gdLst/>
                  <a:ahLst/>
                  <a:cxnLst>
                    <a:cxn ang="0">
                      <a:pos x="27" y="4"/>
                    </a:cxn>
                    <a:cxn ang="0">
                      <a:pos x="14" y="29"/>
                    </a:cxn>
                    <a:cxn ang="0">
                      <a:pos x="14" y="163"/>
                    </a:cxn>
                    <a:cxn ang="0">
                      <a:pos x="0" y="176"/>
                    </a:cxn>
                    <a:cxn ang="0">
                      <a:pos x="20" y="197"/>
                    </a:cxn>
                    <a:cxn ang="0">
                      <a:pos x="66" y="201"/>
                    </a:cxn>
                    <a:cxn ang="0">
                      <a:pos x="79" y="173"/>
                    </a:cxn>
                    <a:cxn ang="0">
                      <a:pos x="93" y="148"/>
                    </a:cxn>
                    <a:cxn ang="0">
                      <a:pos x="120" y="122"/>
                    </a:cxn>
                    <a:cxn ang="0">
                      <a:pos x="155" y="124"/>
                    </a:cxn>
                    <a:cxn ang="0">
                      <a:pos x="145" y="90"/>
                    </a:cxn>
                    <a:cxn ang="0">
                      <a:pos x="117" y="70"/>
                    </a:cxn>
                    <a:cxn ang="0">
                      <a:pos x="110" y="42"/>
                    </a:cxn>
                    <a:cxn ang="0">
                      <a:pos x="86" y="31"/>
                    </a:cxn>
                    <a:cxn ang="0">
                      <a:pos x="58" y="25"/>
                    </a:cxn>
                    <a:cxn ang="0">
                      <a:pos x="48" y="0"/>
                    </a:cxn>
                    <a:cxn ang="0">
                      <a:pos x="27" y="4"/>
                    </a:cxn>
                  </a:cxnLst>
                  <a:rect l="0" t="0" r="r" b="b"/>
                  <a:pathLst>
                    <a:path w="155" h="201">
                      <a:moveTo>
                        <a:pt x="27" y="4"/>
                      </a:moveTo>
                      <a:lnTo>
                        <a:pt x="14" y="29"/>
                      </a:lnTo>
                      <a:lnTo>
                        <a:pt x="14" y="163"/>
                      </a:lnTo>
                      <a:lnTo>
                        <a:pt x="0" y="176"/>
                      </a:lnTo>
                      <a:lnTo>
                        <a:pt x="20" y="197"/>
                      </a:lnTo>
                      <a:lnTo>
                        <a:pt x="66" y="201"/>
                      </a:lnTo>
                      <a:lnTo>
                        <a:pt x="79" y="173"/>
                      </a:lnTo>
                      <a:lnTo>
                        <a:pt x="93" y="148"/>
                      </a:lnTo>
                      <a:lnTo>
                        <a:pt x="120" y="122"/>
                      </a:lnTo>
                      <a:lnTo>
                        <a:pt x="155" y="124"/>
                      </a:lnTo>
                      <a:lnTo>
                        <a:pt x="145" y="90"/>
                      </a:lnTo>
                      <a:lnTo>
                        <a:pt x="117" y="70"/>
                      </a:lnTo>
                      <a:lnTo>
                        <a:pt x="110" y="42"/>
                      </a:lnTo>
                      <a:lnTo>
                        <a:pt x="86" y="31"/>
                      </a:lnTo>
                      <a:lnTo>
                        <a:pt x="58" y="25"/>
                      </a:lnTo>
                      <a:lnTo>
                        <a:pt x="48" y="0"/>
                      </a:lnTo>
                      <a:lnTo>
                        <a:pt x="27" y="4"/>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64" name="Freeform 90"/>
                <p:cNvSpPr>
                  <a:spLocks/>
                </p:cNvSpPr>
                <p:nvPr/>
              </p:nvSpPr>
              <p:spPr bwMode="auto">
                <a:xfrm>
                  <a:off x="1753" y="3725"/>
                  <a:ext cx="57" cy="38"/>
                </a:xfrm>
                <a:custGeom>
                  <a:avLst/>
                  <a:gdLst/>
                  <a:ahLst/>
                  <a:cxnLst>
                    <a:cxn ang="0">
                      <a:pos x="52" y="28"/>
                    </a:cxn>
                    <a:cxn ang="0">
                      <a:pos x="4" y="35"/>
                    </a:cxn>
                    <a:cxn ang="0">
                      <a:pos x="0" y="79"/>
                    </a:cxn>
                    <a:cxn ang="0">
                      <a:pos x="8" y="114"/>
                    </a:cxn>
                    <a:cxn ang="0">
                      <a:pos x="44" y="79"/>
                    </a:cxn>
                    <a:cxn ang="0">
                      <a:pos x="68" y="94"/>
                    </a:cxn>
                    <a:cxn ang="0">
                      <a:pos x="131" y="75"/>
                    </a:cxn>
                    <a:cxn ang="0">
                      <a:pos x="170" y="55"/>
                    </a:cxn>
                    <a:cxn ang="0">
                      <a:pos x="123" y="28"/>
                    </a:cxn>
                    <a:cxn ang="0">
                      <a:pos x="96" y="0"/>
                    </a:cxn>
                    <a:cxn ang="0">
                      <a:pos x="92" y="31"/>
                    </a:cxn>
                    <a:cxn ang="0">
                      <a:pos x="52" y="28"/>
                    </a:cxn>
                  </a:cxnLst>
                  <a:rect l="0" t="0" r="r" b="b"/>
                  <a:pathLst>
                    <a:path w="170" h="114">
                      <a:moveTo>
                        <a:pt x="52" y="28"/>
                      </a:moveTo>
                      <a:lnTo>
                        <a:pt x="4" y="35"/>
                      </a:lnTo>
                      <a:lnTo>
                        <a:pt x="0" y="79"/>
                      </a:lnTo>
                      <a:lnTo>
                        <a:pt x="8" y="114"/>
                      </a:lnTo>
                      <a:lnTo>
                        <a:pt x="44" y="79"/>
                      </a:lnTo>
                      <a:lnTo>
                        <a:pt x="68" y="94"/>
                      </a:lnTo>
                      <a:lnTo>
                        <a:pt x="131" y="75"/>
                      </a:lnTo>
                      <a:lnTo>
                        <a:pt x="170" y="55"/>
                      </a:lnTo>
                      <a:lnTo>
                        <a:pt x="123" y="28"/>
                      </a:lnTo>
                      <a:lnTo>
                        <a:pt x="96" y="0"/>
                      </a:lnTo>
                      <a:lnTo>
                        <a:pt x="92" y="31"/>
                      </a:lnTo>
                      <a:lnTo>
                        <a:pt x="52" y="28"/>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65" name="Freeform 91"/>
                <p:cNvSpPr>
                  <a:spLocks/>
                </p:cNvSpPr>
                <p:nvPr/>
              </p:nvSpPr>
              <p:spPr bwMode="auto">
                <a:xfrm>
                  <a:off x="1883" y="1391"/>
                  <a:ext cx="37" cy="18"/>
                </a:xfrm>
                <a:custGeom>
                  <a:avLst/>
                  <a:gdLst/>
                  <a:ahLst/>
                  <a:cxnLst>
                    <a:cxn ang="0">
                      <a:pos x="32" y="0"/>
                    </a:cxn>
                    <a:cxn ang="0">
                      <a:pos x="0" y="55"/>
                    </a:cxn>
                    <a:cxn ang="0">
                      <a:pos x="56" y="55"/>
                    </a:cxn>
                    <a:cxn ang="0">
                      <a:pos x="111" y="31"/>
                    </a:cxn>
                    <a:cxn ang="0">
                      <a:pos x="32" y="0"/>
                    </a:cxn>
                  </a:cxnLst>
                  <a:rect l="0" t="0" r="r" b="b"/>
                  <a:pathLst>
                    <a:path w="111" h="55">
                      <a:moveTo>
                        <a:pt x="32" y="0"/>
                      </a:moveTo>
                      <a:lnTo>
                        <a:pt x="0" y="55"/>
                      </a:lnTo>
                      <a:lnTo>
                        <a:pt x="56" y="55"/>
                      </a:lnTo>
                      <a:lnTo>
                        <a:pt x="111" y="31"/>
                      </a:lnTo>
                      <a:lnTo>
                        <a:pt x="32" y="0"/>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66" name="Freeform 92"/>
                <p:cNvSpPr>
                  <a:spLocks/>
                </p:cNvSpPr>
                <p:nvPr/>
              </p:nvSpPr>
              <p:spPr bwMode="auto">
                <a:xfrm>
                  <a:off x="296" y="1363"/>
                  <a:ext cx="502" cy="411"/>
                </a:xfrm>
                <a:custGeom>
                  <a:avLst/>
                  <a:gdLst/>
                  <a:ahLst/>
                  <a:cxnLst>
                    <a:cxn ang="0">
                      <a:pos x="723" y="31"/>
                    </a:cxn>
                    <a:cxn ang="0">
                      <a:pos x="605" y="79"/>
                    </a:cxn>
                    <a:cxn ang="0">
                      <a:pos x="454" y="174"/>
                    </a:cxn>
                    <a:cxn ang="0">
                      <a:pos x="280" y="237"/>
                    </a:cxn>
                    <a:cxn ang="0">
                      <a:pos x="502" y="356"/>
                    </a:cxn>
                    <a:cxn ang="0">
                      <a:pos x="344" y="388"/>
                    </a:cxn>
                    <a:cxn ang="0">
                      <a:pos x="265" y="364"/>
                    </a:cxn>
                    <a:cxn ang="0">
                      <a:pos x="186" y="395"/>
                    </a:cxn>
                    <a:cxn ang="0">
                      <a:pos x="209" y="451"/>
                    </a:cxn>
                    <a:cxn ang="0">
                      <a:pos x="233" y="522"/>
                    </a:cxn>
                    <a:cxn ang="0">
                      <a:pos x="391" y="482"/>
                    </a:cxn>
                    <a:cxn ang="0">
                      <a:pos x="383" y="530"/>
                    </a:cxn>
                    <a:cxn ang="0">
                      <a:pos x="304" y="585"/>
                    </a:cxn>
                    <a:cxn ang="0">
                      <a:pos x="248" y="601"/>
                    </a:cxn>
                    <a:cxn ang="0">
                      <a:pos x="178" y="680"/>
                    </a:cxn>
                    <a:cxn ang="0">
                      <a:pos x="138" y="751"/>
                    </a:cxn>
                    <a:cxn ang="0">
                      <a:pos x="123" y="798"/>
                    </a:cxn>
                    <a:cxn ang="0">
                      <a:pos x="209" y="839"/>
                    </a:cxn>
                    <a:cxn ang="0">
                      <a:pos x="233" y="861"/>
                    </a:cxn>
                    <a:cxn ang="0">
                      <a:pos x="217" y="949"/>
                    </a:cxn>
                    <a:cxn ang="0">
                      <a:pos x="312" y="945"/>
                    </a:cxn>
                    <a:cxn ang="0">
                      <a:pos x="375" y="1001"/>
                    </a:cxn>
                    <a:cxn ang="0">
                      <a:pos x="63" y="1178"/>
                    </a:cxn>
                    <a:cxn ang="0">
                      <a:pos x="4" y="1233"/>
                    </a:cxn>
                    <a:cxn ang="0">
                      <a:pos x="438" y="1043"/>
                    </a:cxn>
                    <a:cxn ang="0">
                      <a:pos x="498" y="996"/>
                    </a:cxn>
                    <a:cxn ang="0">
                      <a:pos x="548" y="913"/>
                    </a:cxn>
                    <a:cxn ang="0">
                      <a:pos x="707" y="743"/>
                    </a:cxn>
                    <a:cxn ang="0">
                      <a:pos x="664" y="850"/>
                    </a:cxn>
                    <a:cxn ang="0">
                      <a:pos x="651" y="901"/>
                    </a:cxn>
                    <a:cxn ang="0">
                      <a:pos x="688" y="925"/>
                    </a:cxn>
                    <a:cxn ang="0">
                      <a:pos x="705" y="925"/>
                    </a:cxn>
                    <a:cxn ang="0">
                      <a:pos x="724" y="916"/>
                    </a:cxn>
                    <a:cxn ang="0">
                      <a:pos x="743" y="904"/>
                    </a:cxn>
                    <a:cxn ang="0">
                      <a:pos x="776" y="871"/>
                    </a:cxn>
                    <a:cxn ang="0">
                      <a:pos x="798" y="842"/>
                    </a:cxn>
                    <a:cxn ang="0">
                      <a:pos x="846" y="771"/>
                    </a:cxn>
                    <a:cxn ang="0">
                      <a:pos x="916" y="782"/>
                    </a:cxn>
                    <a:cxn ang="0">
                      <a:pos x="960" y="826"/>
                    </a:cxn>
                    <a:cxn ang="0">
                      <a:pos x="1115" y="846"/>
                    </a:cxn>
                    <a:cxn ang="0">
                      <a:pos x="1165" y="885"/>
                    </a:cxn>
                    <a:cxn ang="0">
                      <a:pos x="1209" y="916"/>
                    </a:cxn>
                    <a:cxn ang="0">
                      <a:pos x="1257" y="968"/>
                    </a:cxn>
                    <a:cxn ang="0">
                      <a:pos x="1295" y="968"/>
                    </a:cxn>
                    <a:cxn ang="0">
                      <a:pos x="1339" y="968"/>
                    </a:cxn>
                    <a:cxn ang="0">
                      <a:pos x="1356" y="996"/>
                    </a:cxn>
                    <a:cxn ang="0">
                      <a:pos x="1375" y="1060"/>
                    </a:cxn>
                    <a:cxn ang="0">
                      <a:pos x="1402" y="1099"/>
                    </a:cxn>
                    <a:cxn ang="0">
                      <a:pos x="1474" y="1119"/>
                    </a:cxn>
                    <a:cxn ang="0">
                      <a:pos x="1442" y="1071"/>
                    </a:cxn>
                    <a:cxn ang="0">
                      <a:pos x="1402" y="984"/>
                    </a:cxn>
                    <a:cxn ang="0">
                      <a:pos x="1323" y="854"/>
                    </a:cxn>
                    <a:cxn ang="0">
                      <a:pos x="1288" y="881"/>
                    </a:cxn>
                    <a:cxn ang="0">
                      <a:pos x="1249" y="909"/>
                    </a:cxn>
                    <a:cxn ang="0">
                      <a:pos x="1198" y="822"/>
                    </a:cxn>
                    <a:cxn ang="0">
                      <a:pos x="1137" y="822"/>
                    </a:cxn>
                    <a:cxn ang="0">
                      <a:pos x="1292" y="83"/>
                    </a:cxn>
                    <a:cxn ang="0">
                      <a:pos x="1133" y="99"/>
                    </a:cxn>
                    <a:cxn ang="0">
                      <a:pos x="960" y="79"/>
                    </a:cxn>
                    <a:cxn ang="0">
                      <a:pos x="865" y="55"/>
                    </a:cxn>
                    <a:cxn ang="0">
                      <a:pos x="794" y="4"/>
                    </a:cxn>
                  </a:cxnLst>
                  <a:rect l="0" t="0" r="r" b="b"/>
                  <a:pathLst>
                    <a:path w="1505" h="1233">
                      <a:moveTo>
                        <a:pt x="762" y="0"/>
                      </a:moveTo>
                      <a:lnTo>
                        <a:pt x="723" y="31"/>
                      </a:lnTo>
                      <a:lnTo>
                        <a:pt x="628" y="31"/>
                      </a:lnTo>
                      <a:lnTo>
                        <a:pt x="605" y="79"/>
                      </a:lnTo>
                      <a:lnTo>
                        <a:pt x="493" y="86"/>
                      </a:lnTo>
                      <a:lnTo>
                        <a:pt x="454" y="174"/>
                      </a:lnTo>
                      <a:lnTo>
                        <a:pt x="296" y="198"/>
                      </a:lnTo>
                      <a:lnTo>
                        <a:pt x="280" y="237"/>
                      </a:lnTo>
                      <a:lnTo>
                        <a:pt x="368" y="300"/>
                      </a:lnTo>
                      <a:lnTo>
                        <a:pt x="502" y="356"/>
                      </a:lnTo>
                      <a:lnTo>
                        <a:pt x="407" y="372"/>
                      </a:lnTo>
                      <a:lnTo>
                        <a:pt x="344" y="388"/>
                      </a:lnTo>
                      <a:lnTo>
                        <a:pt x="312" y="348"/>
                      </a:lnTo>
                      <a:lnTo>
                        <a:pt x="265" y="364"/>
                      </a:lnTo>
                      <a:lnTo>
                        <a:pt x="265" y="388"/>
                      </a:lnTo>
                      <a:lnTo>
                        <a:pt x="186" y="395"/>
                      </a:lnTo>
                      <a:lnTo>
                        <a:pt x="162" y="427"/>
                      </a:lnTo>
                      <a:lnTo>
                        <a:pt x="209" y="451"/>
                      </a:lnTo>
                      <a:lnTo>
                        <a:pt x="201" y="498"/>
                      </a:lnTo>
                      <a:lnTo>
                        <a:pt x="233" y="522"/>
                      </a:lnTo>
                      <a:lnTo>
                        <a:pt x="327" y="522"/>
                      </a:lnTo>
                      <a:lnTo>
                        <a:pt x="391" y="482"/>
                      </a:lnTo>
                      <a:lnTo>
                        <a:pt x="414" y="506"/>
                      </a:lnTo>
                      <a:lnTo>
                        <a:pt x="383" y="530"/>
                      </a:lnTo>
                      <a:lnTo>
                        <a:pt x="375" y="585"/>
                      </a:lnTo>
                      <a:lnTo>
                        <a:pt x="304" y="585"/>
                      </a:lnTo>
                      <a:lnTo>
                        <a:pt x="289" y="633"/>
                      </a:lnTo>
                      <a:lnTo>
                        <a:pt x="248" y="601"/>
                      </a:lnTo>
                      <a:lnTo>
                        <a:pt x="186" y="633"/>
                      </a:lnTo>
                      <a:lnTo>
                        <a:pt x="178" y="680"/>
                      </a:lnTo>
                      <a:lnTo>
                        <a:pt x="114" y="712"/>
                      </a:lnTo>
                      <a:lnTo>
                        <a:pt x="138" y="751"/>
                      </a:lnTo>
                      <a:lnTo>
                        <a:pt x="178" y="767"/>
                      </a:lnTo>
                      <a:lnTo>
                        <a:pt x="123" y="798"/>
                      </a:lnTo>
                      <a:lnTo>
                        <a:pt x="162" y="846"/>
                      </a:lnTo>
                      <a:lnTo>
                        <a:pt x="209" y="839"/>
                      </a:lnTo>
                      <a:lnTo>
                        <a:pt x="233" y="798"/>
                      </a:lnTo>
                      <a:lnTo>
                        <a:pt x="233" y="861"/>
                      </a:lnTo>
                      <a:lnTo>
                        <a:pt x="209" y="901"/>
                      </a:lnTo>
                      <a:lnTo>
                        <a:pt x="217" y="949"/>
                      </a:lnTo>
                      <a:lnTo>
                        <a:pt x="289" y="925"/>
                      </a:lnTo>
                      <a:lnTo>
                        <a:pt x="312" y="945"/>
                      </a:lnTo>
                      <a:lnTo>
                        <a:pt x="368" y="925"/>
                      </a:lnTo>
                      <a:lnTo>
                        <a:pt x="375" y="1001"/>
                      </a:lnTo>
                      <a:lnTo>
                        <a:pt x="193" y="1119"/>
                      </a:lnTo>
                      <a:lnTo>
                        <a:pt x="63" y="1178"/>
                      </a:lnTo>
                      <a:lnTo>
                        <a:pt x="0" y="1205"/>
                      </a:lnTo>
                      <a:lnTo>
                        <a:pt x="4" y="1233"/>
                      </a:lnTo>
                      <a:lnTo>
                        <a:pt x="213" y="1194"/>
                      </a:lnTo>
                      <a:lnTo>
                        <a:pt x="438" y="1043"/>
                      </a:lnTo>
                      <a:lnTo>
                        <a:pt x="462" y="1019"/>
                      </a:lnTo>
                      <a:lnTo>
                        <a:pt x="498" y="996"/>
                      </a:lnTo>
                      <a:lnTo>
                        <a:pt x="561" y="957"/>
                      </a:lnTo>
                      <a:lnTo>
                        <a:pt x="548" y="913"/>
                      </a:lnTo>
                      <a:lnTo>
                        <a:pt x="620" y="850"/>
                      </a:lnTo>
                      <a:lnTo>
                        <a:pt x="707" y="743"/>
                      </a:lnTo>
                      <a:lnTo>
                        <a:pt x="782" y="763"/>
                      </a:lnTo>
                      <a:lnTo>
                        <a:pt x="664" y="850"/>
                      </a:lnTo>
                      <a:lnTo>
                        <a:pt x="684" y="878"/>
                      </a:lnTo>
                      <a:lnTo>
                        <a:pt x="651" y="901"/>
                      </a:lnTo>
                      <a:lnTo>
                        <a:pt x="688" y="925"/>
                      </a:lnTo>
                      <a:lnTo>
                        <a:pt x="688" y="925"/>
                      </a:lnTo>
                      <a:lnTo>
                        <a:pt x="697" y="927"/>
                      </a:lnTo>
                      <a:lnTo>
                        <a:pt x="705" y="925"/>
                      </a:lnTo>
                      <a:lnTo>
                        <a:pt x="715" y="922"/>
                      </a:lnTo>
                      <a:lnTo>
                        <a:pt x="724" y="916"/>
                      </a:lnTo>
                      <a:lnTo>
                        <a:pt x="734" y="911"/>
                      </a:lnTo>
                      <a:lnTo>
                        <a:pt x="743" y="904"/>
                      </a:lnTo>
                      <a:lnTo>
                        <a:pt x="761" y="888"/>
                      </a:lnTo>
                      <a:lnTo>
                        <a:pt x="776" y="871"/>
                      </a:lnTo>
                      <a:lnTo>
                        <a:pt x="787" y="856"/>
                      </a:lnTo>
                      <a:lnTo>
                        <a:pt x="798" y="842"/>
                      </a:lnTo>
                      <a:lnTo>
                        <a:pt x="837" y="822"/>
                      </a:lnTo>
                      <a:lnTo>
                        <a:pt x="846" y="771"/>
                      </a:lnTo>
                      <a:lnTo>
                        <a:pt x="905" y="751"/>
                      </a:lnTo>
                      <a:lnTo>
                        <a:pt x="916" y="782"/>
                      </a:lnTo>
                      <a:lnTo>
                        <a:pt x="960" y="787"/>
                      </a:lnTo>
                      <a:lnTo>
                        <a:pt x="960" y="826"/>
                      </a:lnTo>
                      <a:lnTo>
                        <a:pt x="1098" y="834"/>
                      </a:lnTo>
                      <a:lnTo>
                        <a:pt x="1115" y="846"/>
                      </a:lnTo>
                      <a:lnTo>
                        <a:pt x="1118" y="874"/>
                      </a:lnTo>
                      <a:lnTo>
                        <a:pt x="1165" y="885"/>
                      </a:lnTo>
                      <a:lnTo>
                        <a:pt x="1174" y="922"/>
                      </a:lnTo>
                      <a:lnTo>
                        <a:pt x="1209" y="916"/>
                      </a:lnTo>
                      <a:lnTo>
                        <a:pt x="1221" y="949"/>
                      </a:lnTo>
                      <a:lnTo>
                        <a:pt x="1257" y="968"/>
                      </a:lnTo>
                      <a:lnTo>
                        <a:pt x="1277" y="937"/>
                      </a:lnTo>
                      <a:lnTo>
                        <a:pt x="1295" y="968"/>
                      </a:lnTo>
                      <a:lnTo>
                        <a:pt x="1323" y="984"/>
                      </a:lnTo>
                      <a:lnTo>
                        <a:pt x="1339" y="968"/>
                      </a:lnTo>
                      <a:lnTo>
                        <a:pt x="1359" y="977"/>
                      </a:lnTo>
                      <a:lnTo>
                        <a:pt x="1356" y="996"/>
                      </a:lnTo>
                      <a:lnTo>
                        <a:pt x="1356" y="1036"/>
                      </a:lnTo>
                      <a:lnTo>
                        <a:pt x="1375" y="1060"/>
                      </a:lnTo>
                      <a:lnTo>
                        <a:pt x="1402" y="1063"/>
                      </a:lnTo>
                      <a:lnTo>
                        <a:pt x="1402" y="1099"/>
                      </a:lnTo>
                      <a:lnTo>
                        <a:pt x="1439" y="1119"/>
                      </a:lnTo>
                      <a:lnTo>
                        <a:pt x="1474" y="1119"/>
                      </a:lnTo>
                      <a:lnTo>
                        <a:pt x="1505" y="1087"/>
                      </a:lnTo>
                      <a:lnTo>
                        <a:pt x="1442" y="1071"/>
                      </a:lnTo>
                      <a:lnTo>
                        <a:pt x="1426" y="996"/>
                      </a:lnTo>
                      <a:lnTo>
                        <a:pt x="1402" y="984"/>
                      </a:lnTo>
                      <a:lnTo>
                        <a:pt x="1391" y="929"/>
                      </a:lnTo>
                      <a:lnTo>
                        <a:pt x="1323" y="854"/>
                      </a:lnTo>
                      <a:lnTo>
                        <a:pt x="1295" y="850"/>
                      </a:lnTo>
                      <a:lnTo>
                        <a:pt x="1288" y="881"/>
                      </a:lnTo>
                      <a:lnTo>
                        <a:pt x="1260" y="881"/>
                      </a:lnTo>
                      <a:lnTo>
                        <a:pt x="1249" y="909"/>
                      </a:lnTo>
                      <a:lnTo>
                        <a:pt x="1209" y="881"/>
                      </a:lnTo>
                      <a:lnTo>
                        <a:pt x="1198" y="822"/>
                      </a:lnTo>
                      <a:lnTo>
                        <a:pt x="1177" y="806"/>
                      </a:lnTo>
                      <a:lnTo>
                        <a:pt x="1137" y="822"/>
                      </a:lnTo>
                      <a:lnTo>
                        <a:pt x="1339" y="127"/>
                      </a:lnTo>
                      <a:lnTo>
                        <a:pt x="1292" y="83"/>
                      </a:lnTo>
                      <a:lnTo>
                        <a:pt x="1181" y="95"/>
                      </a:lnTo>
                      <a:lnTo>
                        <a:pt x="1133" y="99"/>
                      </a:lnTo>
                      <a:lnTo>
                        <a:pt x="1102" y="68"/>
                      </a:lnTo>
                      <a:lnTo>
                        <a:pt x="960" y="79"/>
                      </a:lnTo>
                      <a:lnTo>
                        <a:pt x="913" y="16"/>
                      </a:lnTo>
                      <a:lnTo>
                        <a:pt x="865" y="55"/>
                      </a:lnTo>
                      <a:lnTo>
                        <a:pt x="798" y="48"/>
                      </a:lnTo>
                      <a:lnTo>
                        <a:pt x="794" y="4"/>
                      </a:lnTo>
                      <a:lnTo>
                        <a:pt x="762" y="0"/>
                      </a:lnTo>
                      <a:close/>
                    </a:path>
                  </a:pathLst>
                </a:custGeom>
                <a:solidFill>
                  <a:schemeClr val="accent1">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67" name="Freeform 93"/>
                <p:cNvSpPr>
                  <a:spLocks/>
                </p:cNvSpPr>
                <p:nvPr/>
              </p:nvSpPr>
              <p:spPr bwMode="auto">
                <a:xfrm>
                  <a:off x="802" y="1883"/>
                  <a:ext cx="850" cy="476"/>
                </a:xfrm>
                <a:custGeom>
                  <a:avLst/>
                  <a:gdLst/>
                  <a:ahLst/>
                  <a:cxnLst>
                    <a:cxn ang="0">
                      <a:pos x="1374" y="31"/>
                    </a:cxn>
                    <a:cxn ang="0">
                      <a:pos x="1663" y="43"/>
                    </a:cxn>
                    <a:cxn ang="0">
                      <a:pos x="1849" y="221"/>
                    </a:cxn>
                    <a:cxn ang="0">
                      <a:pos x="1813" y="426"/>
                    </a:cxn>
                    <a:cxn ang="0">
                      <a:pos x="2018" y="331"/>
                    </a:cxn>
                    <a:cxn ang="0">
                      <a:pos x="2177" y="232"/>
                    </a:cxn>
                    <a:cxn ang="0">
                      <a:pos x="2418" y="157"/>
                    </a:cxn>
                    <a:cxn ang="0">
                      <a:pos x="2517" y="221"/>
                    </a:cxn>
                    <a:cxn ang="0">
                      <a:pos x="2480" y="272"/>
                    </a:cxn>
                    <a:cxn ang="0">
                      <a:pos x="2421" y="319"/>
                    </a:cxn>
                    <a:cxn ang="0">
                      <a:pos x="2362" y="394"/>
                    </a:cxn>
                    <a:cxn ang="0">
                      <a:pos x="2271" y="458"/>
                    </a:cxn>
                    <a:cxn ang="0">
                      <a:pos x="2192" y="525"/>
                    </a:cxn>
                    <a:cxn ang="0">
                      <a:pos x="2125" y="648"/>
                    </a:cxn>
                    <a:cxn ang="0">
                      <a:pos x="2109" y="714"/>
                    </a:cxn>
                    <a:cxn ang="0">
                      <a:pos x="2066" y="861"/>
                    </a:cxn>
                    <a:cxn ang="0">
                      <a:pos x="1943" y="904"/>
                    </a:cxn>
                    <a:cxn ang="0">
                      <a:pos x="1853" y="992"/>
                    </a:cxn>
                    <a:cxn ang="0">
                      <a:pos x="1836" y="1165"/>
                    </a:cxn>
                    <a:cxn ang="0">
                      <a:pos x="1869" y="1272"/>
                    </a:cxn>
                    <a:cxn ang="0">
                      <a:pos x="1849" y="1399"/>
                    </a:cxn>
                    <a:cxn ang="0">
                      <a:pos x="1757" y="1241"/>
                    </a:cxn>
                    <a:cxn ang="0">
                      <a:pos x="1687" y="1099"/>
                    </a:cxn>
                    <a:cxn ang="0">
                      <a:pos x="1485" y="1094"/>
                    </a:cxn>
                    <a:cxn ang="0">
                      <a:pos x="1426" y="1169"/>
                    </a:cxn>
                    <a:cxn ang="0">
                      <a:pos x="1330" y="1106"/>
                    </a:cxn>
                    <a:cxn ang="0">
                      <a:pos x="1264" y="1106"/>
                    </a:cxn>
                    <a:cxn ang="0">
                      <a:pos x="1177" y="1197"/>
                    </a:cxn>
                    <a:cxn ang="0">
                      <a:pos x="1078" y="1327"/>
                    </a:cxn>
                    <a:cxn ang="0">
                      <a:pos x="964" y="1244"/>
                    </a:cxn>
                    <a:cxn ang="0">
                      <a:pos x="876" y="1106"/>
                    </a:cxn>
                    <a:cxn ang="0">
                      <a:pos x="789" y="1094"/>
                    </a:cxn>
                    <a:cxn ang="0">
                      <a:pos x="723" y="1035"/>
                    </a:cxn>
                    <a:cxn ang="0">
                      <a:pos x="635" y="1014"/>
                    </a:cxn>
                    <a:cxn ang="0">
                      <a:pos x="509" y="1062"/>
                    </a:cxn>
                    <a:cxn ang="0">
                      <a:pos x="351" y="983"/>
                    </a:cxn>
                    <a:cxn ang="0">
                      <a:pos x="244" y="913"/>
                    </a:cxn>
                    <a:cxn ang="0">
                      <a:pos x="101" y="841"/>
                    </a:cxn>
                    <a:cxn ang="0">
                      <a:pos x="59" y="731"/>
                    </a:cxn>
                    <a:cxn ang="0">
                      <a:pos x="7" y="611"/>
                    </a:cxn>
                    <a:cxn ang="0">
                      <a:pos x="7" y="434"/>
                    </a:cxn>
                    <a:cxn ang="0">
                      <a:pos x="24" y="335"/>
                    </a:cxn>
                    <a:cxn ang="0">
                      <a:pos x="70" y="221"/>
                    </a:cxn>
                    <a:cxn ang="0">
                      <a:pos x="83" y="83"/>
                    </a:cxn>
                    <a:cxn ang="0">
                      <a:pos x="149" y="66"/>
                    </a:cxn>
                  </a:cxnLst>
                  <a:rect l="0" t="0" r="r" b="b"/>
                  <a:pathLst>
                    <a:path w="2548" h="1428">
                      <a:moveTo>
                        <a:pt x="177" y="4"/>
                      </a:moveTo>
                      <a:lnTo>
                        <a:pt x="1378" y="0"/>
                      </a:lnTo>
                      <a:lnTo>
                        <a:pt x="1374" y="31"/>
                      </a:lnTo>
                      <a:lnTo>
                        <a:pt x="1457" y="31"/>
                      </a:lnTo>
                      <a:lnTo>
                        <a:pt x="1584" y="43"/>
                      </a:lnTo>
                      <a:lnTo>
                        <a:pt x="1663" y="43"/>
                      </a:lnTo>
                      <a:lnTo>
                        <a:pt x="1726" y="90"/>
                      </a:lnTo>
                      <a:lnTo>
                        <a:pt x="1801" y="129"/>
                      </a:lnTo>
                      <a:lnTo>
                        <a:pt x="1849" y="221"/>
                      </a:lnTo>
                      <a:lnTo>
                        <a:pt x="1892" y="311"/>
                      </a:lnTo>
                      <a:lnTo>
                        <a:pt x="1836" y="390"/>
                      </a:lnTo>
                      <a:lnTo>
                        <a:pt x="1813" y="426"/>
                      </a:lnTo>
                      <a:lnTo>
                        <a:pt x="1880" y="453"/>
                      </a:lnTo>
                      <a:lnTo>
                        <a:pt x="1980" y="367"/>
                      </a:lnTo>
                      <a:lnTo>
                        <a:pt x="2018" y="331"/>
                      </a:lnTo>
                      <a:lnTo>
                        <a:pt x="2121" y="335"/>
                      </a:lnTo>
                      <a:lnTo>
                        <a:pt x="2142" y="269"/>
                      </a:lnTo>
                      <a:lnTo>
                        <a:pt x="2177" y="232"/>
                      </a:lnTo>
                      <a:lnTo>
                        <a:pt x="2362" y="245"/>
                      </a:lnTo>
                      <a:lnTo>
                        <a:pt x="2394" y="201"/>
                      </a:lnTo>
                      <a:lnTo>
                        <a:pt x="2418" y="157"/>
                      </a:lnTo>
                      <a:lnTo>
                        <a:pt x="2445" y="83"/>
                      </a:lnTo>
                      <a:lnTo>
                        <a:pt x="2508" y="94"/>
                      </a:lnTo>
                      <a:lnTo>
                        <a:pt x="2517" y="221"/>
                      </a:lnTo>
                      <a:lnTo>
                        <a:pt x="2548" y="236"/>
                      </a:lnTo>
                      <a:lnTo>
                        <a:pt x="2521" y="269"/>
                      </a:lnTo>
                      <a:lnTo>
                        <a:pt x="2480" y="272"/>
                      </a:lnTo>
                      <a:lnTo>
                        <a:pt x="2462" y="300"/>
                      </a:lnTo>
                      <a:lnTo>
                        <a:pt x="2429" y="296"/>
                      </a:lnTo>
                      <a:lnTo>
                        <a:pt x="2421" y="319"/>
                      </a:lnTo>
                      <a:lnTo>
                        <a:pt x="2386" y="319"/>
                      </a:lnTo>
                      <a:lnTo>
                        <a:pt x="2370" y="359"/>
                      </a:lnTo>
                      <a:lnTo>
                        <a:pt x="2362" y="394"/>
                      </a:lnTo>
                      <a:lnTo>
                        <a:pt x="2394" y="426"/>
                      </a:lnTo>
                      <a:lnTo>
                        <a:pt x="2355" y="449"/>
                      </a:lnTo>
                      <a:lnTo>
                        <a:pt x="2271" y="458"/>
                      </a:lnTo>
                      <a:lnTo>
                        <a:pt x="2256" y="493"/>
                      </a:lnTo>
                      <a:lnTo>
                        <a:pt x="2239" y="517"/>
                      </a:lnTo>
                      <a:lnTo>
                        <a:pt x="2192" y="525"/>
                      </a:lnTo>
                      <a:lnTo>
                        <a:pt x="2169" y="556"/>
                      </a:lnTo>
                      <a:lnTo>
                        <a:pt x="2157" y="635"/>
                      </a:lnTo>
                      <a:lnTo>
                        <a:pt x="2125" y="648"/>
                      </a:lnTo>
                      <a:lnTo>
                        <a:pt x="2105" y="672"/>
                      </a:lnTo>
                      <a:lnTo>
                        <a:pt x="2086" y="699"/>
                      </a:lnTo>
                      <a:lnTo>
                        <a:pt x="2109" y="714"/>
                      </a:lnTo>
                      <a:lnTo>
                        <a:pt x="2105" y="810"/>
                      </a:lnTo>
                      <a:lnTo>
                        <a:pt x="2074" y="825"/>
                      </a:lnTo>
                      <a:lnTo>
                        <a:pt x="2066" y="861"/>
                      </a:lnTo>
                      <a:lnTo>
                        <a:pt x="2015" y="858"/>
                      </a:lnTo>
                      <a:lnTo>
                        <a:pt x="1991" y="889"/>
                      </a:lnTo>
                      <a:lnTo>
                        <a:pt x="1943" y="904"/>
                      </a:lnTo>
                      <a:lnTo>
                        <a:pt x="1928" y="948"/>
                      </a:lnTo>
                      <a:lnTo>
                        <a:pt x="1892" y="955"/>
                      </a:lnTo>
                      <a:lnTo>
                        <a:pt x="1853" y="992"/>
                      </a:lnTo>
                      <a:lnTo>
                        <a:pt x="1840" y="1035"/>
                      </a:lnTo>
                      <a:lnTo>
                        <a:pt x="1840" y="1106"/>
                      </a:lnTo>
                      <a:lnTo>
                        <a:pt x="1836" y="1165"/>
                      </a:lnTo>
                      <a:lnTo>
                        <a:pt x="1857" y="1173"/>
                      </a:lnTo>
                      <a:lnTo>
                        <a:pt x="1860" y="1252"/>
                      </a:lnTo>
                      <a:lnTo>
                        <a:pt x="1869" y="1272"/>
                      </a:lnTo>
                      <a:lnTo>
                        <a:pt x="1890" y="1385"/>
                      </a:lnTo>
                      <a:lnTo>
                        <a:pt x="1872" y="1428"/>
                      </a:lnTo>
                      <a:lnTo>
                        <a:pt x="1849" y="1399"/>
                      </a:lnTo>
                      <a:lnTo>
                        <a:pt x="1801" y="1371"/>
                      </a:lnTo>
                      <a:lnTo>
                        <a:pt x="1777" y="1307"/>
                      </a:lnTo>
                      <a:lnTo>
                        <a:pt x="1757" y="1241"/>
                      </a:lnTo>
                      <a:lnTo>
                        <a:pt x="1766" y="1169"/>
                      </a:lnTo>
                      <a:lnTo>
                        <a:pt x="1730" y="1134"/>
                      </a:lnTo>
                      <a:lnTo>
                        <a:pt x="1687" y="1099"/>
                      </a:lnTo>
                      <a:lnTo>
                        <a:pt x="1632" y="1110"/>
                      </a:lnTo>
                      <a:lnTo>
                        <a:pt x="1588" y="1086"/>
                      </a:lnTo>
                      <a:lnTo>
                        <a:pt x="1485" y="1094"/>
                      </a:lnTo>
                      <a:lnTo>
                        <a:pt x="1454" y="1117"/>
                      </a:lnTo>
                      <a:lnTo>
                        <a:pt x="1474" y="1165"/>
                      </a:lnTo>
                      <a:lnTo>
                        <a:pt x="1426" y="1169"/>
                      </a:lnTo>
                      <a:lnTo>
                        <a:pt x="1374" y="1158"/>
                      </a:lnTo>
                      <a:lnTo>
                        <a:pt x="1367" y="1094"/>
                      </a:lnTo>
                      <a:lnTo>
                        <a:pt x="1330" y="1106"/>
                      </a:lnTo>
                      <a:lnTo>
                        <a:pt x="1319" y="1154"/>
                      </a:lnTo>
                      <a:lnTo>
                        <a:pt x="1292" y="1145"/>
                      </a:lnTo>
                      <a:lnTo>
                        <a:pt x="1264" y="1106"/>
                      </a:lnTo>
                      <a:lnTo>
                        <a:pt x="1233" y="1126"/>
                      </a:lnTo>
                      <a:lnTo>
                        <a:pt x="1205" y="1154"/>
                      </a:lnTo>
                      <a:lnTo>
                        <a:pt x="1177" y="1197"/>
                      </a:lnTo>
                      <a:lnTo>
                        <a:pt x="1150" y="1228"/>
                      </a:lnTo>
                      <a:lnTo>
                        <a:pt x="1098" y="1252"/>
                      </a:lnTo>
                      <a:lnTo>
                        <a:pt x="1078" y="1327"/>
                      </a:lnTo>
                      <a:lnTo>
                        <a:pt x="1015" y="1327"/>
                      </a:lnTo>
                      <a:lnTo>
                        <a:pt x="1003" y="1264"/>
                      </a:lnTo>
                      <a:lnTo>
                        <a:pt x="964" y="1244"/>
                      </a:lnTo>
                      <a:lnTo>
                        <a:pt x="951" y="1176"/>
                      </a:lnTo>
                      <a:lnTo>
                        <a:pt x="924" y="1141"/>
                      </a:lnTo>
                      <a:lnTo>
                        <a:pt x="876" y="1106"/>
                      </a:lnTo>
                      <a:lnTo>
                        <a:pt x="861" y="1169"/>
                      </a:lnTo>
                      <a:lnTo>
                        <a:pt x="813" y="1169"/>
                      </a:lnTo>
                      <a:lnTo>
                        <a:pt x="789" y="1094"/>
                      </a:lnTo>
                      <a:lnTo>
                        <a:pt x="762" y="1086"/>
                      </a:lnTo>
                      <a:lnTo>
                        <a:pt x="758" y="1042"/>
                      </a:lnTo>
                      <a:lnTo>
                        <a:pt x="723" y="1035"/>
                      </a:lnTo>
                      <a:lnTo>
                        <a:pt x="706" y="987"/>
                      </a:lnTo>
                      <a:lnTo>
                        <a:pt x="675" y="1011"/>
                      </a:lnTo>
                      <a:lnTo>
                        <a:pt x="635" y="1014"/>
                      </a:lnTo>
                      <a:lnTo>
                        <a:pt x="627" y="1042"/>
                      </a:lnTo>
                      <a:lnTo>
                        <a:pt x="561" y="1042"/>
                      </a:lnTo>
                      <a:lnTo>
                        <a:pt x="509" y="1062"/>
                      </a:lnTo>
                      <a:lnTo>
                        <a:pt x="438" y="1047"/>
                      </a:lnTo>
                      <a:lnTo>
                        <a:pt x="390" y="999"/>
                      </a:lnTo>
                      <a:lnTo>
                        <a:pt x="351" y="983"/>
                      </a:lnTo>
                      <a:lnTo>
                        <a:pt x="339" y="955"/>
                      </a:lnTo>
                      <a:lnTo>
                        <a:pt x="241" y="952"/>
                      </a:lnTo>
                      <a:lnTo>
                        <a:pt x="244" y="913"/>
                      </a:lnTo>
                      <a:lnTo>
                        <a:pt x="185" y="893"/>
                      </a:lnTo>
                      <a:lnTo>
                        <a:pt x="145" y="861"/>
                      </a:lnTo>
                      <a:lnTo>
                        <a:pt x="101" y="841"/>
                      </a:lnTo>
                      <a:lnTo>
                        <a:pt x="110" y="778"/>
                      </a:lnTo>
                      <a:lnTo>
                        <a:pt x="55" y="766"/>
                      </a:lnTo>
                      <a:lnTo>
                        <a:pt x="59" y="731"/>
                      </a:lnTo>
                      <a:lnTo>
                        <a:pt x="74" y="687"/>
                      </a:lnTo>
                      <a:lnTo>
                        <a:pt x="46" y="652"/>
                      </a:lnTo>
                      <a:lnTo>
                        <a:pt x="7" y="611"/>
                      </a:lnTo>
                      <a:lnTo>
                        <a:pt x="0" y="477"/>
                      </a:lnTo>
                      <a:lnTo>
                        <a:pt x="27" y="453"/>
                      </a:lnTo>
                      <a:lnTo>
                        <a:pt x="7" y="434"/>
                      </a:lnTo>
                      <a:lnTo>
                        <a:pt x="3" y="411"/>
                      </a:lnTo>
                      <a:lnTo>
                        <a:pt x="15" y="387"/>
                      </a:lnTo>
                      <a:lnTo>
                        <a:pt x="24" y="335"/>
                      </a:lnTo>
                      <a:lnTo>
                        <a:pt x="46" y="319"/>
                      </a:lnTo>
                      <a:lnTo>
                        <a:pt x="46" y="241"/>
                      </a:lnTo>
                      <a:lnTo>
                        <a:pt x="70" y="221"/>
                      </a:lnTo>
                      <a:lnTo>
                        <a:pt x="90" y="129"/>
                      </a:lnTo>
                      <a:lnTo>
                        <a:pt x="114" y="122"/>
                      </a:lnTo>
                      <a:lnTo>
                        <a:pt x="83" y="83"/>
                      </a:lnTo>
                      <a:lnTo>
                        <a:pt x="83" y="43"/>
                      </a:lnTo>
                      <a:lnTo>
                        <a:pt x="121" y="35"/>
                      </a:lnTo>
                      <a:lnTo>
                        <a:pt x="149" y="66"/>
                      </a:lnTo>
                      <a:lnTo>
                        <a:pt x="169" y="94"/>
                      </a:lnTo>
                      <a:lnTo>
                        <a:pt x="177" y="4"/>
                      </a:lnTo>
                      <a:close/>
                    </a:path>
                  </a:pathLst>
                </a:custGeom>
                <a:solidFill>
                  <a:schemeClr val="accent1">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68" name="Freeform 94"/>
                <p:cNvSpPr>
                  <a:spLocks/>
                </p:cNvSpPr>
                <p:nvPr/>
              </p:nvSpPr>
              <p:spPr bwMode="auto">
                <a:xfrm>
                  <a:off x="675" y="1351"/>
                  <a:ext cx="1152" cy="683"/>
                </a:xfrm>
                <a:custGeom>
                  <a:avLst/>
                  <a:gdLst/>
                  <a:ahLst/>
                  <a:cxnLst>
                    <a:cxn ang="0">
                      <a:pos x="3226" y="948"/>
                    </a:cxn>
                    <a:cxn ang="0">
                      <a:pos x="3237" y="1075"/>
                    </a:cxn>
                    <a:cxn ang="0">
                      <a:pos x="3347" y="1181"/>
                    </a:cxn>
                    <a:cxn ang="0">
                      <a:pos x="3344" y="1280"/>
                    </a:cxn>
                    <a:cxn ang="0">
                      <a:pos x="3399" y="1272"/>
                    </a:cxn>
                    <a:cxn ang="0">
                      <a:pos x="3454" y="1402"/>
                    </a:cxn>
                    <a:cxn ang="0">
                      <a:pos x="3285" y="1494"/>
                    </a:cxn>
                    <a:cxn ang="0">
                      <a:pos x="2972" y="1533"/>
                    </a:cxn>
                    <a:cxn ang="0">
                      <a:pos x="3008" y="1564"/>
                    </a:cxn>
                    <a:cxn ang="0">
                      <a:pos x="3206" y="1770"/>
                    </a:cxn>
                    <a:cxn ang="0">
                      <a:pos x="3091" y="1754"/>
                    </a:cxn>
                    <a:cxn ang="0">
                      <a:pos x="2898" y="1818"/>
                    </a:cxn>
                    <a:cxn ang="0">
                      <a:pos x="2775" y="1798"/>
                    </a:cxn>
                    <a:cxn ang="0">
                      <a:pos x="2502" y="1932"/>
                    </a:cxn>
                    <a:cxn ang="0">
                      <a:pos x="2194" y="2023"/>
                    </a:cxn>
                    <a:cxn ang="0">
                      <a:pos x="2182" y="1726"/>
                    </a:cxn>
                    <a:cxn ang="0">
                      <a:pos x="1838" y="1628"/>
                    </a:cxn>
                    <a:cxn ang="0">
                      <a:pos x="499" y="1525"/>
                    </a:cxn>
                    <a:cxn ang="0">
                      <a:pos x="384" y="1308"/>
                    </a:cxn>
                    <a:cxn ang="0">
                      <a:pos x="317" y="1189"/>
                    </a:cxn>
                    <a:cxn ang="0">
                      <a:pos x="289" y="1031"/>
                    </a:cxn>
                    <a:cxn ang="0">
                      <a:pos x="158" y="885"/>
                    </a:cxn>
                    <a:cxn ang="0">
                      <a:pos x="72" y="916"/>
                    </a:cxn>
                    <a:cxn ang="0">
                      <a:pos x="202" y="162"/>
                    </a:cxn>
                    <a:cxn ang="0">
                      <a:pos x="502" y="197"/>
                    </a:cxn>
                    <a:cxn ang="0">
                      <a:pos x="609" y="165"/>
                    </a:cxn>
                    <a:cxn ang="0">
                      <a:pos x="771" y="83"/>
                    </a:cxn>
                    <a:cxn ang="0">
                      <a:pos x="918" y="178"/>
                    </a:cxn>
                    <a:cxn ang="0">
                      <a:pos x="1312" y="245"/>
                    </a:cxn>
                    <a:cxn ang="0">
                      <a:pos x="1534" y="340"/>
                    </a:cxn>
                    <a:cxn ang="0">
                      <a:pos x="1858" y="300"/>
                    </a:cxn>
                    <a:cxn ang="0">
                      <a:pos x="2032" y="268"/>
                    </a:cxn>
                    <a:cxn ang="0">
                      <a:pos x="2040" y="79"/>
                    </a:cxn>
                    <a:cxn ang="0">
                      <a:pos x="2170" y="106"/>
                    </a:cxn>
                    <a:cxn ang="0">
                      <a:pos x="2289" y="186"/>
                    </a:cxn>
                    <a:cxn ang="0">
                      <a:pos x="2368" y="280"/>
                    </a:cxn>
                    <a:cxn ang="0">
                      <a:pos x="2573" y="233"/>
                    </a:cxn>
                    <a:cxn ang="0">
                      <a:pos x="2407" y="383"/>
                    </a:cxn>
                    <a:cxn ang="0">
                      <a:pos x="2226" y="419"/>
                    </a:cxn>
                    <a:cxn ang="0">
                      <a:pos x="2254" y="553"/>
                    </a:cxn>
                    <a:cxn ang="0">
                      <a:pos x="2028" y="710"/>
                    </a:cxn>
                    <a:cxn ang="0">
                      <a:pos x="1949" y="944"/>
                    </a:cxn>
                    <a:cxn ang="0">
                      <a:pos x="2226" y="1154"/>
                    </a:cxn>
                    <a:cxn ang="0">
                      <a:pos x="2340" y="1383"/>
                    </a:cxn>
                    <a:cxn ang="0">
                      <a:pos x="2471" y="1446"/>
                    </a:cxn>
                    <a:cxn ang="0">
                      <a:pos x="2510" y="1205"/>
                    </a:cxn>
                    <a:cxn ang="0">
                      <a:pos x="2585" y="1105"/>
                    </a:cxn>
                    <a:cxn ang="0">
                      <a:pos x="2585" y="1005"/>
                    </a:cxn>
                    <a:cxn ang="0">
                      <a:pos x="2568" y="953"/>
                    </a:cxn>
                    <a:cxn ang="0">
                      <a:pos x="2597" y="920"/>
                    </a:cxn>
                    <a:cxn ang="0">
                      <a:pos x="2661" y="655"/>
                    </a:cxn>
                    <a:cxn ang="0">
                      <a:pos x="2909" y="778"/>
                    </a:cxn>
                    <a:cxn ang="0">
                      <a:pos x="3016" y="980"/>
                    </a:cxn>
                  </a:cxnLst>
                  <a:rect l="0" t="0" r="r" b="b"/>
                  <a:pathLst>
                    <a:path w="3454" h="2050">
                      <a:moveTo>
                        <a:pt x="3154" y="850"/>
                      </a:moveTo>
                      <a:lnTo>
                        <a:pt x="3177" y="887"/>
                      </a:lnTo>
                      <a:lnTo>
                        <a:pt x="3190" y="948"/>
                      </a:lnTo>
                      <a:lnTo>
                        <a:pt x="3226" y="948"/>
                      </a:lnTo>
                      <a:lnTo>
                        <a:pt x="3237" y="1027"/>
                      </a:lnTo>
                      <a:lnTo>
                        <a:pt x="3261" y="1023"/>
                      </a:lnTo>
                      <a:lnTo>
                        <a:pt x="3261" y="1058"/>
                      </a:lnTo>
                      <a:lnTo>
                        <a:pt x="3237" y="1075"/>
                      </a:lnTo>
                      <a:lnTo>
                        <a:pt x="3241" y="1106"/>
                      </a:lnTo>
                      <a:lnTo>
                        <a:pt x="3273" y="1115"/>
                      </a:lnTo>
                      <a:lnTo>
                        <a:pt x="3288" y="1189"/>
                      </a:lnTo>
                      <a:lnTo>
                        <a:pt x="3347" y="1181"/>
                      </a:lnTo>
                      <a:lnTo>
                        <a:pt x="3340" y="1213"/>
                      </a:lnTo>
                      <a:lnTo>
                        <a:pt x="3388" y="1205"/>
                      </a:lnTo>
                      <a:lnTo>
                        <a:pt x="3356" y="1249"/>
                      </a:lnTo>
                      <a:lnTo>
                        <a:pt x="3344" y="1280"/>
                      </a:lnTo>
                      <a:lnTo>
                        <a:pt x="3281" y="1296"/>
                      </a:lnTo>
                      <a:lnTo>
                        <a:pt x="3308" y="1312"/>
                      </a:lnTo>
                      <a:lnTo>
                        <a:pt x="3356" y="1296"/>
                      </a:lnTo>
                      <a:lnTo>
                        <a:pt x="3399" y="1272"/>
                      </a:lnTo>
                      <a:lnTo>
                        <a:pt x="3443" y="1277"/>
                      </a:lnTo>
                      <a:lnTo>
                        <a:pt x="3450" y="1316"/>
                      </a:lnTo>
                      <a:lnTo>
                        <a:pt x="3450" y="1371"/>
                      </a:lnTo>
                      <a:lnTo>
                        <a:pt x="3454" y="1402"/>
                      </a:lnTo>
                      <a:lnTo>
                        <a:pt x="3450" y="1426"/>
                      </a:lnTo>
                      <a:lnTo>
                        <a:pt x="3395" y="1442"/>
                      </a:lnTo>
                      <a:lnTo>
                        <a:pt x="3347" y="1439"/>
                      </a:lnTo>
                      <a:lnTo>
                        <a:pt x="3285" y="1494"/>
                      </a:lnTo>
                      <a:lnTo>
                        <a:pt x="3178" y="1505"/>
                      </a:lnTo>
                      <a:lnTo>
                        <a:pt x="3067" y="1505"/>
                      </a:lnTo>
                      <a:lnTo>
                        <a:pt x="3012" y="1498"/>
                      </a:lnTo>
                      <a:lnTo>
                        <a:pt x="2972" y="1533"/>
                      </a:lnTo>
                      <a:lnTo>
                        <a:pt x="2913" y="1560"/>
                      </a:lnTo>
                      <a:lnTo>
                        <a:pt x="2858" y="1632"/>
                      </a:lnTo>
                      <a:lnTo>
                        <a:pt x="2953" y="1592"/>
                      </a:lnTo>
                      <a:lnTo>
                        <a:pt x="3008" y="1564"/>
                      </a:lnTo>
                      <a:lnTo>
                        <a:pt x="3064" y="1597"/>
                      </a:lnTo>
                      <a:lnTo>
                        <a:pt x="3027" y="1652"/>
                      </a:lnTo>
                      <a:lnTo>
                        <a:pt x="3079" y="1707"/>
                      </a:lnTo>
                      <a:lnTo>
                        <a:pt x="3206" y="1770"/>
                      </a:lnTo>
                      <a:lnTo>
                        <a:pt x="3091" y="1833"/>
                      </a:lnTo>
                      <a:lnTo>
                        <a:pt x="2981" y="1908"/>
                      </a:lnTo>
                      <a:lnTo>
                        <a:pt x="2957" y="1881"/>
                      </a:lnTo>
                      <a:lnTo>
                        <a:pt x="3091" y="1754"/>
                      </a:lnTo>
                      <a:lnTo>
                        <a:pt x="3084" y="1735"/>
                      </a:lnTo>
                      <a:lnTo>
                        <a:pt x="3044" y="1735"/>
                      </a:lnTo>
                      <a:lnTo>
                        <a:pt x="2929" y="1833"/>
                      </a:lnTo>
                      <a:lnTo>
                        <a:pt x="2898" y="1818"/>
                      </a:lnTo>
                      <a:lnTo>
                        <a:pt x="2889" y="1691"/>
                      </a:lnTo>
                      <a:lnTo>
                        <a:pt x="2826" y="1680"/>
                      </a:lnTo>
                      <a:lnTo>
                        <a:pt x="2799" y="1754"/>
                      </a:lnTo>
                      <a:lnTo>
                        <a:pt x="2775" y="1798"/>
                      </a:lnTo>
                      <a:lnTo>
                        <a:pt x="2743" y="1842"/>
                      </a:lnTo>
                      <a:lnTo>
                        <a:pt x="2558" y="1829"/>
                      </a:lnTo>
                      <a:lnTo>
                        <a:pt x="2523" y="1866"/>
                      </a:lnTo>
                      <a:lnTo>
                        <a:pt x="2502" y="1932"/>
                      </a:lnTo>
                      <a:lnTo>
                        <a:pt x="2399" y="1928"/>
                      </a:lnTo>
                      <a:lnTo>
                        <a:pt x="2361" y="1964"/>
                      </a:lnTo>
                      <a:lnTo>
                        <a:pt x="2261" y="2050"/>
                      </a:lnTo>
                      <a:lnTo>
                        <a:pt x="2194" y="2023"/>
                      </a:lnTo>
                      <a:lnTo>
                        <a:pt x="2217" y="1987"/>
                      </a:lnTo>
                      <a:lnTo>
                        <a:pt x="2273" y="1908"/>
                      </a:lnTo>
                      <a:lnTo>
                        <a:pt x="2230" y="1818"/>
                      </a:lnTo>
                      <a:lnTo>
                        <a:pt x="2182" y="1726"/>
                      </a:lnTo>
                      <a:lnTo>
                        <a:pt x="2107" y="1687"/>
                      </a:lnTo>
                      <a:lnTo>
                        <a:pt x="2044" y="1640"/>
                      </a:lnTo>
                      <a:lnTo>
                        <a:pt x="1965" y="1640"/>
                      </a:lnTo>
                      <a:lnTo>
                        <a:pt x="1838" y="1628"/>
                      </a:lnTo>
                      <a:lnTo>
                        <a:pt x="1755" y="1628"/>
                      </a:lnTo>
                      <a:lnTo>
                        <a:pt x="1759" y="1597"/>
                      </a:lnTo>
                      <a:lnTo>
                        <a:pt x="558" y="1601"/>
                      </a:lnTo>
                      <a:lnTo>
                        <a:pt x="499" y="1525"/>
                      </a:lnTo>
                      <a:lnTo>
                        <a:pt x="440" y="1485"/>
                      </a:lnTo>
                      <a:lnTo>
                        <a:pt x="392" y="1430"/>
                      </a:lnTo>
                      <a:lnTo>
                        <a:pt x="388" y="1363"/>
                      </a:lnTo>
                      <a:lnTo>
                        <a:pt x="384" y="1308"/>
                      </a:lnTo>
                      <a:lnTo>
                        <a:pt x="340" y="1312"/>
                      </a:lnTo>
                      <a:lnTo>
                        <a:pt x="337" y="1268"/>
                      </a:lnTo>
                      <a:lnTo>
                        <a:pt x="309" y="1257"/>
                      </a:lnTo>
                      <a:lnTo>
                        <a:pt x="317" y="1189"/>
                      </a:lnTo>
                      <a:lnTo>
                        <a:pt x="337" y="1154"/>
                      </a:lnTo>
                      <a:lnTo>
                        <a:pt x="368" y="1122"/>
                      </a:lnTo>
                      <a:lnTo>
                        <a:pt x="305" y="1106"/>
                      </a:lnTo>
                      <a:lnTo>
                        <a:pt x="289" y="1031"/>
                      </a:lnTo>
                      <a:lnTo>
                        <a:pt x="265" y="1019"/>
                      </a:lnTo>
                      <a:lnTo>
                        <a:pt x="254" y="964"/>
                      </a:lnTo>
                      <a:lnTo>
                        <a:pt x="186" y="889"/>
                      </a:lnTo>
                      <a:lnTo>
                        <a:pt x="158" y="885"/>
                      </a:lnTo>
                      <a:lnTo>
                        <a:pt x="151" y="916"/>
                      </a:lnTo>
                      <a:lnTo>
                        <a:pt x="123" y="916"/>
                      </a:lnTo>
                      <a:lnTo>
                        <a:pt x="112" y="944"/>
                      </a:lnTo>
                      <a:lnTo>
                        <a:pt x="72" y="916"/>
                      </a:lnTo>
                      <a:lnTo>
                        <a:pt x="61" y="857"/>
                      </a:lnTo>
                      <a:lnTo>
                        <a:pt x="40" y="841"/>
                      </a:lnTo>
                      <a:lnTo>
                        <a:pt x="0" y="857"/>
                      </a:lnTo>
                      <a:lnTo>
                        <a:pt x="202" y="162"/>
                      </a:lnTo>
                      <a:lnTo>
                        <a:pt x="333" y="186"/>
                      </a:lnTo>
                      <a:lnTo>
                        <a:pt x="451" y="241"/>
                      </a:lnTo>
                      <a:lnTo>
                        <a:pt x="499" y="245"/>
                      </a:lnTo>
                      <a:lnTo>
                        <a:pt x="502" y="197"/>
                      </a:lnTo>
                      <a:lnTo>
                        <a:pt x="546" y="165"/>
                      </a:lnTo>
                      <a:lnTo>
                        <a:pt x="657" y="94"/>
                      </a:lnTo>
                      <a:lnTo>
                        <a:pt x="688" y="114"/>
                      </a:lnTo>
                      <a:lnTo>
                        <a:pt x="609" y="165"/>
                      </a:lnTo>
                      <a:lnTo>
                        <a:pt x="692" y="162"/>
                      </a:lnTo>
                      <a:lnTo>
                        <a:pt x="723" y="130"/>
                      </a:lnTo>
                      <a:lnTo>
                        <a:pt x="743" y="94"/>
                      </a:lnTo>
                      <a:lnTo>
                        <a:pt x="771" y="83"/>
                      </a:lnTo>
                      <a:lnTo>
                        <a:pt x="811" y="150"/>
                      </a:lnTo>
                      <a:lnTo>
                        <a:pt x="863" y="158"/>
                      </a:lnTo>
                      <a:lnTo>
                        <a:pt x="885" y="130"/>
                      </a:lnTo>
                      <a:lnTo>
                        <a:pt x="918" y="178"/>
                      </a:lnTo>
                      <a:lnTo>
                        <a:pt x="957" y="145"/>
                      </a:lnTo>
                      <a:lnTo>
                        <a:pt x="1128" y="201"/>
                      </a:lnTo>
                      <a:lnTo>
                        <a:pt x="1233" y="206"/>
                      </a:lnTo>
                      <a:lnTo>
                        <a:pt x="1312" y="245"/>
                      </a:lnTo>
                      <a:lnTo>
                        <a:pt x="1297" y="300"/>
                      </a:lnTo>
                      <a:lnTo>
                        <a:pt x="1404" y="268"/>
                      </a:lnTo>
                      <a:lnTo>
                        <a:pt x="1479" y="344"/>
                      </a:lnTo>
                      <a:lnTo>
                        <a:pt x="1534" y="340"/>
                      </a:lnTo>
                      <a:lnTo>
                        <a:pt x="1526" y="300"/>
                      </a:lnTo>
                      <a:lnTo>
                        <a:pt x="1590" y="237"/>
                      </a:lnTo>
                      <a:lnTo>
                        <a:pt x="1656" y="288"/>
                      </a:lnTo>
                      <a:lnTo>
                        <a:pt x="1858" y="300"/>
                      </a:lnTo>
                      <a:lnTo>
                        <a:pt x="1894" y="257"/>
                      </a:lnTo>
                      <a:lnTo>
                        <a:pt x="1953" y="248"/>
                      </a:lnTo>
                      <a:lnTo>
                        <a:pt x="1985" y="296"/>
                      </a:lnTo>
                      <a:lnTo>
                        <a:pt x="2032" y="268"/>
                      </a:lnTo>
                      <a:lnTo>
                        <a:pt x="2076" y="237"/>
                      </a:lnTo>
                      <a:lnTo>
                        <a:pt x="2052" y="145"/>
                      </a:lnTo>
                      <a:lnTo>
                        <a:pt x="1996" y="106"/>
                      </a:lnTo>
                      <a:lnTo>
                        <a:pt x="2040" y="79"/>
                      </a:lnTo>
                      <a:lnTo>
                        <a:pt x="2063" y="39"/>
                      </a:lnTo>
                      <a:lnTo>
                        <a:pt x="2123" y="0"/>
                      </a:lnTo>
                      <a:lnTo>
                        <a:pt x="2186" y="55"/>
                      </a:lnTo>
                      <a:lnTo>
                        <a:pt x="2170" y="106"/>
                      </a:lnTo>
                      <a:lnTo>
                        <a:pt x="2179" y="150"/>
                      </a:lnTo>
                      <a:lnTo>
                        <a:pt x="2217" y="186"/>
                      </a:lnTo>
                      <a:lnTo>
                        <a:pt x="2238" y="248"/>
                      </a:lnTo>
                      <a:lnTo>
                        <a:pt x="2289" y="186"/>
                      </a:lnTo>
                      <a:lnTo>
                        <a:pt x="2317" y="241"/>
                      </a:lnTo>
                      <a:lnTo>
                        <a:pt x="2313" y="331"/>
                      </a:lnTo>
                      <a:lnTo>
                        <a:pt x="2352" y="331"/>
                      </a:lnTo>
                      <a:lnTo>
                        <a:pt x="2368" y="280"/>
                      </a:lnTo>
                      <a:lnTo>
                        <a:pt x="2423" y="224"/>
                      </a:lnTo>
                      <a:lnTo>
                        <a:pt x="2447" y="150"/>
                      </a:lnTo>
                      <a:lnTo>
                        <a:pt x="2545" y="162"/>
                      </a:lnTo>
                      <a:lnTo>
                        <a:pt x="2573" y="233"/>
                      </a:lnTo>
                      <a:lnTo>
                        <a:pt x="2534" y="257"/>
                      </a:lnTo>
                      <a:lnTo>
                        <a:pt x="2554" y="347"/>
                      </a:lnTo>
                      <a:lnTo>
                        <a:pt x="2427" y="414"/>
                      </a:lnTo>
                      <a:lnTo>
                        <a:pt x="2407" y="383"/>
                      </a:lnTo>
                      <a:lnTo>
                        <a:pt x="2340" y="386"/>
                      </a:lnTo>
                      <a:lnTo>
                        <a:pt x="2328" y="442"/>
                      </a:lnTo>
                      <a:lnTo>
                        <a:pt x="2249" y="442"/>
                      </a:lnTo>
                      <a:lnTo>
                        <a:pt x="2226" y="419"/>
                      </a:lnTo>
                      <a:lnTo>
                        <a:pt x="2194" y="423"/>
                      </a:lnTo>
                      <a:lnTo>
                        <a:pt x="2197" y="454"/>
                      </a:lnTo>
                      <a:lnTo>
                        <a:pt x="2273" y="482"/>
                      </a:lnTo>
                      <a:lnTo>
                        <a:pt x="2254" y="553"/>
                      </a:lnTo>
                      <a:lnTo>
                        <a:pt x="2214" y="581"/>
                      </a:lnTo>
                      <a:lnTo>
                        <a:pt x="2151" y="589"/>
                      </a:lnTo>
                      <a:lnTo>
                        <a:pt x="2114" y="644"/>
                      </a:lnTo>
                      <a:lnTo>
                        <a:pt x="2028" y="710"/>
                      </a:lnTo>
                      <a:lnTo>
                        <a:pt x="1956" y="774"/>
                      </a:lnTo>
                      <a:lnTo>
                        <a:pt x="1897" y="865"/>
                      </a:lnTo>
                      <a:lnTo>
                        <a:pt x="1894" y="933"/>
                      </a:lnTo>
                      <a:lnTo>
                        <a:pt x="1949" y="944"/>
                      </a:lnTo>
                      <a:lnTo>
                        <a:pt x="1976" y="1054"/>
                      </a:lnTo>
                      <a:lnTo>
                        <a:pt x="2099" y="1071"/>
                      </a:lnTo>
                      <a:lnTo>
                        <a:pt x="2179" y="1146"/>
                      </a:lnTo>
                      <a:lnTo>
                        <a:pt x="2226" y="1154"/>
                      </a:lnTo>
                      <a:lnTo>
                        <a:pt x="2273" y="1205"/>
                      </a:lnTo>
                      <a:lnTo>
                        <a:pt x="2356" y="1198"/>
                      </a:lnTo>
                      <a:lnTo>
                        <a:pt x="2348" y="1296"/>
                      </a:lnTo>
                      <a:lnTo>
                        <a:pt x="2340" y="1383"/>
                      </a:lnTo>
                      <a:lnTo>
                        <a:pt x="2372" y="1446"/>
                      </a:lnTo>
                      <a:lnTo>
                        <a:pt x="2407" y="1450"/>
                      </a:lnTo>
                      <a:lnTo>
                        <a:pt x="2435" y="1419"/>
                      </a:lnTo>
                      <a:lnTo>
                        <a:pt x="2471" y="1446"/>
                      </a:lnTo>
                      <a:lnTo>
                        <a:pt x="2486" y="1411"/>
                      </a:lnTo>
                      <a:lnTo>
                        <a:pt x="2506" y="1312"/>
                      </a:lnTo>
                      <a:lnTo>
                        <a:pt x="2502" y="1272"/>
                      </a:lnTo>
                      <a:lnTo>
                        <a:pt x="2510" y="1205"/>
                      </a:lnTo>
                      <a:lnTo>
                        <a:pt x="2578" y="1170"/>
                      </a:lnTo>
                      <a:lnTo>
                        <a:pt x="2578" y="1170"/>
                      </a:lnTo>
                      <a:lnTo>
                        <a:pt x="2582" y="1137"/>
                      </a:lnTo>
                      <a:lnTo>
                        <a:pt x="2585" y="1105"/>
                      </a:lnTo>
                      <a:lnTo>
                        <a:pt x="2588" y="1066"/>
                      </a:lnTo>
                      <a:lnTo>
                        <a:pt x="2588" y="1044"/>
                      </a:lnTo>
                      <a:lnTo>
                        <a:pt x="2587" y="1024"/>
                      </a:lnTo>
                      <a:lnTo>
                        <a:pt x="2585" y="1005"/>
                      </a:lnTo>
                      <a:lnTo>
                        <a:pt x="2583" y="988"/>
                      </a:lnTo>
                      <a:lnTo>
                        <a:pt x="2578" y="972"/>
                      </a:lnTo>
                      <a:lnTo>
                        <a:pt x="2571" y="958"/>
                      </a:lnTo>
                      <a:lnTo>
                        <a:pt x="2568" y="953"/>
                      </a:lnTo>
                      <a:lnTo>
                        <a:pt x="2564" y="948"/>
                      </a:lnTo>
                      <a:lnTo>
                        <a:pt x="2559" y="943"/>
                      </a:lnTo>
                      <a:lnTo>
                        <a:pt x="2554" y="940"/>
                      </a:lnTo>
                      <a:lnTo>
                        <a:pt x="2597" y="920"/>
                      </a:lnTo>
                      <a:lnTo>
                        <a:pt x="2613" y="830"/>
                      </a:lnTo>
                      <a:lnTo>
                        <a:pt x="2602" y="798"/>
                      </a:lnTo>
                      <a:lnTo>
                        <a:pt x="2613" y="727"/>
                      </a:lnTo>
                      <a:lnTo>
                        <a:pt x="2661" y="655"/>
                      </a:lnTo>
                      <a:lnTo>
                        <a:pt x="2731" y="695"/>
                      </a:lnTo>
                      <a:lnTo>
                        <a:pt x="2830" y="695"/>
                      </a:lnTo>
                      <a:lnTo>
                        <a:pt x="2870" y="734"/>
                      </a:lnTo>
                      <a:lnTo>
                        <a:pt x="2909" y="778"/>
                      </a:lnTo>
                      <a:lnTo>
                        <a:pt x="2972" y="802"/>
                      </a:lnTo>
                      <a:lnTo>
                        <a:pt x="2944" y="837"/>
                      </a:lnTo>
                      <a:lnTo>
                        <a:pt x="2949" y="960"/>
                      </a:lnTo>
                      <a:lnTo>
                        <a:pt x="3016" y="980"/>
                      </a:lnTo>
                      <a:lnTo>
                        <a:pt x="3087" y="957"/>
                      </a:lnTo>
                      <a:lnTo>
                        <a:pt x="3115" y="916"/>
                      </a:lnTo>
                      <a:lnTo>
                        <a:pt x="3154" y="850"/>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69" name="Freeform 95"/>
                <p:cNvSpPr>
                  <a:spLocks/>
                </p:cNvSpPr>
                <p:nvPr/>
              </p:nvSpPr>
              <p:spPr bwMode="auto">
                <a:xfrm>
                  <a:off x="459" y="1696"/>
                  <a:ext cx="30" cy="30"/>
                </a:xfrm>
                <a:custGeom>
                  <a:avLst/>
                  <a:gdLst/>
                  <a:ahLst/>
                  <a:cxnLst>
                    <a:cxn ang="0">
                      <a:pos x="28" y="27"/>
                    </a:cxn>
                    <a:cxn ang="0">
                      <a:pos x="44" y="0"/>
                    </a:cxn>
                    <a:cxn ang="0">
                      <a:pos x="88" y="0"/>
                    </a:cxn>
                    <a:cxn ang="0">
                      <a:pos x="88" y="39"/>
                    </a:cxn>
                    <a:cxn ang="0">
                      <a:pos x="37" y="90"/>
                    </a:cxn>
                    <a:cxn ang="0">
                      <a:pos x="0" y="55"/>
                    </a:cxn>
                    <a:cxn ang="0">
                      <a:pos x="28" y="27"/>
                    </a:cxn>
                  </a:cxnLst>
                  <a:rect l="0" t="0" r="r" b="b"/>
                  <a:pathLst>
                    <a:path w="88" h="90">
                      <a:moveTo>
                        <a:pt x="28" y="27"/>
                      </a:moveTo>
                      <a:lnTo>
                        <a:pt x="44" y="0"/>
                      </a:lnTo>
                      <a:lnTo>
                        <a:pt x="88" y="0"/>
                      </a:lnTo>
                      <a:lnTo>
                        <a:pt x="88" y="39"/>
                      </a:lnTo>
                      <a:lnTo>
                        <a:pt x="37" y="90"/>
                      </a:lnTo>
                      <a:lnTo>
                        <a:pt x="0" y="55"/>
                      </a:lnTo>
                      <a:lnTo>
                        <a:pt x="28" y="27"/>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70" name="Freeform 96"/>
                <p:cNvSpPr>
                  <a:spLocks/>
                </p:cNvSpPr>
                <p:nvPr/>
              </p:nvSpPr>
              <p:spPr bwMode="auto">
                <a:xfrm>
                  <a:off x="1769" y="1840"/>
                  <a:ext cx="84" cy="88"/>
                </a:xfrm>
                <a:custGeom>
                  <a:avLst/>
                  <a:gdLst/>
                  <a:ahLst/>
                  <a:cxnLst>
                    <a:cxn ang="0">
                      <a:pos x="138" y="0"/>
                    </a:cxn>
                    <a:cxn ang="0">
                      <a:pos x="107" y="12"/>
                    </a:cxn>
                    <a:cxn ang="0">
                      <a:pos x="86" y="43"/>
                    </a:cxn>
                    <a:cxn ang="0">
                      <a:pos x="59" y="79"/>
                    </a:cxn>
                    <a:cxn ang="0">
                      <a:pos x="20" y="98"/>
                    </a:cxn>
                    <a:cxn ang="0">
                      <a:pos x="0" y="142"/>
                    </a:cxn>
                    <a:cxn ang="0">
                      <a:pos x="0" y="205"/>
                    </a:cxn>
                    <a:cxn ang="0">
                      <a:pos x="51" y="214"/>
                    </a:cxn>
                    <a:cxn ang="0">
                      <a:pos x="94" y="194"/>
                    </a:cxn>
                    <a:cxn ang="0">
                      <a:pos x="130" y="194"/>
                    </a:cxn>
                    <a:cxn ang="0">
                      <a:pos x="138" y="253"/>
                    </a:cxn>
                    <a:cxn ang="0">
                      <a:pos x="169" y="265"/>
                    </a:cxn>
                    <a:cxn ang="0">
                      <a:pos x="169" y="221"/>
                    </a:cxn>
                    <a:cxn ang="0">
                      <a:pos x="197" y="229"/>
                    </a:cxn>
                    <a:cxn ang="0">
                      <a:pos x="209" y="265"/>
                    </a:cxn>
                    <a:cxn ang="0">
                      <a:pos x="233" y="209"/>
                    </a:cxn>
                    <a:cxn ang="0">
                      <a:pos x="252" y="162"/>
                    </a:cxn>
                    <a:cxn ang="0">
                      <a:pos x="241" y="94"/>
                    </a:cxn>
                    <a:cxn ang="0">
                      <a:pos x="209" y="83"/>
                    </a:cxn>
                    <a:cxn ang="0">
                      <a:pos x="169" y="83"/>
                    </a:cxn>
                    <a:cxn ang="0">
                      <a:pos x="154" y="43"/>
                    </a:cxn>
                    <a:cxn ang="0">
                      <a:pos x="158" y="15"/>
                    </a:cxn>
                    <a:cxn ang="0">
                      <a:pos x="127" y="0"/>
                    </a:cxn>
                    <a:cxn ang="0">
                      <a:pos x="138" y="0"/>
                    </a:cxn>
                  </a:cxnLst>
                  <a:rect l="0" t="0" r="r" b="b"/>
                  <a:pathLst>
                    <a:path w="252" h="265">
                      <a:moveTo>
                        <a:pt x="138" y="0"/>
                      </a:moveTo>
                      <a:lnTo>
                        <a:pt x="107" y="12"/>
                      </a:lnTo>
                      <a:lnTo>
                        <a:pt x="86" y="43"/>
                      </a:lnTo>
                      <a:lnTo>
                        <a:pt x="59" y="79"/>
                      </a:lnTo>
                      <a:lnTo>
                        <a:pt x="20" y="98"/>
                      </a:lnTo>
                      <a:lnTo>
                        <a:pt x="0" y="142"/>
                      </a:lnTo>
                      <a:lnTo>
                        <a:pt x="0" y="205"/>
                      </a:lnTo>
                      <a:lnTo>
                        <a:pt x="51" y="214"/>
                      </a:lnTo>
                      <a:lnTo>
                        <a:pt x="94" y="194"/>
                      </a:lnTo>
                      <a:lnTo>
                        <a:pt x="130" y="194"/>
                      </a:lnTo>
                      <a:lnTo>
                        <a:pt x="138" y="253"/>
                      </a:lnTo>
                      <a:lnTo>
                        <a:pt x="169" y="265"/>
                      </a:lnTo>
                      <a:lnTo>
                        <a:pt x="169" y="221"/>
                      </a:lnTo>
                      <a:lnTo>
                        <a:pt x="197" y="229"/>
                      </a:lnTo>
                      <a:lnTo>
                        <a:pt x="209" y="265"/>
                      </a:lnTo>
                      <a:lnTo>
                        <a:pt x="233" y="209"/>
                      </a:lnTo>
                      <a:lnTo>
                        <a:pt x="252" y="162"/>
                      </a:lnTo>
                      <a:lnTo>
                        <a:pt x="241" y="94"/>
                      </a:lnTo>
                      <a:lnTo>
                        <a:pt x="209" y="83"/>
                      </a:lnTo>
                      <a:lnTo>
                        <a:pt x="169" y="83"/>
                      </a:lnTo>
                      <a:lnTo>
                        <a:pt x="154" y="43"/>
                      </a:lnTo>
                      <a:lnTo>
                        <a:pt x="158" y="15"/>
                      </a:lnTo>
                      <a:lnTo>
                        <a:pt x="127" y="0"/>
                      </a:lnTo>
                      <a:lnTo>
                        <a:pt x="138" y="0"/>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71" name="Freeform 97"/>
                <p:cNvSpPr>
                  <a:spLocks/>
                </p:cNvSpPr>
                <p:nvPr/>
              </p:nvSpPr>
              <p:spPr bwMode="auto">
                <a:xfrm>
                  <a:off x="1769" y="1840"/>
                  <a:ext cx="84" cy="88"/>
                </a:xfrm>
                <a:custGeom>
                  <a:avLst/>
                  <a:gdLst/>
                  <a:ahLst/>
                  <a:cxnLst>
                    <a:cxn ang="0">
                      <a:pos x="138" y="0"/>
                    </a:cxn>
                    <a:cxn ang="0">
                      <a:pos x="107" y="12"/>
                    </a:cxn>
                    <a:cxn ang="0">
                      <a:pos x="86" y="43"/>
                    </a:cxn>
                    <a:cxn ang="0">
                      <a:pos x="59" y="79"/>
                    </a:cxn>
                    <a:cxn ang="0">
                      <a:pos x="20" y="98"/>
                    </a:cxn>
                    <a:cxn ang="0">
                      <a:pos x="0" y="142"/>
                    </a:cxn>
                    <a:cxn ang="0">
                      <a:pos x="0" y="205"/>
                    </a:cxn>
                    <a:cxn ang="0">
                      <a:pos x="51" y="214"/>
                    </a:cxn>
                    <a:cxn ang="0">
                      <a:pos x="94" y="194"/>
                    </a:cxn>
                    <a:cxn ang="0">
                      <a:pos x="130" y="194"/>
                    </a:cxn>
                    <a:cxn ang="0">
                      <a:pos x="138" y="253"/>
                    </a:cxn>
                    <a:cxn ang="0">
                      <a:pos x="169" y="265"/>
                    </a:cxn>
                    <a:cxn ang="0">
                      <a:pos x="169" y="221"/>
                    </a:cxn>
                    <a:cxn ang="0">
                      <a:pos x="197" y="229"/>
                    </a:cxn>
                    <a:cxn ang="0">
                      <a:pos x="209" y="265"/>
                    </a:cxn>
                    <a:cxn ang="0">
                      <a:pos x="233" y="209"/>
                    </a:cxn>
                    <a:cxn ang="0">
                      <a:pos x="252" y="162"/>
                    </a:cxn>
                    <a:cxn ang="0">
                      <a:pos x="241" y="94"/>
                    </a:cxn>
                    <a:cxn ang="0">
                      <a:pos x="209" y="83"/>
                    </a:cxn>
                    <a:cxn ang="0">
                      <a:pos x="169" y="83"/>
                    </a:cxn>
                    <a:cxn ang="0">
                      <a:pos x="154" y="43"/>
                    </a:cxn>
                    <a:cxn ang="0">
                      <a:pos x="158" y="15"/>
                    </a:cxn>
                    <a:cxn ang="0">
                      <a:pos x="127" y="0"/>
                    </a:cxn>
                  </a:cxnLst>
                  <a:rect l="0" t="0" r="r" b="b"/>
                  <a:pathLst>
                    <a:path w="252" h="265">
                      <a:moveTo>
                        <a:pt x="138" y="0"/>
                      </a:moveTo>
                      <a:lnTo>
                        <a:pt x="107" y="12"/>
                      </a:lnTo>
                      <a:lnTo>
                        <a:pt x="86" y="43"/>
                      </a:lnTo>
                      <a:lnTo>
                        <a:pt x="59" y="79"/>
                      </a:lnTo>
                      <a:lnTo>
                        <a:pt x="20" y="98"/>
                      </a:lnTo>
                      <a:lnTo>
                        <a:pt x="0" y="142"/>
                      </a:lnTo>
                      <a:lnTo>
                        <a:pt x="0" y="205"/>
                      </a:lnTo>
                      <a:lnTo>
                        <a:pt x="51" y="214"/>
                      </a:lnTo>
                      <a:lnTo>
                        <a:pt x="94" y="194"/>
                      </a:lnTo>
                      <a:lnTo>
                        <a:pt x="130" y="194"/>
                      </a:lnTo>
                      <a:lnTo>
                        <a:pt x="138" y="253"/>
                      </a:lnTo>
                      <a:lnTo>
                        <a:pt x="169" y="265"/>
                      </a:lnTo>
                      <a:lnTo>
                        <a:pt x="169" y="221"/>
                      </a:lnTo>
                      <a:lnTo>
                        <a:pt x="197" y="229"/>
                      </a:lnTo>
                      <a:lnTo>
                        <a:pt x="209" y="265"/>
                      </a:lnTo>
                      <a:lnTo>
                        <a:pt x="233" y="209"/>
                      </a:lnTo>
                      <a:lnTo>
                        <a:pt x="252" y="162"/>
                      </a:lnTo>
                      <a:lnTo>
                        <a:pt x="241" y="94"/>
                      </a:lnTo>
                      <a:lnTo>
                        <a:pt x="209" y="83"/>
                      </a:lnTo>
                      <a:lnTo>
                        <a:pt x="169" y="83"/>
                      </a:lnTo>
                      <a:lnTo>
                        <a:pt x="154" y="43"/>
                      </a:lnTo>
                      <a:lnTo>
                        <a:pt x="158" y="15"/>
                      </a:lnTo>
                      <a:lnTo>
                        <a:pt x="127" y="0"/>
                      </a:lnTo>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72" name="Freeform 98"/>
                <p:cNvSpPr>
                  <a:spLocks/>
                </p:cNvSpPr>
                <p:nvPr/>
              </p:nvSpPr>
              <p:spPr bwMode="auto">
                <a:xfrm>
                  <a:off x="1845" y="1907"/>
                  <a:ext cx="14" cy="24"/>
                </a:xfrm>
                <a:custGeom>
                  <a:avLst/>
                  <a:gdLst/>
                  <a:ahLst/>
                  <a:cxnLst>
                    <a:cxn ang="0">
                      <a:pos x="41" y="0"/>
                    </a:cxn>
                    <a:cxn ang="0">
                      <a:pos x="37" y="32"/>
                    </a:cxn>
                    <a:cxn ang="0">
                      <a:pos x="33" y="64"/>
                    </a:cxn>
                    <a:cxn ang="0">
                      <a:pos x="0" y="72"/>
                    </a:cxn>
                    <a:cxn ang="0">
                      <a:pos x="41" y="0"/>
                    </a:cxn>
                  </a:cxnLst>
                  <a:rect l="0" t="0" r="r" b="b"/>
                  <a:pathLst>
                    <a:path w="41" h="72">
                      <a:moveTo>
                        <a:pt x="41" y="0"/>
                      </a:moveTo>
                      <a:lnTo>
                        <a:pt x="37" y="32"/>
                      </a:lnTo>
                      <a:lnTo>
                        <a:pt x="33" y="64"/>
                      </a:lnTo>
                      <a:lnTo>
                        <a:pt x="0" y="72"/>
                      </a:lnTo>
                      <a:lnTo>
                        <a:pt x="41" y="0"/>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73" name="Freeform 99"/>
                <p:cNvSpPr>
                  <a:spLocks/>
                </p:cNvSpPr>
                <p:nvPr/>
              </p:nvSpPr>
              <p:spPr bwMode="auto">
                <a:xfrm>
                  <a:off x="970" y="1258"/>
                  <a:ext cx="147" cy="103"/>
                </a:xfrm>
                <a:custGeom>
                  <a:avLst/>
                  <a:gdLst/>
                  <a:ahLst/>
                  <a:cxnLst>
                    <a:cxn ang="0">
                      <a:pos x="142" y="16"/>
                    </a:cxn>
                    <a:cxn ang="0">
                      <a:pos x="86" y="103"/>
                    </a:cxn>
                    <a:cxn ang="0">
                      <a:pos x="55" y="158"/>
                    </a:cxn>
                    <a:cxn ang="0">
                      <a:pos x="0" y="221"/>
                    </a:cxn>
                    <a:cxn ang="0">
                      <a:pos x="39" y="269"/>
                    </a:cxn>
                    <a:cxn ang="0">
                      <a:pos x="103" y="309"/>
                    </a:cxn>
                    <a:cxn ang="0">
                      <a:pos x="221" y="245"/>
                    </a:cxn>
                    <a:cxn ang="0">
                      <a:pos x="284" y="206"/>
                    </a:cxn>
                    <a:cxn ang="0">
                      <a:pos x="379" y="182"/>
                    </a:cxn>
                    <a:cxn ang="0">
                      <a:pos x="442" y="134"/>
                    </a:cxn>
                    <a:cxn ang="0">
                      <a:pos x="363" y="64"/>
                    </a:cxn>
                    <a:cxn ang="0">
                      <a:pos x="260" y="40"/>
                    </a:cxn>
                    <a:cxn ang="0">
                      <a:pos x="221" y="0"/>
                    </a:cxn>
                    <a:cxn ang="0">
                      <a:pos x="173" y="48"/>
                    </a:cxn>
                    <a:cxn ang="0">
                      <a:pos x="142" y="16"/>
                    </a:cxn>
                  </a:cxnLst>
                  <a:rect l="0" t="0" r="r" b="b"/>
                  <a:pathLst>
                    <a:path w="442" h="309">
                      <a:moveTo>
                        <a:pt x="142" y="16"/>
                      </a:moveTo>
                      <a:lnTo>
                        <a:pt x="86" y="103"/>
                      </a:lnTo>
                      <a:lnTo>
                        <a:pt x="55" y="158"/>
                      </a:lnTo>
                      <a:lnTo>
                        <a:pt x="0" y="221"/>
                      </a:lnTo>
                      <a:lnTo>
                        <a:pt x="39" y="269"/>
                      </a:lnTo>
                      <a:lnTo>
                        <a:pt x="103" y="309"/>
                      </a:lnTo>
                      <a:lnTo>
                        <a:pt x="221" y="245"/>
                      </a:lnTo>
                      <a:lnTo>
                        <a:pt x="284" y="206"/>
                      </a:lnTo>
                      <a:lnTo>
                        <a:pt x="379" y="182"/>
                      </a:lnTo>
                      <a:lnTo>
                        <a:pt x="442" y="134"/>
                      </a:lnTo>
                      <a:lnTo>
                        <a:pt x="363" y="64"/>
                      </a:lnTo>
                      <a:lnTo>
                        <a:pt x="260" y="40"/>
                      </a:lnTo>
                      <a:lnTo>
                        <a:pt x="221" y="0"/>
                      </a:lnTo>
                      <a:lnTo>
                        <a:pt x="173" y="48"/>
                      </a:lnTo>
                      <a:lnTo>
                        <a:pt x="142" y="16"/>
                      </a:lnTo>
                      <a:close/>
                    </a:path>
                  </a:pathLst>
                </a:custGeom>
                <a:solidFill>
                  <a:schemeClr val="accent3">
                    <a:lumMod val="75000"/>
                  </a:schemeClr>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74" name="Freeform 100"/>
                <p:cNvSpPr>
                  <a:spLocks/>
                </p:cNvSpPr>
                <p:nvPr/>
              </p:nvSpPr>
              <p:spPr bwMode="auto">
                <a:xfrm>
                  <a:off x="1064" y="1303"/>
                  <a:ext cx="214" cy="113"/>
                </a:xfrm>
                <a:custGeom>
                  <a:avLst/>
                  <a:gdLst/>
                  <a:ahLst/>
                  <a:cxnLst>
                    <a:cxn ang="0">
                      <a:pos x="198" y="32"/>
                    </a:cxn>
                    <a:cxn ang="0">
                      <a:pos x="110" y="79"/>
                    </a:cxn>
                    <a:cxn ang="0">
                      <a:pos x="110" y="120"/>
                    </a:cxn>
                    <a:cxn ang="0">
                      <a:pos x="8" y="127"/>
                    </a:cxn>
                    <a:cxn ang="0">
                      <a:pos x="0" y="166"/>
                    </a:cxn>
                    <a:cxn ang="0">
                      <a:pos x="167" y="199"/>
                    </a:cxn>
                    <a:cxn ang="0">
                      <a:pos x="40" y="230"/>
                    </a:cxn>
                    <a:cxn ang="0">
                      <a:pos x="16" y="254"/>
                    </a:cxn>
                    <a:cxn ang="0">
                      <a:pos x="103" y="300"/>
                    </a:cxn>
                    <a:cxn ang="0">
                      <a:pos x="182" y="341"/>
                    </a:cxn>
                    <a:cxn ang="0">
                      <a:pos x="292" y="341"/>
                    </a:cxn>
                    <a:cxn ang="0">
                      <a:pos x="482" y="333"/>
                    </a:cxn>
                    <a:cxn ang="0">
                      <a:pos x="601" y="309"/>
                    </a:cxn>
                    <a:cxn ang="0">
                      <a:pos x="570" y="230"/>
                    </a:cxn>
                    <a:cxn ang="0">
                      <a:pos x="640" y="214"/>
                    </a:cxn>
                    <a:cxn ang="0">
                      <a:pos x="561" y="166"/>
                    </a:cxn>
                    <a:cxn ang="0">
                      <a:pos x="513" y="72"/>
                    </a:cxn>
                    <a:cxn ang="0">
                      <a:pos x="537" y="17"/>
                    </a:cxn>
                    <a:cxn ang="0">
                      <a:pos x="443" y="0"/>
                    </a:cxn>
                    <a:cxn ang="0">
                      <a:pos x="419" y="103"/>
                    </a:cxn>
                    <a:cxn ang="0">
                      <a:pos x="371" y="48"/>
                    </a:cxn>
                    <a:cxn ang="0">
                      <a:pos x="332" y="17"/>
                    </a:cxn>
                    <a:cxn ang="0">
                      <a:pos x="301" y="72"/>
                    </a:cxn>
                    <a:cxn ang="0">
                      <a:pos x="268" y="8"/>
                    </a:cxn>
                    <a:cxn ang="0">
                      <a:pos x="198" y="32"/>
                    </a:cxn>
                  </a:cxnLst>
                  <a:rect l="0" t="0" r="r" b="b"/>
                  <a:pathLst>
                    <a:path w="640" h="341">
                      <a:moveTo>
                        <a:pt x="198" y="32"/>
                      </a:moveTo>
                      <a:lnTo>
                        <a:pt x="110" y="79"/>
                      </a:lnTo>
                      <a:lnTo>
                        <a:pt x="110" y="120"/>
                      </a:lnTo>
                      <a:lnTo>
                        <a:pt x="8" y="127"/>
                      </a:lnTo>
                      <a:lnTo>
                        <a:pt x="0" y="166"/>
                      </a:lnTo>
                      <a:lnTo>
                        <a:pt x="167" y="199"/>
                      </a:lnTo>
                      <a:lnTo>
                        <a:pt x="40" y="230"/>
                      </a:lnTo>
                      <a:lnTo>
                        <a:pt x="16" y="254"/>
                      </a:lnTo>
                      <a:lnTo>
                        <a:pt x="103" y="300"/>
                      </a:lnTo>
                      <a:lnTo>
                        <a:pt x="182" y="341"/>
                      </a:lnTo>
                      <a:lnTo>
                        <a:pt x="292" y="341"/>
                      </a:lnTo>
                      <a:lnTo>
                        <a:pt x="482" y="333"/>
                      </a:lnTo>
                      <a:lnTo>
                        <a:pt x="601" y="309"/>
                      </a:lnTo>
                      <a:lnTo>
                        <a:pt x="570" y="230"/>
                      </a:lnTo>
                      <a:lnTo>
                        <a:pt x="640" y="214"/>
                      </a:lnTo>
                      <a:lnTo>
                        <a:pt x="561" y="166"/>
                      </a:lnTo>
                      <a:lnTo>
                        <a:pt x="513" y="72"/>
                      </a:lnTo>
                      <a:lnTo>
                        <a:pt x="537" y="17"/>
                      </a:lnTo>
                      <a:lnTo>
                        <a:pt x="443" y="0"/>
                      </a:lnTo>
                      <a:lnTo>
                        <a:pt x="419" y="103"/>
                      </a:lnTo>
                      <a:lnTo>
                        <a:pt x="371" y="48"/>
                      </a:lnTo>
                      <a:lnTo>
                        <a:pt x="332" y="17"/>
                      </a:lnTo>
                      <a:lnTo>
                        <a:pt x="301" y="72"/>
                      </a:lnTo>
                      <a:lnTo>
                        <a:pt x="268" y="8"/>
                      </a:lnTo>
                      <a:lnTo>
                        <a:pt x="198" y="32"/>
                      </a:lnTo>
                      <a:close/>
                    </a:path>
                  </a:pathLst>
                </a:custGeom>
                <a:solidFill>
                  <a:schemeClr val="accent3">
                    <a:lumMod val="75000"/>
                  </a:schemeClr>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75" name="Freeform 101"/>
                <p:cNvSpPr>
                  <a:spLocks/>
                </p:cNvSpPr>
                <p:nvPr/>
              </p:nvSpPr>
              <p:spPr bwMode="auto">
                <a:xfrm>
                  <a:off x="1234" y="1282"/>
                  <a:ext cx="30" cy="15"/>
                </a:xfrm>
                <a:custGeom>
                  <a:avLst/>
                  <a:gdLst/>
                  <a:ahLst/>
                  <a:cxnLst>
                    <a:cxn ang="0">
                      <a:pos x="45" y="45"/>
                    </a:cxn>
                    <a:cxn ang="0">
                      <a:pos x="45" y="45"/>
                    </a:cxn>
                    <a:cxn ang="0">
                      <a:pos x="54" y="44"/>
                    </a:cxn>
                    <a:cxn ang="0">
                      <a:pos x="63" y="42"/>
                    </a:cxn>
                    <a:cxn ang="0">
                      <a:pos x="70" y="40"/>
                    </a:cxn>
                    <a:cxn ang="0">
                      <a:pos x="77" y="37"/>
                    </a:cxn>
                    <a:cxn ang="0">
                      <a:pos x="82" y="35"/>
                    </a:cxn>
                    <a:cxn ang="0">
                      <a:pos x="87" y="31"/>
                    </a:cxn>
                    <a:cxn ang="0">
                      <a:pos x="89" y="26"/>
                    </a:cxn>
                    <a:cxn ang="0">
                      <a:pos x="90" y="22"/>
                    </a:cxn>
                    <a:cxn ang="0">
                      <a:pos x="90" y="22"/>
                    </a:cxn>
                    <a:cxn ang="0">
                      <a:pos x="89" y="17"/>
                    </a:cxn>
                    <a:cxn ang="0">
                      <a:pos x="87" y="14"/>
                    </a:cxn>
                    <a:cxn ang="0">
                      <a:pos x="82" y="10"/>
                    </a:cxn>
                    <a:cxn ang="0">
                      <a:pos x="77" y="6"/>
                    </a:cxn>
                    <a:cxn ang="0">
                      <a:pos x="70" y="4"/>
                    </a:cxn>
                    <a:cxn ang="0">
                      <a:pos x="63" y="1"/>
                    </a:cxn>
                    <a:cxn ang="0">
                      <a:pos x="54" y="0"/>
                    </a:cxn>
                    <a:cxn ang="0">
                      <a:pos x="45" y="0"/>
                    </a:cxn>
                    <a:cxn ang="0">
                      <a:pos x="45" y="0"/>
                    </a:cxn>
                    <a:cxn ang="0">
                      <a:pos x="36" y="0"/>
                    </a:cxn>
                    <a:cxn ang="0">
                      <a:pos x="28" y="1"/>
                    </a:cxn>
                    <a:cxn ang="0">
                      <a:pos x="20" y="4"/>
                    </a:cxn>
                    <a:cxn ang="0">
                      <a:pos x="14" y="6"/>
                    </a:cxn>
                    <a:cxn ang="0">
                      <a:pos x="8" y="10"/>
                    </a:cxn>
                    <a:cxn ang="0">
                      <a:pos x="4" y="14"/>
                    </a:cxn>
                    <a:cxn ang="0">
                      <a:pos x="1" y="17"/>
                    </a:cxn>
                    <a:cxn ang="0">
                      <a:pos x="0" y="22"/>
                    </a:cxn>
                    <a:cxn ang="0">
                      <a:pos x="0" y="22"/>
                    </a:cxn>
                    <a:cxn ang="0">
                      <a:pos x="1" y="26"/>
                    </a:cxn>
                    <a:cxn ang="0">
                      <a:pos x="4" y="31"/>
                    </a:cxn>
                    <a:cxn ang="0">
                      <a:pos x="8" y="35"/>
                    </a:cxn>
                    <a:cxn ang="0">
                      <a:pos x="14" y="37"/>
                    </a:cxn>
                    <a:cxn ang="0">
                      <a:pos x="20" y="40"/>
                    </a:cxn>
                    <a:cxn ang="0">
                      <a:pos x="28" y="42"/>
                    </a:cxn>
                    <a:cxn ang="0">
                      <a:pos x="36" y="44"/>
                    </a:cxn>
                    <a:cxn ang="0">
                      <a:pos x="45" y="45"/>
                    </a:cxn>
                    <a:cxn ang="0">
                      <a:pos x="45" y="45"/>
                    </a:cxn>
                  </a:cxnLst>
                  <a:rect l="0" t="0" r="r" b="b"/>
                  <a:pathLst>
                    <a:path w="90" h="45">
                      <a:moveTo>
                        <a:pt x="45" y="45"/>
                      </a:moveTo>
                      <a:lnTo>
                        <a:pt x="45" y="45"/>
                      </a:lnTo>
                      <a:lnTo>
                        <a:pt x="54" y="44"/>
                      </a:lnTo>
                      <a:lnTo>
                        <a:pt x="63" y="42"/>
                      </a:lnTo>
                      <a:lnTo>
                        <a:pt x="70" y="40"/>
                      </a:lnTo>
                      <a:lnTo>
                        <a:pt x="77" y="37"/>
                      </a:lnTo>
                      <a:lnTo>
                        <a:pt x="82" y="35"/>
                      </a:lnTo>
                      <a:lnTo>
                        <a:pt x="87" y="31"/>
                      </a:lnTo>
                      <a:lnTo>
                        <a:pt x="89" y="26"/>
                      </a:lnTo>
                      <a:lnTo>
                        <a:pt x="90" y="22"/>
                      </a:lnTo>
                      <a:lnTo>
                        <a:pt x="90" y="22"/>
                      </a:lnTo>
                      <a:lnTo>
                        <a:pt x="89" y="17"/>
                      </a:lnTo>
                      <a:lnTo>
                        <a:pt x="87" y="14"/>
                      </a:lnTo>
                      <a:lnTo>
                        <a:pt x="82" y="10"/>
                      </a:lnTo>
                      <a:lnTo>
                        <a:pt x="77" y="6"/>
                      </a:lnTo>
                      <a:lnTo>
                        <a:pt x="70" y="4"/>
                      </a:lnTo>
                      <a:lnTo>
                        <a:pt x="63" y="1"/>
                      </a:lnTo>
                      <a:lnTo>
                        <a:pt x="54" y="0"/>
                      </a:lnTo>
                      <a:lnTo>
                        <a:pt x="45" y="0"/>
                      </a:lnTo>
                      <a:lnTo>
                        <a:pt x="45" y="0"/>
                      </a:lnTo>
                      <a:lnTo>
                        <a:pt x="36" y="0"/>
                      </a:lnTo>
                      <a:lnTo>
                        <a:pt x="28" y="1"/>
                      </a:lnTo>
                      <a:lnTo>
                        <a:pt x="20" y="4"/>
                      </a:lnTo>
                      <a:lnTo>
                        <a:pt x="14" y="6"/>
                      </a:lnTo>
                      <a:lnTo>
                        <a:pt x="8" y="10"/>
                      </a:lnTo>
                      <a:lnTo>
                        <a:pt x="4" y="14"/>
                      </a:lnTo>
                      <a:lnTo>
                        <a:pt x="1" y="17"/>
                      </a:lnTo>
                      <a:lnTo>
                        <a:pt x="0" y="22"/>
                      </a:lnTo>
                      <a:lnTo>
                        <a:pt x="0" y="22"/>
                      </a:lnTo>
                      <a:lnTo>
                        <a:pt x="1" y="26"/>
                      </a:lnTo>
                      <a:lnTo>
                        <a:pt x="4" y="31"/>
                      </a:lnTo>
                      <a:lnTo>
                        <a:pt x="8" y="35"/>
                      </a:lnTo>
                      <a:lnTo>
                        <a:pt x="14" y="37"/>
                      </a:lnTo>
                      <a:lnTo>
                        <a:pt x="20" y="40"/>
                      </a:lnTo>
                      <a:lnTo>
                        <a:pt x="28" y="42"/>
                      </a:lnTo>
                      <a:lnTo>
                        <a:pt x="36" y="44"/>
                      </a:lnTo>
                      <a:lnTo>
                        <a:pt x="45" y="45"/>
                      </a:lnTo>
                      <a:lnTo>
                        <a:pt x="45" y="45"/>
                      </a:lnTo>
                      <a:close/>
                    </a:path>
                  </a:pathLst>
                </a:custGeom>
                <a:solidFill>
                  <a:schemeClr val="accent3">
                    <a:lumMod val="75000"/>
                  </a:schemeClr>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76" name="Freeform 102"/>
                <p:cNvSpPr>
                  <a:spLocks/>
                </p:cNvSpPr>
                <p:nvPr/>
              </p:nvSpPr>
              <p:spPr bwMode="auto">
                <a:xfrm>
                  <a:off x="1049" y="1179"/>
                  <a:ext cx="89" cy="56"/>
                </a:xfrm>
                <a:custGeom>
                  <a:avLst/>
                  <a:gdLst/>
                  <a:ahLst/>
                  <a:cxnLst>
                    <a:cxn ang="0">
                      <a:pos x="269" y="0"/>
                    </a:cxn>
                    <a:cxn ang="0">
                      <a:pos x="197" y="23"/>
                    </a:cxn>
                    <a:cxn ang="0">
                      <a:pos x="94" y="71"/>
                    </a:cxn>
                    <a:cxn ang="0">
                      <a:pos x="8" y="95"/>
                    </a:cxn>
                    <a:cxn ang="0">
                      <a:pos x="0" y="150"/>
                    </a:cxn>
                    <a:cxn ang="0">
                      <a:pos x="118" y="167"/>
                    </a:cxn>
                    <a:cxn ang="0">
                      <a:pos x="197" y="87"/>
                    </a:cxn>
                    <a:cxn ang="0">
                      <a:pos x="269" y="87"/>
                    </a:cxn>
                    <a:cxn ang="0">
                      <a:pos x="269" y="0"/>
                    </a:cxn>
                  </a:cxnLst>
                  <a:rect l="0" t="0" r="r" b="b"/>
                  <a:pathLst>
                    <a:path w="269" h="167">
                      <a:moveTo>
                        <a:pt x="269" y="0"/>
                      </a:moveTo>
                      <a:lnTo>
                        <a:pt x="197" y="23"/>
                      </a:lnTo>
                      <a:lnTo>
                        <a:pt x="94" y="71"/>
                      </a:lnTo>
                      <a:lnTo>
                        <a:pt x="8" y="95"/>
                      </a:lnTo>
                      <a:lnTo>
                        <a:pt x="0" y="150"/>
                      </a:lnTo>
                      <a:lnTo>
                        <a:pt x="118" y="167"/>
                      </a:lnTo>
                      <a:lnTo>
                        <a:pt x="197" y="87"/>
                      </a:lnTo>
                      <a:lnTo>
                        <a:pt x="269" y="87"/>
                      </a:lnTo>
                      <a:lnTo>
                        <a:pt x="269" y="0"/>
                      </a:lnTo>
                      <a:close/>
                    </a:path>
                  </a:pathLst>
                </a:custGeom>
                <a:solidFill>
                  <a:schemeClr val="accent3">
                    <a:lumMod val="75000"/>
                  </a:schemeClr>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77" name="Freeform 103"/>
                <p:cNvSpPr>
                  <a:spLocks/>
                </p:cNvSpPr>
                <p:nvPr/>
              </p:nvSpPr>
              <p:spPr bwMode="auto">
                <a:xfrm>
                  <a:off x="1104" y="1230"/>
                  <a:ext cx="15" cy="27"/>
                </a:xfrm>
                <a:custGeom>
                  <a:avLst/>
                  <a:gdLst/>
                  <a:ahLst/>
                  <a:cxnLst>
                    <a:cxn ang="0">
                      <a:pos x="23" y="79"/>
                    </a:cxn>
                    <a:cxn ang="0">
                      <a:pos x="23" y="79"/>
                    </a:cxn>
                    <a:cxn ang="0">
                      <a:pos x="18" y="78"/>
                    </a:cxn>
                    <a:cxn ang="0">
                      <a:pos x="14" y="75"/>
                    </a:cxn>
                    <a:cxn ang="0">
                      <a:pos x="10" y="72"/>
                    </a:cxn>
                    <a:cxn ang="0">
                      <a:pos x="6" y="68"/>
                    </a:cxn>
                    <a:cxn ang="0">
                      <a:pos x="4" y="62"/>
                    </a:cxn>
                    <a:cxn ang="0">
                      <a:pos x="1" y="55"/>
                    </a:cxn>
                    <a:cxn ang="0">
                      <a:pos x="0" y="48"/>
                    </a:cxn>
                    <a:cxn ang="0">
                      <a:pos x="0" y="40"/>
                    </a:cxn>
                    <a:cxn ang="0">
                      <a:pos x="0" y="40"/>
                    </a:cxn>
                    <a:cxn ang="0">
                      <a:pos x="0" y="31"/>
                    </a:cxn>
                    <a:cxn ang="0">
                      <a:pos x="1" y="24"/>
                    </a:cxn>
                    <a:cxn ang="0">
                      <a:pos x="4" y="18"/>
                    </a:cxn>
                    <a:cxn ang="0">
                      <a:pos x="6" y="13"/>
                    </a:cxn>
                    <a:cxn ang="0">
                      <a:pos x="10" y="8"/>
                    </a:cxn>
                    <a:cxn ang="0">
                      <a:pos x="14" y="4"/>
                    </a:cxn>
                    <a:cxn ang="0">
                      <a:pos x="18" y="1"/>
                    </a:cxn>
                    <a:cxn ang="0">
                      <a:pos x="23" y="0"/>
                    </a:cxn>
                    <a:cxn ang="0">
                      <a:pos x="23" y="0"/>
                    </a:cxn>
                    <a:cxn ang="0">
                      <a:pos x="26" y="1"/>
                    </a:cxn>
                    <a:cxn ang="0">
                      <a:pos x="32" y="4"/>
                    </a:cxn>
                    <a:cxn ang="0">
                      <a:pos x="35" y="8"/>
                    </a:cxn>
                    <a:cxn ang="0">
                      <a:pos x="38" y="13"/>
                    </a:cxn>
                    <a:cxn ang="0">
                      <a:pos x="40" y="18"/>
                    </a:cxn>
                    <a:cxn ang="0">
                      <a:pos x="43" y="24"/>
                    </a:cxn>
                    <a:cxn ang="0">
                      <a:pos x="44" y="31"/>
                    </a:cxn>
                    <a:cxn ang="0">
                      <a:pos x="44" y="40"/>
                    </a:cxn>
                    <a:cxn ang="0">
                      <a:pos x="44" y="40"/>
                    </a:cxn>
                    <a:cxn ang="0">
                      <a:pos x="44" y="48"/>
                    </a:cxn>
                    <a:cxn ang="0">
                      <a:pos x="43" y="55"/>
                    </a:cxn>
                    <a:cxn ang="0">
                      <a:pos x="40" y="62"/>
                    </a:cxn>
                    <a:cxn ang="0">
                      <a:pos x="38" y="68"/>
                    </a:cxn>
                    <a:cxn ang="0">
                      <a:pos x="35" y="72"/>
                    </a:cxn>
                    <a:cxn ang="0">
                      <a:pos x="32" y="75"/>
                    </a:cxn>
                    <a:cxn ang="0">
                      <a:pos x="26" y="78"/>
                    </a:cxn>
                    <a:cxn ang="0">
                      <a:pos x="23" y="79"/>
                    </a:cxn>
                    <a:cxn ang="0">
                      <a:pos x="23" y="79"/>
                    </a:cxn>
                  </a:cxnLst>
                  <a:rect l="0" t="0" r="r" b="b"/>
                  <a:pathLst>
                    <a:path w="44" h="79">
                      <a:moveTo>
                        <a:pt x="23" y="79"/>
                      </a:moveTo>
                      <a:lnTo>
                        <a:pt x="23" y="79"/>
                      </a:lnTo>
                      <a:lnTo>
                        <a:pt x="18" y="78"/>
                      </a:lnTo>
                      <a:lnTo>
                        <a:pt x="14" y="75"/>
                      </a:lnTo>
                      <a:lnTo>
                        <a:pt x="10" y="72"/>
                      </a:lnTo>
                      <a:lnTo>
                        <a:pt x="6" y="68"/>
                      </a:lnTo>
                      <a:lnTo>
                        <a:pt x="4" y="62"/>
                      </a:lnTo>
                      <a:lnTo>
                        <a:pt x="1" y="55"/>
                      </a:lnTo>
                      <a:lnTo>
                        <a:pt x="0" y="48"/>
                      </a:lnTo>
                      <a:lnTo>
                        <a:pt x="0" y="40"/>
                      </a:lnTo>
                      <a:lnTo>
                        <a:pt x="0" y="40"/>
                      </a:lnTo>
                      <a:lnTo>
                        <a:pt x="0" y="31"/>
                      </a:lnTo>
                      <a:lnTo>
                        <a:pt x="1" y="24"/>
                      </a:lnTo>
                      <a:lnTo>
                        <a:pt x="4" y="18"/>
                      </a:lnTo>
                      <a:lnTo>
                        <a:pt x="6" y="13"/>
                      </a:lnTo>
                      <a:lnTo>
                        <a:pt x="10" y="8"/>
                      </a:lnTo>
                      <a:lnTo>
                        <a:pt x="14" y="4"/>
                      </a:lnTo>
                      <a:lnTo>
                        <a:pt x="18" y="1"/>
                      </a:lnTo>
                      <a:lnTo>
                        <a:pt x="23" y="0"/>
                      </a:lnTo>
                      <a:lnTo>
                        <a:pt x="23" y="0"/>
                      </a:lnTo>
                      <a:lnTo>
                        <a:pt x="26" y="1"/>
                      </a:lnTo>
                      <a:lnTo>
                        <a:pt x="32" y="4"/>
                      </a:lnTo>
                      <a:lnTo>
                        <a:pt x="35" y="8"/>
                      </a:lnTo>
                      <a:lnTo>
                        <a:pt x="38" y="13"/>
                      </a:lnTo>
                      <a:lnTo>
                        <a:pt x="40" y="18"/>
                      </a:lnTo>
                      <a:lnTo>
                        <a:pt x="43" y="24"/>
                      </a:lnTo>
                      <a:lnTo>
                        <a:pt x="44" y="31"/>
                      </a:lnTo>
                      <a:lnTo>
                        <a:pt x="44" y="40"/>
                      </a:lnTo>
                      <a:lnTo>
                        <a:pt x="44" y="40"/>
                      </a:lnTo>
                      <a:lnTo>
                        <a:pt x="44" y="48"/>
                      </a:lnTo>
                      <a:lnTo>
                        <a:pt x="43" y="55"/>
                      </a:lnTo>
                      <a:lnTo>
                        <a:pt x="40" y="62"/>
                      </a:lnTo>
                      <a:lnTo>
                        <a:pt x="38" y="68"/>
                      </a:lnTo>
                      <a:lnTo>
                        <a:pt x="35" y="72"/>
                      </a:lnTo>
                      <a:lnTo>
                        <a:pt x="32" y="75"/>
                      </a:lnTo>
                      <a:lnTo>
                        <a:pt x="26" y="78"/>
                      </a:lnTo>
                      <a:lnTo>
                        <a:pt x="23" y="79"/>
                      </a:lnTo>
                      <a:lnTo>
                        <a:pt x="23" y="79"/>
                      </a:lnTo>
                      <a:close/>
                    </a:path>
                  </a:pathLst>
                </a:custGeom>
                <a:solidFill>
                  <a:schemeClr val="accent3">
                    <a:lumMod val="75000"/>
                  </a:schemeClr>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78" name="Freeform 104"/>
                <p:cNvSpPr>
                  <a:spLocks/>
                </p:cNvSpPr>
                <p:nvPr/>
              </p:nvSpPr>
              <p:spPr bwMode="auto">
                <a:xfrm>
                  <a:off x="1135" y="1205"/>
                  <a:ext cx="138" cy="66"/>
                </a:xfrm>
                <a:custGeom>
                  <a:avLst/>
                  <a:gdLst/>
                  <a:ahLst/>
                  <a:cxnLst>
                    <a:cxn ang="0">
                      <a:pos x="143" y="64"/>
                    </a:cxn>
                    <a:cxn ang="0">
                      <a:pos x="103" y="103"/>
                    </a:cxn>
                    <a:cxn ang="0">
                      <a:pos x="16" y="103"/>
                    </a:cxn>
                    <a:cxn ang="0">
                      <a:pos x="0" y="174"/>
                    </a:cxn>
                    <a:cxn ang="0">
                      <a:pos x="95" y="198"/>
                    </a:cxn>
                    <a:cxn ang="0">
                      <a:pos x="175" y="182"/>
                    </a:cxn>
                    <a:cxn ang="0">
                      <a:pos x="245" y="158"/>
                    </a:cxn>
                    <a:cxn ang="0">
                      <a:pos x="333" y="143"/>
                    </a:cxn>
                    <a:cxn ang="0">
                      <a:pos x="412" y="165"/>
                    </a:cxn>
                    <a:cxn ang="0">
                      <a:pos x="372" y="79"/>
                    </a:cxn>
                    <a:cxn ang="0">
                      <a:pos x="285" y="55"/>
                    </a:cxn>
                    <a:cxn ang="0">
                      <a:pos x="269" y="0"/>
                    </a:cxn>
                    <a:cxn ang="0">
                      <a:pos x="198" y="8"/>
                    </a:cxn>
                    <a:cxn ang="0">
                      <a:pos x="190" y="55"/>
                    </a:cxn>
                    <a:cxn ang="0">
                      <a:pos x="143" y="64"/>
                    </a:cxn>
                  </a:cxnLst>
                  <a:rect l="0" t="0" r="r" b="b"/>
                  <a:pathLst>
                    <a:path w="412" h="198">
                      <a:moveTo>
                        <a:pt x="143" y="64"/>
                      </a:moveTo>
                      <a:lnTo>
                        <a:pt x="103" y="103"/>
                      </a:lnTo>
                      <a:lnTo>
                        <a:pt x="16" y="103"/>
                      </a:lnTo>
                      <a:lnTo>
                        <a:pt x="0" y="174"/>
                      </a:lnTo>
                      <a:lnTo>
                        <a:pt x="95" y="198"/>
                      </a:lnTo>
                      <a:lnTo>
                        <a:pt x="175" y="182"/>
                      </a:lnTo>
                      <a:lnTo>
                        <a:pt x="245" y="158"/>
                      </a:lnTo>
                      <a:lnTo>
                        <a:pt x="333" y="143"/>
                      </a:lnTo>
                      <a:lnTo>
                        <a:pt x="412" y="165"/>
                      </a:lnTo>
                      <a:lnTo>
                        <a:pt x="372" y="79"/>
                      </a:lnTo>
                      <a:lnTo>
                        <a:pt x="285" y="55"/>
                      </a:lnTo>
                      <a:lnTo>
                        <a:pt x="269" y="0"/>
                      </a:lnTo>
                      <a:lnTo>
                        <a:pt x="198" y="8"/>
                      </a:lnTo>
                      <a:lnTo>
                        <a:pt x="190" y="55"/>
                      </a:lnTo>
                      <a:lnTo>
                        <a:pt x="143" y="64"/>
                      </a:lnTo>
                      <a:close/>
                    </a:path>
                  </a:pathLst>
                </a:custGeom>
                <a:solidFill>
                  <a:schemeClr val="accent3">
                    <a:lumMod val="75000"/>
                  </a:schemeClr>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79" name="Freeform 105"/>
                <p:cNvSpPr>
                  <a:spLocks/>
                </p:cNvSpPr>
                <p:nvPr/>
              </p:nvSpPr>
              <p:spPr bwMode="auto">
                <a:xfrm>
                  <a:off x="1180" y="1168"/>
                  <a:ext cx="42" cy="32"/>
                </a:xfrm>
                <a:custGeom>
                  <a:avLst/>
                  <a:gdLst/>
                  <a:ahLst/>
                  <a:cxnLst>
                    <a:cxn ang="0">
                      <a:pos x="79" y="8"/>
                    </a:cxn>
                    <a:cxn ang="0">
                      <a:pos x="24" y="8"/>
                    </a:cxn>
                    <a:cxn ang="0">
                      <a:pos x="0" y="55"/>
                    </a:cxn>
                    <a:cxn ang="0">
                      <a:pos x="0" y="96"/>
                    </a:cxn>
                    <a:cxn ang="0">
                      <a:pos x="56" y="64"/>
                    </a:cxn>
                    <a:cxn ang="0">
                      <a:pos x="120" y="48"/>
                    </a:cxn>
                    <a:cxn ang="0">
                      <a:pos x="127" y="0"/>
                    </a:cxn>
                    <a:cxn ang="0">
                      <a:pos x="79" y="8"/>
                    </a:cxn>
                  </a:cxnLst>
                  <a:rect l="0" t="0" r="r" b="b"/>
                  <a:pathLst>
                    <a:path w="127" h="96">
                      <a:moveTo>
                        <a:pt x="79" y="8"/>
                      </a:moveTo>
                      <a:lnTo>
                        <a:pt x="24" y="8"/>
                      </a:lnTo>
                      <a:lnTo>
                        <a:pt x="0" y="55"/>
                      </a:lnTo>
                      <a:lnTo>
                        <a:pt x="0" y="96"/>
                      </a:lnTo>
                      <a:lnTo>
                        <a:pt x="56" y="64"/>
                      </a:lnTo>
                      <a:lnTo>
                        <a:pt x="120" y="48"/>
                      </a:lnTo>
                      <a:lnTo>
                        <a:pt x="127" y="0"/>
                      </a:lnTo>
                      <a:lnTo>
                        <a:pt x="79" y="8"/>
                      </a:lnTo>
                      <a:close/>
                    </a:path>
                  </a:pathLst>
                </a:custGeom>
                <a:solidFill>
                  <a:schemeClr val="accent3">
                    <a:lumMod val="75000"/>
                  </a:schemeClr>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80" name="Freeform 106"/>
                <p:cNvSpPr>
                  <a:spLocks/>
                </p:cNvSpPr>
                <p:nvPr/>
              </p:nvSpPr>
              <p:spPr bwMode="auto">
                <a:xfrm>
                  <a:off x="1178" y="1132"/>
                  <a:ext cx="52" cy="26"/>
                </a:xfrm>
                <a:custGeom>
                  <a:avLst/>
                  <a:gdLst/>
                  <a:ahLst/>
                  <a:cxnLst>
                    <a:cxn ang="0">
                      <a:pos x="39" y="24"/>
                    </a:cxn>
                    <a:cxn ang="0">
                      <a:pos x="79" y="0"/>
                    </a:cxn>
                    <a:cxn ang="0">
                      <a:pos x="134" y="7"/>
                    </a:cxn>
                    <a:cxn ang="0">
                      <a:pos x="158" y="47"/>
                    </a:cxn>
                    <a:cxn ang="0">
                      <a:pos x="86" y="71"/>
                    </a:cxn>
                    <a:cxn ang="0">
                      <a:pos x="0" y="79"/>
                    </a:cxn>
                    <a:cxn ang="0">
                      <a:pos x="39" y="24"/>
                    </a:cxn>
                  </a:cxnLst>
                  <a:rect l="0" t="0" r="r" b="b"/>
                  <a:pathLst>
                    <a:path w="158" h="79">
                      <a:moveTo>
                        <a:pt x="39" y="24"/>
                      </a:moveTo>
                      <a:lnTo>
                        <a:pt x="79" y="0"/>
                      </a:lnTo>
                      <a:lnTo>
                        <a:pt x="134" y="7"/>
                      </a:lnTo>
                      <a:lnTo>
                        <a:pt x="158" y="47"/>
                      </a:lnTo>
                      <a:lnTo>
                        <a:pt x="86" y="71"/>
                      </a:lnTo>
                      <a:lnTo>
                        <a:pt x="0" y="79"/>
                      </a:lnTo>
                      <a:lnTo>
                        <a:pt x="39" y="24"/>
                      </a:lnTo>
                      <a:close/>
                    </a:path>
                  </a:pathLst>
                </a:custGeom>
                <a:solidFill>
                  <a:schemeClr val="accent3">
                    <a:lumMod val="75000"/>
                  </a:schemeClr>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81" name="Freeform 107"/>
                <p:cNvSpPr>
                  <a:spLocks/>
                </p:cNvSpPr>
                <p:nvPr/>
              </p:nvSpPr>
              <p:spPr bwMode="auto">
                <a:xfrm>
                  <a:off x="1280" y="1132"/>
                  <a:ext cx="71" cy="47"/>
                </a:xfrm>
                <a:custGeom>
                  <a:avLst/>
                  <a:gdLst/>
                  <a:ahLst/>
                  <a:cxnLst>
                    <a:cxn ang="0">
                      <a:pos x="41" y="0"/>
                    </a:cxn>
                    <a:cxn ang="0">
                      <a:pos x="96" y="7"/>
                    </a:cxn>
                    <a:cxn ang="0">
                      <a:pos x="151" y="24"/>
                    </a:cxn>
                    <a:cxn ang="0">
                      <a:pos x="199" y="79"/>
                    </a:cxn>
                    <a:cxn ang="0">
                      <a:pos x="214" y="127"/>
                    </a:cxn>
                    <a:cxn ang="0">
                      <a:pos x="120" y="142"/>
                    </a:cxn>
                    <a:cxn ang="0">
                      <a:pos x="96" y="95"/>
                    </a:cxn>
                    <a:cxn ang="0">
                      <a:pos x="41" y="86"/>
                    </a:cxn>
                    <a:cxn ang="0">
                      <a:pos x="0" y="31"/>
                    </a:cxn>
                    <a:cxn ang="0">
                      <a:pos x="41" y="0"/>
                    </a:cxn>
                  </a:cxnLst>
                  <a:rect l="0" t="0" r="r" b="b"/>
                  <a:pathLst>
                    <a:path w="214" h="142">
                      <a:moveTo>
                        <a:pt x="41" y="0"/>
                      </a:moveTo>
                      <a:lnTo>
                        <a:pt x="96" y="7"/>
                      </a:lnTo>
                      <a:lnTo>
                        <a:pt x="151" y="24"/>
                      </a:lnTo>
                      <a:lnTo>
                        <a:pt x="199" y="79"/>
                      </a:lnTo>
                      <a:lnTo>
                        <a:pt x="214" y="127"/>
                      </a:lnTo>
                      <a:lnTo>
                        <a:pt x="120" y="142"/>
                      </a:lnTo>
                      <a:lnTo>
                        <a:pt x="96" y="95"/>
                      </a:lnTo>
                      <a:lnTo>
                        <a:pt x="41" y="86"/>
                      </a:lnTo>
                      <a:lnTo>
                        <a:pt x="0" y="31"/>
                      </a:lnTo>
                      <a:lnTo>
                        <a:pt x="41" y="0"/>
                      </a:lnTo>
                      <a:close/>
                    </a:path>
                  </a:pathLst>
                </a:custGeom>
                <a:solidFill>
                  <a:schemeClr val="accent3">
                    <a:lumMod val="75000"/>
                  </a:schemeClr>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82" name="Freeform 108"/>
                <p:cNvSpPr>
                  <a:spLocks/>
                </p:cNvSpPr>
                <p:nvPr/>
              </p:nvSpPr>
              <p:spPr bwMode="auto">
                <a:xfrm>
                  <a:off x="1280" y="1279"/>
                  <a:ext cx="69" cy="71"/>
                </a:xfrm>
                <a:custGeom>
                  <a:avLst/>
                  <a:gdLst/>
                  <a:ahLst/>
                  <a:cxnLst>
                    <a:cxn ang="0">
                      <a:pos x="72" y="15"/>
                    </a:cxn>
                    <a:cxn ang="0">
                      <a:pos x="88" y="63"/>
                    </a:cxn>
                    <a:cxn ang="0">
                      <a:pos x="80" y="118"/>
                    </a:cxn>
                    <a:cxn ang="0">
                      <a:pos x="9" y="78"/>
                    </a:cxn>
                    <a:cxn ang="0">
                      <a:pos x="0" y="126"/>
                    </a:cxn>
                    <a:cxn ang="0">
                      <a:pos x="64" y="166"/>
                    </a:cxn>
                    <a:cxn ang="0">
                      <a:pos x="96" y="205"/>
                    </a:cxn>
                    <a:cxn ang="0">
                      <a:pos x="167" y="212"/>
                    </a:cxn>
                    <a:cxn ang="0">
                      <a:pos x="206" y="142"/>
                    </a:cxn>
                    <a:cxn ang="0">
                      <a:pos x="182" y="87"/>
                    </a:cxn>
                    <a:cxn ang="0">
                      <a:pos x="191" y="0"/>
                    </a:cxn>
                    <a:cxn ang="0">
                      <a:pos x="72" y="15"/>
                    </a:cxn>
                  </a:cxnLst>
                  <a:rect l="0" t="0" r="r" b="b"/>
                  <a:pathLst>
                    <a:path w="206" h="212">
                      <a:moveTo>
                        <a:pt x="72" y="15"/>
                      </a:moveTo>
                      <a:lnTo>
                        <a:pt x="88" y="63"/>
                      </a:lnTo>
                      <a:lnTo>
                        <a:pt x="80" y="118"/>
                      </a:lnTo>
                      <a:lnTo>
                        <a:pt x="9" y="78"/>
                      </a:lnTo>
                      <a:lnTo>
                        <a:pt x="0" y="126"/>
                      </a:lnTo>
                      <a:lnTo>
                        <a:pt x="64" y="166"/>
                      </a:lnTo>
                      <a:lnTo>
                        <a:pt x="96" y="205"/>
                      </a:lnTo>
                      <a:lnTo>
                        <a:pt x="167" y="212"/>
                      </a:lnTo>
                      <a:lnTo>
                        <a:pt x="206" y="142"/>
                      </a:lnTo>
                      <a:lnTo>
                        <a:pt x="182" y="87"/>
                      </a:lnTo>
                      <a:lnTo>
                        <a:pt x="191" y="0"/>
                      </a:lnTo>
                      <a:lnTo>
                        <a:pt x="72" y="15"/>
                      </a:lnTo>
                      <a:close/>
                    </a:path>
                  </a:pathLst>
                </a:custGeom>
                <a:solidFill>
                  <a:schemeClr val="accent3">
                    <a:lumMod val="75000"/>
                  </a:schemeClr>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83" name="Freeform 109"/>
                <p:cNvSpPr>
                  <a:spLocks/>
                </p:cNvSpPr>
                <p:nvPr/>
              </p:nvSpPr>
              <p:spPr bwMode="auto">
                <a:xfrm>
                  <a:off x="1296" y="1384"/>
                  <a:ext cx="42" cy="32"/>
                </a:xfrm>
                <a:custGeom>
                  <a:avLst/>
                  <a:gdLst/>
                  <a:ahLst/>
                  <a:cxnLst>
                    <a:cxn ang="0">
                      <a:pos x="64" y="0"/>
                    </a:cxn>
                    <a:cxn ang="0">
                      <a:pos x="16" y="33"/>
                    </a:cxn>
                    <a:cxn ang="0">
                      <a:pos x="0" y="88"/>
                    </a:cxn>
                    <a:cxn ang="0">
                      <a:pos x="79" y="96"/>
                    </a:cxn>
                    <a:cxn ang="0">
                      <a:pos x="127" y="64"/>
                    </a:cxn>
                    <a:cxn ang="0">
                      <a:pos x="64" y="0"/>
                    </a:cxn>
                  </a:cxnLst>
                  <a:rect l="0" t="0" r="r" b="b"/>
                  <a:pathLst>
                    <a:path w="127" h="96">
                      <a:moveTo>
                        <a:pt x="64" y="0"/>
                      </a:moveTo>
                      <a:lnTo>
                        <a:pt x="16" y="33"/>
                      </a:lnTo>
                      <a:lnTo>
                        <a:pt x="0" y="88"/>
                      </a:lnTo>
                      <a:lnTo>
                        <a:pt x="79" y="96"/>
                      </a:lnTo>
                      <a:lnTo>
                        <a:pt x="127" y="64"/>
                      </a:lnTo>
                      <a:lnTo>
                        <a:pt x="64" y="0"/>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84" name="Freeform 110"/>
                <p:cNvSpPr>
                  <a:spLocks/>
                </p:cNvSpPr>
                <p:nvPr/>
              </p:nvSpPr>
              <p:spPr bwMode="auto">
                <a:xfrm>
                  <a:off x="1370" y="1276"/>
                  <a:ext cx="71" cy="56"/>
                </a:xfrm>
                <a:custGeom>
                  <a:avLst/>
                  <a:gdLst/>
                  <a:ahLst/>
                  <a:cxnLst>
                    <a:cxn ang="0">
                      <a:pos x="0" y="166"/>
                    </a:cxn>
                    <a:cxn ang="0">
                      <a:pos x="8" y="96"/>
                    </a:cxn>
                    <a:cxn ang="0">
                      <a:pos x="32" y="32"/>
                    </a:cxn>
                    <a:cxn ang="0">
                      <a:pos x="102" y="0"/>
                    </a:cxn>
                    <a:cxn ang="0">
                      <a:pos x="166" y="9"/>
                    </a:cxn>
                    <a:cxn ang="0">
                      <a:pos x="214" y="24"/>
                    </a:cxn>
                    <a:cxn ang="0">
                      <a:pos x="174" y="72"/>
                    </a:cxn>
                    <a:cxn ang="0">
                      <a:pos x="111" y="119"/>
                    </a:cxn>
                    <a:cxn ang="0">
                      <a:pos x="63" y="119"/>
                    </a:cxn>
                    <a:cxn ang="0">
                      <a:pos x="47" y="166"/>
                    </a:cxn>
                    <a:cxn ang="0">
                      <a:pos x="0" y="166"/>
                    </a:cxn>
                  </a:cxnLst>
                  <a:rect l="0" t="0" r="r" b="b"/>
                  <a:pathLst>
                    <a:path w="214" h="166">
                      <a:moveTo>
                        <a:pt x="0" y="166"/>
                      </a:moveTo>
                      <a:lnTo>
                        <a:pt x="8" y="96"/>
                      </a:lnTo>
                      <a:lnTo>
                        <a:pt x="32" y="32"/>
                      </a:lnTo>
                      <a:lnTo>
                        <a:pt x="102" y="0"/>
                      </a:lnTo>
                      <a:lnTo>
                        <a:pt x="166" y="9"/>
                      </a:lnTo>
                      <a:lnTo>
                        <a:pt x="214" y="24"/>
                      </a:lnTo>
                      <a:lnTo>
                        <a:pt x="174" y="72"/>
                      </a:lnTo>
                      <a:lnTo>
                        <a:pt x="111" y="119"/>
                      </a:lnTo>
                      <a:lnTo>
                        <a:pt x="63" y="119"/>
                      </a:lnTo>
                      <a:lnTo>
                        <a:pt x="47" y="166"/>
                      </a:lnTo>
                      <a:lnTo>
                        <a:pt x="0" y="166"/>
                      </a:lnTo>
                      <a:close/>
                    </a:path>
                  </a:pathLst>
                </a:custGeom>
                <a:solidFill>
                  <a:schemeClr val="accent3">
                    <a:lumMod val="75000"/>
                  </a:schemeClr>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85" name="Freeform 111"/>
                <p:cNvSpPr>
                  <a:spLocks/>
                </p:cNvSpPr>
                <p:nvPr/>
              </p:nvSpPr>
              <p:spPr bwMode="auto">
                <a:xfrm>
                  <a:off x="1446" y="1282"/>
                  <a:ext cx="340" cy="305"/>
                </a:xfrm>
                <a:custGeom>
                  <a:avLst/>
                  <a:gdLst/>
                  <a:ahLst/>
                  <a:cxnLst>
                    <a:cxn ang="0">
                      <a:pos x="151" y="0"/>
                    </a:cxn>
                    <a:cxn ang="0">
                      <a:pos x="55" y="32"/>
                    </a:cxn>
                    <a:cxn ang="0">
                      <a:pos x="0" y="127"/>
                    </a:cxn>
                    <a:cxn ang="0">
                      <a:pos x="7" y="214"/>
                    </a:cxn>
                    <a:cxn ang="0">
                      <a:pos x="79" y="245"/>
                    </a:cxn>
                    <a:cxn ang="0">
                      <a:pos x="48" y="277"/>
                    </a:cxn>
                    <a:cxn ang="0">
                      <a:pos x="63" y="308"/>
                    </a:cxn>
                    <a:cxn ang="0">
                      <a:pos x="213" y="284"/>
                    </a:cxn>
                    <a:cxn ang="0">
                      <a:pos x="309" y="332"/>
                    </a:cxn>
                    <a:cxn ang="0">
                      <a:pos x="379" y="284"/>
                    </a:cxn>
                    <a:cxn ang="0">
                      <a:pos x="466" y="363"/>
                    </a:cxn>
                    <a:cxn ang="0">
                      <a:pos x="458" y="419"/>
                    </a:cxn>
                    <a:cxn ang="0">
                      <a:pos x="537" y="419"/>
                    </a:cxn>
                    <a:cxn ang="0">
                      <a:pos x="585" y="459"/>
                    </a:cxn>
                    <a:cxn ang="0">
                      <a:pos x="592" y="545"/>
                    </a:cxn>
                    <a:cxn ang="0">
                      <a:pos x="506" y="641"/>
                    </a:cxn>
                    <a:cxn ang="0">
                      <a:pos x="364" y="672"/>
                    </a:cxn>
                    <a:cxn ang="0">
                      <a:pos x="331" y="720"/>
                    </a:cxn>
                    <a:cxn ang="0">
                      <a:pos x="388" y="775"/>
                    </a:cxn>
                    <a:cxn ang="0">
                      <a:pos x="506" y="744"/>
                    </a:cxn>
                    <a:cxn ang="0">
                      <a:pos x="624" y="838"/>
                    </a:cxn>
                    <a:cxn ang="0">
                      <a:pos x="782" y="917"/>
                    </a:cxn>
                    <a:cxn ang="0">
                      <a:pos x="727" y="790"/>
                    </a:cxn>
                    <a:cxn ang="0">
                      <a:pos x="837" y="862"/>
                    </a:cxn>
                    <a:cxn ang="0">
                      <a:pos x="870" y="783"/>
                    </a:cxn>
                    <a:cxn ang="0">
                      <a:pos x="846" y="687"/>
                    </a:cxn>
                    <a:cxn ang="0">
                      <a:pos x="767" y="672"/>
                    </a:cxn>
                    <a:cxn ang="0">
                      <a:pos x="774" y="577"/>
                    </a:cxn>
                    <a:cxn ang="0">
                      <a:pos x="813" y="569"/>
                    </a:cxn>
                    <a:cxn ang="0">
                      <a:pos x="940" y="696"/>
                    </a:cxn>
                    <a:cxn ang="0">
                      <a:pos x="988" y="617"/>
                    </a:cxn>
                    <a:cxn ang="0">
                      <a:pos x="1019" y="562"/>
                    </a:cxn>
                    <a:cxn ang="0">
                      <a:pos x="940" y="507"/>
                    </a:cxn>
                    <a:cxn ang="0">
                      <a:pos x="854" y="483"/>
                    </a:cxn>
                    <a:cxn ang="0">
                      <a:pos x="791" y="396"/>
                    </a:cxn>
                    <a:cxn ang="0">
                      <a:pos x="837" y="341"/>
                    </a:cxn>
                    <a:cxn ang="0">
                      <a:pos x="798" y="269"/>
                    </a:cxn>
                    <a:cxn ang="0">
                      <a:pos x="672" y="214"/>
                    </a:cxn>
                    <a:cxn ang="0">
                      <a:pos x="592" y="174"/>
                    </a:cxn>
                    <a:cxn ang="0">
                      <a:pos x="530" y="71"/>
                    </a:cxn>
                    <a:cxn ang="0">
                      <a:pos x="371" y="87"/>
                    </a:cxn>
                    <a:cxn ang="0">
                      <a:pos x="324" y="150"/>
                    </a:cxn>
                    <a:cxn ang="0">
                      <a:pos x="348" y="8"/>
                    </a:cxn>
                    <a:cxn ang="0">
                      <a:pos x="237" y="0"/>
                    </a:cxn>
                    <a:cxn ang="0">
                      <a:pos x="182" y="71"/>
                    </a:cxn>
                    <a:cxn ang="0">
                      <a:pos x="174" y="127"/>
                    </a:cxn>
                    <a:cxn ang="0">
                      <a:pos x="119" y="119"/>
                    </a:cxn>
                    <a:cxn ang="0">
                      <a:pos x="151" y="0"/>
                    </a:cxn>
                  </a:cxnLst>
                  <a:rect l="0" t="0" r="r" b="b"/>
                  <a:pathLst>
                    <a:path w="1019" h="917">
                      <a:moveTo>
                        <a:pt x="151" y="0"/>
                      </a:moveTo>
                      <a:lnTo>
                        <a:pt x="55" y="32"/>
                      </a:lnTo>
                      <a:lnTo>
                        <a:pt x="0" y="127"/>
                      </a:lnTo>
                      <a:lnTo>
                        <a:pt x="7" y="214"/>
                      </a:lnTo>
                      <a:lnTo>
                        <a:pt x="79" y="245"/>
                      </a:lnTo>
                      <a:lnTo>
                        <a:pt x="48" y="277"/>
                      </a:lnTo>
                      <a:lnTo>
                        <a:pt x="63" y="308"/>
                      </a:lnTo>
                      <a:lnTo>
                        <a:pt x="213" y="284"/>
                      </a:lnTo>
                      <a:lnTo>
                        <a:pt x="309" y="332"/>
                      </a:lnTo>
                      <a:lnTo>
                        <a:pt x="379" y="284"/>
                      </a:lnTo>
                      <a:lnTo>
                        <a:pt x="466" y="363"/>
                      </a:lnTo>
                      <a:lnTo>
                        <a:pt x="458" y="419"/>
                      </a:lnTo>
                      <a:lnTo>
                        <a:pt x="537" y="419"/>
                      </a:lnTo>
                      <a:lnTo>
                        <a:pt x="585" y="459"/>
                      </a:lnTo>
                      <a:lnTo>
                        <a:pt x="592" y="545"/>
                      </a:lnTo>
                      <a:lnTo>
                        <a:pt x="506" y="641"/>
                      </a:lnTo>
                      <a:lnTo>
                        <a:pt x="364" y="672"/>
                      </a:lnTo>
                      <a:lnTo>
                        <a:pt x="331" y="720"/>
                      </a:lnTo>
                      <a:lnTo>
                        <a:pt x="388" y="775"/>
                      </a:lnTo>
                      <a:lnTo>
                        <a:pt x="506" y="744"/>
                      </a:lnTo>
                      <a:lnTo>
                        <a:pt x="624" y="838"/>
                      </a:lnTo>
                      <a:lnTo>
                        <a:pt x="782" y="917"/>
                      </a:lnTo>
                      <a:lnTo>
                        <a:pt x="727" y="790"/>
                      </a:lnTo>
                      <a:lnTo>
                        <a:pt x="837" y="862"/>
                      </a:lnTo>
                      <a:lnTo>
                        <a:pt x="870" y="783"/>
                      </a:lnTo>
                      <a:lnTo>
                        <a:pt x="846" y="687"/>
                      </a:lnTo>
                      <a:lnTo>
                        <a:pt x="767" y="672"/>
                      </a:lnTo>
                      <a:lnTo>
                        <a:pt x="774" y="577"/>
                      </a:lnTo>
                      <a:lnTo>
                        <a:pt x="813" y="569"/>
                      </a:lnTo>
                      <a:lnTo>
                        <a:pt x="940" y="696"/>
                      </a:lnTo>
                      <a:lnTo>
                        <a:pt x="988" y="617"/>
                      </a:lnTo>
                      <a:lnTo>
                        <a:pt x="1019" y="562"/>
                      </a:lnTo>
                      <a:lnTo>
                        <a:pt x="940" y="507"/>
                      </a:lnTo>
                      <a:lnTo>
                        <a:pt x="854" y="483"/>
                      </a:lnTo>
                      <a:lnTo>
                        <a:pt x="791" y="396"/>
                      </a:lnTo>
                      <a:lnTo>
                        <a:pt x="837" y="341"/>
                      </a:lnTo>
                      <a:lnTo>
                        <a:pt x="798" y="269"/>
                      </a:lnTo>
                      <a:lnTo>
                        <a:pt x="672" y="214"/>
                      </a:lnTo>
                      <a:lnTo>
                        <a:pt x="592" y="174"/>
                      </a:lnTo>
                      <a:lnTo>
                        <a:pt x="530" y="71"/>
                      </a:lnTo>
                      <a:lnTo>
                        <a:pt x="371" y="87"/>
                      </a:lnTo>
                      <a:lnTo>
                        <a:pt x="324" y="150"/>
                      </a:lnTo>
                      <a:lnTo>
                        <a:pt x="348" y="8"/>
                      </a:lnTo>
                      <a:lnTo>
                        <a:pt x="237" y="0"/>
                      </a:lnTo>
                      <a:lnTo>
                        <a:pt x="182" y="71"/>
                      </a:lnTo>
                      <a:lnTo>
                        <a:pt x="174" y="127"/>
                      </a:lnTo>
                      <a:lnTo>
                        <a:pt x="119" y="119"/>
                      </a:lnTo>
                      <a:lnTo>
                        <a:pt x="151" y="0"/>
                      </a:lnTo>
                      <a:close/>
                    </a:path>
                  </a:pathLst>
                </a:custGeom>
                <a:solidFill>
                  <a:schemeClr val="accent3">
                    <a:lumMod val="75000"/>
                  </a:schemeClr>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86" name="Freeform 112"/>
                <p:cNvSpPr>
                  <a:spLocks/>
                </p:cNvSpPr>
                <p:nvPr/>
              </p:nvSpPr>
              <p:spPr bwMode="auto">
                <a:xfrm>
                  <a:off x="1574" y="1441"/>
                  <a:ext cx="26" cy="31"/>
                </a:xfrm>
                <a:custGeom>
                  <a:avLst/>
                  <a:gdLst/>
                  <a:ahLst/>
                  <a:cxnLst>
                    <a:cxn ang="0">
                      <a:pos x="7" y="93"/>
                    </a:cxn>
                    <a:cxn ang="0">
                      <a:pos x="7" y="93"/>
                    </a:cxn>
                    <a:cxn ang="0">
                      <a:pos x="5" y="93"/>
                    </a:cxn>
                    <a:cxn ang="0">
                      <a:pos x="2" y="92"/>
                    </a:cxn>
                    <a:cxn ang="0">
                      <a:pos x="1" y="90"/>
                    </a:cxn>
                    <a:cxn ang="0">
                      <a:pos x="0" y="88"/>
                    </a:cxn>
                    <a:cxn ang="0">
                      <a:pos x="0" y="82"/>
                    </a:cxn>
                    <a:cxn ang="0">
                      <a:pos x="2" y="74"/>
                    </a:cxn>
                    <a:cxn ang="0">
                      <a:pos x="8" y="56"/>
                    </a:cxn>
                    <a:cxn ang="0">
                      <a:pos x="11" y="48"/>
                    </a:cxn>
                    <a:cxn ang="0">
                      <a:pos x="11" y="39"/>
                    </a:cxn>
                    <a:cxn ang="0">
                      <a:pos x="11" y="39"/>
                    </a:cxn>
                    <a:cxn ang="0">
                      <a:pos x="12" y="31"/>
                    </a:cxn>
                    <a:cxn ang="0">
                      <a:pos x="13" y="24"/>
                    </a:cxn>
                    <a:cxn ang="0">
                      <a:pos x="17" y="17"/>
                    </a:cxn>
                    <a:cxn ang="0">
                      <a:pos x="21" y="11"/>
                    </a:cxn>
                    <a:cxn ang="0">
                      <a:pos x="26" y="6"/>
                    </a:cxn>
                    <a:cxn ang="0">
                      <a:pos x="32" y="2"/>
                    </a:cxn>
                    <a:cxn ang="0">
                      <a:pos x="38" y="1"/>
                    </a:cxn>
                    <a:cxn ang="0">
                      <a:pos x="45" y="0"/>
                    </a:cxn>
                    <a:cxn ang="0">
                      <a:pos x="45" y="0"/>
                    </a:cxn>
                    <a:cxn ang="0">
                      <a:pos x="51" y="1"/>
                    </a:cxn>
                    <a:cxn ang="0">
                      <a:pos x="57" y="2"/>
                    </a:cxn>
                    <a:cxn ang="0">
                      <a:pos x="64" y="6"/>
                    </a:cxn>
                    <a:cxn ang="0">
                      <a:pos x="69" y="11"/>
                    </a:cxn>
                    <a:cxn ang="0">
                      <a:pos x="72" y="17"/>
                    </a:cxn>
                    <a:cxn ang="0">
                      <a:pos x="76" y="24"/>
                    </a:cxn>
                    <a:cxn ang="0">
                      <a:pos x="77" y="31"/>
                    </a:cxn>
                    <a:cxn ang="0">
                      <a:pos x="79" y="39"/>
                    </a:cxn>
                    <a:cxn ang="0">
                      <a:pos x="79" y="39"/>
                    </a:cxn>
                    <a:cxn ang="0">
                      <a:pos x="77" y="43"/>
                    </a:cxn>
                    <a:cxn ang="0">
                      <a:pos x="76" y="48"/>
                    </a:cxn>
                    <a:cxn ang="0">
                      <a:pos x="70" y="56"/>
                    </a:cxn>
                    <a:cxn ang="0">
                      <a:pos x="61" y="65"/>
                    </a:cxn>
                    <a:cxn ang="0">
                      <a:pos x="50" y="74"/>
                    </a:cxn>
                    <a:cxn ang="0">
                      <a:pos x="37" y="82"/>
                    </a:cxn>
                    <a:cxn ang="0">
                      <a:pos x="26" y="88"/>
                    </a:cxn>
                    <a:cxn ang="0">
                      <a:pos x="16" y="92"/>
                    </a:cxn>
                    <a:cxn ang="0">
                      <a:pos x="7" y="93"/>
                    </a:cxn>
                    <a:cxn ang="0">
                      <a:pos x="7" y="93"/>
                    </a:cxn>
                  </a:cxnLst>
                  <a:rect l="0" t="0" r="r" b="b"/>
                  <a:pathLst>
                    <a:path w="79" h="93">
                      <a:moveTo>
                        <a:pt x="7" y="93"/>
                      </a:moveTo>
                      <a:lnTo>
                        <a:pt x="7" y="93"/>
                      </a:lnTo>
                      <a:lnTo>
                        <a:pt x="5" y="93"/>
                      </a:lnTo>
                      <a:lnTo>
                        <a:pt x="2" y="92"/>
                      </a:lnTo>
                      <a:lnTo>
                        <a:pt x="1" y="90"/>
                      </a:lnTo>
                      <a:lnTo>
                        <a:pt x="0" y="88"/>
                      </a:lnTo>
                      <a:lnTo>
                        <a:pt x="0" y="82"/>
                      </a:lnTo>
                      <a:lnTo>
                        <a:pt x="2" y="74"/>
                      </a:lnTo>
                      <a:lnTo>
                        <a:pt x="8" y="56"/>
                      </a:lnTo>
                      <a:lnTo>
                        <a:pt x="11" y="48"/>
                      </a:lnTo>
                      <a:lnTo>
                        <a:pt x="11" y="39"/>
                      </a:lnTo>
                      <a:lnTo>
                        <a:pt x="11" y="39"/>
                      </a:lnTo>
                      <a:lnTo>
                        <a:pt x="12" y="31"/>
                      </a:lnTo>
                      <a:lnTo>
                        <a:pt x="13" y="24"/>
                      </a:lnTo>
                      <a:lnTo>
                        <a:pt x="17" y="17"/>
                      </a:lnTo>
                      <a:lnTo>
                        <a:pt x="21" y="11"/>
                      </a:lnTo>
                      <a:lnTo>
                        <a:pt x="26" y="6"/>
                      </a:lnTo>
                      <a:lnTo>
                        <a:pt x="32" y="2"/>
                      </a:lnTo>
                      <a:lnTo>
                        <a:pt x="38" y="1"/>
                      </a:lnTo>
                      <a:lnTo>
                        <a:pt x="45" y="0"/>
                      </a:lnTo>
                      <a:lnTo>
                        <a:pt x="45" y="0"/>
                      </a:lnTo>
                      <a:lnTo>
                        <a:pt x="51" y="1"/>
                      </a:lnTo>
                      <a:lnTo>
                        <a:pt x="57" y="2"/>
                      </a:lnTo>
                      <a:lnTo>
                        <a:pt x="64" y="6"/>
                      </a:lnTo>
                      <a:lnTo>
                        <a:pt x="69" y="11"/>
                      </a:lnTo>
                      <a:lnTo>
                        <a:pt x="72" y="17"/>
                      </a:lnTo>
                      <a:lnTo>
                        <a:pt x="76" y="24"/>
                      </a:lnTo>
                      <a:lnTo>
                        <a:pt x="77" y="31"/>
                      </a:lnTo>
                      <a:lnTo>
                        <a:pt x="79" y="39"/>
                      </a:lnTo>
                      <a:lnTo>
                        <a:pt x="79" y="39"/>
                      </a:lnTo>
                      <a:lnTo>
                        <a:pt x="77" y="43"/>
                      </a:lnTo>
                      <a:lnTo>
                        <a:pt x="76" y="48"/>
                      </a:lnTo>
                      <a:lnTo>
                        <a:pt x="70" y="56"/>
                      </a:lnTo>
                      <a:lnTo>
                        <a:pt x="61" y="65"/>
                      </a:lnTo>
                      <a:lnTo>
                        <a:pt x="50" y="74"/>
                      </a:lnTo>
                      <a:lnTo>
                        <a:pt x="37" y="82"/>
                      </a:lnTo>
                      <a:lnTo>
                        <a:pt x="26" y="88"/>
                      </a:lnTo>
                      <a:lnTo>
                        <a:pt x="16" y="92"/>
                      </a:lnTo>
                      <a:lnTo>
                        <a:pt x="7" y="93"/>
                      </a:lnTo>
                      <a:lnTo>
                        <a:pt x="7" y="93"/>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87" name="Freeform 113"/>
                <p:cNvSpPr>
                  <a:spLocks/>
                </p:cNvSpPr>
                <p:nvPr/>
              </p:nvSpPr>
              <p:spPr bwMode="auto">
                <a:xfrm>
                  <a:off x="1558" y="1399"/>
                  <a:ext cx="14" cy="29"/>
                </a:xfrm>
                <a:custGeom>
                  <a:avLst/>
                  <a:gdLst/>
                  <a:ahLst/>
                  <a:cxnLst>
                    <a:cxn ang="0">
                      <a:pos x="21" y="89"/>
                    </a:cxn>
                    <a:cxn ang="0">
                      <a:pos x="21" y="89"/>
                    </a:cxn>
                    <a:cxn ang="0">
                      <a:pos x="17" y="88"/>
                    </a:cxn>
                    <a:cxn ang="0">
                      <a:pos x="12" y="85"/>
                    </a:cxn>
                    <a:cxn ang="0">
                      <a:pos x="9" y="81"/>
                    </a:cxn>
                    <a:cxn ang="0">
                      <a:pos x="6" y="76"/>
                    </a:cxn>
                    <a:cxn ang="0">
                      <a:pos x="4" y="69"/>
                    </a:cxn>
                    <a:cxn ang="0">
                      <a:pos x="1" y="61"/>
                    </a:cxn>
                    <a:cxn ang="0">
                      <a:pos x="0" y="54"/>
                    </a:cxn>
                    <a:cxn ang="0">
                      <a:pos x="0" y="45"/>
                    </a:cxn>
                    <a:cxn ang="0">
                      <a:pos x="0" y="45"/>
                    </a:cxn>
                    <a:cxn ang="0">
                      <a:pos x="0" y="35"/>
                    </a:cxn>
                    <a:cxn ang="0">
                      <a:pos x="1" y="27"/>
                    </a:cxn>
                    <a:cxn ang="0">
                      <a:pos x="4" y="20"/>
                    </a:cxn>
                    <a:cxn ang="0">
                      <a:pos x="6" y="12"/>
                    </a:cxn>
                    <a:cxn ang="0">
                      <a:pos x="9" y="7"/>
                    </a:cxn>
                    <a:cxn ang="0">
                      <a:pos x="12" y="4"/>
                    </a:cxn>
                    <a:cxn ang="0">
                      <a:pos x="17" y="1"/>
                    </a:cxn>
                    <a:cxn ang="0">
                      <a:pos x="21" y="0"/>
                    </a:cxn>
                    <a:cxn ang="0">
                      <a:pos x="21" y="0"/>
                    </a:cxn>
                    <a:cxn ang="0">
                      <a:pos x="26" y="1"/>
                    </a:cxn>
                    <a:cxn ang="0">
                      <a:pos x="30" y="4"/>
                    </a:cxn>
                    <a:cxn ang="0">
                      <a:pos x="34" y="7"/>
                    </a:cxn>
                    <a:cxn ang="0">
                      <a:pos x="37" y="12"/>
                    </a:cxn>
                    <a:cxn ang="0">
                      <a:pos x="40" y="20"/>
                    </a:cxn>
                    <a:cxn ang="0">
                      <a:pos x="42" y="27"/>
                    </a:cxn>
                    <a:cxn ang="0">
                      <a:pos x="44" y="35"/>
                    </a:cxn>
                    <a:cxn ang="0">
                      <a:pos x="44" y="45"/>
                    </a:cxn>
                    <a:cxn ang="0">
                      <a:pos x="44" y="45"/>
                    </a:cxn>
                    <a:cxn ang="0">
                      <a:pos x="44" y="54"/>
                    </a:cxn>
                    <a:cxn ang="0">
                      <a:pos x="42" y="61"/>
                    </a:cxn>
                    <a:cxn ang="0">
                      <a:pos x="40" y="69"/>
                    </a:cxn>
                    <a:cxn ang="0">
                      <a:pos x="37" y="76"/>
                    </a:cxn>
                    <a:cxn ang="0">
                      <a:pos x="34" y="81"/>
                    </a:cxn>
                    <a:cxn ang="0">
                      <a:pos x="30" y="85"/>
                    </a:cxn>
                    <a:cxn ang="0">
                      <a:pos x="26" y="88"/>
                    </a:cxn>
                    <a:cxn ang="0">
                      <a:pos x="21" y="89"/>
                    </a:cxn>
                    <a:cxn ang="0">
                      <a:pos x="21" y="89"/>
                    </a:cxn>
                  </a:cxnLst>
                  <a:rect l="0" t="0" r="r" b="b"/>
                  <a:pathLst>
                    <a:path w="44" h="89">
                      <a:moveTo>
                        <a:pt x="21" y="89"/>
                      </a:moveTo>
                      <a:lnTo>
                        <a:pt x="21" y="89"/>
                      </a:lnTo>
                      <a:lnTo>
                        <a:pt x="17" y="88"/>
                      </a:lnTo>
                      <a:lnTo>
                        <a:pt x="12" y="85"/>
                      </a:lnTo>
                      <a:lnTo>
                        <a:pt x="9" y="81"/>
                      </a:lnTo>
                      <a:lnTo>
                        <a:pt x="6" y="76"/>
                      </a:lnTo>
                      <a:lnTo>
                        <a:pt x="4" y="69"/>
                      </a:lnTo>
                      <a:lnTo>
                        <a:pt x="1" y="61"/>
                      </a:lnTo>
                      <a:lnTo>
                        <a:pt x="0" y="54"/>
                      </a:lnTo>
                      <a:lnTo>
                        <a:pt x="0" y="45"/>
                      </a:lnTo>
                      <a:lnTo>
                        <a:pt x="0" y="45"/>
                      </a:lnTo>
                      <a:lnTo>
                        <a:pt x="0" y="35"/>
                      </a:lnTo>
                      <a:lnTo>
                        <a:pt x="1" y="27"/>
                      </a:lnTo>
                      <a:lnTo>
                        <a:pt x="4" y="20"/>
                      </a:lnTo>
                      <a:lnTo>
                        <a:pt x="6" y="12"/>
                      </a:lnTo>
                      <a:lnTo>
                        <a:pt x="9" y="7"/>
                      </a:lnTo>
                      <a:lnTo>
                        <a:pt x="12" y="4"/>
                      </a:lnTo>
                      <a:lnTo>
                        <a:pt x="17" y="1"/>
                      </a:lnTo>
                      <a:lnTo>
                        <a:pt x="21" y="0"/>
                      </a:lnTo>
                      <a:lnTo>
                        <a:pt x="21" y="0"/>
                      </a:lnTo>
                      <a:lnTo>
                        <a:pt x="26" y="1"/>
                      </a:lnTo>
                      <a:lnTo>
                        <a:pt x="30" y="4"/>
                      </a:lnTo>
                      <a:lnTo>
                        <a:pt x="34" y="7"/>
                      </a:lnTo>
                      <a:lnTo>
                        <a:pt x="37" y="12"/>
                      </a:lnTo>
                      <a:lnTo>
                        <a:pt x="40" y="20"/>
                      </a:lnTo>
                      <a:lnTo>
                        <a:pt x="42" y="27"/>
                      </a:lnTo>
                      <a:lnTo>
                        <a:pt x="44" y="35"/>
                      </a:lnTo>
                      <a:lnTo>
                        <a:pt x="44" y="45"/>
                      </a:lnTo>
                      <a:lnTo>
                        <a:pt x="44" y="45"/>
                      </a:lnTo>
                      <a:lnTo>
                        <a:pt x="44" y="54"/>
                      </a:lnTo>
                      <a:lnTo>
                        <a:pt x="42" y="61"/>
                      </a:lnTo>
                      <a:lnTo>
                        <a:pt x="40" y="69"/>
                      </a:lnTo>
                      <a:lnTo>
                        <a:pt x="37" y="76"/>
                      </a:lnTo>
                      <a:lnTo>
                        <a:pt x="34" y="81"/>
                      </a:lnTo>
                      <a:lnTo>
                        <a:pt x="30" y="85"/>
                      </a:lnTo>
                      <a:lnTo>
                        <a:pt x="26" y="88"/>
                      </a:lnTo>
                      <a:lnTo>
                        <a:pt x="21" y="89"/>
                      </a:lnTo>
                      <a:lnTo>
                        <a:pt x="21" y="89"/>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88" name="Freeform 114"/>
                <p:cNvSpPr>
                  <a:spLocks/>
                </p:cNvSpPr>
                <p:nvPr/>
              </p:nvSpPr>
              <p:spPr bwMode="auto">
                <a:xfrm>
                  <a:off x="1441" y="1511"/>
                  <a:ext cx="61" cy="53"/>
                </a:xfrm>
                <a:custGeom>
                  <a:avLst/>
                  <a:gdLst/>
                  <a:ahLst/>
                  <a:cxnLst>
                    <a:cxn ang="0">
                      <a:pos x="78" y="0"/>
                    </a:cxn>
                    <a:cxn ang="0">
                      <a:pos x="157" y="24"/>
                    </a:cxn>
                    <a:cxn ang="0">
                      <a:pos x="181" y="72"/>
                    </a:cxn>
                    <a:cxn ang="0">
                      <a:pos x="118" y="96"/>
                    </a:cxn>
                    <a:cxn ang="0">
                      <a:pos x="46" y="159"/>
                    </a:cxn>
                    <a:cxn ang="0">
                      <a:pos x="0" y="96"/>
                    </a:cxn>
                    <a:cxn ang="0">
                      <a:pos x="7" y="33"/>
                    </a:cxn>
                    <a:cxn ang="0">
                      <a:pos x="78" y="0"/>
                    </a:cxn>
                  </a:cxnLst>
                  <a:rect l="0" t="0" r="r" b="b"/>
                  <a:pathLst>
                    <a:path w="181" h="159">
                      <a:moveTo>
                        <a:pt x="78" y="0"/>
                      </a:moveTo>
                      <a:lnTo>
                        <a:pt x="157" y="24"/>
                      </a:lnTo>
                      <a:lnTo>
                        <a:pt x="181" y="72"/>
                      </a:lnTo>
                      <a:lnTo>
                        <a:pt x="118" y="96"/>
                      </a:lnTo>
                      <a:lnTo>
                        <a:pt x="46" y="159"/>
                      </a:lnTo>
                      <a:lnTo>
                        <a:pt x="0" y="96"/>
                      </a:lnTo>
                      <a:lnTo>
                        <a:pt x="7" y="33"/>
                      </a:lnTo>
                      <a:lnTo>
                        <a:pt x="78" y="0"/>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89" name="Freeform 115"/>
                <p:cNvSpPr>
                  <a:spLocks/>
                </p:cNvSpPr>
                <p:nvPr/>
              </p:nvSpPr>
              <p:spPr bwMode="auto">
                <a:xfrm>
                  <a:off x="1283" y="1205"/>
                  <a:ext cx="74" cy="48"/>
                </a:xfrm>
                <a:custGeom>
                  <a:avLst/>
                  <a:gdLst/>
                  <a:ahLst/>
                  <a:cxnLst>
                    <a:cxn ang="0">
                      <a:pos x="94" y="55"/>
                    </a:cxn>
                    <a:cxn ang="0">
                      <a:pos x="158" y="16"/>
                    </a:cxn>
                    <a:cxn ang="0">
                      <a:pos x="221" y="24"/>
                    </a:cxn>
                    <a:cxn ang="0">
                      <a:pos x="214" y="119"/>
                    </a:cxn>
                    <a:cxn ang="0">
                      <a:pos x="79" y="143"/>
                    </a:cxn>
                    <a:cxn ang="0">
                      <a:pos x="39" y="95"/>
                    </a:cxn>
                    <a:cxn ang="0">
                      <a:pos x="0" y="31"/>
                    </a:cxn>
                    <a:cxn ang="0">
                      <a:pos x="32" y="0"/>
                    </a:cxn>
                    <a:cxn ang="0">
                      <a:pos x="71" y="47"/>
                    </a:cxn>
                    <a:cxn ang="0">
                      <a:pos x="94" y="55"/>
                    </a:cxn>
                  </a:cxnLst>
                  <a:rect l="0" t="0" r="r" b="b"/>
                  <a:pathLst>
                    <a:path w="221" h="143">
                      <a:moveTo>
                        <a:pt x="94" y="55"/>
                      </a:moveTo>
                      <a:lnTo>
                        <a:pt x="158" y="16"/>
                      </a:lnTo>
                      <a:lnTo>
                        <a:pt x="221" y="24"/>
                      </a:lnTo>
                      <a:lnTo>
                        <a:pt x="214" y="119"/>
                      </a:lnTo>
                      <a:lnTo>
                        <a:pt x="79" y="143"/>
                      </a:lnTo>
                      <a:lnTo>
                        <a:pt x="39" y="95"/>
                      </a:lnTo>
                      <a:lnTo>
                        <a:pt x="0" y="31"/>
                      </a:lnTo>
                      <a:lnTo>
                        <a:pt x="32" y="0"/>
                      </a:lnTo>
                      <a:lnTo>
                        <a:pt x="71" y="47"/>
                      </a:lnTo>
                      <a:lnTo>
                        <a:pt x="94" y="55"/>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90" name="Freeform 116"/>
                <p:cNvSpPr>
                  <a:spLocks/>
                </p:cNvSpPr>
                <p:nvPr/>
              </p:nvSpPr>
              <p:spPr bwMode="auto">
                <a:xfrm>
                  <a:off x="1283" y="1205"/>
                  <a:ext cx="74" cy="48"/>
                </a:xfrm>
                <a:custGeom>
                  <a:avLst/>
                  <a:gdLst/>
                  <a:ahLst/>
                  <a:cxnLst>
                    <a:cxn ang="0">
                      <a:pos x="94" y="55"/>
                    </a:cxn>
                    <a:cxn ang="0">
                      <a:pos x="158" y="16"/>
                    </a:cxn>
                    <a:cxn ang="0">
                      <a:pos x="221" y="24"/>
                    </a:cxn>
                    <a:cxn ang="0">
                      <a:pos x="214" y="119"/>
                    </a:cxn>
                    <a:cxn ang="0">
                      <a:pos x="79" y="143"/>
                    </a:cxn>
                    <a:cxn ang="0">
                      <a:pos x="39" y="95"/>
                    </a:cxn>
                    <a:cxn ang="0">
                      <a:pos x="0" y="31"/>
                    </a:cxn>
                    <a:cxn ang="0">
                      <a:pos x="32" y="0"/>
                    </a:cxn>
                    <a:cxn ang="0">
                      <a:pos x="71" y="47"/>
                    </a:cxn>
                  </a:cxnLst>
                  <a:rect l="0" t="0" r="r" b="b"/>
                  <a:pathLst>
                    <a:path w="221" h="143">
                      <a:moveTo>
                        <a:pt x="94" y="55"/>
                      </a:moveTo>
                      <a:lnTo>
                        <a:pt x="158" y="16"/>
                      </a:lnTo>
                      <a:lnTo>
                        <a:pt x="221" y="24"/>
                      </a:lnTo>
                      <a:lnTo>
                        <a:pt x="214" y="119"/>
                      </a:lnTo>
                      <a:lnTo>
                        <a:pt x="79" y="143"/>
                      </a:lnTo>
                      <a:lnTo>
                        <a:pt x="39" y="95"/>
                      </a:lnTo>
                      <a:lnTo>
                        <a:pt x="0" y="31"/>
                      </a:lnTo>
                      <a:lnTo>
                        <a:pt x="32" y="0"/>
                      </a:lnTo>
                      <a:lnTo>
                        <a:pt x="71" y="47"/>
                      </a:lnTo>
                    </a:path>
                  </a:pathLst>
                </a:custGeom>
                <a:solidFill>
                  <a:schemeClr val="accent3">
                    <a:lumMod val="75000"/>
                  </a:schemeClr>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91" name="Freeform 117"/>
                <p:cNvSpPr>
                  <a:spLocks/>
                </p:cNvSpPr>
                <p:nvPr/>
              </p:nvSpPr>
              <p:spPr bwMode="auto">
                <a:xfrm>
                  <a:off x="1378" y="1140"/>
                  <a:ext cx="37" cy="39"/>
                </a:xfrm>
                <a:custGeom>
                  <a:avLst/>
                  <a:gdLst/>
                  <a:ahLst/>
                  <a:cxnLst>
                    <a:cxn ang="0">
                      <a:pos x="0" y="23"/>
                    </a:cxn>
                    <a:cxn ang="0">
                      <a:pos x="0" y="79"/>
                    </a:cxn>
                    <a:cxn ang="0">
                      <a:pos x="40" y="118"/>
                    </a:cxn>
                    <a:cxn ang="0">
                      <a:pos x="88" y="110"/>
                    </a:cxn>
                    <a:cxn ang="0">
                      <a:pos x="112" y="55"/>
                    </a:cxn>
                    <a:cxn ang="0">
                      <a:pos x="72" y="0"/>
                    </a:cxn>
                    <a:cxn ang="0">
                      <a:pos x="0" y="23"/>
                    </a:cxn>
                  </a:cxnLst>
                  <a:rect l="0" t="0" r="r" b="b"/>
                  <a:pathLst>
                    <a:path w="112" h="118">
                      <a:moveTo>
                        <a:pt x="0" y="23"/>
                      </a:moveTo>
                      <a:lnTo>
                        <a:pt x="0" y="79"/>
                      </a:lnTo>
                      <a:lnTo>
                        <a:pt x="40" y="118"/>
                      </a:lnTo>
                      <a:lnTo>
                        <a:pt x="88" y="110"/>
                      </a:lnTo>
                      <a:lnTo>
                        <a:pt x="112" y="55"/>
                      </a:lnTo>
                      <a:lnTo>
                        <a:pt x="72" y="0"/>
                      </a:lnTo>
                      <a:lnTo>
                        <a:pt x="0" y="23"/>
                      </a:lnTo>
                      <a:close/>
                    </a:path>
                  </a:pathLst>
                </a:custGeom>
                <a:solidFill>
                  <a:schemeClr val="accent3">
                    <a:lumMod val="75000"/>
                  </a:schemeClr>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92" name="Freeform 118"/>
                <p:cNvSpPr>
                  <a:spLocks/>
                </p:cNvSpPr>
                <p:nvPr/>
              </p:nvSpPr>
              <p:spPr bwMode="auto">
                <a:xfrm>
                  <a:off x="1370" y="1100"/>
                  <a:ext cx="26" cy="21"/>
                </a:xfrm>
                <a:custGeom>
                  <a:avLst/>
                  <a:gdLst/>
                  <a:ahLst/>
                  <a:cxnLst>
                    <a:cxn ang="0">
                      <a:pos x="8" y="0"/>
                    </a:cxn>
                    <a:cxn ang="0">
                      <a:pos x="0" y="64"/>
                    </a:cxn>
                    <a:cxn ang="0">
                      <a:pos x="63" y="64"/>
                    </a:cxn>
                    <a:cxn ang="0">
                      <a:pos x="78" y="17"/>
                    </a:cxn>
                    <a:cxn ang="0">
                      <a:pos x="8" y="0"/>
                    </a:cxn>
                  </a:cxnLst>
                  <a:rect l="0" t="0" r="r" b="b"/>
                  <a:pathLst>
                    <a:path w="78" h="64">
                      <a:moveTo>
                        <a:pt x="8" y="0"/>
                      </a:moveTo>
                      <a:lnTo>
                        <a:pt x="0" y="64"/>
                      </a:lnTo>
                      <a:lnTo>
                        <a:pt x="63" y="64"/>
                      </a:lnTo>
                      <a:lnTo>
                        <a:pt x="78" y="17"/>
                      </a:lnTo>
                      <a:lnTo>
                        <a:pt x="8" y="0"/>
                      </a:lnTo>
                      <a:close/>
                    </a:path>
                  </a:pathLst>
                </a:custGeom>
                <a:solidFill>
                  <a:schemeClr val="accent3">
                    <a:lumMod val="75000"/>
                  </a:schemeClr>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93" name="Freeform 119"/>
                <p:cNvSpPr>
                  <a:spLocks/>
                </p:cNvSpPr>
                <p:nvPr/>
              </p:nvSpPr>
              <p:spPr bwMode="auto">
                <a:xfrm>
                  <a:off x="1425" y="1066"/>
                  <a:ext cx="87" cy="92"/>
                </a:xfrm>
                <a:custGeom>
                  <a:avLst/>
                  <a:gdLst/>
                  <a:ahLst/>
                  <a:cxnLst>
                    <a:cxn ang="0">
                      <a:pos x="87" y="0"/>
                    </a:cxn>
                    <a:cxn ang="0">
                      <a:pos x="48" y="55"/>
                    </a:cxn>
                    <a:cxn ang="0">
                      <a:pos x="0" y="110"/>
                    </a:cxn>
                    <a:cxn ang="0">
                      <a:pos x="8" y="173"/>
                    </a:cxn>
                    <a:cxn ang="0">
                      <a:pos x="63" y="173"/>
                    </a:cxn>
                    <a:cxn ang="0">
                      <a:pos x="55" y="213"/>
                    </a:cxn>
                    <a:cxn ang="0">
                      <a:pos x="70" y="259"/>
                    </a:cxn>
                    <a:cxn ang="0">
                      <a:pos x="214" y="276"/>
                    </a:cxn>
                    <a:cxn ang="0">
                      <a:pos x="252" y="221"/>
                    </a:cxn>
                    <a:cxn ang="0">
                      <a:pos x="260" y="134"/>
                    </a:cxn>
                    <a:cxn ang="0">
                      <a:pos x="205" y="62"/>
                    </a:cxn>
                    <a:cxn ang="0">
                      <a:pos x="87" y="0"/>
                    </a:cxn>
                  </a:cxnLst>
                  <a:rect l="0" t="0" r="r" b="b"/>
                  <a:pathLst>
                    <a:path w="260" h="276">
                      <a:moveTo>
                        <a:pt x="87" y="0"/>
                      </a:moveTo>
                      <a:lnTo>
                        <a:pt x="48" y="55"/>
                      </a:lnTo>
                      <a:lnTo>
                        <a:pt x="0" y="110"/>
                      </a:lnTo>
                      <a:lnTo>
                        <a:pt x="8" y="173"/>
                      </a:lnTo>
                      <a:lnTo>
                        <a:pt x="63" y="173"/>
                      </a:lnTo>
                      <a:lnTo>
                        <a:pt x="55" y="213"/>
                      </a:lnTo>
                      <a:lnTo>
                        <a:pt x="70" y="259"/>
                      </a:lnTo>
                      <a:lnTo>
                        <a:pt x="214" y="276"/>
                      </a:lnTo>
                      <a:lnTo>
                        <a:pt x="252" y="221"/>
                      </a:lnTo>
                      <a:lnTo>
                        <a:pt x="260" y="134"/>
                      </a:lnTo>
                      <a:lnTo>
                        <a:pt x="205" y="62"/>
                      </a:lnTo>
                      <a:lnTo>
                        <a:pt x="87" y="0"/>
                      </a:lnTo>
                      <a:close/>
                    </a:path>
                  </a:pathLst>
                </a:custGeom>
                <a:solidFill>
                  <a:schemeClr val="accent3">
                    <a:lumMod val="75000"/>
                  </a:schemeClr>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94" name="Freeform 120"/>
                <p:cNvSpPr>
                  <a:spLocks/>
                </p:cNvSpPr>
                <p:nvPr/>
              </p:nvSpPr>
              <p:spPr bwMode="auto">
                <a:xfrm>
                  <a:off x="1475" y="1013"/>
                  <a:ext cx="372" cy="211"/>
                </a:xfrm>
                <a:custGeom>
                  <a:avLst/>
                  <a:gdLst/>
                  <a:ahLst/>
                  <a:cxnLst>
                    <a:cxn ang="0">
                      <a:pos x="88" y="118"/>
                    </a:cxn>
                    <a:cxn ang="0">
                      <a:pos x="111" y="166"/>
                    </a:cxn>
                    <a:cxn ang="0">
                      <a:pos x="151" y="214"/>
                    </a:cxn>
                    <a:cxn ang="0">
                      <a:pos x="190" y="229"/>
                    </a:cxn>
                    <a:cxn ang="0">
                      <a:pos x="269" y="253"/>
                    </a:cxn>
                    <a:cxn ang="0">
                      <a:pos x="341" y="221"/>
                    </a:cxn>
                    <a:cxn ang="0">
                      <a:pos x="436" y="197"/>
                    </a:cxn>
                    <a:cxn ang="0">
                      <a:pos x="468" y="182"/>
                    </a:cxn>
                    <a:cxn ang="0">
                      <a:pos x="468" y="238"/>
                    </a:cxn>
                    <a:cxn ang="0">
                      <a:pos x="365" y="260"/>
                    </a:cxn>
                    <a:cxn ang="0">
                      <a:pos x="302" y="293"/>
                    </a:cxn>
                    <a:cxn ang="0">
                      <a:pos x="357" y="317"/>
                    </a:cxn>
                    <a:cxn ang="0">
                      <a:pos x="254" y="317"/>
                    </a:cxn>
                    <a:cxn ang="0">
                      <a:pos x="206" y="284"/>
                    </a:cxn>
                    <a:cxn ang="0">
                      <a:pos x="199" y="348"/>
                    </a:cxn>
                    <a:cxn ang="0">
                      <a:pos x="238" y="403"/>
                    </a:cxn>
                    <a:cxn ang="0">
                      <a:pos x="190" y="442"/>
                    </a:cxn>
                    <a:cxn ang="0">
                      <a:pos x="151" y="474"/>
                    </a:cxn>
                    <a:cxn ang="0">
                      <a:pos x="103" y="506"/>
                    </a:cxn>
                    <a:cxn ang="0">
                      <a:pos x="80" y="545"/>
                    </a:cxn>
                    <a:cxn ang="0">
                      <a:pos x="0" y="530"/>
                    </a:cxn>
                    <a:cxn ang="0">
                      <a:pos x="41" y="601"/>
                    </a:cxn>
                    <a:cxn ang="0">
                      <a:pos x="262" y="632"/>
                    </a:cxn>
                    <a:cxn ang="0">
                      <a:pos x="388" y="608"/>
                    </a:cxn>
                    <a:cxn ang="0">
                      <a:pos x="444" y="545"/>
                    </a:cxn>
                    <a:cxn ang="0">
                      <a:pos x="396" y="483"/>
                    </a:cxn>
                    <a:cxn ang="0">
                      <a:pos x="444" y="466"/>
                    </a:cxn>
                    <a:cxn ang="0">
                      <a:pos x="499" y="451"/>
                    </a:cxn>
                    <a:cxn ang="0">
                      <a:pos x="578" y="372"/>
                    </a:cxn>
                    <a:cxn ang="0">
                      <a:pos x="602" y="332"/>
                    </a:cxn>
                    <a:cxn ang="0">
                      <a:pos x="665" y="293"/>
                    </a:cxn>
                    <a:cxn ang="0">
                      <a:pos x="751" y="317"/>
                    </a:cxn>
                    <a:cxn ang="0">
                      <a:pos x="909" y="182"/>
                    </a:cxn>
                    <a:cxn ang="0">
                      <a:pos x="878" y="126"/>
                    </a:cxn>
                    <a:cxn ang="0">
                      <a:pos x="1020" y="103"/>
                    </a:cxn>
                    <a:cxn ang="0">
                      <a:pos x="1115" y="63"/>
                    </a:cxn>
                    <a:cxn ang="0">
                      <a:pos x="1060" y="8"/>
                    </a:cxn>
                    <a:cxn ang="0">
                      <a:pos x="965" y="8"/>
                    </a:cxn>
                    <a:cxn ang="0">
                      <a:pos x="727" y="0"/>
                    </a:cxn>
                    <a:cxn ang="0">
                      <a:pos x="650" y="63"/>
                    </a:cxn>
                    <a:cxn ang="0">
                      <a:pos x="578" y="0"/>
                    </a:cxn>
                    <a:cxn ang="0">
                      <a:pos x="570" y="32"/>
                    </a:cxn>
                    <a:cxn ang="0">
                      <a:pos x="436" y="24"/>
                    </a:cxn>
                    <a:cxn ang="0">
                      <a:pos x="372" y="95"/>
                    </a:cxn>
                    <a:cxn ang="0">
                      <a:pos x="309" y="95"/>
                    </a:cxn>
                    <a:cxn ang="0">
                      <a:pos x="278" y="56"/>
                    </a:cxn>
                    <a:cxn ang="0">
                      <a:pos x="206" y="71"/>
                    </a:cxn>
                    <a:cxn ang="0">
                      <a:pos x="190" y="103"/>
                    </a:cxn>
                    <a:cxn ang="0">
                      <a:pos x="88" y="118"/>
                    </a:cxn>
                  </a:cxnLst>
                  <a:rect l="0" t="0" r="r" b="b"/>
                  <a:pathLst>
                    <a:path w="1115" h="632">
                      <a:moveTo>
                        <a:pt x="88" y="118"/>
                      </a:moveTo>
                      <a:lnTo>
                        <a:pt x="111" y="166"/>
                      </a:lnTo>
                      <a:lnTo>
                        <a:pt x="151" y="214"/>
                      </a:lnTo>
                      <a:lnTo>
                        <a:pt x="190" y="229"/>
                      </a:lnTo>
                      <a:lnTo>
                        <a:pt x="269" y="253"/>
                      </a:lnTo>
                      <a:lnTo>
                        <a:pt x="341" y="221"/>
                      </a:lnTo>
                      <a:lnTo>
                        <a:pt x="436" y="197"/>
                      </a:lnTo>
                      <a:lnTo>
                        <a:pt x="468" y="182"/>
                      </a:lnTo>
                      <a:lnTo>
                        <a:pt x="468" y="238"/>
                      </a:lnTo>
                      <a:lnTo>
                        <a:pt x="365" y="260"/>
                      </a:lnTo>
                      <a:lnTo>
                        <a:pt x="302" y="293"/>
                      </a:lnTo>
                      <a:lnTo>
                        <a:pt x="357" y="317"/>
                      </a:lnTo>
                      <a:lnTo>
                        <a:pt x="254" y="317"/>
                      </a:lnTo>
                      <a:lnTo>
                        <a:pt x="206" y="284"/>
                      </a:lnTo>
                      <a:lnTo>
                        <a:pt x="199" y="348"/>
                      </a:lnTo>
                      <a:lnTo>
                        <a:pt x="238" y="403"/>
                      </a:lnTo>
                      <a:lnTo>
                        <a:pt x="190" y="442"/>
                      </a:lnTo>
                      <a:lnTo>
                        <a:pt x="151" y="474"/>
                      </a:lnTo>
                      <a:lnTo>
                        <a:pt x="103" y="506"/>
                      </a:lnTo>
                      <a:lnTo>
                        <a:pt x="80" y="545"/>
                      </a:lnTo>
                      <a:lnTo>
                        <a:pt x="0" y="530"/>
                      </a:lnTo>
                      <a:lnTo>
                        <a:pt x="41" y="601"/>
                      </a:lnTo>
                      <a:lnTo>
                        <a:pt x="262" y="632"/>
                      </a:lnTo>
                      <a:lnTo>
                        <a:pt x="388" y="608"/>
                      </a:lnTo>
                      <a:lnTo>
                        <a:pt x="444" y="545"/>
                      </a:lnTo>
                      <a:lnTo>
                        <a:pt x="396" y="483"/>
                      </a:lnTo>
                      <a:lnTo>
                        <a:pt x="444" y="466"/>
                      </a:lnTo>
                      <a:lnTo>
                        <a:pt x="499" y="451"/>
                      </a:lnTo>
                      <a:lnTo>
                        <a:pt x="578" y="372"/>
                      </a:lnTo>
                      <a:lnTo>
                        <a:pt x="602" y="332"/>
                      </a:lnTo>
                      <a:lnTo>
                        <a:pt x="665" y="293"/>
                      </a:lnTo>
                      <a:lnTo>
                        <a:pt x="751" y="317"/>
                      </a:lnTo>
                      <a:lnTo>
                        <a:pt x="909" y="182"/>
                      </a:lnTo>
                      <a:lnTo>
                        <a:pt x="878" y="126"/>
                      </a:lnTo>
                      <a:lnTo>
                        <a:pt x="1020" y="103"/>
                      </a:lnTo>
                      <a:lnTo>
                        <a:pt x="1115" y="63"/>
                      </a:lnTo>
                      <a:lnTo>
                        <a:pt x="1060" y="8"/>
                      </a:lnTo>
                      <a:lnTo>
                        <a:pt x="965" y="8"/>
                      </a:lnTo>
                      <a:lnTo>
                        <a:pt x="727" y="0"/>
                      </a:lnTo>
                      <a:lnTo>
                        <a:pt x="650" y="63"/>
                      </a:lnTo>
                      <a:lnTo>
                        <a:pt x="578" y="0"/>
                      </a:lnTo>
                      <a:lnTo>
                        <a:pt x="570" y="32"/>
                      </a:lnTo>
                      <a:lnTo>
                        <a:pt x="436" y="24"/>
                      </a:lnTo>
                      <a:lnTo>
                        <a:pt x="372" y="95"/>
                      </a:lnTo>
                      <a:lnTo>
                        <a:pt x="309" y="95"/>
                      </a:lnTo>
                      <a:lnTo>
                        <a:pt x="278" y="56"/>
                      </a:lnTo>
                      <a:lnTo>
                        <a:pt x="206" y="71"/>
                      </a:lnTo>
                      <a:lnTo>
                        <a:pt x="190" y="103"/>
                      </a:lnTo>
                      <a:lnTo>
                        <a:pt x="88" y="118"/>
                      </a:lnTo>
                      <a:close/>
                    </a:path>
                  </a:pathLst>
                </a:custGeom>
                <a:solidFill>
                  <a:schemeClr val="accent3">
                    <a:lumMod val="75000"/>
                  </a:schemeClr>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95" name="Freeform 121"/>
                <p:cNvSpPr>
                  <a:spLocks/>
                </p:cNvSpPr>
                <p:nvPr/>
              </p:nvSpPr>
              <p:spPr bwMode="auto">
                <a:xfrm>
                  <a:off x="1412" y="1192"/>
                  <a:ext cx="169" cy="76"/>
                </a:xfrm>
                <a:custGeom>
                  <a:avLst/>
                  <a:gdLst/>
                  <a:ahLst/>
                  <a:cxnLst>
                    <a:cxn ang="0">
                      <a:pos x="64" y="0"/>
                    </a:cxn>
                    <a:cxn ang="0">
                      <a:pos x="0" y="55"/>
                    </a:cxn>
                    <a:cxn ang="0">
                      <a:pos x="40" y="110"/>
                    </a:cxn>
                    <a:cxn ang="0">
                      <a:pos x="110" y="189"/>
                    </a:cxn>
                    <a:cxn ang="0">
                      <a:pos x="182" y="221"/>
                    </a:cxn>
                    <a:cxn ang="0">
                      <a:pos x="388" y="197"/>
                    </a:cxn>
                    <a:cxn ang="0">
                      <a:pos x="506" y="228"/>
                    </a:cxn>
                    <a:cxn ang="0">
                      <a:pos x="491" y="142"/>
                    </a:cxn>
                    <a:cxn ang="0">
                      <a:pos x="324" y="134"/>
                    </a:cxn>
                    <a:cxn ang="0">
                      <a:pos x="174" y="94"/>
                    </a:cxn>
                    <a:cxn ang="0">
                      <a:pos x="151" y="7"/>
                    </a:cxn>
                    <a:cxn ang="0">
                      <a:pos x="64" y="0"/>
                    </a:cxn>
                  </a:cxnLst>
                  <a:rect l="0" t="0" r="r" b="b"/>
                  <a:pathLst>
                    <a:path w="506" h="228">
                      <a:moveTo>
                        <a:pt x="64" y="0"/>
                      </a:moveTo>
                      <a:lnTo>
                        <a:pt x="0" y="55"/>
                      </a:lnTo>
                      <a:lnTo>
                        <a:pt x="40" y="110"/>
                      </a:lnTo>
                      <a:lnTo>
                        <a:pt x="110" y="189"/>
                      </a:lnTo>
                      <a:lnTo>
                        <a:pt x="182" y="221"/>
                      </a:lnTo>
                      <a:lnTo>
                        <a:pt x="388" y="197"/>
                      </a:lnTo>
                      <a:lnTo>
                        <a:pt x="506" y="228"/>
                      </a:lnTo>
                      <a:lnTo>
                        <a:pt x="491" y="142"/>
                      </a:lnTo>
                      <a:lnTo>
                        <a:pt x="324" y="134"/>
                      </a:lnTo>
                      <a:lnTo>
                        <a:pt x="174" y="94"/>
                      </a:lnTo>
                      <a:lnTo>
                        <a:pt x="151" y="7"/>
                      </a:lnTo>
                      <a:lnTo>
                        <a:pt x="64" y="0"/>
                      </a:lnTo>
                      <a:close/>
                    </a:path>
                  </a:pathLst>
                </a:custGeom>
                <a:solidFill>
                  <a:schemeClr val="accent3">
                    <a:lumMod val="75000"/>
                  </a:schemeClr>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96" name="Freeform 122"/>
                <p:cNvSpPr>
                  <a:spLocks/>
                </p:cNvSpPr>
                <p:nvPr/>
              </p:nvSpPr>
              <p:spPr bwMode="auto">
                <a:xfrm>
                  <a:off x="1375" y="1237"/>
                  <a:ext cx="34" cy="23"/>
                </a:xfrm>
                <a:custGeom>
                  <a:avLst/>
                  <a:gdLst/>
                  <a:ahLst/>
                  <a:cxnLst>
                    <a:cxn ang="0">
                      <a:pos x="41" y="0"/>
                    </a:cxn>
                    <a:cxn ang="0">
                      <a:pos x="0" y="48"/>
                    </a:cxn>
                    <a:cxn ang="0">
                      <a:pos x="56" y="70"/>
                    </a:cxn>
                    <a:cxn ang="0">
                      <a:pos x="103" y="48"/>
                    </a:cxn>
                    <a:cxn ang="0">
                      <a:pos x="96" y="8"/>
                    </a:cxn>
                    <a:cxn ang="0">
                      <a:pos x="41" y="0"/>
                    </a:cxn>
                  </a:cxnLst>
                  <a:rect l="0" t="0" r="r" b="b"/>
                  <a:pathLst>
                    <a:path w="103" h="70">
                      <a:moveTo>
                        <a:pt x="41" y="0"/>
                      </a:moveTo>
                      <a:lnTo>
                        <a:pt x="0" y="48"/>
                      </a:lnTo>
                      <a:lnTo>
                        <a:pt x="56" y="70"/>
                      </a:lnTo>
                      <a:lnTo>
                        <a:pt x="103" y="48"/>
                      </a:lnTo>
                      <a:lnTo>
                        <a:pt x="96" y="8"/>
                      </a:lnTo>
                      <a:lnTo>
                        <a:pt x="41" y="0"/>
                      </a:lnTo>
                      <a:close/>
                    </a:path>
                  </a:pathLst>
                </a:custGeom>
                <a:solidFill>
                  <a:schemeClr val="accent3">
                    <a:lumMod val="75000"/>
                  </a:schemeClr>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97" name="Freeform 123"/>
                <p:cNvSpPr>
                  <a:spLocks/>
                </p:cNvSpPr>
                <p:nvPr/>
              </p:nvSpPr>
              <p:spPr bwMode="auto">
                <a:xfrm>
                  <a:off x="1699" y="989"/>
                  <a:ext cx="756" cy="641"/>
                </a:xfrm>
                <a:custGeom>
                  <a:avLst/>
                  <a:gdLst/>
                  <a:ahLst/>
                  <a:cxnLst>
                    <a:cxn ang="0">
                      <a:pos x="436" y="261"/>
                    </a:cxn>
                    <a:cxn ang="0">
                      <a:pos x="293" y="388"/>
                    </a:cxn>
                    <a:cxn ang="0">
                      <a:pos x="96" y="489"/>
                    </a:cxn>
                    <a:cxn ang="0">
                      <a:pos x="9" y="554"/>
                    </a:cxn>
                    <a:cxn ang="0">
                      <a:pos x="206" y="592"/>
                    </a:cxn>
                    <a:cxn ang="0">
                      <a:pos x="64" y="616"/>
                    </a:cxn>
                    <a:cxn ang="0">
                      <a:pos x="451" y="695"/>
                    </a:cxn>
                    <a:cxn ang="0">
                      <a:pos x="570" y="901"/>
                    </a:cxn>
                    <a:cxn ang="0">
                      <a:pos x="602" y="1082"/>
                    </a:cxn>
                    <a:cxn ang="0">
                      <a:pos x="692" y="1121"/>
                    </a:cxn>
                    <a:cxn ang="0">
                      <a:pos x="720" y="1194"/>
                    </a:cxn>
                    <a:cxn ang="0">
                      <a:pos x="617" y="1336"/>
                    </a:cxn>
                    <a:cxn ang="0">
                      <a:pos x="633" y="1549"/>
                    </a:cxn>
                    <a:cxn ang="0">
                      <a:pos x="760" y="1842"/>
                    </a:cxn>
                    <a:cxn ang="0">
                      <a:pos x="878" y="1921"/>
                    </a:cxn>
                    <a:cxn ang="0">
                      <a:pos x="1028" y="1707"/>
                    </a:cxn>
                    <a:cxn ang="0">
                      <a:pos x="1091" y="1533"/>
                    </a:cxn>
                    <a:cxn ang="0">
                      <a:pos x="1367" y="1470"/>
                    </a:cxn>
                    <a:cxn ang="0">
                      <a:pos x="1613" y="1343"/>
                    </a:cxn>
                    <a:cxn ang="0">
                      <a:pos x="1834" y="1161"/>
                    </a:cxn>
                    <a:cxn ang="0">
                      <a:pos x="1660" y="1122"/>
                    </a:cxn>
                    <a:cxn ang="0">
                      <a:pos x="1731" y="1051"/>
                    </a:cxn>
                    <a:cxn ang="0">
                      <a:pos x="1858" y="1130"/>
                    </a:cxn>
                    <a:cxn ang="0">
                      <a:pos x="1849" y="1004"/>
                    </a:cxn>
                    <a:cxn ang="0">
                      <a:pos x="1770" y="916"/>
                    </a:cxn>
                    <a:cxn ang="0">
                      <a:pos x="1858" y="940"/>
                    </a:cxn>
                    <a:cxn ang="0">
                      <a:pos x="1945" y="885"/>
                    </a:cxn>
                    <a:cxn ang="0">
                      <a:pos x="1976" y="846"/>
                    </a:cxn>
                    <a:cxn ang="0">
                      <a:pos x="2040" y="751"/>
                    </a:cxn>
                    <a:cxn ang="0">
                      <a:pos x="1961" y="664"/>
                    </a:cxn>
                    <a:cxn ang="0">
                      <a:pos x="2032" y="616"/>
                    </a:cxn>
                    <a:cxn ang="0">
                      <a:pos x="1890" y="530"/>
                    </a:cxn>
                    <a:cxn ang="0">
                      <a:pos x="1993" y="403"/>
                    </a:cxn>
                    <a:cxn ang="0">
                      <a:pos x="1952" y="331"/>
                    </a:cxn>
                    <a:cxn ang="0">
                      <a:pos x="2055" y="300"/>
                    </a:cxn>
                    <a:cxn ang="0">
                      <a:pos x="2269" y="197"/>
                    </a:cxn>
                    <a:cxn ang="0">
                      <a:pos x="1969" y="213"/>
                    </a:cxn>
                    <a:cxn ang="0">
                      <a:pos x="1897" y="158"/>
                    </a:cxn>
                    <a:cxn ang="0">
                      <a:pos x="1748" y="142"/>
                    </a:cxn>
                    <a:cxn ang="0">
                      <a:pos x="1636" y="119"/>
                    </a:cxn>
                    <a:cxn ang="0">
                      <a:pos x="1890" y="71"/>
                    </a:cxn>
                    <a:cxn ang="0">
                      <a:pos x="1487" y="63"/>
                    </a:cxn>
                    <a:cxn ang="0">
                      <a:pos x="1305" y="7"/>
                    </a:cxn>
                    <a:cxn ang="0">
                      <a:pos x="1076" y="47"/>
                    </a:cxn>
                    <a:cxn ang="0">
                      <a:pos x="1052" y="182"/>
                    </a:cxn>
                    <a:cxn ang="0">
                      <a:pos x="957" y="127"/>
                    </a:cxn>
                    <a:cxn ang="0">
                      <a:pos x="894" y="206"/>
                    </a:cxn>
                    <a:cxn ang="0">
                      <a:pos x="815" y="142"/>
                    </a:cxn>
                    <a:cxn ang="0">
                      <a:pos x="760" y="174"/>
                    </a:cxn>
                    <a:cxn ang="0">
                      <a:pos x="578" y="158"/>
                    </a:cxn>
                    <a:cxn ang="0">
                      <a:pos x="475" y="206"/>
                    </a:cxn>
                  </a:cxnLst>
                  <a:rect l="0" t="0" r="r" b="b"/>
                  <a:pathLst>
                    <a:path w="2269" h="1921">
                      <a:moveTo>
                        <a:pt x="475" y="206"/>
                      </a:moveTo>
                      <a:lnTo>
                        <a:pt x="436" y="261"/>
                      </a:lnTo>
                      <a:lnTo>
                        <a:pt x="301" y="292"/>
                      </a:lnTo>
                      <a:lnTo>
                        <a:pt x="293" y="388"/>
                      </a:lnTo>
                      <a:lnTo>
                        <a:pt x="190" y="419"/>
                      </a:lnTo>
                      <a:lnTo>
                        <a:pt x="96" y="489"/>
                      </a:lnTo>
                      <a:lnTo>
                        <a:pt x="0" y="522"/>
                      </a:lnTo>
                      <a:lnTo>
                        <a:pt x="9" y="554"/>
                      </a:lnTo>
                      <a:lnTo>
                        <a:pt x="175" y="545"/>
                      </a:lnTo>
                      <a:lnTo>
                        <a:pt x="206" y="592"/>
                      </a:lnTo>
                      <a:lnTo>
                        <a:pt x="135" y="609"/>
                      </a:lnTo>
                      <a:lnTo>
                        <a:pt x="64" y="616"/>
                      </a:lnTo>
                      <a:lnTo>
                        <a:pt x="175" y="695"/>
                      </a:lnTo>
                      <a:lnTo>
                        <a:pt x="451" y="695"/>
                      </a:lnTo>
                      <a:lnTo>
                        <a:pt x="522" y="775"/>
                      </a:lnTo>
                      <a:lnTo>
                        <a:pt x="570" y="901"/>
                      </a:lnTo>
                      <a:lnTo>
                        <a:pt x="594" y="1027"/>
                      </a:lnTo>
                      <a:lnTo>
                        <a:pt x="602" y="1082"/>
                      </a:lnTo>
                      <a:lnTo>
                        <a:pt x="664" y="1051"/>
                      </a:lnTo>
                      <a:lnTo>
                        <a:pt x="692" y="1121"/>
                      </a:lnTo>
                      <a:lnTo>
                        <a:pt x="610" y="1149"/>
                      </a:lnTo>
                      <a:lnTo>
                        <a:pt x="720" y="1194"/>
                      </a:lnTo>
                      <a:lnTo>
                        <a:pt x="704" y="1288"/>
                      </a:lnTo>
                      <a:lnTo>
                        <a:pt x="617" y="1336"/>
                      </a:lnTo>
                      <a:lnTo>
                        <a:pt x="594" y="1407"/>
                      </a:lnTo>
                      <a:lnTo>
                        <a:pt x="633" y="1549"/>
                      </a:lnTo>
                      <a:lnTo>
                        <a:pt x="688" y="1700"/>
                      </a:lnTo>
                      <a:lnTo>
                        <a:pt x="760" y="1842"/>
                      </a:lnTo>
                      <a:lnTo>
                        <a:pt x="839" y="1857"/>
                      </a:lnTo>
                      <a:lnTo>
                        <a:pt x="878" y="1921"/>
                      </a:lnTo>
                      <a:lnTo>
                        <a:pt x="949" y="1905"/>
                      </a:lnTo>
                      <a:lnTo>
                        <a:pt x="1028" y="1707"/>
                      </a:lnTo>
                      <a:lnTo>
                        <a:pt x="1084" y="1636"/>
                      </a:lnTo>
                      <a:lnTo>
                        <a:pt x="1091" y="1533"/>
                      </a:lnTo>
                      <a:lnTo>
                        <a:pt x="1226" y="1502"/>
                      </a:lnTo>
                      <a:lnTo>
                        <a:pt x="1367" y="1470"/>
                      </a:lnTo>
                      <a:lnTo>
                        <a:pt x="1439" y="1328"/>
                      </a:lnTo>
                      <a:lnTo>
                        <a:pt x="1613" y="1343"/>
                      </a:lnTo>
                      <a:lnTo>
                        <a:pt x="1763" y="1240"/>
                      </a:lnTo>
                      <a:lnTo>
                        <a:pt x="1834" y="1161"/>
                      </a:lnTo>
                      <a:lnTo>
                        <a:pt x="1755" y="1139"/>
                      </a:lnTo>
                      <a:lnTo>
                        <a:pt x="1660" y="1122"/>
                      </a:lnTo>
                      <a:lnTo>
                        <a:pt x="1676" y="1067"/>
                      </a:lnTo>
                      <a:lnTo>
                        <a:pt x="1731" y="1051"/>
                      </a:lnTo>
                      <a:lnTo>
                        <a:pt x="1794" y="1098"/>
                      </a:lnTo>
                      <a:lnTo>
                        <a:pt x="1858" y="1130"/>
                      </a:lnTo>
                      <a:lnTo>
                        <a:pt x="1890" y="1082"/>
                      </a:lnTo>
                      <a:lnTo>
                        <a:pt x="1849" y="1004"/>
                      </a:lnTo>
                      <a:lnTo>
                        <a:pt x="1763" y="972"/>
                      </a:lnTo>
                      <a:lnTo>
                        <a:pt x="1770" y="916"/>
                      </a:lnTo>
                      <a:lnTo>
                        <a:pt x="1834" y="916"/>
                      </a:lnTo>
                      <a:lnTo>
                        <a:pt x="1858" y="940"/>
                      </a:lnTo>
                      <a:lnTo>
                        <a:pt x="1882" y="901"/>
                      </a:lnTo>
                      <a:lnTo>
                        <a:pt x="1945" y="885"/>
                      </a:lnTo>
                      <a:lnTo>
                        <a:pt x="1921" y="846"/>
                      </a:lnTo>
                      <a:lnTo>
                        <a:pt x="1976" y="846"/>
                      </a:lnTo>
                      <a:lnTo>
                        <a:pt x="2024" y="798"/>
                      </a:lnTo>
                      <a:lnTo>
                        <a:pt x="2040" y="751"/>
                      </a:lnTo>
                      <a:lnTo>
                        <a:pt x="1969" y="719"/>
                      </a:lnTo>
                      <a:lnTo>
                        <a:pt x="1961" y="664"/>
                      </a:lnTo>
                      <a:lnTo>
                        <a:pt x="1993" y="624"/>
                      </a:lnTo>
                      <a:lnTo>
                        <a:pt x="2032" y="616"/>
                      </a:lnTo>
                      <a:lnTo>
                        <a:pt x="2024" y="545"/>
                      </a:lnTo>
                      <a:lnTo>
                        <a:pt x="1890" y="530"/>
                      </a:lnTo>
                      <a:lnTo>
                        <a:pt x="1921" y="451"/>
                      </a:lnTo>
                      <a:lnTo>
                        <a:pt x="1993" y="403"/>
                      </a:lnTo>
                      <a:lnTo>
                        <a:pt x="2032" y="371"/>
                      </a:lnTo>
                      <a:lnTo>
                        <a:pt x="1952" y="331"/>
                      </a:lnTo>
                      <a:lnTo>
                        <a:pt x="2008" y="309"/>
                      </a:lnTo>
                      <a:lnTo>
                        <a:pt x="2055" y="300"/>
                      </a:lnTo>
                      <a:lnTo>
                        <a:pt x="2166" y="268"/>
                      </a:lnTo>
                      <a:lnTo>
                        <a:pt x="2269" y="197"/>
                      </a:lnTo>
                      <a:lnTo>
                        <a:pt x="2072" y="182"/>
                      </a:lnTo>
                      <a:lnTo>
                        <a:pt x="1969" y="213"/>
                      </a:lnTo>
                      <a:lnTo>
                        <a:pt x="1827" y="285"/>
                      </a:lnTo>
                      <a:lnTo>
                        <a:pt x="1897" y="158"/>
                      </a:lnTo>
                      <a:lnTo>
                        <a:pt x="1739" y="213"/>
                      </a:lnTo>
                      <a:lnTo>
                        <a:pt x="1748" y="142"/>
                      </a:lnTo>
                      <a:lnTo>
                        <a:pt x="1487" y="166"/>
                      </a:lnTo>
                      <a:lnTo>
                        <a:pt x="1636" y="119"/>
                      </a:lnTo>
                      <a:lnTo>
                        <a:pt x="1827" y="86"/>
                      </a:lnTo>
                      <a:lnTo>
                        <a:pt x="1890" y="71"/>
                      </a:lnTo>
                      <a:lnTo>
                        <a:pt x="1763" y="24"/>
                      </a:lnTo>
                      <a:lnTo>
                        <a:pt x="1487" y="63"/>
                      </a:lnTo>
                      <a:lnTo>
                        <a:pt x="1636" y="0"/>
                      </a:lnTo>
                      <a:lnTo>
                        <a:pt x="1305" y="7"/>
                      </a:lnTo>
                      <a:lnTo>
                        <a:pt x="1210" y="95"/>
                      </a:lnTo>
                      <a:lnTo>
                        <a:pt x="1076" y="47"/>
                      </a:lnTo>
                      <a:lnTo>
                        <a:pt x="1076" y="110"/>
                      </a:lnTo>
                      <a:lnTo>
                        <a:pt x="1052" y="182"/>
                      </a:lnTo>
                      <a:lnTo>
                        <a:pt x="1005" y="127"/>
                      </a:lnTo>
                      <a:lnTo>
                        <a:pt x="957" y="127"/>
                      </a:lnTo>
                      <a:lnTo>
                        <a:pt x="894" y="127"/>
                      </a:lnTo>
                      <a:lnTo>
                        <a:pt x="894" y="206"/>
                      </a:lnTo>
                      <a:lnTo>
                        <a:pt x="823" y="206"/>
                      </a:lnTo>
                      <a:lnTo>
                        <a:pt x="815" y="142"/>
                      </a:lnTo>
                      <a:lnTo>
                        <a:pt x="743" y="134"/>
                      </a:lnTo>
                      <a:lnTo>
                        <a:pt x="760" y="174"/>
                      </a:lnTo>
                      <a:lnTo>
                        <a:pt x="633" y="127"/>
                      </a:lnTo>
                      <a:lnTo>
                        <a:pt x="578" y="158"/>
                      </a:lnTo>
                      <a:lnTo>
                        <a:pt x="530" y="158"/>
                      </a:lnTo>
                      <a:lnTo>
                        <a:pt x="475" y="206"/>
                      </a:lnTo>
                      <a:close/>
                    </a:path>
                  </a:pathLst>
                </a:custGeom>
                <a:no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98" name="Freeform 124"/>
                <p:cNvSpPr>
                  <a:spLocks/>
                </p:cNvSpPr>
                <p:nvPr/>
              </p:nvSpPr>
              <p:spPr bwMode="auto">
                <a:xfrm>
                  <a:off x="2480" y="1352"/>
                  <a:ext cx="24" cy="29"/>
                </a:xfrm>
                <a:custGeom>
                  <a:avLst/>
                  <a:gdLst/>
                  <a:ahLst/>
                  <a:cxnLst>
                    <a:cxn ang="0">
                      <a:pos x="24" y="0"/>
                    </a:cxn>
                    <a:cxn ang="0">
                      <a:pos x="0" y="87"/>
                    </a:cxn>
                    <a:cxn ang="0">
                      <a:pos x="72" y="32"/>
                    </a:cxn>
                    <a:cxn ang="0">
                      <a:pos x="24" y="0"/>
                    </a:cxn>
                  </a:cxnLst>
                  <a:rect l="0" t="0" r="r" b="b"/>
                  <a:pathLst>
                    <a:path w="72" h="87">
                      <a:moveTo>
                        <a:pt x="24" y="0"/>
                      </a:moveTo>
                      <a:lnTo>
                        <a:pt x="0" y="87"/>
                      </a:lnTo>
                      <a:lnTo>
                        <a:pt x="72" y="32"/>
                      </a:lnTo>
                      <a:lnTo>
                        <a:pt x="24" y="0"/>
                      </a:lnTo>
                      <a:close/>
                    </a:path>
                  </a:pathLst>
                </a:custGeom>
                <a:no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99" name="Freeform 125"/>
                <p:cNvSpPr>
                  <a:spLocks/>
                </p:cNvSpPr>
                <p:nvPr/>
              </p:nvSpPr>
              <p:spPr bwMode="auto">
                <a:xfrm>
                  <a:off x="4287" y="2652"/>
                  <a:ext cx="134" cy="103"/>
                </a:xfrm>
                <a:custGeom>
                  <a:avLst/>
                  <a:gdLst/>
                  <a:ahLst/>
                  <a:cxnLst>
                    <a:cxn ang="0">
                      <a:pos x="294" y="141"/>
                    </a:cxn>
                    <a:cxn ang="0">
                      <a:pos x="263" y="133"/>
                    </a:cxn>
                    <a:cxn ang="0">
                      <a:pos x="239" y="164"/>
                    </a:cxn>
                    <a:cxn ang="0">
                      <a:pos x="211" y="212"/>
                    </a:cxn>
                    <a:cxn ang="0">
                      <a:pos x="200" y="260"/>
                    </a:cxn>
                    <a:cxn ang="0">
                      <a:pos x="191" y="298"/>
                    </a:cxn>
                    <a:cxn ang="0">
                      <a:pos x="136" y="307"/>
                    </a:cxn>
                    <a:cxn ang="0">
                      <a:pos x="104" y="280"/>
                    </a:cxn>
                    <a:cxn ang="0">
                      <a:pos x="89" y="303"/>
                    </a:cxn>
                    <a:cxn ang="0">
                      <a:pos x="25" y="298"/>
                    </a:cxn>
                    <a:cxn ang="0">
                      <a:pos x="0" y="281"/>
                    </a:cxn>
                    <a:cxn ang="0">
                      <a:pos x="20" y="253"/>
                    </a:cxn>
                    <a:cxn ang="0">
                      <a:pos x="31" y="209"/>
                    </a:cxn>
                    <a:cxn ang="0">
                      <a:pos x="88" y="213"/>
                    </a:cxn>
                    <a:cxn ang="0">
                      <a:pos x="111" y="165"/>
                    </a:cxn>
                    <a:cxn ang="0">
                      <a:pos x="155" y="134"/>
                    </a:cxn>
                    <a:cxn ang="0">
                      <a:pos x="193" y="115"/>
                    </a:cxn>
                    <a:cxn ang="0">
                      <a:pos x="206" y="60"/>
                    </a:cxn>
                    <a:cxn ang="0">
                      <a:pos x="241" y="40"/>
                    </a:cxn>
                    <a:cxn ang="0">
                      <a:pos x="250" y="0"/>
                    </a:cxn>
                    <a:cxn ang="0">
                      <a:pos x="305" y="27"/>
                    </a:cxn>
                    <a:cxn ang="0">
                      <a:pos x="337" y="40"/>
                    </a:cxn>
                    <a:cxn ang="0">
                      <a:pos x="392" y="51"/>
                    </a:cxn>
                    <a:cxn ang="0">
                      <a:pos x="403" y="99"/>
                    </a:cxn>
                    <a:cxn ang="0">
                      <a:pos x="360" y="134"/>
                    </a:cxn>
                    <a:cxn ang="0">
                      <a:pos x="320" y="162"/>
                    </a:cxn>
                    <a:cxn ang="0">
                      <a:pos x="294" y="141"/>
                    </a:cxn>
                  </a:cxnLst>
                  <a:rect l="0" t="0" r="r" b="b"/>
                  <a:pathLst>
                    <a:path w="403" h="307">
                      <a:moveTo>
                        <a:pt x="294" y="141"/>
                      </a:moveTo>
                      <a:lnTo>
                        <a:pt x="263" y="133"/>
                      </a:lnTo>
                      <a:lnTo>
                        <a:pt x="239" y="164"/>
                      </a:lnTo>
                      <a:lnTo>
                        <a:pt x="211" y="212"/>
                      </a:lnTo>
                      <a:lnTo>
                        <a:pt x="200" y="260"/>
                      </a:lnTo>
                      <a:lnTo>
                        <a:pt x="191" y="298"/>
                      </a:lnTo>
                      <a:lnTo>
                        <a:pt x="136" y="307"/>
                      </a:lnTo>
                      <a:lnTo>
                        <a:pt x="104" y="280"/>
                      </a:lnTo>
                      <a:lnTo>
                        <a:pt x="89" y="303"/>
                      </a:lnTo>
                      <a:lnTo>
                        <a:pt x="25" y="298"/>
                      </a:lnTo>
                      <a:lnTo>
                        <a:pt x="0" y="281"/>
                      </a:lnTo>
                      <a:lnTo>
                        <a:pt x="20" y="253"/>
                      </a:lnTo>
                      <a:lnTo>
                        <a:pt x="31" y="209"/>
                      </a:lnTo>
                      <a:lnTo>
                        <a:pt x="88" y="213"/>
                      </a:lnTo>
                      <a:lnTo>
                        <a:pt x="111" y="165"/>
                      </a:lnTo>
                      <a:lnTo>
                        <a:pt x="155" y="134"/>
                      </a:lnTo>
                      <a:lnTo>
                        <a:pt x="193" y="115"/>
                      </a:lnTo>
                      <a:lnTo>
                        <a:pt x="206" y="60"/>
                      </a:lnTo>
                      <a:lnTo>
                        <a:pt x="241" y="40"/>
                      </a:lnTo>
                      <a:lnTo>
                        <a:pt x="250" y="0"/>
                      </a:lnTo>
                      <a:lnTo>
                        <a:pt x="305" y="27"/>
                      </a:lnTo>
                      <a:lnTo>
                        <a:pt x="337" y="40"/>
                      </a:lnTo>
                      <a:lnTo>
                        <a:pt x="392" y="51"/>
                      </a:lnTo>
                      <a:lnTo>
                        <a:pt x="403" y="99"/>
                      </a:lnTo>
                      <a:lnTo>
                        <a:pt x="360" y="134"/>
                      </a:lnTo>
                      <a:lnTo>
                        <a:pt x="320" y="162"/>
                      </a:lnTo>
                      <a:lnTo>
                        <a:pt x="294" y="141"/>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00" name="Freeform 126"/>
                <p:cNvSpPr>
                  <a:spLocks/>
                </p:cNvSpPr>
                <p:nvPr/>
              </p:nvSpPr>
              <p:spPr bwMode="auto">
                <a:xfrm>
                  <a:off x="2748" y="2754"/>
                  <a:ext cx="24" cy="12"/>
                </a:xfrm>
                <a:custGeom>
                  <a:avLst/>
                  <a:gdLst/>
                  <a:ahLst/>
                  <a:cxnLst>
                    <a:cxn ang="0">
                      <a:pos x="6" y="5"/>
                    </a:cxn>
                    <a:cxn ang="0">
                      <a:pos x="71" y="0"/>
                    </a:cxn>
                    <a:cxn ang="0">
                      <a:pos x="59" y="33"/>
                    </a:cxn>
                    <a:cxn ang="0">
                      <a:pos x="11" y="36"/>
                    </a:cxn>
                    <a:cxn ang="0">
                      <a:pos x="0" y="23"/>
                    </a:cxn>
                    <a:cxn ang="0">
                      <a:pos x="6" y="5"/>
                    </a:cxn>
                  </a:cxnLst>
                  <a:rect l="0" t="0" r="r" b="b"/>
                  <a:pathLst>
                    <a:path w="71" h="36">
                      <a:moveTo>
                        <a:pt x="6" y="5"/>
                      </a:moveTo>
                      <a:lnTo>
                        <a:pt x="71" y="0"/>
                      </a:lnTo>
                      <a:lnTo>
                        <a:pt x="59" y="33"/>
                      </a:lnTo>
                      <a:lnTo>
                        <a:pt x="11" y="36"/>
                      </a:lnTo>
                      <a:lnTo>
                        <a:pt x="0" y="23"/>
                      </a:lnTo>
                      <a:lnTo>
                        <a:pt x="6" y="5"/>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01" name="Freeform 127"/>
                <p:cNvSpPr>
                  <a:spLocks/>
                </p:cNvSpPr>
                <p:nvPr/>
              </p:nvSpPr>
              <p:spPr bwMode="auto">
                <a:xfrm>
                  <a:off x="3679" y="1779"/>
                  <a:ext cx="861" cy="635"/>
                </a:xfrm>
                <a:custGeom>
                  <a:avLst/>
                  <a:gdLst/>
                  <a:ahLst/>
                  <a:cxnLst>
                    <a:cxn ang="0">
                      <a:pos x="1969" y="918"/>
                    </a:cxn>
                    <a:cxn ang="0">
                      <a:pos x="2099" y="926"/>
                    </a:cxn>
                    <a:cxn ang="0">
                      <a:pos x="2123" y="1016"/>
                    </a:cxn>
                    <a:cxn ang="0">
                      <a:pos x="2131" y="1198"/>
                    </a:cxn>
                    <a:cxn ang="0">
                      <a:pos x="2201" y="1364"/>
                    </a:cxn>
                    <a:cxn ang="0">
                      <a:pos x="2186" y="1546"/>
                    </a:cxn>
                    <a:cxn ang="0">
                      <a:pos x="2103" y="1677"/>
                    </a:cxn>
                    <a:cxn ang="0">
                      <a:pos x="2028" y="1739"/>
                    </a:cxn>
                    <a:cxn ang="0">
                      <a:pos x="1882" y="1800"/>
                    </a:cxn>
                    <a:cxn ang="0">
                      <a:pos x="1708" y="1906"/>
                    </a:cxn>
                    <a:cxn ang="0">
                      <a:pos x="1641" y="1883"/>
                    </a:cxn>
                    <a:cxn ang="0">
                      <a:pos x="1455" y="1759"/>
                    </a:cxn>
                    <a:cxn ang="0">
                      <a:pos x="1356" y="1862"/>
                    </a:cxn>
                    <a:cxn ang="0">
                      <a:pos x="1237" y="1831"/>
                    </a:cxn>
                    <a:cxn ang="0">
                      <a:pos x="1150" y="1700"/>
                    </a:cxn>
                    <a:cxn ang="0">
                      <a:pos x="1205" y="1597"/>
                    </a:cxn>
                    <a:cxn ang="0">
                      <a:pos x="1123" y="1527"/>
                    </a:cxn>
                    <a:cxn ang="0">
                      <a:pos x="968" y="1452"/>
                    </a:cxn>
                    <a:cxn ang="0">
                      <a:pos x="814" y="1518"/>
                    </a:cxn>
                    <a:cxn ang="0">
                      <a:pos x="697" y="1522"/>
                    </a:cxn>
                    <a:cxn ang="0">
                      <a:pos x="515" y="1471"/>
                    </a:cxn>
                    <a:cxn ang="0">
                      <a:pos x="447" y="1429"/>
                    </a:cxn>
                    <a:cxn ang="0">
                      <a:pos x="317" y="1349"/>
                    </a:cxn>
                    <a:cxn ang="0">
                      <a:pos x="215" y="1226"/>
                    </a:cxn>
                    <a:cxn ang="0">
                      <a:pos x="55" y="1230"/>
                    </a:cxn>
                    <a:cxn ang="0">
                      <a:pos x="44" y="1091"/>
                    </a:cxn>
                    <a:cxn ang="0">
                      <a:pos x="55" y="977"/>
                    </a:cxn>
                    <a:cxn ang="0">
                      <a:pos x="9" y="879"/>
                    </a:cxn>
                    <a:cxn ang="0">
                      <a:pos x="131" y="872"/>
                    </a:cxn>
                    <a:cxn ang="0">
                      <a:pos x="222" y="800"/>
                    </a:cxn>
                    <a:cxn ang="0">
                      <a:pos x="226" y="643"/>
                    </a:cxn>
                    <a:cxn ang="0">
                      <a:pos x="348" y="575"/>
                    </a:cxn>
                    <a:cxn ang="0">
                      <a:pos x="455" y="504"/>
                    </a:cxn>
                    <a:cxn ang="0">
                      <a:pos x="534" y="369"/>
                    </a:cxn>
                    <a:cxn ang="0">
                      <a:pos x="598" y="348"/>
                    </a:cxn>
                    <a:cxn ang="0">
                      <a:pos x="712" y="510"/>
                    </a:cxn>
                    <a:cxn ang="0">
                      <a:pos x="913" y="570"/>
                    </a:cxn>
                    <a:cxn ang="0">
                      <a:pos x="1229" y="677"/>
                    </a:cxn>
                    <a:cxn ang="0">
                      <a:pos x="1419" y="708"/>
                    </a:cxn>
                    <a:cxn ang="0">
                      <a:pos x="1617" y="633"/>
                    </a:cxn>
                    <a:cxn ang="0">
                      <a:pos x="1684" y="546"/>
                    </a:cxn>
                    <a:cxn ang="0">
                      <a:pos x="1834" y="431"/>
                    </a:cxn>
                    <a:cxn ang="0">
                      <a:pos x="1804" y="357"/>
                    </a:cxn>
                    <a:cxn ang="0">
                      <a:pos x="1752" y="248"/>
                    </a:cxn>
                    <a:cxn ang="0">
                      <a:pos x="1858" y="246"/>
                    </a:cxn>
                    <a:cxn ang="0">
                      <a:pos x="1873" y="48"/>
                    </a:cxn>
                    <a:cxn ang="0">
                      <a:pos x="2138" y="55"/>
                    </a:cxn>
                    <a:cxn ang="0">
                      <a:pos x="2225" y="190"/>
                    </a:cxn>
                    <a:cxn ang="0">
                      <a:pos x="2376" y="282"/>
                    </a:cxn>
                    <a:cxn ang="0">
                      <a:pos x="2478" y="341"/>
                    </a:cxn>
                    <a:cxn ang="0">
                      <a:pos x="2581" y="388"/>
                    </a:cxn>
                    <a:cxn ang="0">
                      <a:pos x="2502" y="519"/>
                    </a:cxn>
                    <a:cxn ang="0">
                      <a:pos x="2526" y="626"/>
                    </a:cxn>
                    <a:cxn ang="0">
                      <a:pos x="2435" y="677"/>
                    </a:cxn>
                    <a:cxn ang="0">
                      <a:pos x="2304" y="712"/>
                    </a:cxn>
                    <a:cxn ang="0">
                      <a:pos x="2182" y="850"/>
                    </a:cxn>
                    <a:cxn ang="0">
                      <a:pos x="2099" y="767"/>
                    </a:cxn>
                    <a:cxn ang="0">
                      <a:pos x="2032" y="823"/>
                    </a:cxn>
                  </a:cxnLst>
                  <a:rect l="0" t="0" r="r" b="b"/>
                  <a:pathLst>
                    <a:path w="2581" h="1906">
                      <a:moveTo>
                        <a:pt x="2032" y="823"/>
                      </a:moveTo>
                      <a:lnTo>
                        <a:pt x="1965" y="870"/>
                      </a:lnTo>
                      <a:lnTo>
                        <a:pt x="1969" y="918"/>
                      </a:lnTo>
                      <a:lnTo>
                        <a:pt x="2016" y="957"/>
                      </a:lnTo>
                      <a:lnTo>
                        <a:pt x="2063" y="961"/>
                      </a:lnTo>
                      <a:lnTo>
                        <a:pt x="2099" y="926"/>
                      </a:lnTo>
                      <a:lnTo>
                        <a:pt x="2166" y="933"/>
                      </a:lnTo>
                      <a:lnTo>
                        <a:pt x="2182" y="997"/>
                      </a:lnTo>
                      <a:lnTo>
                        <a:pt x="2123" y="1016"/>
                      </a:lnTo>
                      <a:lnTo>
                        <a:pt x="2072" y="1060"/>
                      </a:lnTo>
                      <a:lnTo>
                        <a:pt x="2091" y="1119"/>
                      </a:lnTo>
                      <a:lnTo>
                        <a:pt x="2131" y="1198"/>
                      </a:lnTo>
                      <a:lnTo>
                        <a:pt x="2190" y="1257"/>
                      </a:lnTo>
                      <a:lnTo>
                        <a:pt x="2190" y="1309"/>
                      </a:lnTo>
                      <a:lnTo>
                        <a:pt x="2201" y="1364"/>
                      </a:lnTo>
                      <a:lnTo>
                        <a:pt x="2225" y="1494"/>
                      </a:lnTo>
                      <a:lnTo>
                        <a:pt x="2193" y="1502"/>
                      </a:lnTo>
                      <a:lnTo>
                        <a:pt x="2186" y="1546"/>
                      </a:lnTo>
                      <a:lnTo>
                        <a:pt x="2142" y="1586"/>
                      </a:lnTo>
                      <a:lnTo>
                        <a:pt x="2146" y="1645"/>
                      </a:lnTo>
                      <a:lnTo>
                        <a:pt x="2103" y="1677"/>
                      </a:lnTo>
                      <a:lnTo>
                        <a:pt x="2072" y="1680"/>
                      </a:lnTo>
                      <a:lnTo>
                        <a:pt x="2063" y="1728"/>
                      </a:lnTo>
                      <a:lnTo>
                        <a:pt x="2028" y="1739"/>
                      </a:lnTo>
                      <a:lnTo>
                        <a:pt x="2020" y="1783"/>
                      </a:lnTo>
                      <a:lnTo>
                        <a:pt x="1941" y="1807"/>
                      </a:lnTo>
                      <a:lnTo>
                        <a:pt x="1882" y="1800"/>
                      </a:lnTo>
                      <a:lnTo>
                        <a:pt x="1811" y="1822"/>
                      </a:lnTo>
                      <a:lnTo>
                        <a:pt x="1739" y="1877"/>
                      </a:lnTo>
                      <a:lnTo>
                        <a:pt x="1708" y="1906"/>
                      </a:lnTo>
                      <a:lnTo>
                        <a:pt x="1688" y="1842"/>
                      </a:lnTo>
                      <a:lnTo>
                        <a:pt x="1660" y="1827"/>
                      </a:lnTo>
                      <a:lnTo>
                        <a:pt x="1641" y="1883"/>
                      </a:lnTo>
                      <a:lnTo>
                        <a:pt x="1573" y="1783"/>
                      </a:lnTo>
                      <a:lnTo>
                        <a:pt x="1502" y="1759"/>
                      </a:lnTo>
                      <a:lnTo>
                        <a:pt x="1455" y="1759"/>
                      </a:lnTo>
                      <a:lnTo>
                        <a:pt x="1384" y="1800"/>
                      </a:lnTo>
                      <a:lnTo>
                        <a:pt x="1349" y="1815"/>
                      </a:lnTo>
                      <a:lnTo>
                        <a:pt x="1356" y="1862"/>
                      </a:lnTo>
                      <a:lnTo>
                        <a:pt x="1293" y="1870"/>
                      </a:lnTo>
                      <a:lnTo>
                        <a:pt x="1281" y="1839"/>
                      </a:lnTo>
                      <a:lnTo>
                        <a:pt x="1237" y="1831"/>
                      </a:lnTo>
                      <a:lnTo>
                        <a:pt x="1225" y="1756"/>
                      </a:lnTo>
                      <a:lnTo>
                        <a:pt x="1202" y="1708"/>
                      </a:lnTo>
                      <a:lnTo>
                        <a:pt x="1150" y="1700"/>
                      </a:lnTo>
                      <a:lnTo>
                        <a:pt x="1154" y="1660"/>
                      </a:lnTo>
                      <a:lnTo>
                        <a:pt x="1187" y="1636"/>
                      </a:lnTo>
                      <a:lnTo>
                        <a:pt x="1205" y="1597"/>
                      </a:lnTo>
                      <a:lnTo>
                        <a:pt x="1187" y="1546"/>
                      </a:lnTo>
                      <a:lnTo>
                        <a:pt x="1174" y="1518"/>
                      </a:lnTo>
                      <a:lnTo>
                        <a:pt x="1123" y="1527"/>
                      </a:lnTo>
                      <a:lnTo>
                        <a:pt x="1092" y="1479"/>
                      </a:lnTo>
                      <a:lnTo>
                        <a:pt x="1040" y="1452"/>
                      </a:lnTo>
                      <a:lnTo>
                        <a:pt x="968" y="1452"/>
                      </a:lnTo>
                      <a:lnTo>
                        <a:pt x="913" y="1482"/>
                      </a:lnTo>
                      <a:lnTo>
                        <a:pt x="889" y="1517"/>
                      </a:lnTo>
                      <a:lnTo>
                        <a:pt x="814" y="1518"/>
                      </a:lnTo>
                      <a:lnTo>
                        <a:pt x="763" y="1494"/>
                      </a:lnTo>
                      <a:lnTo>
                        <a:pt x="740" y="1538"/>
                      </a:lnTo>
                      <a:lnTo>
                        <a:pt x="697" y="1522"/>
                      </a:lnTo>
                      <a:lnTo>
                        <a:pt x="595" y="1515"/>
                      </a:lnTo>
                      <a:lnTo>
                        <a:pt x="550" y="1491"/>
                      </a:lnTo>
                      <a:lnTo>
                        <a:pt x="515" y="1471"/>
                      </a:lnTo>
                      <a:lnTo>
                        <a:pt x="510" y="1419"/>
                      </a:lnTo>
                      <a:lnTo>
                        <a:pt x="495" y="1452"/>
                      </a:lnTo>
                      <a:lnTo>
                        <a:pt x="447" y="1429"/>
                      </a:lnTo>
                      <a:lnTo>
                        <a:pt x="408" y="1390"/>
                      </a:lnTo>
                      <a:lnTo>
                        <a:pt x="357" y="1388"/>
                      </a:lnTo>
                      <a:lnTo>
                        <a:pt x="317" y="1349"/>
                      </a:lnTo>
                      <a:lnTo>
                        <a:pt x="249" y="1336"/>
                      </a:lnTo>
                      <a:lnTo>
                        <a:pt x="249" y="1253"/>
                      </a:lnTo>
                      <a:lnTo>
                        <a:pt x="215" y="1226"/>
                      </a:lnTo>
                      <a:lnTo>
                        <a:pt x="162" y="1222"/>
                      </a:lnTo>
                      <a:lnTo>
                        <a:pt x="99" y="1261"/>
                      </a:lnTo>
                      <a:lnTo>
                        <a:pt x="55" y="1230"/>
                      </a:lnTo>
                      <a:lnTo>
                        <a:pt x="60" y="1167"/>
                      </a:lnTo>
                      <a:lnTo>
                        <a:pt x="37" y="1135"/>
                      </a:lnTo>
                      <a:lnTo>
                        <a:pt x="44" y="1091"/>
                      </a:lnTo>
                      <a:lnTo>
                        <a:pt x="44" y="1091"/>
                      </a:lnTo>
                      <a:lnTo>
                        <a:pt x="55" y="1017"/>
                      </a:lnTo>
                      <a:lnTo>
                        <a:pt x="55" y="977"/>
                      </a:lnTo>
                      <a:lnTo>
                        <a:pt x="48" y="982"/>
                      </a:lnTo>
                      <a:lnTo>
                        <a:pt x="0" y="951"/>
                      </a:lnTo>
                      <a:lnTo>
                        <a:pt x="9" y="879"/>
                      </a:lnTo>
                      <a:lnTo>
                        <a:pt x="44" y="852"/>
                      </a:lnTo>
                      <a:lnTo>
                        <a:pt x="111" y="896"/>
                      </a:lnTo>
                      <a:lnTo>
                        <a:pt x="131" y="872"/>
                      </a:lnTo>
                      <a:lnTo>
                        <a:pt x="127" y="844"/>
                      </a:lnTo>
                      <a:lnTo>
                        <a:pt x="206" y="829"/>
                      </a:lnTo>
                      <a:lnTo>
                        <a:pt x="222" y="800"/>
                      </a:lnTo>
                      <a:lnTo>
                        <a:pt x="258" y="785"/>
                      </a:lnTo>
                      <a:lnTo>
                        <a:pt x="261" y="658"/>
                      </a:lnTo>
                      <a:lnTo>
                        <a:pt x="226" y="643"/>
                      </a:lnTo>
                      <a:lnTo>
                        <a:pt x="241" y="610"/>
                      </a:lnTo>
                      <a:lnTo>
                        <a:pt x="333" y="599"/>
                      </a:lnTo>
                      <a:lnTo>
                        <a:pt x="348" y="575"/>
                      </a:lnTo>
                      <a:lnTo>
                        <a:pt x="352" y="513"/>
                      </a:lnTo>
                      <a:lnTo>
                        <a:pt x="399" y="489"/>
                      </a:lnTo>
                      <a:lnTo>
                        <a:pt x="455" y="504"/>
                      </a:lnTo>
                      <a:lnTo>
                        <a:pt x="475" y="402"/>
                      </a:lnTo>
                      <a:lnTo>
                        <a:pt x="499" y="378"/>
                      </a:lnTo>
                      <a:lnTo>
                        <a:pt x="534" y="369"/>
                      </a:lnTo>
                      <a:lnTo>
                        <a:pt x="546" y="334"/>
                      </a:lnTo>
                      <a:lnTo>
                        <a:pt x="574" y="314"/>
                      </a:lnTo>
                      <a:lnTo>
                        <a:pt x="598" y="348"/>
                      </a:lnTo>
                      <a:lnTo>
                        <a:pt x="664" y="384"/>
                      </a:lnTo>
                      <a:lnTo>
                        <a:pt x="681" y="436"/>
                      </a:lnTo>
                      <a:lnTo>
                        <a:pt x="712" y="510"/>
                      </a:lnTo>
                      <a:lnTo>
                        <a:pt x="815" y="530"/>
                      </a:lnTo>
                      <a:lnTo>
                        <a:pt x="861" y="543"/>
                      </a:lnTo>
                      <a:lnTo>
                        <a:pt x="913" y="570"/>
                      </a:lnTo>
                      <a:lnTo>
                        <a:pt x="946" y="626"/>
                      </a:lnTo>
                      <a:lnTo>
                        <a:pt x="977" y="657"/>
                      </a:lnTo>
                      <a:lnTo>
                        <a:pt x="1229" y="677"/>
                      </a:lnTo>
                      <a:lnTo>
                        <a:pt x="1285" y="692"/>
                      </a:lnTo>
                      <a:lnTo>
                        <a:pt x="1352" y="729"/>
                      </a:lnTo>
                      <a:lnTo>
                        <a:pt x="1419" y="708"/>
                      </a:lnTo>
                      <a:lnTo>
                        <a:pt x="1455" y="681"/>
                      </a:lnTo>
                      <a:lnTo>
                        <a:pt x="1546" y="692"/>
                      </a:lnTo>
                      <a:lnTo>
                        <a:pt x="1617" y="633"/>
                      </a:lnTo>
                      <a:lnTo>
                        <a:pt x="1625" y="578"/>
                      </a:lnTo>
                      <a:lnTo>
                        <a:pt x="1621" y="526"/>
                      </a:lnTo>
                      <a:lnTo>
                        <a:pt x="1684" y="546"/>
                      </a:lnTo>
                      <a:lnTo>
                        <a:pt x="1728" y="503"/>
                      </a:lnTo>
                      <a:lnTo>
                        <a:pt x="1767" y="471"/>
                      </a:lnTo>
                      <a:lnTo>
                        <a:pt x="1834" y="431"/>
                      </a:lnTo>
                      <a:lnTo>
                        <a:pt x="1914" y="396"/>
                      </a:lnTo>
                      <a:lnTo>
                        <a:pt x="1877" y="348"/>
                      </a:lnTo>
                      <a:lnTo>
                        <a:pt x="1804" y="357"/>
                      </a:lnTo>
                      <a:lnTo>
                        <a:pt x="1767" y="367"/>
                      </a:lnTo>
                      <a:lnTo>
                        <a:pt x="1757" y="348"/>
                      </a:lnTo>
                      <a:lnTo>
                        <a:pt x="1752" y="248"/>
                      </a:lnTo>
                      <a:lnTo>
                        <a:pt x="1763" y="210"/>
                      </a:lnTo>
                      <a:lnTo>
                        <a:pt x="1798" y="246"/>
                      </a:lnTo>
                      <a:lnTo>
                        <a:pt x="1858" y="246"/>
                      </a:lnTo>
                      <a:lnTo>
                        <a:pt x="1870" y="158"/>
                      </a:lnTo>
                      <a:lnTo>
                        <a:pt x="1905" y="127"/>
                      </a:lnTo>
                      <a:lnTo>
                        <a:pt x="1873" y="48"/>
                      </a:lnTo>
                      <a:lnTo>
                        <a:pt x="1897" y="0"/>
                      </a:lnTo>
                      <a:lnTo>
                        <a:pt x="2091" y="5"/>
                      </a:lnTo>
                      <a:lnTo>
                        <a:pt x="2138" y="55"/>
                      </a:lnTo>
                      <a:lnTo>
                        <a:pt x="2182" y="96"/>
                      </a:lnTo>
                      <a:lnTo>
                        <a:pt x="2214" y="135"/>
                      </a:lnTo>
                      <a:lnTo>
                        <a:pt x="2225" y="190"/>
                      </a:lnTo>
                      <a:lnTo>
                        <a:pt x="2261" y="234"/>
                      </a:lnTo>
                      <a:lnTo>
                        <a:pt x="2340" y="250"/>
                      </a:lnTo>
                      <a:lnTo>
                        <a:pt x="2376" y="282"/>
                      </a:lnTo>
                      <a:lnTo>
                        <a:pt x="2414" y="309"/>
                      </a:lnTo>
                      <a:lnTo>
                        <a:pt x="2431" y="337"/>
                      </a:lnTo>
                      <a:lnTo>
                        <a:pt x="2478" y="341"/>
                      </a:lnTo>
                      <a:lnTo>
                        <a:pt x="2558" y="325"/>
                      </a:lnTo>
                      <a:lnTo>
                        <a:pt x="2573" y="348"/>
                      </a:lnTo>
                      <a:lnTo>
                        <a:pt x="2581" y="388"/>
                      </a:lnTo>
                      <a:lnTo>
                        <a:pt x="2549" y="412"/>
                      </a:lnTo>
                      <a:lnTo>
                        <a:pt x="2545" y="526"/>
                      </a:lnTo>
                      <a:lnTo>
                        <a:pt x="2502" y="519"/>
                      </a:lnTo>
                      <a:lnTo>
                        <a:pt x="2478" y="565"/>
                      </a:lnTo>
                      <a:lnTo>
                        <a:pt x="2482" y="617"/>
                      </a:lnTo>
                      <a:lnTo>
                        <a:pt x="2526" y="626"/>
                      </a:lnTo>
                      <a:lnTo>
                        <a:pt x="2524" y="626"/>
                      </a:lnTo>
                      <a:lnTo>
                        <a:pt x="2478" y="661"/>
                      </a:lnTo>
                      <a:lnTo>
                        <a:pt x="2435" y="677"/>
                      </a:lnTo>
                      <a:lnTo>
                        <a:pt x="2387" y="729"/>
                      </a:lnTo>
                      <a:lnTo>
                        <a:pt x="2344" y="729"/>
                      </a:lnTo>
                      <a:lnTo>
                        <a:pt x="2304" y="712"/>
                      </a:lnTo>
                      <a:lnTo>
                        <a:pt x="2280" y="788"/>
                      </a:lnTo>
                      <a:lnTo>
                        <a:pt x="2237" y="815"/>
                      </a:lnTo>
                      <a:lnTo>
                        <a:pt x="2182" y="850"/>
                      </a:lnTo>
                      <a:lnTo>
                        <a:pt x="2114" y="874"/>
                      </a:lnTo>
                      <a:lnTo>
                        <a:pt x="2111" y="819"/>
                      </a:lnTo>
                      <a:lnTo>
                        <a:pt x="2099" y="767"/>
                      </a:lnTo>
                      <a:lnTo>
                        <a:pt x="2079" y="764"/>
                      </a:lnTo>
                      <a:lnTo>
                        <a:pt x="2052" y="788"/>
                      </a:lnTo>
                      <a:lnTo>
                        <a:pt x="2032" y="823"/>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02" name="Freeform 128"/>
                <p:cNvSpPr>
                  <a:spLocks/>
                </p:cNvSpPr>
                <p:nvPr/>
              </p:nvSpPr>
              <p:spPr bwMode="auto">
                <a:xfrm>
                  <a:off x="3679" y="1779"/>
                  <a:ext cx="861" cy="635"/>
                </a:xfrm>
                <a:custGeom>
                  <a:avLst/>
                  <a:gdLst/>
                  <a:ahLst/>
                  <a:cxnLst>
                    <a:cxn ang="0">
                      <a:pos x="1969" y="918"/>
                    </a:cxn>
                    <a:cxn ang="0">
                      <a:pos x="2099" y="926"/>
                    </a:cxn>
                    <a:cxn ang="0">
                      <a:pos x="2123" y="1016"/>
                    </a:cxn>
                    <a:cxn ang="0">
                      <a:pos x="2131" y="1198"/>
                    </a:cxn>
                    <a:cxn ang="0">
                      <a:pos x="2201" y="1364"/>
                    </a:cxn>
                    <a:cxn ang="0">
                      <a:pos x="2186" y="1546"/>
                    </a:cxn>
                    <a:cxn ang="0">
                      <a:pos x="2103" y="1677"/>
                    </a:cxn>
                    <a:cxn ang="0">
                      <a:pos x="2028" y="1739"/>
                    </a:cxn>
                    <a:cxn ang="0">
                      <a:pos x="1882" y="1800"/>
                    </a:cxn>
                    <a:cxn ang="0">
                      <a:pos x="1708" y="1906"/>
                    </a:cxn>
                    <a:cxn ang="0">
                      <a:pos x="1641" y="1883"/>
                    </a:cxn>
                    <a:cxn ang="0">
                      <a:pos x="1455" y="1759"/>
                    </a:cxn>
                    <a:cxn ang="0">
                      <a:pos x="1356" y="1862"/>
                    </a:cxn>
                    <a:cxn ang="0">
                      <a:pos x="1237" y="1831"/>
                    </a:cxn>
                    <a:cxn ang="0">
                      <a:pos x="1150" y="1700"/>
                    </a:cxn>
                    <a:cxn ang="0">
                      <a:pos x="1205" y="1597"/>
                    </a:cxn>
                    <a:cxn ang="0">
                      <a:pos x="1123" y="1527"/>
                    </a:cxn>
                    <a:cxn ang="0">
                      <a:pos x="968" y="1452"/>
                    </a:cxn>
                    <a:cxn ang="0">
                      <a:pos x="814" y="1518"/>
                    </a:cxn>
                    <a:cxn ang="0">
                      <a:pos x="697" y="1522"/>
                    </a:cxn>
                    <a:cxn ang="0">
                      <a:pos x="515" y="1471"/>
                    </a:cxn>
                    <a:cxn ang="0">
                      <a:pos x="447" y="1429"/>
                    </a:cxn>
                    <a:cxn ang="0">
                      <a:pos x="317" y="1349"/>
                    </a:cxn>
                    <a:cxn ang="0">
                      <a:pos x="215" y="1226"/>
                    </a:cxn>
                    <a:cxn ang="0">
                      <a:pos x="55" y="1230"/>
                    </a:cxn>
                    <a:cxn ang="0">
                      <a:pos x="44" y="1091"/>
                    </a:cxn>
                    <a:cxn ang="0">
                      <a:pos x="55" y="977"/>
                    </a:cxn>
                    <a:cxn ang="0">
                      <a:pos x="9" y="879"/>
                    </a:cxn>
                    <a:cxn ang="0">
                      <a:pos x="131" y="872"/>
                    </a:cxn>
                    <a:cxn ang="0">
                      <a:pos x="222" y="800"/>
                    </a:cxn>
                    <a:cxn ang="0">
                      <a:pos x="226" y="643"/>
                    </a:cxn>
                    <a:cxn ang="0">
                      <a:pos x="348" y="575"/>
                    </a:cxn>
                    <a:cxn ang="0">
                      <a:pos x="455" y="504"/>
                    </a:cxn>
                    <a:cxn ang="0">
                      <a:pos x="534" y="369"/>
                    </a:cxn>
                    <a:cxn ang="0">
                      <a:pos x="598" y="348"/>
                    </a:cxn>
                    <a:cxn ang="0">
                      <a:pos x="712" y="510"/>
                    </a:cxn>
                    <a:cxn ang="0">
                      <a:pos x="913" y="570"/>
                    </a:cxn>
                    <a:cxn ang="0">
                      <a:pos x="1229" y="677"/>
                    </a:cxn>
                    <a:cxn ang="0">
                      <a:pos x="1419" y="708"/>
                    </a:cxn>
                    <a:cxn ang="0">
                      <a:pos x="1617" y="633"/>
                    </a:cxn>
                    <a:cxn ang="0">
                      <a:pos x="1684" y="546"/>
                    </a:cxn>
                    <a:cxn ang="0">
                      <a:pos x="1834" y="431"/>
                    </a:cxn>
                    <a:cxn ang="0">
                      <a:pos x="1804" y="357"/>
                    </a:cxn>
                    <a:cxn ang="0">
                      <a:pos x="1752" y="248"/>
                    </a:cxn>
                    <a:cxn ang="0">
                      <a:pos x="1858" y="246"/>
                    </a:cxn>
                    <a:cxn ang="0">
                      <a:pos x="1873" y="48"/>
                    </a:cxn>
                    <a:cxn ang="0">
                      <a:pos x="2138" y="55"/>
                    </a:cxn>
                    <a:cxn ang="0">
                      <a:pos x="2225" y="190"/>
                    </a:cxn>
                    <a:cxn ang="0">
                      <a:pos x="2376" y="282"/>
                    </a:cxn>
                    <a:cxn ang="0">
                      <a:pos x="2478" y="341"/>
                    </a:cxn>
                    <a:cxn ang="0">
                      <a:pos x="2581" y="388"/>
                    </a:cxn>
                    <a:cxn ang="0">
                      <a:pos x="2502" y="519"/>
                    </a:cxn>
                    <a:cxn ang="0">
                      <a:pos x="2526" y="626"/>
                    </a:cxn>
                    <a:cxn ang="0">
                      <a:pos x="2435" y="677"/>
                    </a:cxn>
                    <a:cxn ang="0">
                      <a:pos x="2304" y="712"/>
                    </a:cxn>
                    <a:cxn ang="0">
                      <a:pos x="2182" y="850"/>
                    </a:cxn>
                    <a:cxn ang="0">
                      <a:pos x="2099" y="767"/>
                    </a:cxn>
                    <a:cxn ang="0">
                      <a:pos x="2032" y="823"/>
                    </a:cxn>
                  </a:cxnLst>
                  <a:rect l="0" t="0" r="r" b="b"/>
                  <a:pathLst>
                    <a:path w="2581" h="1906">
                      <a:moveTo>
                        <a:pt x="2032" y="823"/>
                      </a:moveTo>
                      <a:lnTo>
                        <a:pt x="1965" y="870"/>
                      </a:lnTo>
                      <a:lnTo>
                        <a:pt x="1969" y="918"/>
                      </a:lnTo>
                      <a:lnTo>
                        <a:pt x="2016" y="957"/>
                      </a:lnTo>
                      <a:lnTo>
                        <a:pt x="2063" y="961"/>
                      </a:lnTo>
                      <a:lnTo>
                        <a:pt x="2099" y="926"/>
                      </a:lnTo>
                      <a:lnTo>
                        <a:pt x="2166" y="933"/>
                      </a:lnTo>
                      <a:lnTo>
                        <a:pt x="2182" y="997"/>
                      </a:lnTo>
                      <a:lnTo>
                        <a:pt x="2123" y="1016"/>
                      </a:lnTo>
                      <a:lnTo>
                        <a:pt x="2072" y="1060"/>
                      </a:lnTo>
                      <a:lnTo>
                        <a:pt x="2091" y="1119"/>
                      </a:lnTo>
                      <a:lnTo>
                        <a:pt x="2131" y="1198"/>
                      </a:lnTo>
                      <a:lnTo>
                        <a:pt x="2190" y="1257"/>
                      </a:lnTo>
                      <a:lnTo>
                        <a:pt x="2190" y="1309"/>
                      </a:lnTo>
                      <a:lnTo>
                        <a:pt x="2201" y="1364"/>
                      </a:lnTo>
                      <a:lnTo>
                        <a:pt x="2225" y="1494"/>
                      </a:lnTo>
                      <a:lnTo>
                        <a:pt x="2193" y="1502"/>
                      </a:lnTo>
                      <a:lnTo>
                        <a:pt x="2186" y="1546"/>
                      </a:lnTo>
                      <a:lnTo>
                        <a:pt x="2142" y="1586"/>
                      </a:lnTo>
                      <a:lnTo>
                        <a:pt x="2146" y="1645"/>
                      </a:lnTo>
                      <a:lnTo>
                        <a:pt x="2103" y="1677"/>
                      </a:lnTo>
                      <a:lnTo>
                        <a:pt x="2072" y="1680"/>
                      </a:lnTo>
                      <a:lnTo>
                        <a:pt x="2063" y="1728"/>
                      </a:lnTo>
                      <a:lnTo>
                        <a:pt x="2028" y="1739"/>
                      </a:lnTo>
                      <a:lnTo>
                        <a:pt x="2020" y="1783"/>
                      </a:lnTo>
                      <a:lnTo>
                        <a:pt x="1941" y="1807"/>
                      </a:lnTo>
                      <a:lnTo>
                        <a:pt x="1882" y="1800"/>
                      </a:lnTo>
                      <a:lnTo>
                        <a:pt x="1811" y="1822"/>
                      </a:lnTo>
                      <a:lnTo>
                        <a:pt x="1739" y="1877"/>
                      </a:lnTo>
                      <a:lnTo>
                        <a:pt x="1708" y="1906"/>
                      </a:lnTo>
                      <a:lnTo>
                        <a:pt x="1688" y="1842"/>
                      </a:lnTo>
                      <a:lnTo>
                        <a:pt x="1660" y="1827"/>
                      </a:lnTo>
                      <a:lnTo>
                        <a:pt x="1641" y="1883"/>
                      </a:lnTo>
                      <a:lnTo>
                        <a:pt x="1573" y="1783"/>
                      </a:lnTo>
                      <a:lnTo>
                        <a:pt x="1502" y="1759"/>
                      </a:lnTo>
                      <a:lnTo>
                        <a:pt x="1455" y="1759"/>
                      </a:lnTo>
                      <a:lnTo>
                        <a:pt x="1384" y="1800"/>
                      </a:lnTo>
                      <a:lnTo>
                        <a:pt x="1349" y="1815"/>
                      </a:lnTo>
                      <a:lnTo>
                        <a:pt x="1356" y="1862"/>
                      </a:lnTo>
                      <a:lnTo>
                        <a:pt x="1293" y="1870"/>
                      </a:lnTo>
                      <a:lnTo>
                        <a:pt x="1281" y="1839"/>
                      </a:lnTo>
                      <a:lnTo>
                        <a:pt x="1237" y="1831"/>
                      </a:lnTo>
                      <a:lnTo>
                        <a:pt x="1225" y="1756"/>
                      </a:lnTo>
                      <a:lnTo>
                        <a:pt x="1202" y="1708"/>
                      </a:lnTo>
                      <a:lnTo>
                        <a:pt x="1150" y="1700"/>
                      </a:lnTo>
                      <a:lnTo>
                        <a:pt x="1154" y="1660"/>
                      </a:lnTo>
                      <a:lnTo>
                        <a:pt x="1187" y="1636"/>
                      </a:lnTo>
                      <a:lnTo>
                        <a:pt x="1205" y="1597"/>
                      </a:lnTo>
                      <a:lnTo>
                        <a:pt x="1187" y="1546"/>
                      </a:lnTo>
                      <a:lnTo>
                        <a:pt x="1174" y="1518"/>
                      </a:lnTo>
                      <a:lnTo>
                        <a:pt x="1123" y="1527"/>
                      </a:lnTo>
                      <a:lnTo>
                        <a:pt x="1092" y="1479"/>
                      </a:lnTo>
                      <a:lnTo>
                        <a:pt x="1040" y="1452"/>
                      </a:lnTo>
                      <a:lnTo>
                        <a:pt x="968" y="1452"/>
                      </a:lnTo>
                      <a:lnTo>
                        <a:pt x="913" y="1482"/>
                      </a:lnTo>
                      <a:lnTo>
                        <a:pt x="889" y="1517"/>
                      </a:lnTo>
                      <a:lnTo>
                        <a:pt x="814" y="1518"/>
                      </a:lnTo>
                      <a:lnTo>
                        <a:pt x="763" y="1494"/>
                      </a:lnTo>
                      <a:lnTo>
                        <a:pt x="740" y="1538"/>
                      </a:lnTo>
                      <a:lnTo>
                        <a:pt x="697" y="1522"/>
                      </a:lnTo>
                      <a:lnTo>
                        <a:pt x="595" y="1515"/>
                      </a:lnTo>
                      <a:lnTo>
                        <a:pt x="550" y="1491"/>
                      </a:lnTo>
                      <a:lnTo>
                        <a:pt x="515" y="1471"/>
                      </a:lnTo>
                      <a:lnTo>
                        <a:pt x="510" y="1419"/>
                      </a:lnTo>
                      <a:lnTo>
                        <a:pt x="495" y="1452"/>
                      </a:lnTo>
                      <a:lnTo>
                        <a:pt x="447" y="1429"/>
                      </a:lnTo>
                      <a:lnTo>
                        <a:pt x="408" y="1390"/>
                      </a:lnTo>
                      <a:lnTo>
                        <a:pt x="357" y="1388"/>
                      </a:lnTo>
                      <a:lnTo>
                        <a:pt x="317" y="1349"/>
                      </a:lnTo>
                      <a:lnTo>
                        <a:pt x="249" y="1336"/>
                      </a:lnTo>
                      <a:lnTo>
                        <a:pt x="249" y="1253"/>
                      </a:lnTo>
                      <a:lnTo>
                        <a:pt x="215" y="1226"/>
                      </a:lnTo>
                      <a:lnTo>
                        <a:pt x="162" y="1222"/>
                      </a:lnTo>
                      <a:lnTo>
                        <a:pt x="99" y="1261"/>
                      </a:lnTo>
                      <a:lnTo>
                        <a:pt x="55" y="1230"/>
                      </a:lnTo>
                      <a:lnTo>
                        <a:pt x="60" y="1167"/>
                      </a:lnTo>
                      <a:lnTo>
                        <a:pt x="37" y="1135"/>
                      </a:lnTo>
                      <a:lnTo>
                        <a:pt x="44" y="1091"/>
                      </a:lnTo>
                      <a:lnTo>
                        <a:pt x="44" y="1091"/>
                      </a:lnTo>
                      <a:lnTo>
                        <a:pt x="55" y="1017"/>
                      </a:lnTo>
                      <a:lnTo>
                        <a:pt x="55" y="977"/>
                      </a:lnTo>
                      <a:lnTo>
                        <a:pt x="48" y="982"/>
                      </a:lnTo>
                      <a:lnTo>
                        <a:pt x="0" y="951"/>
                      </a:lnTo>
                      <a:lnTo>
                        <a:pt x="9" y="879"/>
                      </a:lnTo>
                      <a:lnTo>
                        <a:pt x="44" y="852"/>
                      </a:lnTo>
                      <a:lnTo>
                        <a:pt x="111" y="896"/>
                      </a:lnTo>
                      <a:lnTo>
                        <a:pt x="131" y="872"/>
                      </a:lnTo>
                      <a:lnTo>
                        <a:pt x="127" y="844"/>
                      </a:lnTo>
                      <a:lnTo>
                        <a:pt x="206" y="829"/>
                      </a:lnTo>
                      <a:lnTo>
                        <a:pt x="222" y="800"/>
                      </a:lnTo>
                      <a:lnTo>
                        <a:pt x="258" y="785"/>
                      </a:lnTo>
                      <a:lnTo>
                        <a:pt x="261" y="658"/>
                      </a:lnTo>
                      <a:lnTo>
                        <a:pt x="226" y="643"/>
                      </a:lnTo>
                      <a:lnTo>
                        <a:pt x="241" y="610"/>
                      </a:lnTo>
                      <a:lnTo>
                        <a:pt x="333" y="599"/>
                      </a:lnTo>
                      <a:lnTo>
                        <a:pt x="348" y="575"/>
                      </a:lnTo>
                      <a:lnTo>
                        <a:pt x="352" y="513"/>
                      </a:lnTo>
                      <a:lnTo>
                        <a:pt x="399" y="489"/>
                      </a:lnTo>
                      <a:lnTo>
                        <a:pt x="455" y="504"/>
                      </a:lnTo>
                      <a:lnTo>
                        <a:pt x="475" y="402"/>
                      </a:lnTo>
                      <a:lnTo>
                        <a:pt x="499" y="378"/>
                      </a:lnTo>
                      <a:lnTo>
                        <a:pt x="534" y="369"/>
                      </a:lnTo>
                      <a:lnTo>
                        <a:pt x="546" y="334"/>
                      </a:lnTo>
                      <a:lnTo>
                        <a:pt x="574" y="314"/>
                      </a:lnTo>
                      <a:lnTo>
                        <a:pt x="598" y="348"/>
                      </a:lnTo>
                      <a:lnTo>
                        <a:pt x="664" y="384"/>
                      </a:lnTo>
                      <a:lnTo>
                        <a:pt x="681" y="436"/>
                      </a:lnTo>
                      <a:lnTo>
                        <a:pt x="712" y="510"/>
                      </a:lnTo>
                      <a:lnTo>
                        <a:pt x="815" y="530"/>
                      </a:lnTo>
                      <a:lnTo>
                        <a:pt x="861" y="543"/>
                      </a:lnTo>
                      <a:lnTo>
                        <a:pt x="913" y="570"/>
                      </a:lnTo>
                      <a:lnTo>
                        <a:pt x="946" y="626"/>
                      </a:lnTo>
                      <a:lnTo>
                        <a:pt x="977" y="657"/>
                      </a:lnTo>
                      <a:lnTo>
                        <a:pt x="1229" y="677"/>
                      </a:lnTo>
                      <a:lnTo>
                        <a:pt x="1285" y="692"/>
                      </a:lnTo>
                      <a:lnTo>
                        <a:pt x="1352" y="729"/>
                      </a:lnTo>
                      <a:lnTo>
                        <a:pt x="1419" y="708"/>
                      </a:lnTo>
                      <a:lnTo>
                        <a:pt x="1455" y="681"/>
                      </a:lnTo>
                      <a:lnTo>
                        <a:pt x="1546" y="692"/>
                      </a:lnTo>
                      <a:lnTo>
                        <a:pt x="1617" y="633"/>
                      </a:lnTo>
                      <a:lnTo>
                        <a:pt x="1625" y="578"/>
                      </a:lnTo>
                      <a:lnTo>
                        <a:pt x="1621" y="526"/>
                      </a:lnTo>
                      <a:lnTo>
                        <a:pt x="1684" y="546"/>
                      </a:lnTo>
                      <a:lnTo>
                        <a:pt x="1728" y="503"/>
                      </a:lnTo>
                      <a:lnTo>
                        <a:pt x="1767" y="471"/>
                      </a:lnTo>
                      <a:lnTo>
                        <a:pt x="1834" y="431"/>
                      </a:lnTo>
                      <a:lnTo>
                        <a:pt x="1914" y="396"/>
                      </a:lnTo>
                      <a:lnTo>
                        <a:pt x="1877" y="348"/>
                      </a:lnTo>
                      <a:lnTo>
                        <a:pt x="1804" y="357"/>
                      </a:lnTo>
                      <a:lnTo>
                        <a:pt x="1767" y="367"/>
                      </a:lnTo>
                      <a:lnTo>
                        <a:pt x="1757" y="348"/>
                      </a:lnTo>
                      <a:lnTo>
                        <a:pt x="1752" y="248"/>
                      </a:lnTo>
                      <a:lnTo>
                        <a:pt x="1763" y="210"/>
                      </a:lnTo>
                      <a:lnTo>
                        <a:pt x="1798" y="246"/>
                      </a:lnTo>
                      <a:lnTo>
                        <a:pt x="1858" y="246"/>
                      </a:lnTo>
                      <a:lnTo>
                        <a:pt x="1870" y="158"/>
                      </a:lnTo>
                      <a:lnTo>
                        <a:pt x="1905" y="127"/>
                      </a:lnTo>
                      <a:lnTo>
                        <a:pt x="1873" y="48"/>
                      </a:lnTo>
                      <a:lnTo>
                        <a:pt x="1897" y="0"/>
                      </a:lnTo>
                      <a:lnTo>
                        <a:pt x="2091" y="5"/>
                      </a:lnTo>
                      <a:lnTo>
                        <a:pt x="2138" y="55"/>
                      </a:lnTo>
                      <a:lnTo>
                        <a:pt x="2182" y="96"/>
                      </a:lnTo>
                      <a:lnTo>
                        <a:pt x="2214" y="135"/>
                      </a:lnTo>
                      <a:lnTo>
                        <a:pt x="2225" y="190"/>
                      </a:lnTo>
                      <a:lnTo>
                        <a:pt x="2261" y="234"/>
                      </a:lnTo>
                      <a:lnTo>
                        <a:pt x="2340" y="250"/>
                      </a:lnTo>
                      <a:lnTo>
                        <a:pt x="2376" y="282"/>
                      </a:lnTo>
                      <a:lnTo>
                        <a:pt x="2414" y="309"/>
                      </a:lnTo>
                      <a:lnTo>
                        <a:pt x="2431" y="337"/>
                      </a:lnTo>
                      <a:lnTo>
                        <a:pt x="2478" y="341"/>
                      </a:lnTo>
                      <a:lnTo>
                        <a:pt x="2558" y="325"/>
                      </a:lnTo>
                      <a:lnTo>
                        <a:pt x="2573" y="348"/>
                      </a:lnTo>
                      <a:lnTo>
                        <a:pt x="2581" y="388"/>
                      </a:lnTo>
                      <a:lnTo>
                        <a:pt x="2549" y="412"/>
                      </a:lnTo>
                      <a:lnTo>
                        <a:pt x="2545" y="526"/>
                      </a:lnTo>
                      <a:lnTo>
                        <a:pt x="2502" y="519"/>
                      </a:lnTo>
                      <a:lnTo>
                        <a:pt x="2478" y="565"/>
                      </a:lnTo>
                      <a:lnTo>
                        <a:pt x="2482" y="617"/>
                      </a:lnTo>
                      <a:lnTo>
                        <a:pt x="2526" y="626"/>
                      </a:lnTo>
                      <a:lnTo>
                        <a:pt x="2524" y="626"/>
                      </a:lnTo>
                      <a:lnTo>
                        <a:pt x="2478" y="661"/>
                      </a:lnTo>
                      <a:lnTo>
                        <a:pt x="2435" y="677"/>
                      </a:lnTo>
                      <a:lnTo>
                        <a:pt x="2387" y="729"/>
                      </a:lnTo>
                      <a:lnTo>
                        <a:pt x="2344" y="729"/>
                      </a:lnTo>
                      <a:lnTo>
                        <a:pt x="2304" y="712"/>
                      </a:lnTo>
                      <a:lnTo>
                        <a:pt x="2280" y="788"/>
                      </a:lnTo>
                      <a:lnTo>
                        <a:pt x="2237" y="815"/>
                      </a:lnTo>
                      <a:lnTo>
                        <a:pt x="2182" y="850"/>
                      </a:lnTo>
                      <a:lnTo>
                        <a:pt x="2114" y="874"/>
                      </a:lnTo>
                      <a:lnTo>
                        <a:pt x="2111" y="819"/>
                      </a:lnTo>
                      <a:lnTo>
                        <a:pt x="2099" y="767"/>
                      </a:lnTo>
                      <a:lnTo>
                        <a:pt x="2079" y="764"/>
                      </a:lnTo>
                      <a:lnTo>
                        <a:pt x="2052" y="788"/>
                      </a:lnTo>
                      <a:lnTo>
                        <a:pt x="2032" y="823"/>
                      </a:lnTo>
                    </a:path>
                  </a:pathLst>
                </a:custGeom>
                <a:solidFill>
                  <a:schemeClr val="accent3">
                    <a:lumMod val="75000"/>
                  </a:schemeClr>
                </a:solidFill>
                <a:ln w="3175">
                  <a:solidFill>
                    <a:srgbClr val="FFFFFF"/>
                  </a:solidFill>
                  <a:prstDash val="solid"/>
                  <a:round/>
                  <a:headEnd/>
                  <a:tailEnd/>
                </a:ln>
              </p:spPr>
              <p:txBody>
                <a:bodyPr/>
                <a:lstStyle/>
                <a:p>
                  <a:endParaRPr lang="ru-RU" kern="0">
                    <a:solidFill>
                      <a:sysClr val="windowText" lastClr="000000"/>
                    </a:solidFill>
                  </a:endParaRPr>
                </a:p>
              </p:txBody>
            </p:sp>
            <p:sp>
              <p:nvSpPr>
                <p:cNvPr id="503" name="Freeform 129"/>
                <p:cNvSpPr>
                  <a:spLocks/>
                </p:cNvSpPr>
                <p:nvPr/>
              </p:nvSpPr>
              <p:spPr bwMode="auto">
                <a:xfrm>
                  <a:off x="4425" y="2003"/>
                  <a:ext cx="73" cy="95"/>
                </a:xfrm>
                <a:custGeom>
                  <a:avLst/>
                  <a:gdLst/>
                  <a:ahLst/>
                  <a:cxnLst>
                    <a:cxn ang="0">
                      <a:pos x="214" y="0"/>
                    </a:cxn>
                    <a:cxn ang="0">
                      <a:pos x="218" y="84"/>
                    </a:cxn>
                    <a:cxn ang="0">
                      <a:pos x="190" y="99"/>
                    </a:cxn>
                    <a:cxn ang="0">
                      <a:pos x="166" y="143"/>
                    </a:cxn>
                    <a:cxn ang="0">
                      <a:pos x="122" y="163"/>
                    </a:cxn>
                    <a:cxn ang="0">
                      <a:pos x="174" y="213"/>
                    </a:cxn>
                    <a:cxn ang="0">
                      <a:pos x="159" y="261"/>
                    </a:cxn>
                    <a:cxn ang="0">
                      <a:pos x="95" y="285"/>
                    </a:cxn>
                    <a:cxn ang="0">
                      <a:pos x="67" y="257"/>
                    </a:cxn>
                    <a:cxn ang="0">
                      <a:pos x="12" y="234"/>
                    </a:cxn>
                    <a:cxn ang="0">
                      <a:pos x="48" y="206"/>
                    </a:cxn>
                    <a:cxn ang="0">
                      <a:pos x="52" y="154"/>
                    </a:cxn>
                    <a:cxn ang="0">
                      <a:pos x="12" y="143"/>
                    </a:cxn>
                    <a:cxn ang="0">
                      <a:pos x="0" y="143"/>
                    </a:cxn>
                    <a:cxn ang="0">
                      <a:pos x="43" y="116"/>
                    </a:cxn>
                    <a:cxn ang="0">
                      <a:pos x="67" y="40"/>
                    </a:cxn>
                    <a:cxn ang="0">
                      <a:pos x="107" y="57"/>
                    </a:cxn>
                    <a:cxn ang="0">
                      <a:pos x="150" y="57"/>
                    </a:cxn>
                    <a:cxn ang="0">
                      <a:pos x="198" y="5"/>
                    </a:cxn>
                    <a:cxn ang="0">
                      <a:pos x="214" y="0"/>
                    </a:cxn>
                  </a:cxnLst>
                  <a:rect l="0" t="0" r="r" b="b"/>
                  <a:pathLst>
                    <a:path w="218" h="285">
                      <a:moveTo>
                        <a:pt x="214" y="0"/>
                      </a:moveTo>
                      <a:lnTo>
                        <a:pt x="218" y="84"/>
                      </a:lnTo>
                      <a:lnTo>
                        <a:pt x="190" y="99"/>
                      </a:lnTo>
                      <a:lnTo>
                        <a:pt x="166" y="143"/>
                      </a:lnTo>
                      <a:lnTo>
                        <a:pt x="122" y="163"/>
                      </a:lnTo>
                      <a:lnTo>
                        <a:pt x="174" y="213"/>
                      </a:lnTo>
                      <a:lnTo>
                        <a:pt x="159" y="261"/>
                      </a:lnTo>
                      <a:lnTo>
                        <a:pt x="95" y="285"/>
                      </a:lnTo>
                      <a:lnTo>
                        <a:pt x="67" y="257"/>
                      </a:lnTo>
                      <a:lnTo>
                        <a:pt x="12" y="234"/>
                      </a:lnTo>
                      <a:lnTo>
                        <a:pt x="48" y="206"/>
                      </a:lnTo>
                      <a:lnTo>
                        <a:pt x="52" y="154"/>
                      </a:lnTo>
                      <a:lnTo>
                        <a:pt x="12" y="143"/>
                      </a:lnTo>
                      <a:lnTo>
                        <a:pt x="0" y="143"/>
                      </a:lnTo>
                      <a:lnTo>
                        <a:pt x="43" y="116"/>
                      </a:lnTo>
                      <a:lnTo>
                        <a:pt x="67" y="40"/>
                      </a:lnTo>
                      <a:lnTo>
                        <a:pt x="107" y="57"/>
                      </a:lnTo>
                      <a:lnTo>
                        <a:pt x="150" y="57"/>
                      </a:lnTo>
                      <a:lnTo>
                        <a:pt x="198" y="5"/>
                      </a:lnTo>
                      <a:lnTo>
                        <a:pt x="214" y="0"/>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04" name="Freeform 130"/>
                <p:cNvSpPr>
                  <a:spLocks/>
                </p:cNvSpPr>
                <p:nvPr/>
              </p:nvSpPr>
              <p:spPr bwMode="auto">
                <a:xfrm>
                  <a:off x="4541" y="2799"/>
                  <a:ext cx="18" cy="8"/>
                </a:xfrm>
                <a:custGeom>
                  <a:avLst/>
                  <a:gdLst/>
                  <a:ahLst/>
                  <a:cxnLst>
                    <a:cxn ang="0">
                      <a:pos x="28" y="23"/>
                    </a:cxn>
                    <a:cxn ang="0">
                      <a:pos x="28" y="23"/>
                    </a:cxn>
                    <a:cxn ang="0">
                      <a:pos x="17" y="22"/>
                    </a:cxn>
                    <a:cxn ang="0">
                      <a:pos x="8" y="19"/>
                    </a:cxn>
                    <a:cxn ang="0">
                      <a:pos x="1" y="15"/>
                    </a:cxn>
                    <a:cxn ang="0">
                      <a:pos x="0" y="14"/>
                    </a:cxn>
                    <a:cxn ang="0">
                      <a:pos x="0" y="12"/>
                    </a:cxn>
                    <a:cxn ang="0">
                      <a:pos x="0" y="12"/>
                    </a:cxn>
                    <a:cxn ang="0">
                      <a:pos x="0" y="9"/>
                    </a:cxn>
                    <a:cxn ang="0">
                      <a:pos x="1" y="8"/>
                    </a:cxn>
                    <a:cxn ang="0">
                      <a:pos x="8" y="4"/>
                    </a:cxn>
                    <a:cxn ang="0">
                      <a:pos x="17" y="2"/>
                    </a:cxn>
                    <a:cxn ang="0">
                      <a:pos x="28" y="0"/>
                    </a:cxn>
                    <a:cxn ang="0">
                      <a:pos x="28" y="0"/>
                    </a:cxn>
                    <a:cxn ang="0">
                      <a:pos x="38" y="2"/>
                    </a:cxn>
                    <a:cxn ang="0">
                      <a:pos x="48" y="4"/>
                    </a:cxn>
                    <a:cxn ang="0">
                      <a:pos x="53" y="8"/>
                    </a:cxn>
                    <a:cxn ang="0">
                      <a:pos x="55" y="9"/>
                    </a:cxn>
                    <a:cxn ang="0">
                      <a:pos x="55" y="12"/>
                    </a:cxn>
                    <a:cxn ang="0">
                      <a:pos x="55" y="12"/>
                    </a:cxn>
                    <a:cxn ang="0">
                      <a:pos x="55" y="14"/>
                    </a:cxn>
                    <a:cxn ang="0">
                      <a:pos x="53" y="15"/>
                    </a:cxn>
                    <a:cxn ang="0">
                      <a:pos x="48" y="19"/>
                    </a:cxn>
                    <a:cxn ang="0">
                      <a:pos x="38" y="22"/>
                    </a:cxn>
                    <a:cxn ang="0">
                      <a:pos x="28" y="23"/>
                    </a:cxn>
                    <a:cxn ang="0">
                      <a:pos x="28" y="23"/>
                    </a:cxn>
                  </a:cxnLst>
                  <a:rect l="0" t="0" r="r" b="b"/>
                  <a:pathLst>
                    <a:path w="55" h="23">
                      <a:moveTo>
                        <a:pt x="28" y="23"/>
                      </a:moveTo>
                      <a:lnTo>
                        <a:pt x="28" y="23"/>
                      </a:lnTo>
                      <a:lnTo>
                        <a:pt x="17" y="22"/>
                      </a:lnTo>
                      <a:lnTo>
                        <a:pt x="8" y="19"/>
                      </a:lnTo>
                      <a:lnTo>
                        <a:pt x="1" y="15"/>
                      </a:lnTo>
                      <a:lnTo>
                        <a:pt x="0" y="14"/>
                      </a:lnTo>
                      <a:lnTo>
                        <a:pt x="0" y="12"/>
                      </a:lnTo>
                      <a:lnTo>
                        <a:pt x="0" y="12"/>
                      </a:lnTo>
                      <a:lnTo>
                        <a:pt x="0" y="9"/>
                      </a:lnTo>
                      <a:lnTo>
                        <a:pt x="1" y="8"/>
                      </a:lnTo>
                      <a:lnTo>
                        <a:pt x="8" y="4"/>
                      </a:lnTo>
                      <a:lnTo>
                        <a:pt x="17" y="2"/>
                      </a:lnTo>
                      <a:lnTo>
                        <a:pt x="28" y="0"/>
                      </a:lnTo>
                      <a:lnTo>
                        <a:pt x="28" y="0"/>
                      </a:lnTo>
                      <a:lnTo>
                        <a:pt x="38" y="2"/>
                      </a:lnTo>
                      <a:lnTo>
                        <a:pt x="48" y="4"/>
                      </a:lnTo>
                      <a:lnTo>
                        <a:pt x="53" y="8"/>
                      </a:lnTo>
                      <a:lnTo>
                        <a:pt x="55" y="9"/>
                      </a:lnTo>
                      <a:lnTo>
                        <a:pt x="55" y="12"/>
                      </a:lnTo>
                      <a:lnTo>
                        <a:pt x="55" y="12"/>
                      </a:lnTo>
                      <a:lnTo>
                        <a:pt x="55" y="14"/>
                      </a:lnTo>
                      <a:lnTo>
                        <a:pt x="53" y="15"/>
                      </a:lnTo>
                      <a:lnTo>
                        <a:pt x="48" y="19"/>
                      </a:lnTo>
                      <a:lnTo>
                        <a:pt x="38" y="22"/>
                      </a:lnTo>
                      <a:lnTo>
                        <a:pt x="28" y="23"/>
                      </a:lnTo>
                      <a:lnTo>
                        <a:pt x="28" y="23"/>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05" name="Freeform 131"/>
                <p:cNvSpPr>
                  <a:spLocks/>
                </p:cNvSpPr>
                <p:nvPr/>
              </p:nvSpPr>
              <p:spPr bwMode="auto">
                <a:xfrm>
                  <a:off x="3993" y="2285"/>
                  <a:ext cx="117" cy="304"/>
                </a:xfrm>
                <a:custGeom>
                  <a:avLst/>
                  <a:gdLst/>
                  <a:ahLst/>
                  <a:cxnLst>
                    <a:cxn ang="0">
                      <a:pos x="6" y="348"/>
                    </a:cxn>
                    <a:cxn ang="0">
                      <a:pos x="24" y="309"/>
                    </a:cxn>
                    <a:cxn ang="0">
                      <a:pos x="24" y="218"/>
                    </a:cxn>
                    <a:cxn ang="0">
                      <a:pos x="65" y="175"/>
                    </a:cxn>
                    <a:cxn ang="0">
                      <a:pos x="85" y="111"/>
                    </a:cxn>
                    <a:cxn ang="0">
                      <a:pos x="120" y="63"/>
                    </a:cxn>
                    <a:cxn ang="0">
                      <a:pos x="179" y="36"/>
                    </a:cxn>
                    <a:cxn ang="0">
                      <a:pos x="183" y="9"/>
                    </a:cxn>
                    <a:cxn ang="0">
                      <a:pos x="234" y="0"/>
                    </a:cxn>
                    <a:cxn ang="0">
                      <a:pos x="247" y="28"/>
                    </a:cxn>
                    <a:cxn ang="0">
                      <a:pos x="265" y="79"/>
                    </a:cxn>
                    <a:cxn ang="0">
                      <a:pos x="247" y="118"/>
                    </a:cxn>
                    <a:cxn ang="0">
                      <a:pos x="214" y="142"/>
                    </a:cxn>
                    <a:cxn ang="0">
                      <a:pos x="210" y="182"/>
                    </a:cxn>
                    <a:cxn ang="0">
                      <a:pos x="262" y="190"/>
                    </a:cxn>
                    <a:cxn ang="0">
                      <a:pos x="285" y="238"/>
                    </a:cxn>
                    <a:cxn ang="0">
                      <a:pos x="297" y="313"/>
                    </a:cxn>
                    <a:cxn ang="0">
                      <a:pos x="341" y="321"/>
                    </a:cxn>
                    <a:cxn ang="0">
                      <a:pos x="353" y="352"/>
                    </a:cxn>
                    <a:cxn ang="0">
                      <a:pos x="333" y="396"/>
                    </a:cxn>
                    <a:cxn ang="0">
                      <a:pos x="306" y="420"/>
                    </a:cxn>
                    <a:cxn ang="0">
                      <a:pos x="258" y="439"/>
                    </a:cxn>
                    <a:cxn ang="0">
                      <a:pos x="254" y="523"/>
                    </a:cxn>
                    <a:cxn ang="0">
                      <a:pos x="265" y="554"/>
                    </a:cxn>
                    <a:cxn ang="0">
                      <a:pos x="302" y="601"/>
                    </a:cxn>
                    <a:cxn ang="0">
                      <a:pos x="289" y="680"/>
                    </a:cxn>
                    <a:cxn ang="0">
                      <a:pos x="293" y="720"/>
                    </a:cxn>
                    <a:cxn ang="0">
                      <a:pos x="309" y="779"/>
                    </a:cxn>
                    <a:cxn ang="0">
                      <a:pos x="348" y="814"/>
                    </a:cxn>
                    <a:cxn ang="0">
                      <a:pos x="317" y="882"/>
                    </a:cxn>
                    <a:cxn ang="0">
                      <a:pos x="297" y="913"/>
                    </a:cxn>
                    <a:cxn ang="0">
                      <a:pos x="278" y="827"/>
                    </a:cxn>
                    <a:cxn ang="0">
                      <a:pos x="265" y="768"/>
                    </a:cxn>
                    <a:cxn ang="0">
                      <a:pos x="230" y="740"/>
                    </a:cxn>
                    <a:cxn ang="0">
                      <a:pos x="247" y="624"/>
                    </a:cxn>
                    <a:cxn ang="0">
                      <a:pos x="203" y="558"/>
                    </a:cxn>
                    <a:cxn ang="0">
                      <a:pos x="179" y="593"/>
                    </a:cxn>
                    <a:cxn ang="0">
                      <a:pos x="147" y="624"/>
                    </a:cxn>
                    <a:cxn ang="0">
                      <a:pos x="100" y="609"/>
                    </a:cxn>
                    <a:cxn ang="0">
                      <a:pos x="92" y="506"/>
                    </a:cxn>
                    <a:cxn ang="0">
                      <a:pos x="80" y="459"/>
                    </a:cxn>
                    <a:cxn ang="0">
                      <a:pos x="41" y="407"/>
                    </a:cxn>
                    <a:cxn ang="0">
                      <a:pos x="0" y="372"/>
                    </a:cxn>
                    <a:cxn ang="0">
                      <a:pos x="6" y="348"/>
                    </a:cxn>
                  </a:cxnLst>
                  <a:rect l="0" t="0" r="r" b="b"/>
                  <a:pathLst>
                    <a:path w="353" h="913">
                      <a:moveTo>
                        <a:pt x="6" y="348"/>
                      </a:moveTo>
                      <a:lnTo>
                        <a:pt x="24" y="309"/>
                      </a:lnTo>
                      <a:lnTo>
                        <a:pt x="24" y="218"/>
                      </a:lnTo>
                      <a:lnTo>
                        <a:pt x="65" y="175"/>
                      </a:lnTo>
                      <a:lnTo>
                        <a:pt x="85" y="111"/>
                      </a:lnTo>
                      <a:lnTo>
                        <a:pt x="120" y="63"/>
                      </a:lnTo>
                      <a:lnTo>
                        <a:pt x="179" y="36"/>
                      </a:lnTo>
                      <a:lnTo>
                        <a:pt x="183" y="9"/>
                      </a:lnTo>
                      <a:lnTo>
                        <a:pt x="234" y="0"/>
                      </a:lnTo>
                      <a:lnTo>
                        <a:pt x="247" y="28"/>
                      </a:lnTo>
                      <a:lnTo>
                        <a:pt x="265" y="79"/>
                      </a:lnTo>
                      <a:lnTo>
                        <a:pt x="247" y="118"/>
                      </a:lnTo>
                      <a:lnTo>
                        <a:pt x="214" y="142"/>
                      </a:lnTo>
                      <a:lnTo>
                        <a:pt x="210" y="182"/>
                      </a:lnTo>
                      <a:lnTo>
                        <a:pt x="262" y="190"/>
                      </a:lnTo>
                      <a:lnTo>
                        <a:pt x="285" y="238"/>
                      </a:lnTo>
                      <a:lnTo>
                        <a:pt x="297" y="313"/>
                      </a:lnTo>
                      <a:lnTo>
                        <a:pt x="341" y="321"/>
                      </a:lnTo>
                      <a:lnTo>
                        <a:pt x="353" y="352"/>
                      </a:lnTo>
                      <a:lnTo>
                        <a:pt x="333" y="396"/>
                      </a:lnTo>
                      <a:lnTo>
                        <a:pt x="306" y="420"/>
                      </a:lnTo>
                      <a:lnTo>
                        <a:pt x="258" y="439"/>
                      </a:lnTo>
                      <a:lnTo>
                        <a:pt x="254" y="523"/>
                      </a:lnTo>
                      <a:lnTo>
                        <a:pt x="265" y="554"/>
                      </a:lnTo>
                      <a:lnTo>
                        <a:pt x="302" y="601"/>
                      </a:lnTo>
                      <a:lnTo>
                        <a:pt x="289" y="680"/>
                      </a:lnTo>
                      <a:lnTo>
                        <a:pt x="293" y="720"/>
                      </a:lnTo>
                      <a:lnTo>
                        <a:pt x="309" y="779"/>
                      </a:lnTo>
                      <a:lnTo>
                        <a:pt x="348" y="814"/>
                      </a:lnTo>
                      <a:lnTo>
                        <a:pt x="317" y="882"/>
                      </a:lnTo>
                      <a:lnTo>
                        <a:pt x="297" y="913"/>
                      </a:lnTo>
                      <a:lnTo>
                        <a:pt x="278" y="827"/>
                      </a:lnTo>
                      <a:lnTo>
                        <a:pt x="265" y="768"/>
                      </a:lnTo>
                      <a:lnTo>
                        <a:pt x="230" y="740"/>
                      </a:lnTo>
                      <a:lnTo>
                        <a:pt x="247" y="624"/>
                      </a:lnTo>
                      <a:lnTo>
                        <a:pt x="203" y="558"/>
                      </a:lnTo>
                      <a:lnTo>
                        <a:pt x="179" y="593"/>
                      </a:lnTo>
                      <a:lnTo>
                        <a:pt x="147" y="624"/>
                      </a:lnTo>
                      <a:lnTo>
                        <a:pt x="100" y="609"/>
                      </a:lnTo>
                      <a:lnTo>
                        <a:pt x="92" y="506"/>
                      </a:lnTo>
                      <a:lnTo>
                        <a:pt x="80" y="459"/>
                      </a:lnTo>
                      <a:lnTo>
                        <a:pt x="41" y="407"/>
                      </a:lnTo>
                      <a:lnTo>
                        <a:pt x="0" y="372"/>
                      </a:lnTo>
                      <a:lnTo>
                        <a:pt x="6" y="348"/>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06" name="Freeform 132"/>
                <p:cNvSpPr>
                  <a:spLocks/>
                </p:cNvSpPr>
                <p:nvPr/>
              </p:nvSpPr>
              <p:spPr bwMode="auto">
                <a:xfrm>
                  <a:off x="4039" y="2679"/>
                  <a:ext cx="178" cy="195"/>
                </a:xfrm>
                <a:custGeom>
                  <a:avLst/>
                  <a:gdLst/>
                  <a:ahLst/>
                  <a:cxnLst>
                    <a:cxn ang="0">
                      <a:pos x="201" y="92"/>
                    </a:cxn>
                    <a:cxn ang="0">
                      <a:pos x="134" y="64"/>
                    </a:cxn>
                    <a:cxn ang="0">
                      <a:pos x="79" y="0"/>
                    </a:cxn>
                    <a:cxn ang="0">
                      <a:pos x="7" y="7"/>
                    </a:cxn>
                    <a:cxn ang="0">
                      <a:pos x="0" y="35"/>
                    </a:cxn>
                    <a:cxn ang="0">
                      <a:pos x="83" y="92"/>
                    </a:cxn>
                    <a:cxn ang="0">
                      <a:pos x="153" y="154"/>
                    </a:cxn>
                    <a:cxn ang="0">
                      <a:pos x="201" y="198"/>
                    </a:cxn>
                    <a:cxn ang="0">
                      <a:pos x="217" y="265"/>
                    </a:cxn>
                    <a:cxn ang="0">
                      <a:pos x="245" y="324"/>
                    </a:cxn>
                    <a:cxn ang="0">
                      <a:pos x="339" y="451"/>
                    </a:cxn>
                    <a:cxn ang="0">
                      <a:pos x="422" y="550"/>
                    </a:cxn>
                    <a:cxn ang="0">
                      <a:pos x="449" y="585"/>
                    </a:cxn>
                    <a:cxn ang="0">
                      <a:pos x="532" y="550"/>
                    </a:cxn>
                    <a:cxn ang="0">
                      <a:pos x="521" y="498"/>
                    </a:cxn>
                    <a:cxn ang="0">
                      <a:pos x="521" y="434"/>
                    </a:cxn>
                    <a:cxn ang="0">
                      <a:pos x="497" y="399"/>
                    </a:cxn>
                    <a:cxn ang="0">
                      <a:pos x="427" y="375"/>
                    </a:cxn>
                    <a:cxn ang="0">
                      <a:pos x="427" y="344"/>
                    </a:cxn>
                    <a:cxn ang="0">
                      <a:pos x="403" y="305"/>
                    </a:cxn>
                    <a:cxn ang="0">
                      <a:pos x="398" y="249"/>
                    </a:cxn>
                    <a:cxn ang="0">
                      <a:pos x="351" y="202"/>
                    </a:cxn>
                    <a:cxn ang="0">
                      <a:pos x="287" y="166"/>
                    </a:cxn>
                    <a:cxn ang="0">
                      <a:pos x="201" y="92"/>
                    </a:cxn>
                  </a:cxnLst>
                  <a:rect l="0" t="0" r="r" b="b"/>
                  <a:pathLst>
                    <a:path w="532" h="585">
                      <a:moveTo>
                        <a:pt x="201" y="92"/>
                      </a:moveTo>
                      <a:lnTo>
                        <a:pt x="134" y="64"/>
                      </a:lnTo>
                      <a:lnTo>
                        <a:pt x="79" y="0"/>
                      </a:lnTo>
                      <a:lnTo>
                        <a:pt x="7" y="7"/>
                      </a:lnTo>
                      <a:lnTo>
                        <a:pt x="0" y="35"/>
                      </a:lnTo>
                      <a:lnTo>
                        <a:pt x="83" y="92"/>
                      </a:lnTo>
                      <a:lnTo>
                        <a:pt x="153" y="154"/>
                      </a:lnTo>
                      <a:lnTo>
                        <a:pt x="201" y="198"/>
                      </a:lnTo>
                      <a:lnTo>
                        <a:pt x="217" y="265"/>
                      </a:lnTo>
                      <a:lnTo>
                        <a:pt x="245" y="324"/>
                      </a:lnTo>
                      <a:lnTo>
                        <a:pt x="339" y="451"/>
                      </a:lnTo>
                      <a:lnTo>
                        <a:pt x="422" y="550"/>
                      </a:lnTo>
                      <a:lnTo>
                        <a:pt x="449" y="585"/>
                      </a:lnTo>
                      <a:lnTo>
                        <a:pt x="532" y="550"/>
                      </a:lnTo>
                      <a:lnTo>
                        <a:pt x="521" y="498"/>
                      </a:lnTo>
                      <a:lnTo>
                        <a:pt x="521" y="434"/>
                      </a:lnTo>
                      <a:lnTo>
                        <a:pt x="497" y="399"/>
                      </a:lnTo>
                      <a:lnTo>
                        <a:pt x="427" y="375"/>
                      </a:lnTo>
                      <a:lnTo>
                        <a:pt x="427" y="344"/>
                      </a:lnTo>
                      <a:lnTo>
                        <a:pt x="403" y="305"/>
                      </a:lnTo>
                      <a:lnTo>
                        <a:pt x="398" y="249"/>
                      </a:lnTo>
                      <a:lnTo>
                        <a:pt x="351" y="202"/>
                      </a:lnTo>
                      <a:lnTo>
                        <a:pt x="287" y="166"/>
                      </a:lnTo>
                      <a:lnTo>
                        <a:pt x="201" y="92"/>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07" name="Freeform 133"/>
                <p:cNvSpPr>
                  <a:spLocks/>
                </p:cNvSpPr>
                <p:nvPr/>
              </p:nvSpPr>
              <p:spPr bwMode="auto">
                <a:xfrm>
                  <a:off x="4205" y="2795"/>
                  <a:ext cx="26" cy="25"/>
                </a:xfrm>
                <a:custGeom>
                  <a:avLst/>
                  <a:gdLst/>
                  <a:ahLst/>
                  <a:cxnLst>
                    <a:cxn ang="0">
                      <a:pos x="4" y="0"/>
                    </a:cxn>
                    <a:cxn ang="0">
                      <a:pos x="40" y="5"/>
                    </a:cxn>
                    <a:cxn ang="0">
                      <a:pos x="68" y="32"/>
                    </a:cxn>
                    <a:cxn ang="0">
                      <a:pos x="79" y="72"/>
                    </a:cxn>
                    <a:cxn ang="0">
                      <a:pos x="48" y="76"/>
                    </a:cxn>
                    <a:cxn ang="0">
                      <a:pos x="0" y="28"/>
                    </a:cxn>
                    <a:cxn ang="0">
                      <a:pos x="4" y="0"/>
                    </a:cxn>
                  </a:cxnLst>
                  <a:rect l="0" t="0" r="r" b="b"/>
                  <a:pathLst>
                    <a:path w="79" h="76">
                      <a:moveTo>
                        <a:pt x="4" y="0"/>
                      </a:moveTo>
                      <a:lnTo>
                        <a:pt x="40" y="5"/>
                      </a:lnTo>
                      <a:lnTo>
                        <a:pt x="68" y="32"/>
                      </a:lnTo>
                      <a:lnTo>
                        <a:pt x="79" y="72"/>
                      </a:lnTo>
                      <a:lnTo>
                        <a:pt x="48" y="76"/>
                      </a:lnTo>
                      <a:lnTo>
                        <a:pt x="0" y="28"/>
                      </a:lnTo>
                      <a:lnTo>
                        <a:pt x="4" y="0"/>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08" name="Freeform 134"/>
                <p:cNvSpPr>
                  <a:spLocks/>
                </p:cNvSpPr>
                <p:nvPr/>
              </p:nvSpPr>
              <p:spPr bwMode="auto">
                <a:xfrm>
                  <a:off x="4205" y="2795"/>
                  <a:ext cx="26" cy="25"/>
                </a:xfrm>
                <a:custGeom>
                  <a:avLst/>
                  <a:gdLst/>
                  <a:ahLst/>
                  <a:cxnLst>
                    <a:cxn ang="0">
                      <a:pos x="4" y="0"/>
                    </a:cxn>
                    <a:cxn ang="0">
                      <a:pos x="40" y="5"/>
                    </a:cxn>
                    <a:cxn ang="0">
                      <a:pos x="68" y="32"/>
                    </a:cxn>
                    <a:cxn ang="0">
                      <a:pos x="79" y="72"/>
                    </a:cxn>
                    <a:cxn ang="0">
                      <a:pos x="48" y="76"/>
                    </a:cxn>
                    <a:cxn ang="0">
                      <a:pos x="0" y="28"/>
                    </a:cxn>
                    <a:cxn ang="0">
                      <a:pos x="4" y="0"/>
                    </a:cxn>
                  </a:cxnLst>
                  <a:rect l="0" t="0" r="r" b="b"/>
                  <a:pathLst>
                    <a:path w="79" h="76">
                      <a:moveTo>
                        <a:pt x="4" y="0"/>
                      </a:moveTo>
                      <a:lnTo>
                        <a:pt x="40" y="5"/>
                      </a:lnTo>
                      <a:lnTo>
                        <a:pt x="68" y="32"/>
                      </a:lnTo>
                      <a:lnTo>
                        <a:pt x="79" y="72"/>
                      </a:lnTo>
                      <a:lnTo>
                        <a:pt x="48" y="76"/>
                      </a:lnTo>
                      <a:lnTo>
                        <a:pt x="0" y="28"/>
                      </a:lnTo>
                      <a:lnTo>
                        <a:pt x="4" y="0"/>
                      </a:lnTo>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09" name="Freeform 135"/>
                <p:cNvSpPr>
                  <a:spLocks/>
                </p:cNvSpPr>
                <p:nvPr/>
              </p:nvSpPr>
              <p:spPr bwMode="auto">
                <a:xfrm>
                  <a:off x="4208" y="2872"/>
                  <a:ext cx="142" cy="47"/>
                </a:xfrm>
                <a:custGeom>
                  <a:avLst/>
                  <a:gdLst/>
                  <a:ahLst/>
                  <a:cxnLst>
                    <a:cxn ang="0">
                      <a:pos x="64" y="3"/>
                    </a:cxn>
                    <a:cxn ang="0">
                      <a:pos x="23" y="18"/>
                    </a:cxn>
                    <a:cxn ang="0">
                      <a:pos x="0" y="51"/>
                    </a:cxn>
                    <a:cxn ang="0">
                      <a:pos x="27" y="94"/>
                    </a:cxn>
                    <a:cxn ang="0">
                      <a:pos x="111" y="94"/>
                    </a:cxn>
                    <a:cxn ang="0">
                      <a:pos x="143" y="110"/>
                    </a:cxn>
                    <a:cxn ang="0">
                      <a:pos x="218" y="110"/>
                    </a:cxn>
                    <a:cxn ang="0">
                      <a:pos x="222" y="141"/>
                    </a:cxn>
                    <a:cxn ang="0">
                      <a:pos x="356" y="141"/>
                    </a:cxn>
                    <a:cxn ang="0">
                      <a:pos x="391" y="141"/>
                    </a:cxn>
                    <a:cxn ang="0">
                      <a:pos x="423" y="141"/>
                    </a:cxn>
                    <a:cxn ang="0">
                      <a:pos x="426" y="106"/>
                    </a:cxn>
                    <a:cxn ang="0">
                      <a:pos x="384" y="86"/>
                    </a:cxn>
                    <a:cxn ang="0">
                      <a:pos x="391" y="51"/>
                    </a:cxn>
                    <a:cxn ang="0">
                      <a:pos x="352" y="55"/>
                    </a:cxn>
                    <a:cxn ang="0">
                      <a:pos x="301" y="51"/>
                    </a:cxn>
                    <a:cxn ang="0">
                      <a:pos x="261" y="27"/>
                    </a:cxn>
                    <a:cxn ang="0">
                      <a:pos x="194" y="23"/>
                    </a:cxn>
                    <a:cxn ang="0">
                      <a:pos x="126" y="0"/>
                    </a:cxn>
                    <a:cxn ang="0">
                      <a:pos x="64" y="3"/>
                    </a:cxn>
                  </a:cxnLst>
                  <a:rect l="0" t="0" r="r" b="b"/>
                  <a:pathLst>
                    <a:path w="426" h="141">
                      <a:moveTo>
                        <a:pt x="64" y="3"/>
                      </a:moveTo>
                      <a:lnTo>
                        <a:pt x="23" y="18"/>
                      </a:lnTo>
                      <a:lnTo>
                        <a:pt x="0" y="51"/>
                      </a:lnTo>
                      <a:lnTo>
                        <a:pt x="27" y="94"/>
                      </a:lnTo>
                      <a:lnTo>
                        <a:pt x="111" y="94"/>
                      </a:lnTo>
                      <a:lnTo>
                        <a:pt x="143" y="110"/>
                      </a:lnTo>
                      <a:lnTo>
                        <a:pt x="218" y="110"/>
                      </a:lnTo>
                      <a:lnTo>
                        <a:pt x="222" y="141"/>
                      </a:lnTo>
                      <a:lnTo>
                        <a:pt x="356" y="141"/>
                      </a:lnTo>
                      <a:lnTo>
                        <a:pt x="391" y="141"/>
                      </a:lnTo>
                      <a:lnTo>
                        <a:pt x="423" y="141"/>
                      </a:lnTo>
                      <a:lnTo>
                        <a:pt x="426" y="106"/>
                      </a:lnTo>
                      <a:lnTo>
                        <a:pt x="384" y="86"/>
                      </a:lnTo>
                      <a:lnTo>
                        <a:pt x="391" y="51"/>
                      </a:lnTo>
                      <a:lnTo>
                        <a:pt x="352" y="55"/>
                      </a:lnTo>
                      <a:lnTo>
                        <a:pt x="301" y="51"/>
                      </a:lnTo>
                      <a:lnTo>
                        <a:pt x="261" y="27"/>
                      </a:lnTo>
                      <a:lnTo>
                        <a:pt x="194" y="23"/>
                      </a:lnTo>
                      <a:lnTo>
                        <a:pt x="126" y="0"/>
                      </a:lnTo>
                      <a:lnTo>
                        <a:pt x="64" y="3"/>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10" name="Freeform 136"/>
                <p:cNvSpPr>
                  <a:spLocks/>
                </p:cNvSpPr>
                <p:nvPr/>
              </p:nvSpPr>
              <p:spPr bwMode="auto">
                <a:xfrm>
                  <a:off x="4359" y="2915"/>
                  <a:ext cx="13" cy="9"/>
                </a:xfrm>
                <a:custGeom>
                  <a:avLst/>
                  <a:gdLst/>
                  <a:ahLst/>
                  <a:cxnLst>
                    <a:cxn ang="0">
                      <a:pos x="20" y="29"/>
                    </a:cxn>
                    <a:cxn ang="0">
                      <a:pos x="20" y="29"/>
                    </a:cxn>
                    <a:cxn ang="0">
                      <a:pos x="27" y="28"/>
                    </a:cxn>
                    <a:cxn ang="0">
                      <a:pos x="34" y="24"/>
                    </a:cxn>
                    <a:cxn ang="0">
                      <a:pos x="37" y="20"/>
                    </a:cxn>
                    <a:cxn ang="0">
                      <a:pos x="39" y="17"/>
                    </a:cxn>
                    <a:cxn ang="0">
                      <a:pos x="39" y="15"/>
                    </a:cxn>
                    <a:cxn ang="0">
                      <a:pos x="39" y="15"/>
                    </a:cxn>
                    <a:cxn ang="0">
                      <a:pos x="39" y="11"/>
                    </a:cxn>
                    <a:cxn ang="0">
                      <a:pos x="37" y="9"/>
                    </a:cxn>
                    <a:cxn ang="0">
                      <a:pos x="34" y="5"/>
                    </a:cxn>
                    <a:cxn ang="0">
                      <a:pos x="27" y="1"/>
                    </a:cxn>
                    <a:cxn ang="0">
                      <a:pos x="20" y="0"/>
                    </a:cxn>
                    <a:cxn ang="0">
                      <a:pos x="20" y="0"/>
                    </a:cxn>
                    <a:cxn ang="0">
                      <a:pos x="12" y="1"/>
                    </a:cxn>
                    <a:cxn ang="0">
                      <a:pos x="6" y="5"/>
                    </a:cxn>
                    <a:cxn ang="0">
                      <a:pos x="1" y="9"/>
                    </a:cxn>
                    <a:cxn ang="0">
                      <a:pos x="0" y="11"/>
                    </a:cxn>
                    <a:cxn ang="0">
                      <a:pos x="0" y="15"/>
                    </a:cxn>
                    <a:cxn ang="0">
                      <a:pos x="0" y="15"/>
                    </a:cxn>
                    <a:cxn ang="0">
                      <a:pos x="0" y="17"/>
                    </a:cxn>
                    <a:cxn ang="0">
                      <a:pos x="1" y="20"/>
                    </a:cxn>
                    <a:cxn ang="0">
                      <a:pos x="6" y="24"/>
                    </a:cxn>
                    <a:cxn ang="0">
                      <a:pos x="12" y="28"/>
                    </a:cxn>
                    <a:cxn ang="0">
                      <a:pos x="20" y="29"/>
                    </a:cxn>
                    <a:cxn ang="0">
                      <a:pos x="20" y="29"/>
                    </a:cxn>
                  </a:cxnLst>
                  <a:rect l="0" t="0" r="r" b="b"/>
                  <a:pathLst>
                    <a:path w="39" h="29">
                      <a:moveTo>
                        <a:pt x="20" y="29"/>
                      </a:moveTo>
                      <a:lnTo>
                        <a:pt x="20" y="29"/>
                      </a:lnTo>
                      <a:lnTo>
                        <a:pt x="27" y="28"/>
                      </a:lnTo>
                      <a:lnTo>
                        <a:pt x="34" y="24"/>
                      </a:lnTo>
                      <a:lnTo>
                        <a:pt x="37" y="20"/>
                      </a:lnTo>
                      <a:lnTo>
                        <a:pt x="39" y="17"/>
                      </a:lnTo>
                      <a:lnTo>
                        <a:pt x="39" y="15"/>
                      </a:lnTo>
                      <a:lnTo>
                        <a:pt x="39" y="15"/>
                      </a:lnTo>
                      <a:lnTo>
                        <a:pt x="39" y="11"/>
                      </a:lnTo>
                      <a:lnTo>
                        <a:pt x="37" y="9"/>
                      </a:lnTo>
                      <a:lnTo>
                        <a:pt x="34" y="5"/>
                      </a:lnTo>
                      <a:lnTo>
                        <a:pt x="27" y="1"/>
                      </a:lnTo>
                      <a:lnTo>
                        <a:pt x="20" y="0"/>
                      </a:lnTo>
                      <a:lnTo>
                        <a:pt x="20" y="0"/>
                      </a:lnTo>
                      <a:lnTo>
                        <a:pt x="12" y="1"/>
                      </a:lnTo>
                      <a:lnTo>
                        <a:pt x="6" y="5"/>
                      </a:lnTo>
                      <a:lnTo>
                        <a:pt x="1" y="9"/>
                      </a:lnTo>
                      <a:lnTo>
                        <a:pt x="0" y="11"/>
                      </a:lnTo>
                      <a:lnTo>
                        <a:pt x="0" y="15"/>
                      </a:lnTo>
                      <a:lnTo>
                        <a:pt x="0" y="15"/>
                      </a:lnTo>
                      <a:lnTo>
                        <a:pt x="0" y="17"/>
                      </a:lnTo>
                      <a:lnTo>
                        <a:pt x="1" y="20"/>
                      </a:lnTo>
                      <a:lnTo>
                        <a:pt x="6" y="24"/>
                      </a:lnTo>
                      <a:lnTo>
                        <a:pt x="12" y="28"/>
                      </a:lnTo>
                      <a:lnTo>
                        <a:pt x="20" y="29"/>
                      </a:lnTo>
                      <a:lnTo>
                        <a:pt x="20" y="29"/>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11" name="Freeform 137"/>
                <p:cNvSpPr>
                  <a:spLocks/>
                </p:cNvSpPr>
                <p:nvPr/>
              </p:nvSpPr>
              <p:spPr bwMode="auto">
                <a:xfrm>
                  <a:off x="4378" y="2915"/>
                  <a:ext cx="6" cy="9"/>
                </a:xfrm>
                <a:custGeom>
                  <a:avLst/>
                  <a:gdLst/>
                  <a:ahLst/>
                  <a:cxnLst>
                    <a:cxn ang="0">
                      <a:pos x="7" y="29"/>
                    </a:cxn>
                    <a:cxn ang="0">
                      <a:pos x="7" y="29"/>
                    </a:cxn>
                    <a:cxn ang="0">
                      <a:pos x="5" y="28"/>
                    </a:cxn>
                    <a:cxn ang="0">
                      <a:pos x="2" y="24"/>
                    </a:cxn>
                    <a:cxn ang="0">
                      <a:pos x="0" y="20"/>
                    </a:cxn>
                    <a:cxn ang="0">
                      <a:pos x="0" y="15"/>
                    </a:cxn>
                    <a:cxn ang="0">
                      <a:pos x="0" y="15"/>
                    </a:cxn>
                    <a:cxn ang="0">
                      <a:pos x="0" y="9"/>
                    </a:cxn>
                    <a:cxn ang="0">
                      <a:pos x="2" y="5"/>
                    </a:cxn>
                    <a:cxn ang="0">
                      <a:pos x="5" y="1"/>
                    </a:cxn>
                    <a:cxn ang="0">
                      <a:pos x="7" y="0"/>
                    </a:cxn>
                    <a:cxn ang="0">
                      <a:pos x="7" y="0"/>
                    </a:cxn>
                    <a:cxn ang="0">
                      <a:pos x="11" y="1"/>
                    </a:cxn>
                    <a:cxn ang="0">
                      <a:pos x="14" y="5"/>
                    </a:cxn>
                    <a:cxn ang="0">
                      <a:pos x="16" y="9"/>
                    </a:cxn>
                    <a:cxn ang="0">
                      <a:pos x="16" y="15"/>
                    </a:cxn>
                    <a:cxn ang="0">
                      <a:pos x="16" y="15"/>
                    </a:cxn>
                    <a:cxn ang="0">
                      <a:pos x="16" y="20"/>
                    </a:cxn>
                    <a:cxn ang="0">
                      <a:pos x="14" y="24"/>
                    </a:cxn>
                    <a:cxn ang="0">
                      <a:pos x="11" y="28"/>
                    </a:cxn>
                    <a:cxn ang="0">
                      <a:pos x="7" y="29"/>
                    </a:cxn>
                    <a:cxn ang="0">
                      <a:pos x="7" y="29"/>
                    </a:cxn>
                  </a:cxnLst>
                  <a:rect l="0" t="0" r="r" b="b"/>
                  <a:pathLst>
                    <a:path w="16" h="29">
                      <a:moveTo>
                        <a:pt x="7" y="29"/>
                      </a:moveTo>
                      <a:lnTo>
                        <a:pt x="7" y="29"/>
                      </a:lnTo>
                      <a:lnTo>
                        <a:pt x="5" y="28"/>
                      </a:lnTo>
                      <a:lnTo>
                        <a:pt x="2" y="24"/>
                      </a:lnTo>
                      <a:lnTo>
                        <a:pt x="0" y="20"/>
                      </a:lnTo>
                      <a:lnTo>
                        <a:pt x="0" y="15"/>
                      </a:lnTo>
                      <a:lnTo>
                        <a:pt x="0" y="15"/>
                      </a:lnTo>
                      <a:lnTo>
                        <a:pt x="0" y="9"/>
                      </a:lnTo>
                      <a:lnTo>
                        <a:pt x="2" y="5"/>
                      </a:lnTo>
                      <a:lnTo>
                        <a:pt x="5" y="1"/>
                      </a:lnTo>
                      <a:lnTo>
                        <a:pt x="7" y="0"/>
                      </a:lnTo>
                      <a:lnTo>
                        <a:pt x="7" y="0"/>
                      </a:lnTo>
                      <a:lnTo>
                        <a:pt x="11" y="1"/>
                      </a:lnTo>
                      <a:lnTo>
                        <a:pt x="14" y="5"/>
                      </a:lnTo>
                      <a:lnTo>
                        <a:pt x="16" y="9"/>
                      </a:lnTo>
                      <a:lnTo>
                        <a:pt x="16" y="15"/>
                      </a:lnTo>
                      <a:lnTo>
                        <a:pt x="16" y="15"/>
                      </a:lnTo>
                      <a:lnTo>
                        <a:pt x="16" y="20"/>
                      </a:lnTo>
                      <a:lnTo>
                        <a:pt x="14" y="24"/>
                      </a:lnTo>
                      <a:lnTo>
                        <a:pt x="11" y="28"/>
                      </a:lnTo>
                      <a:lnTo>
                        <a:pt x="7" y="29"/>
                      </a:lnTo>
                      <a:lnTo>
                        <a:pt x="7" y="29"/>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12" name="Freeform 138"/>
                <p:cNvSpPr>
                  <a:spLocks/>
                </p:cNvSpPr>
                <p:nvPr/>
              </p:nvSpPr>
              <p:spPr bwMode="auto">
                <a:xfrm>
                  <a:off x="4395" y="2910"/>
                  <a:ext cx="15" cy="16"/>
                </a:xfrm>
                <a:custGeom>
                  <a:avLst/>
                  <a:gdLst/>
                  <a:ahLst/>
                  <a:cxnLst>
                    <a:cxn ang="0">
                      <a:pos x="5" y="16"/>
                    </a:cxn>
                    <a:cxn ang="0">
                      <a:pos x="27" y="0"/>
                    </a:cxn>
                    <a:cxn ang="0">
                      <a:pos x="47" y="16"/>
                    </a:cxn>
                    <a:cxn ang="0">
                      <a:pos x="44" y="48"/>
                    </a:cxn>
                    <a:cxn ang="0">
                      <a:pos x="0" y="31"/>
                    </a:cxn>
                    <a:cxn ang="0">
                      <a:pos x="5" y="16"/>
                    </a:cxn>
                  </a:cxnLst>
                  <a:rect l="0" t="0" r="r" b="b"/>
                  <a:pathLst>
                    <a:path w="47" h="48">
                      <a:moveTo>
                        <a:pt x="5" y="16"/>
                      </a:moveTo>
                      <a:lnTo>
                        <a:pt x="27" y="0"/>
                      </a:lnTo>
                      <a:lnTo>
                        <a:pt x="47" y="16"/>
                      </a:lnTo>
                      <a:lnTo>
                        <a:pt x="44" y="48"/>
                      </a:lnTo>
                      <a:lnTo>
                        <a:pt x="0" y="31"/>
                      </a:lnTo>
                      <a:lnTo>
                        <a:pt x="5" y="16"/>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13" name="Freeform 139"/>
                <p:cNvSpPr>
                  <a:spLocks/>
                </p:cNvSpPr>
                <p:nvPr/>
              </p:nvSpPr>
              <p:spPr bwMode="auto">
                <a:xfrm>
                  <a:off x="4416" y="2937"/>
                  <a:ext cx="20" cy="12"/>
                </a:xfrm>
                <a:custGeom>
                  <a:avLst/>
                  <a:gdLst/>
                  <a:ahLst/>
                  <a:cxnLst>
                    <a:cxn ang="0">
                      <a:pos x="7" y="3"/>
                    </a:cxn>
                    <a:cxn ang="0">
                      <a:pos x="0" y="35"/>
                    </a:cxn>
                    <a:cxn ang="0">
                      <a:pos x="48" y="20"/>
                    </a:cxn>
                    <a:cxn ang="0">
                      <a:pos x="59" y="0"/>
                    </a:cxn>
                    <a:cxn ang="0">
                      <a:pos x="7" y="3"/>
                    </a:cxn>
                  </a:cxnLst>
                  <a:rect l="0" t="0" r="r" b="b"/>
                  <a:pathLst>
                    <a:path w="59" h="35">
                      <a:moveTo>
                        <a:pt x="7" y="3"/>
                      </a:moveTo>
                      <a:lnTo>
                        <a:pt x="0" y="35"/>
                      </a:lnTo>
                      <a:lnTo>
                        <a:pt x="48" y="20"/>
                      </a:lnTo>
                      <a:lnTo>
                        <a:pt x="59" y="0"/>
                      </a:lnTo>
                      <a:lnTo>
                        <a:pt x="7" y="3"/>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14" name="Freeform 140"/>
                <p:cNvSpPr>
                  <a:spLocks/>
                </p:cNvSpPr>
                <p:nvPr/>
              </p:nvSpPr>
              <p:spPr bwMode="auto">
                <a:xfrm>
                  <a:off x="4430" y="2916"/>
                  <a:ext cx="34" cy="16"/>
                </a:xfrm>
                <a:custGeom>
                  <a:avLst/>
                  <a:gdLst/>
                  <a:ahLst/>
                  <a:cxnLst>
                    <a:cxn ang="0">
                      <a:pos x="0" y="7"/>
                    </a:cxn>
                    <a:cxn ang="0">
                      <a:pos x="56" y="0"/>
                    </a:cxn>
                    <a:cxn ang="0">
                      <a:pos x="103" y="19"/>
                    </a:cxn>
                    <a:cxn ang="0">
                      <a:pos x="68" y="46"/>
                    </a:cxn>
                    <a:cxn ang="0">
                      <a:pos x="9" y="35"/>
                    </a:cxn>
                    <a:cxn ang="0">
                      <a:pos x="0" y="7"/>
                    </a:cxn>
                  </a:cxnLst>
                  <a:rect l="0" t="0" r="r" b="b"/>
                  <a:pathLst>
                    <a:path w="103" h="46">
                      <a:moveTo>
                        <a:pt x="0" y="7"/>
                      </a:moveTo>
                      <a:lnTo>
                        <a:pt x="56" y="0"/>
                      </a:lnTo>
                      <a:lnTo>
                        <a:pt x="103" y="19"/>
                      </a:lnTo>
                      <a:lnTo>
                        <a:pt x="68" y="46"/>
                      </a:lnTo>
                      <a:lnTo>
                        <a:pt x="9" y="35"/>
                      </a:lnTo>
                      <a:lnTo>
                        <a:pt x="0" y="7"/>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15" name="Freeform 141"/>
                <p:cNvSpPr>
                  <a:spLocks/>
                </p:cNvSpPr>
                <p:nvPr/>
              </p:nvSpPr>
              <p:spPr bwMode="auto">
                <a:xfrm>
                  <a:off x="4474" y="2937"/>
                  <a:ext cx="18" cy="14"/>
                </a:xfrm>
                <a:custGeom>
                  <a:avLst/>
                  <a:gdLst/>
                  <a:ahLst/>
                  <a:cxnLst>
                    <a:cxn ang="0">
                      <a:pos x="55" y="0"/>
                    </a:cxn>
                    <a:cxn ang="0">
                      <a:pos x="20" y="3"/>
                    </a:cxn>
                    <a:cxn ang="0">
                      <a:pos x="0" y="40"/>
                    </a:cxn>
                    <a:cxn ang="0">
                      <a:pos x="28" y="40"/>
                    </a:cxn>
                    <a:cxn ang="0">
                      <a:pos x="55" y="16"/>
                    </a:cxn>
                    <a:cxn ang="0">
                      <a:pos x="55" y="0"/>
                    </a:cxn>
                  </a:cxnLst>
                  <a:rect l="0" t="0" r="r" b="b"/>
                  <a:pathLst>
                    <a:path w="55" h="40">
                      <a:moveTo>
                        <a:pt x="55" y="0"/>
                      </a:moveTo>
                      <a:lnTo>
                        <a:pt x="20" y="3"/>
                      </a:lnTo>
                      <a:lnTo>
                        <a:pt x="0" y="40"/>
                      </a:lnTo>
                      <a:lnTo>
                        <a:pt x="28" y="40"/>
                      </a:lnTo>
                      <a:lnTo>
                        <a:pt x="55" y="16"/>
                      </a:lnTo>
                      <a:lnTo>
                        <a:pt x="55" y="0"/>
                      </a:lnTo>
                      <a:close/>
                    </a:path>
                  </a:pathLst>
                </a:custGeom>
                <a:solidFill>
                  <a:srgbClr val="00B0F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16" name="Freeform 142"/>
                <p:cNvSpPr>
                  <a:spLocks/>
                </p:cNvSpPr>
                <p:nvPr/>
              </p:nvSpPr>
              <p:spPr bwMode="auto">
                <a:xfrm>
                  <a:off x="4251" y="2652"/>
                  <a:ext cx="170" cy="192"/>
                </a:xfrm>
                <a:custGeom>
                  <a:avLst/>
                  <a:gdLst/>
                  <a:ahLst/>
                  <a:cxnLst>
                    <a:cxn ang="0">
                      <a:pos x="108" y="281"/>
                    </a:cxn>
                    <a:cxn ang="0">
                      <a:pos x="13" y="278"/>
                    </a:cxn>
                    <a:cxn ang="0">
                      <a:pos x="0" y="352"/>
                    </a:cxn>
                    <a:cxn ang="0">
                      <a:pos x="33" y="373"/>
                    </a:cxn>
                    <a:cxn ang="0">
                      <a:pos x="37" y="428"/>
                    </a:cxn>
                    <a:cxn ang="0">
                      <a:pos x="75" y="435"/>
                    </a:cxn>
                    <a:cxn ang="0">
                      <a:pos x="83" y="503"/>
                    </a:cxn>
                    <a:cxn ang="0">
                      <a:pos x="107" y="507"/>
                    </a:cxn>
                    <a:cxn ang="0">
                      <a:pos x="127" y="535"/>
                    </a:cxn>
                    <a:cxn ang="0">
                      <a:pos x="195" y="551"/>
                    </a:cxn>
                    <a:cxn ang="0">
                      <a:pos x="217" y="519"/>
                    </a:cxn>
                    <a:cxn ang="0">
                      <a:pos x="258" y="527"/>
                    </a:cxn>
                    <a:cxn ang="0">
                      <a:pos x="281" y="575"/>
                    </a:cxn>
                    <a:cxn ang="0">
                      <a:pos x="340" y="570"/>
                    </a:cxn>
                    <a:cxn ang="0">
                      <a:pos x="352" y="531"/>
                    </a:cxn>
                    <a:cxn ang="0">
                      <a:pos x="376" y="492"/>
                    </a:cxn>
                    <a:cxn ang="0">
                      <a:pos x="376" y="448"/>
                    </a:cxn>
                    <a:cxn ang="0">
                      <a:pos x="416" y="413"/>
                    </a:cxn>
                    <a:cxn ang="0">
                      <a:pos x="436" y="337"/>
                    </a:cxn>
                    <a:cxn ang="0">
                      <a:pos x="475" y="321"/>
                    </a:cxn>
                    <a:cxn ang="0">
                      <a:pos x="475" y="273"/>
                    </a:cxn>
                    <a:cxn ang="0">
                      <a:pos x="431" y="242"/>
                    </a:cxn>
                    <a:cxn ang="0">
                      <a:pos x="428" y="162"/>
                    </a:cxn>
                    <a:cxn ang="0">
                      <a:pos x="468" y="134"/>
                    </a:cxn>
                    <a:cxn ang="0">
                      <a:pos x="511" y="99"/>
                    </a:cxn>
                    <a:cxn ang="0">
                      <a:pos x="500" y="51"/>
                    </a:cxn>
                    <a:cxn ang="0">
                      <a:pos x="445" y="40"/>
                    </a:cxn>
                    <a:cxn ang="0">
                      <a:pos x="413" y="27"/>
                    </a:cxn>
                    <a:cxn ang="0">
                      <a:pos x="358" y="0"/>
                    </a:cxn>
                    <a:cxn ang="0">
                      <a:pos x="349" y="40"/>
                    </a:cxn>
                    <a:cxn ang="0">
                      <a:pos x="314" y="60"/>
                    </a:cxn>
                    <a:cxn ang="0">
                      <a:pos x="301" y="115"/>
                    </a:cxn>
                    <a:cxn ang="0">
                      <a:pos x="263" y="134"/>
                    </a:cxn>
                    <a:cxn ang="0">
                      <a:pos x="219" y="165"/>
                    </a:cxn>
                    <a:cxn ang="0">
                      <a:pos x="196" y="213"/>
                    </a:cxn>
                    <a:cxn ang="0">
                      <a:pos x="139" y="209"/>
                    </a:cxn>
                    <a:cxn ang="0">
                      <a:pos x="128" y="253"/>
                    </a:cxn>
                    <a:cxn ang="0">
                      <a:pos x="108" y="281"/>
                    </a:cxn>
                  </a:cxnLst>
                  <a:rect l="0" t="0" r="r" b="b"/>
                  <a:pathLst>
                    <a:path w="511" h="575">
                      <a:moveTo>
                        <a:pt x="108" y="281"/>
                      </a:moveTo>
                      <a:lnTo>
                        <a:pt x="13" y="278"/>
                      </a:lnTo>
                      <a:lnTo>
                        <a:pt x="0" y="352"/>
                      </a:lnTo>
                      <a:lnTo>
                        <a:pt x="33" y="373"/>
                      </a:lnTo>
                      <a:lnTo>
                        <a:pt x="37" y="428"/>
                      </a:lnTo>
                      <a:lnTo>
                        <a:pt x="75" y="435"/>
                      </a:lnTo>
                      <a:lnTo>
                        <a:pt x="83" y="503"/>
                      </a:lnTo>
                      <a:lnTo>
                        <a:pt x="107" y="507"/>
                      </a:lnTo>
                      <a:lnTo>
                        <a:pt x="127" y="535"/>
                      </a:lnTo>
                      <a:lnTo>
                        <a:pt x="195" y="551"/>
                      </a:lnTo>
                      <a:lnTo>
                        <a:pt x="217" y="519"/>
                      </a:lnTo>
                      <a:lnTo>
                        <a:pt x="258" y="527"/>
                      </a:lnTo>
                      <a:lnTo>
                        <a:pt x="281" y="575"/>
                      </a:lnTo>
                      <a:lnTo>
                        <a:pt x="340" y="570"/>
                      </a:lnTo>
                      <a:lnTo>
                        <a:pt x="352" y="531"/>
                      </a:lnTo>
                      <a:lnTo>
                        <a:pt x="376" y="492"/>
                      </a:lnTo>
                      <a:lnTo>
                        <a:pt x="376" y="448"/>
                      </a:lnTo>
                      <a:lnTo>
                        <a:pt x="416" y="413"/>
                      </a:lnTo>
                      <a:lnTo>
                        <a:pt x="436" y="337"/>
                      </a:lnTo>
                      <a:lnTo>
                        <a:pt x="475" y="321"/>
                      </a:lnTo>
                      <a:lnTo>
                        <a:pt x="475" y="273"/>
                      </a:lnTo>
                      <a:lnTo>
                        <a:pt x="431" y="242"/>
                      </a:lnTo>
                      <a:lnTo>
                        <a:pt x="428" y="162"/>
                      </a:lnTo>
                      <a:lnTo>
                        <a:pt x="468" y="134"/>
                      </a:lnTo>
                      <a:lnTo>
                        <a:pt x="511" y="99"/>
                      </a:lnTo>
                      <a:lnTo>
                        <a:pt x="500" y="51"/>
                      </a:lnTo>
                      <a:lnTo>
                        <a:pt x="445" y="40"/>
                      </a:lnTo>
                      <a:lnTo>
                        <a:pt x="413" y="27"/>
                      </a:lnTo>
                      <a:lnTo>
                        <a:pt x="358" y="0"/>
                      </a:lnTo>
                      <a:lnTo>
                        <a:pt x="349" y="40"/>
                      </a:lnTo>
                      <a:lnTo>
                        <a:pt x="314" y="60"/>
                      </a:lnTo>
                      <a:lnTo>
                        <a:pt x="301" y="115"/>
                      </a:lnTo>
                      <a:lnTo>
                        <a:pt x="263" y="134"/>
                      </a:lnTo>
                      <a:lnTo>
                        <a:pt x="219" y="165"/>
                      </a:lnTo>
                      <a:lnTo>
                        <a:pt x="196" y="213"/>
                      </a:lnTo>
                      <a:lnTo>
                        <a:pt x="139" y="209"/>
                      </a:lnTo>
                      <a:lnTo>
                        <a:pt x="128" y="253"/>
                      </a:lnTo>
                      <a:lnTo>
                        <a:pt x="108" y="281"/>
                      </a:lnTo>
                      <a:close/>
                    </a:path>
                  </a:pathLst>
                </a:custGeom>
                <a:solidFill>
                  <a:schemeClr val="accent3">
                    <a:lumMod val="75000"/>
                  </a:schemeClr>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17" name="Freeform 143"/>
                <p:cNvSpPr>
                  <a:spLocks/>
                </p:cNvSpPr>
                <p:nvPr/>
              </p:nvSpPr>
              <p:spPr bwMode="auto">
                <a:xfrm>
                  <a:off x="4404" y="2741"/>
                  <a:ext cx="101" cy="129"/>
                </a:xfrm>
                <a:custGeom>
                  <a:avLst/>
                  <a:gdLst/>
                  <a:ahLst/>
                  <a:cxnLst>
                    <a:cxn ang="0">
                      <a:pos x="76" y="51"/>
                    </a:cxn>
                    <a:cxn ang="0">
                      <a:pos x="68" y="114"/>
                    </a:cxn>
                    <a:cxn ang="0">
                      <a:pos x="44" y="142"/>
                    </a:cxn>
                    <a:cxn ang="0">
                      <a:pos x="37" y="189"/>
                    </a:cxn>
                    <a:cxn ang="0">
                      <a:pos x="0" y="213"/>
                    </a:cxn>
                    <a:cxn ang="0">
                      <a:pos x="0" y="296"/>
                    </a:cxn>
                    <a:cxn ang="0">
                      <a:pos x="41" y="316"/>
                    </a:cxn>
                    <a:cxn ang="0">
                      <a:pos x="48" y="371"/>
                    </a:cxn>
                    <a:cxn ang="0">
                      <a:pos x="88" y="379"/>
                    </a:cxn>
                    <a:cxn ang="0">
                      <a:pos x="103" y="289"/>
                    </a:cxn>
                    <a:cxn ang="0">
                      <a:pos x="135" y="281"/>
                    </a:cxn>
                    <a:cxn ang="0">
                      <a:pos x="131" y="351"/>
                    </a:cxn>
                    <a:cxn ang="0">
                      <a:pos x="167" y="364"/>
                    </a:cxn>
                    <a:cxn ang="0">
                      <a:pos x="179" y="388"/>
                    </a:cxn>
                    <a:cxn ang="0">
                      <a:pos x="219" y="379"/>
                    </a:cxn>
                    <a:cxn ang="0">
                      <a:pos x="214" y="328"/>
                    </a:cxn>
                    <a:cxn ang="0">
                      <a:pos x="159" y="226"/>
                    </a:cxn>
                    <a:cxn ang="0">
                      <a:pos x="186" y="202"/>
                    </a:cxn>
                    <a:cxn ang="0">
                      <a:pos x="214" y="150"/>
                    </a:cxn>
                    <a:cxn ang="0">
                      <a:pos x="195" y="130"/>
                    </a:cxn>
                    <a:cxn ang="0">
                      <a:pos x="162" y="147"/>
                    </a:cxn>
                    <a:cxn ang="0">
                      <a:pos x="131" y="162"/>
                    </a:cxn>
                    <a:cxn ang="0">
                      <a:pos x="112" y="103"/>
                    </a:cxn>
                    <a:cxn ang="0">
                      <a:pos x="103" y="48"/>
                    </a:cxn>
                    <a:cxn ang="0">
                      <a:pos x="127" y="55"/>
                    </a:cxn>
                    <a:cxn ang="0">
                      <a:pos x="155" y="75"/>
                    </a:cxn>
                    <a:cxn ang="0">
                      <a:pos x="203" y="68"/>
                    </a:cxn>
                    <a:cxn ang="0">
                      <a:pos x="226" y="83"/>
                    </a:cxn>
                    <a:cxn ang="0">
                      <a:pos x="278" y="68"/>
                    </a:cxn>
                    <a:cxn ang="0">
                      <a:pos x="305" y="51"/>
                    </a:cxn>
                    <a:cxn ang="0">
                      <a:pos x="293" y="0"/>
                    </a:cxn>
                    <a:cxn ang="0">
                      <a:pos x="265" y="0"/>
                    </a:cxn>
                    <a:cxn ang="0">
                      <a:pos x="246" y="35"/>
                    </a:cxn>
                    <a:cxn ang="0">
                      <a:pos x="144" y="27"/>
                    </a:cxn>
                    <a:cxn ang="0">
                      <a:pos x="85" y="31"/>
                    </a:cxn>
                    <a:cxn ang="0">
                      <a:pos x="76" y="51"/>
                    </a:cxn>
                  </a:cxnLst>
                  <a:rect l="0" t="0" r="r" b="b"/>
                  <a:pathLst>
                    <a:path w="305" h="388">
                      <a:moveTo>
                        <a:pt x="76" y="51"/>
                      </a:moveTo>
                      <a:lnTo>
                        <a:pt x="68" y="114"/>
                      </a:lnTo>
                      <a:lnTo>
                        <a:pt x="44" y="142"/>
                      </a:lnTo>
                      <a:lnTo>
                        <a:pt x="37" y="189"/>
                      </a:lnTo>
                      <a:lnTo>
                        <a:pt x="0" y="213"/>
                      </a:lnTo>
                      <a:lnTo>
                        <a:pt x="0" y="296"/>
                      </a:lnTo>
                      <a:lnTo>
                        <a:pt x="41" y="316"/>
                      </a:lnTo>
                      <a:lnTo>
                        <a:pt x="48" y="371"/>
                      </a:lnTo>
                      <a:lnTo>
                        <a:pt x="88" y="379"/>
                      </a:lnTo>
                      <a:lnTo>
                        <a:pt x="103" y="289"/>
                      </a:lnTo>
                      <a:lnTo>
                        <a:pt x="135" y="281"/>
                      </a:lnTo>
                      <a:lnTo>
                        <a:pt x="131" y="351"/>
                      </a:lnTo>
                      <a:lnTo>
                        <a:pt x="167" y="364"/>
                      </a:lnTo>
                      <a:lnTo>
                        <a:pt x="179" y="388"/>
                      </a:lnTo>
                      <a:lnTo>
                        <a:pt x="219" y="379"/>
                      </a:lnTo>
                      <a:lnTo>
                        <a:pt x="214" y="328"/>
                      </a:lnTo>
                      <a:lnTo>
                        <a:pt x="159" y="226"/>
                      </a:lnTo>
                      <a:lnTo>
                        <a:pt x="186" y="202"/>
                      </a:lnTo>
                      <a:lnTo>
                        <a:pt x="214" y="150"/>
                      </a:lnTo>
                      <a:lnTo>
                        <a:pt x="195" y="130"/>
                      </a:lnTo>
                      <a:lnTo>
                        <a:pt x="162" y="147"/>
                      </a:lnTo>
                      <a:lnTo>
                        <a:pt x="131" y="162"/>
                      </a:lnTo>
                      <a:lnTo>
                        <a:pt x="112" y="103"/>
                      </a:lnTo>
                      <a:lnTo>
                        <a:pt x="103" y="48"/>
                      </a:lnTo>
                      <a:lnTo>
                        <a:pt x="127" y="55"/>
                      </a:lnTo>
                      <a:lnTo>
                        <a:pt x="155" y="75"/>
                      </a:lnTo>
                      <a:lnTo>
                        <a:pt x="203" y="68"/>
                      </a:lnTo>
                      <a:lnTo>
                        <a:pt x="226" y="83"/>
                      </a:lnTo>
                      <a:lnTo>
                        <a:pt x="278" y="68"/>
                      </a:lnTo>
                      <a:lnTo>
                        <a:pt x="305" y="51"/>
                      </a:lnTo>
                      <a:lnTo>
                        <a:pt x="293" y="0"/>
                      </a:lnTo>
                      <a:lnTo>
                        <a:pt x="265" y="0"/>
                      </a:lnTo>
                      <a:lnTo>
                        <a:pt x="246" y="35"/>
                      </a:lnTo>
                      <a:lnTo>
                        <a:pt x="144" y="27"/>
                      </a:lnTo>
                      <a:lnTo>
                        <a:pt x="85" y="31"/>
                      </a:lnTo>
                      <a:lnTo>
                        <a:pt x="76" y="51"/>
                      </a:lnTo>
                      <a:close/>
                    </a:path>
                  </a:pathLst>
                </a:custGeom>
                <a:solidFill>
                  <a:schemeClr val="accent3">
                    <a:lumMod val="75000"/>
                  </a:schemeClr>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18" name="Freeform 144"/>
                <p:cNvSpPr>
                  <a:spLocks/>
                </p:cNvSpPr>
                <p:nvPr/>
              </p:nvSpPr>
              <p:spPr bwMode="auto">
                <a:xfrm>
                  <a:off x="4144" y="2518"/>
                  <a:ext cx="86" cy="76"/>
                </a:xfrm>
                <a:custGeom>
                  <a:avLst/>
                  <a:gdLst/>
                  <a:ahLst/>
                  <a:cxnLst>
                    <a:cxn ang="0">
                      <a:pos x="107" y="189"/>
                    </a:cxn>
                    <a:cxn ang="0">
                      <a:pos x="48" y="206"/>
                    </a:cxn>
                    <a:cxn ang="0">
                      <a:pos x="40" y="130"/>
                    </a:cxn>
                    <a:cxn ang="0">
                      <a:pos x="0" y="99"/>
                    </a:cxn>
                    <a:cxn ang="0">
                      <a:pos x="20" y="44"/>
                    </a:cxn>
                    <a:cxn ang="0">
                      <a:pos x="64" y="0"/>
                    </a:cxn>
                    <a:cxn ang="0">
                      <a:pos x="107" y="27"/>
                    </a:cxn>
                    <a:cxn ang="0">
                      <a:pos x="154" y="20"/>
                    </a:cxn>
                    <a:cxn ang="0">
                      <a:pos x="186" y="55"/>
                    </a:cxn>
                    <a:cxn ang="0">
                      <a:pos x="234" y="20"/>
                    </a:cxn>
                    <a:cxn ang="0">
                      <a:pos x="254" y="35"/>
                    </a:cxn>
                    <a:cxn ang="0">
                      <a:pos x="257" y="123"/>
                    </a:cxn>
                    <a:cxn ang="0">
                      <a:pos x="226" y="147"/>
                    </a:cxn>
                    <a:cxn ang="0">
                      <a:pos x="182" y="189"/>
                    </a:cxn>
                    <a:cxn ang="0">
                      <a:pos x="139" y="226"/>
                    </a:cxn>
                    <a:cxn ang="0">
                      <a:pos x="107" y="189"/>
                    </a:cxn>
                  </a:cxnLst>
                  <a:rect l="0" t="0" r="r" b="b"/>
                  <a:pathLst>
                    <a:path w="257" h="226">
                      <a:moveTo>
                        <a:pt x="107" y="189"/>
                      </a:moveTo>
                      <a:lnTo>
                        <a:pt x="48" y="206"/>
                      </a:lnTo>
                      <a:lnTo>
                        <a:pt x="40" y="130"/>
                      </a:lnTo>
                      <a:lnTo>
                        <a:pt x="0" y="99"/>
                      </a:lnTo>
                      <a:lnTo>
                        <a:pt x="20" y="44"/>
                      </a:lnTo>
                      <a:lnTo>
                        <a:pt x="64" y="0"/>
                      </a:lnTo>
                      <a:lnTo>
                        <a:pt x="107" y="27"/>
                      </a:lnTo>
                      <a:lnTo>
                        <a:pt x="154" y="20"/>
                      </a:lnTo>
                      <a:lnTo>
                        <a:pt x="186" y="55"/>
                      </a:lnTo>
                      <a:lnTo>
                        <a:pt x="234" y="20"/>
                      </a:lnTo>
                      <a:lnTo>
                        <a:pt x="254" y="35"/>
                      </a:lnTo>
                      <a:lnTo>
                        <a:pt x="257" y="123"/>
                      </a:lnTo>
                      <a:lnTo>
                        <a:pt x="226" y="147"/>
                      </a:lnTo>
                      <a:lnTo>
                        <a:pt x="182" y="189"/>
                      </a:lnTo>
                      <a:lnTo>
                        <a:pt x="139" y="226"/>
                      </a:lnTo>
                      <a:lnTo>
                        <a:pt x="107" y="189"/>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19" name="Freeform 145"/>
                <p:cNvSpPr>
                  <a:spLocks/>
                </p:cNvSpPr>
                <p:nvPr/>
              </p:nvSpPr>
              <p:spPr bwMode="auto">
                <a:xfrm>
                  <a:off x="4141" y="2365"/>
                  <a:ext cx="115" cy="264"/>
                </a:xfrm>
                <a:custGeom>
                  <a:avLst/>
                  <a:gdLst/>
                  <a:ahLst/>
                  <a:cxnLst>
                    <a:cxn ang="0">
                      <a:pos x="0" y="41"/>
                    </a:cxn>
                    <a:cxn ang="0">
                      <a:pos x="27" y="111"/>
                    </a:cxn>
                    <a:cxn ang="0">
                      <a:pos x="106" y="139"/>
                    </a:cxn>
                    <a:cxn ang="0">
                      <a:pos x="114" y="170"/>
                    </a:cxn>
                    <a:cxn ang="0">
                      <a:pos x="103" y="221"/>
                    </a:cxn>
                    <a:cxn ang="0">
                      <a:pos x="134" y="258"/>
                    </a:cxn>
                    <a:cxn ang="0">
                      <a:pos x="206" y="360"/>
                    </a:cxn>
                    <a:cxn ang="0">
                      <a:pos x="245" y="388"/>
                    </a:cxn>
                    <a:cxn ang="0">
                      <a:pos x="245" y="479"/>
                    </a:cxn>
                    <a:cxn ang="0">
                      <a:pos x="265" y="494"/>
                    </a:cxn>
                    <a:cxn ang="0">
                      <a:pos x="268" y="582"/>
                    </a:cxn>
                    <a:cxn ang="0">
                      <a:pos x="237" y="606"/>
                    </a:cxn>
                    <a:cxn ang="0">
                      <a:pos x="193" y="648"/>
                    </a:cxn>
                    <a:cxn ang="0">
                      <a:pos x="150" y="685"/>
                    </a:cxn>
                    <a:cxn ang="0">
                      <a:pos x="169" y="712"/>
                    </a:cxn>
                    <a:cxn ang="0">
                      <a:pos x="145" y="744"/>
                    </a:cxn>
                    <a:cxn ang="0">
                      <a:pos x="162" y="792"/>
                    </a:cxn>
                    <a:cxn ang="0">
                      <a:pos x="245" y="727"/>
                    </a:cxn>
                    <a:cxn ang="0">
                      <a:pos x="316" y="665"/>
                    </a:cxn>
                    <a:cxn ang="0">
                      <a:pos x="335" y="637"/>
                    </a:cxn>
                    <a:cxn ang="0">
                      <a:pos x="347" y="518"/>
                    </a:cxn>
                    <a:cxn ang="0">
                      <a:pos x="324" y="416"/>
                    </a:cxn>
                    <a:cxn ang="0">
                      <a:pos x="257" y="344"/>
                    </a:cxn>
                    <a:cxn ang="0">
                      <a:pos x="178" y="253"/>
                    </a:cxn>
                    <a:cxn ang="0">
                      <a:pos x="178" y="190"/>
                    </a:cxn>
                    <a:cxn ang="0">
                      <a:pos x="201" y="162"/>
                    </a:cxn>
                    <a:cxn ang="0">
                      <a:pos x="257" y="124"/>
                    </a:cxn>
                    <a:cxn ang="0">
                      <a:pos x="189" y="24"/>
                    </a:cxn>
                    <a:cxn ang="0">
                      <a:pos x="118" y="0"/>
                    </a:cxn>
                    <a:cxn ang="0">
                      <a:pos x="71" y="0"/>
                    </a:cxn>
                    <a:cxn ang="0">
                      <a:pos x="0" y="41"/>
                    </a:cxn>
                  </a:cxnLst>
                  <a:rect l="0" t="0" r="r" b="b"/>
                  <a:pathLst>
                    <a:path w="347" h="792">
                      <a:moveTo>
                        <a:pt x="0" y="41"/>
                      </a:moveTo>
                      <a:lnTo>
                        <a:pt x="27" y="111"/>
                      </a:lnTo>
                      <a:lnTo>
                        <a:pt x="106" y="139"/>
                      </a:lnTo>
                      <a:lnTo>
                        <a:pt x="114" y="170"/>
                      </a:lnTo>
                      <a:lnTo>
                        <a:pt x="103" y="221"/>
                      </a:lnTo>
                      <a:lnTo>
                        <a:pt x="134" y="258"/>
                      </a:lnTo>
                      <a:lnTo>
                        <a:pt x="206" y="360"/>
                      </a:lnTo>
                      <a:lnTo>
                        <a:pt x="245" y="388"/>
                      </a:lnTo>
                      <a:lnTo>
                        <a:pt x="245" y="479"/>
                      </a:lnTo>
                      <a:lnTo>
                        <a:pt x="265" y="494"/>
                      </a:lnTo>
                      <a:lnTo>
                        <a:pt x="268" y="582"/>
                      </a:lnTo>
                      <a:lnTo>
                        <a:pt x="237" y="606"/>
                      </a:lnTo>
                      <a:lnTo>
                        <a:pt x="193" y="648"/>
                      </a:lnTo>
                      <a:lnTo>
                        <a:pt x="150" y="685"/>
                      </a:lnTo>
                      <a:lnTo>
                        <a:pt x="169" y="712"/>
                      </a:lnTo>
                      <a:lnTo>
                        <a:pt x="145" y="744"/>
                      </a:lnTo>
                      <a:lnTo>
                        <a:pt x="162" y="792"/>
                      </a:lnTo>
                      <a:lnTo>
                        <a:pt x="245" y="727"/>
                      </a:lnTo>
                      <a:lnTo>
                        <a:pt x="316" y="665"/>
                      </a:lnTo>
                      <a:lnTo>
                        <a:pt x="335" y="637"/>
                      </a:lnTo>
                      <a:lnTo>
                        <a:pt x="347" y="518"/>
                      </a:lnTo>
                      <a:lnTo>
                        <a:pt x="324" y="416"/>
                      </a:lnTo>
                      <a:lnTo>
                        <a:pt x="257" y="344"/>
                      </a:lnTo>
                      <a:lnTo>
                        <a:pt x="178" y="253"/>
                      </a:lnTo>
                      <a:lnTo>
                        <a:pt x="178" y="190"/>
                      </a:lnTo>
                      <a:lnTo>
                        <a:pt x="201" y="162"/>
                      </a:lnTo>
                      <a:lnTo>
                        <a:pt x="257" y="124"/>
                      </a:lnTo>
                      <a:lnTo>
                        <a:pt x="189" y="24"/>
                      </a:lnTo>
                      <a:lnTo>
                        <a:pt x="118" y="0"/>
                      </a:lnTo>
                      <a:lnTo>
                        <a:pt x="71" y="0"/>
                      </a:lnTo>
                      <a:lnTo>
                        <a:pt x="0" y="41"/>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20" name="Freeform 146"/>
                <p:cNvSpPr>
                  <a:spLocks/>
                </p:cNvSpPr>
                <p:nvPr/>
              </p:nvSpPr>
              <p:spPr bwMode="auto">
                <a:xfrm>
                  <a:off x="4634" y="2796"/>
                  <a:ext cx="151" cy="136"/>
                </a:xfrm>
                <a:custGeom>
                  <a:avLst/>
                  <a:gdLst/>
                  <a:ahLst/>
                  <a:cxnLst>
                    <a:cxn ang="0">
                      <a:pos x="397" y="77"/>
                    </a:cxn>
                    <a:cxn ang="0">
                      <a:pos x="348" y="60"/>
                    </a:cxn>
                    <a:cxn ang="0">
                      <a:pos x="254" y="20"/>
                    </a:cxn>
                    <a:cxn ang="0">
                      <a:pos x="226" y="0"/>
                    </a:cxn>
                    <a:cxn ang="0">
                      <a:pos x="175" y="12"/>
                    </a:cxn>
                    <a:cxn ang="0">
                      <a:pos x="127" y="64"/>
                    </a:cxn>
                    <a:cxn ang="0">
                      <a:pos x="72" y="95"/>
                    </a:cxn>
                    <a:cxn ang="0">
                      <a:pos x="20" y="103"/>
                    </a:cxn>
                    <a:cxn ang="0">
                      <a:pos x="0" y="110"/>
                    </a:cxn>
                    <a:cxn ang="0">
                      <a:pos x="20" y="146"/>
                    </a:cxn>
                    <a:cxn ang="0">
                      <a:pos x="68" y="138"/>
                    </a:cxn>
                    <a:cxn ang="0">
                      <a:pos x="131" y="174"/>
                    </a:cxn>
                    <a:cxn ang="0">
                      <a:pos x="175" y="202"/>
                    </a:cxn>
                    <a:cxn ang="0">
                      <a:pos x="217" y="241"/>
                    </a:cxn>
                    <a:cxn ang="0">
                      <a:pos x="222" y="292"/>
                    </a:cxn>
                    <a:cxn ang="0">
                      <a:pos x="210" y="316"/>
                    </a:cxn>
                    <a:cxn ang="0">
                      <a:pos x="171" y="332"/>
                    </a:cxn>
                    <a:cxn ang="0">
                      <a:pos x="178" y="371"/>
                    </a:cxn>
                    <a:cxn ang="0">
                      <a:pos x="237" y="367"/>
                    </a:cxn>
                    <a:cxn ang="0">
                      <a:pos x="293" y="367"/>
                    </a:cxn>
                    <a:cxn ang="0">
                      <a:pos x="313" y="391"/>
                    </a:cxn>
                    <a:cxn ang="0">
                      <a:pos x="352" y="406"/>
                    </a:cxn>
                    <a:cxn ang="0">
                      <a:pos x="407" y="388"/>
                    </a:cxn>
                    <a:cxn ang="0">
                      <a:pos x="431" y="344"/>
                    </a:cxn>
                    <a:cxn ang="0">
                      <a:pos x="452" y="311"/>
                    </a:cxn>
                    <a:cxn ang="0">
                      <a:pos x="397" y="77"/>
                    </a:cxn>
                  </a:cxnLst>
                  <a:rect l="0" t="0" r="r" b="b"/>
                  <a:pathLst>
                    <a:path w="452" h="406">
                      <a:moveTo>
                        <a:pt x="397" y="77"/>
                      </a:moveTo>
                      <a:lnTo>
                        <a:pt x="348" y="60"/>
                      </a:lnTo>
                      <a:lnTo>
                        <a:pt x="254" y="20"/>
                      </a:lnTo>
                      <a:lnTo>
                        <a:pt x="226" y="0"/>
                      </a:lnTo>
                      <a:lnTo>
                        <a:pt x="175" y="12"/>
                      </a:lnTo>
                      <a:lnTo>
                        <a:pt x="127" y="64"/>
                      </a:lnTo>
                      <a:lnTo>
                        <a:pt x="72" y="95"/>
                      </a:lnTo>
                      <a:lnTo>
                        <a:pt x="20" y="103"/>
                      </a:lnTo>
                      <a:lnTo>
                        <a:pt x="0" y="110"/>
                      </a:lnTo>
                      <a:lnTo>
                        <a:pt x="20" y="146"/>
                      </a:lnTo>
                      <a:lnTo>
                        <a:pt x="68" y="138"/>
                      </a:lnTo>
                      <a:lnTo>
                        <a:pt x="131" y="174"/>
                      </a:lnTo>
                      <a:lnTo>
                        <a:pt x="175" y="202"/>
                      </a:lnTo>
                      <a:lnTo>
                        <a:pt x="217" y="241"/>
                      </a:lnTo>
                      <a:lnTo>
                        <a:pt x="222" y="292"/>
                      </a:lnTo>
                      <a:lnTo>
                        <a:pt x="210" y="316"/>
                      </a:lnTo>
                      <a:lnTo>
                        <a:pt x="171" y="332"/>
                      </a:lnTo>
                      <a:lnTo>
                        <a:pt x="178" y="371"/>
                      </a:lnTo>
                      <a:lnTo>
                        <a:pt x="237" y="367"/>
                      </a:lnTo>
                      <a:lnTo>
                        <a:pt x="293" y="367"/>
                      </a:lnTo>
                      <a:lnTo>
                        <a:pt x="313" y="391"/>
                      </a:lnTo>
                      <a:lnTo>
                        <a:pt x="352" y="406"/>
                      </a:lnTo>
                      <a:lnTo>
                        <a:pt x="407" y="388"/>
                      </a:lnTo>
                      <a:lnTo>
                        <a:pt x="431" y="344"/>
                      </a:lnTo>
                      <a:lnTo>
                        <a:pt x="452" y="311"/>
                      </a:lnTo>
                      <a:lnTo>
                        <a:pt x="397" y="77"/>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21" name="Freeform 147"/>
                <p:cNvSpPr>
                  <a:spLocks/>
                </p:cNvSpPr>
                <p:nvPr/>
              </p:nvSpPr>
              <p:spPr bwMode="auto">
                <a:xfrm>
                  <a:off x="4534" y="2723"/>
                  <a:ext cx="27" cy="55"/>
                </a:xfrm>
                <a:custGeom>
                  <a:avLst/>
                  <a:gdLst/>
                  <a:ahLst/>
                  <a:cxnLst>
                    <a:cxn ang="0">
                      <a:pos x="40" y="67"/>
                    </a:cxn>
                    <a:cxn ang="0">
                      <a:pos x="0" y="86"/>
                    </a:cxn>
                    <a:cxn ang="0">
                      <a:pos x="13" y="134"/>
                    </a:cxn>
                    <a:cxn ang="0">
                      <a:pos x="59" y="165"/>
                    </a:cxn>
                    <a:cxn ang="0">
                      <a:pos x="75" y="99"/>
                    </a:cxn>
                    <a:cxn ang="0">
                      <a:pos x="79" y="43"/>
                    </a:cxn>
                    <a:cxn ang="0">
                      <a:pos x="63" y="0"/>
                    </a:cxn>
                    <a:cxn ang="0">
                      <a:pos x="40" y="20"/>
                    </a:cxn>
                    <a:cxn ang="0">
                      <a:pos x="40" y="67"/>
                    </a:cxn>
                  </a:cxnLst>
                  <a:rect l="0" t="0" r="r" b="b"/>
                  <a:pathLst>
                    <a:path w="79" h="165">
                      <a:moveTo>
                        <a:pt x="40" y="67"/>
                      </a:moveTo>
                      <a:lnTo>
                        <a:pt x="0" y="86"/>
                      </a:lnTo>
                      <a:lnTo>
                        <a:pt x="13" y="134"/>
                      </a:lnTo>
                      <a:lnTo>
                        <a:pt x="59" y="165"/>
                      </a:lnTo>
                      <a:lnTo>
                        <a:pt x="75" y="99"/>
                      </a:lnTo>
                      <a:lnTo>
                        <a:pt x="79" y="43"/>
                      </a:lnTo>
                      <a:lnTo>
                        <a:pt x="63" y="0"/>
                      </a:lnTo>
                      <a:lnTo>
                        <a:pt x="40" y="20"/>
                      </a:lnTo>
                      <a:lnTo>
                        <a:pt x="40" y="67"/>
                      </a:lnTo>
                      <a:close/>
                    </a:path>
                  </a:pathLst>
                </a:custGeom>
                <a:solidFill>
                  <a:schemeClr val="accent3">
                    <a:lumMod val="75000"/>
                  </a:schemeClr>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22" name="Freeform 148"/>
                <p:cNvSpPr>
                  <a:spLocks/>
                </p:cNvSpPr>
                <p:nvPr/>
              </p:nvSpPr>
              <p:spPr bwMode="auto">
                <a:xfrm>
                  <a:off x="4555" y="2816"/>
                  <a:ext cx="38" cy="19"/>
                </a:xfrm>
                <a:custGeom>
                  <a:avLst/>
                  <a:gdLst/>
                  <a:ahLst/>
                  <a:cxnLst>
                    <a:cxn ang="0">
                      <a:pos x="12" y="11"/>
                    </a:cxn>
                    <a:cxn ang="0">
                      <a:pos x="51" y="0"/>
                    </a:cxn>
                    <a:cxn ang="0">
                      <a:pos x="84" y="0"/>
                    </a:cxn>
                    <a:cxn ang="0">
                      <a:pos x="107" y="31"/>
                    </a:cxn>
                    <a:cxn ang="0">
                      <a:pos x="112" y="55"/>
                    </a:cxn>
                    <a:cxn ang="0">
                      <a:pos x="75" y="39"/>
                    </a:cxn>
                    <a:cxn ang="0">
                      <a:pos x="40" y="31"/>
                    </a:cxn>
                    <a:cxn ang="0">
                      <a:pos x="0" y="39"/>
                    </a:cxn>
                    <a:cxn ang="0">
                      <a:pos x="12" y="11"/>
                    </a:cxn>
                  </a:cxnLst>
                  <a:rect l="0" t="0" r="r" b="b"/>
                  <a:pathLst>
                    <a:path w="112" h="55">
                      <a:moveTo>
                        <a:pt x="12" y="11"/>
                      </a:moveTo>
                      <a:lnTo>
                        <a:pt x="51" y="0"/>
                      </a:lnTo>
                      <a:lnTo>
                        <a:pt x="84" y="0"/>
                      </a:lnTo>
                      <a:lnTo>
                        <a:pt x="107" y="31"/>
                      </a:lnTo>
                      <a:lnTo>
                        <a:pt x="112" y="55"/>
                      </a:lnTo>
                      <a:lnTo>
                        <a:pt x="75" y="39"/>
                      </a:lnTo>
                      <a:lnTo>
                        <a:pt x="40" y="31"/>
                      </a:lnTo>
                      <a:lnTo>
                        <a:pt x="0" y="39"/>
                      </a:lnTo>
                      <a:lnTo>
                        <a:pt x="12" y="11"/>
                      </a:lnTo>
                      <a:close/>
                    </a:path>
                  </a:pathLst>
                </a:custGeom>
                <a:solidFill>
                  <a:schemeClr val="accent3">
                    <a:lumMod val="75000"/>
                  </a:schemeClr>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23" name="Freeform 149"/>
                <p:cNvSpPr>
                  <a:spLocks/>
                </p:cNvSpPr>
                <p:nvPr/>
              </p:nvSpPr>
              <p:spPr bwMode="auto">
                <a:xfrm>
                  <a:off x="4500" y="2801"/>
                  <a:ext cx="28" cy="5"/>
                </a:xfrm>
                <a:custGeom>
                  <a:avLst/>
                  <a:gdLst/>
                  <a:ahLst/>
                  <a:cxnLst>
                    <a:cxn ang="0">
                      <a:pos x="42" y="17"/>
                    </a:cxn>
                    <a:cxn ang="0">
                      <a:pos x="42" y="17"/>
                    </a:cxn>
                    <a:cxn ang="0">
                      <a:pos x="25" y="17"/>
                    </a:cxn>
                    <a:cxn ang="0">
                      <a:pos x="13" y="14"/>
                    </a:cxn>
                    <a:cxn ang="0">
                      <a:pos x="3" y="12"/>
                    </a:cxn>
                    <a:cxn ang="0">
                      <a:pos x="1" y="10"/>
                    </a:cxn>
                    <a:cxn ang="0">
                      <a:pos x="0" y="9"/>
                    </a:cxn>
                    <a:cxn ang="0">
                      <a:pos x="0" y="9"/>
                    </a:cxn>
                    <a:cxn ang="0">
                      <a:pos x="1" y="7"/>
                    </a:cxn>
                    <a:cxn ang="0">
                      <a:pos x="3" y="5"/>
                    </a:cxn>
                    <a:cxn ang="0">
                      <a:pos x="13" y="3"/>
                    </a:cxn>
                    <a:cxn ang="0">
                      <a:pos x="25" y="0"/>
                    </a:cxn>
                    <a:cxn ang="0">
                      <a:pos x="42" y="0"/>
                    </a:cxn>
                    <a:cxn ang="0">
                      <a:pos x="42" y="0"/>
                    </a:cxn>
                    <a:cxn ang="0">
                      <a:pos x="58" y="0"/>
                    </a:cxn>
                    <a:cxn ang="0">
                      <a:pos x="72" y="3"/>
                    </a:cxn>
                    <a:cxn ang="0">
                      <a:pos x="81" y="5"/>
                    </a:cxn>
                    <a:cxn ang="0">
                      <a:pos x="83" y="7"/>
                    </a:cxn>
                    <a:cxn ang="0">
                      <a:pos x="84" y="9"/>
                    </a:cxn>
                    <a:cxn ang="0">
                      <a:pos x="84" y="9"/>
                    </a:cxn>
                    <a:cxn ang="0">
                      <a:pos x="83" y="10"/>
                    </a:cxn>
                    <a:cxn ang="0">
                      <a:pos x="81" y="12"/>
                    </a:cxn>
                    <a:cxn ang="0">
                      <a:pos x="72" y="14"/>
                    </a:cxn>
                    <a:cxn ang="0">
                      <a:pos x="58" y="17"/>
                    </a:cxn>
                    <a:cxn ang="0">
                      <a:pos x="42" y="17"/>
                    </a:cxn>
                    <a:cxn ang="0">
                      <a:pos x="42" y="17"/>
                    </a:cxn>
                  </a:cxnLst>
                  <a:rect l="0" t="0" r="r" b="b"/>
                  <a:pathLst>
                    <a:path w="84" h="17">
                      <a:moveTo>
                        <a:pt x="42" y="17"/>
                      </a:moveTo>
                      <a:lnTo>
                        <a:pt x="42" y="17"/>
                      </a:lnTo>
                      <a:lnTo>
                        <a:pt x="25" y="17"/>
                      </a:lnTo>
                      <a:lnTo>
                        <a:pt x="13" y="14"/>
                      </a:lnTo>
                      <a:lnTo>
                        <a:pt x="3" y="12"/>
                      </a:lnTo>
                      <a:lnTo>
                        <a:pt x="1" y="10"/>
                      </a:lnTo>
                      <a:lnTo>
                        <a:pt x="0" y="9"/>
                      </a:lnTo>
                      <a:lnTo>
                        <a:pt x="0" y="9"/>
                      </a:lnTo>
                      <a:lnTo>
                        <a:pt x="1" y="7"/>
                      </a:lnTo>
                      <a:lnTo>
                        <a:pt x="3" y="5"/>
                      </a:lnTo>
                      <a:lnTo>
                        <a:pt x="13" y="3"/>
                      </a:lnTo>
                      <a:lnTo>
                        <a:pt x="25" y="0"/>
                      </a:lnTo>
                      <a:lnTo>
                        <a:pt x="42" y="0"/>
                      </a:lnTo>
                      <a:lnTo>
                        <a:pt x="42" y="0"/>
                      </a:lnTo>
                      <a:lnTo>
                        <a:pt x="58" y="0"/>
                      </a:lnTo>
                      <a:lnTo>
                        <a:pt x="72" y="3"/>
                      </a:lnTo>
                      <a:lnTo>
                        <a:pt x="81" y="5"/>
                      </a:lnTo>
                      <a:lnTo>
                        <a:pt x="83" y="7"/>
                      </a:lnTo>
                      <a:lnTo>
                        <a:pt x="84" y="9"/>
                      </a:lnTo>
                      <a:lnTo>
                        <a:pt x="84" y="9"/>
                      </a:lnTo>
                      <a:lnTo>
                        <a:pt x="83" y="10"/>
                      </a:lnTo>
                      <a:lnTo>
                        <a:pt x="81" y="12"/>
                      </a:lnTo>
                      <a:lnTo>
                        <a:pt x="72" y="14"/>
                      </a:lnTo>
                      <a:lnTo>
                        <a:pt x="58" y="17"/>
                      </a:lnTo>
                      <a:lnTo>
                        <a:pt x="42" y="17"/>
                      </a:lnTo>
                      <a:lnTo>
                        <a:pt x="42" y="17"/>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24" name="Freeform 150"/>
                <p:cNvSpPr>
                  <a:spLocks/>
                </p:cNvSpPr>
                <p:nvPr/>
              </p:nvSpPr>
              <p:spPr bwMode="auto">
                <a:xfrm>
                  <a:off x="4642" y="2784"/>
                  <a:ext cx="38" cy="26"/>
                </a:xfrm>
                <a:custGeom>
                  <a:avLst/>
                  <a:gdLst/>
                  <a:ahLst/>
                  <a:cxnLst>
                    <a:cxn ang="0">
                      <a:pos x="44" y="72"/>
                    </a:cxn>
                    <a:cxn ang="0">
                      <a:pos x="0" y="76"/>
                    </a:cxn>
                    <a:cxn ang="0">
                      <a:pos x="8" y="39"/>
                    </a:cxn>
                    <a:cxn ang="0">
                      <a:pos x="28" y="0"/>
                    </a:cxn>
                    <a:cxn ang="0">
                      <a:pos x="75" y="8"/>
                    </a:cxn>
                    <a:cxn ang="0">
                      <a:pos x="114" y="20"/>
                    </a:cxn>
                    <a:cxn ang="0">
                      <a:pos x="103" y="48"/>
                    </a:cxn>
                    <a:cxn ang="0">
                      <a:pos x="72" y="76"/>
                    </a:cxn>
                    <a:cxn ang="0">
                      <a:pos x="44" y="72"/>
                    </a:cxn>
                  </a:cxnLst>
                  <a:rect l="0" t="0" r="r" b="b"/>
                  <a:pathLst>
                    <a:path w="114" h="76">
                      <a:moveTo>
                        <a:pt x="44" y="72"/>
                      </a:moveTo>
                      <a:lnTo>
                        <a:pt x="0" y="76"/>
                      </a:lnTo>
                      <a:lnTo>
                        <a:pt x="8" y="39"/>
                      </a:lnTo>
                      <a:lnTo>
                        <a:pt x="28" y="0"/>
                      </a:lnTo>
                      <a:lnTo>
                        <a:pt x="75" y="8"/>
                      </a:lnTo>
                      <a:lnTo>
                        <a:pt x="114" y="20"/>
                      </a:lnTo>
                      <a:lnTo>
                        <a:pt x="103" y="48"/>
                      </a:lnTo>
                      <a:lnTo>
                        <a:pt x="72" y="76"/>
                      </a:lnTo>
                      <a:lnTo>
                        <a:pt x="44" y="72"/>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25" name="Freeform 151"/>
                <p:cNvSpPr>
                  <a:spLocks/>
                </p:cNvSpPr>
                <p:nvPr/>
              </p:nvSpPr>
              <p:spPr bwMode="auto">
                <a:xfrm>
                  <a:off x="4239" y="2422"/>
                  <a:ext cx="29" cy="43"/>
                </a:xfrm>
                <a:custGeom>
                  <a:avLst/>
                  <a:gdLst/>
                  <a:ahLst/>
                  <a:cxnLst>
                    <a:cxn ang="0">
                      <a:pos x="28" y="27"/>
                    </a:cxn>
                    <a:cxn ang="0">
                      <a:pos x="0" y="70"/>
                    </a:cxn>
                    <a:cxn ang="0">
                      <a:pos x="4" y="129"/>
                    </a:cxn>
                    <a:cxn ang="0">
                      <a:pos x="44" y="129"/>
                    </a:cxn>
                    <a:cxn ang="0">
                      <a:pos x="87" y="74"/>
                    </a:cxn>
                    <a:cxn ang="0">
                      <a:pos x="59" y="0"/>
                    </a:cxn>
                    <a:cxn ang="0">
                      <a:pos x="28" y="27"/>
                    </a:cxn>
                  </a:cxnLst>
                  <a:rect l="0" t="0" r="r" b="b"/>
                  <a:pathLst>
                    <a:path w="87" h="129">
                      <a:moveTo>
                        <a:pt x="28" y="27"/>
                      </a:moveTo>
                      <a:lnTo>
                        <a:pt x="0" y="70"/>
                      </a:lnTo>
                      <a:lnTo>
                        <a:pt x="4" y="129"/>
                      </a:lnTo>
                      <a:lnTo>
                        <a:pt x="44" y="129"/>
                      </a:lnTo>
                      <a:lnTo>
                        <a:pt x="87" y="74"/>
                      </a:lnTo>
                      <a:lnTo>
                        <a:pt x="59" y="0"/>
                      </a:lnTo>
                      <a:lnTo>
                        <a:pt x="28" y="27"/>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26" name="Freeform 152"/>
                <p:cNvSpPr>
                  <a:spLocks/>
                </p:cNvSpPr>
                <p:nvPr/>
              </p:nvSpPr>
              <p:spPr bwMode="auto">
                <a:xfrm>
                  <a:off x="4351" y="2666"/>
                  <a:ext cx="19" cy="25"/>
                </a:xfrm>
                <a:custGeom>
                  <a:avLst/>
                  <a:gdLst/>
                  <a:ahLst/>
                  <a:cxnLst>
                    <a:cxn ang="0">
                      <a:pos x="48" y="0"/>
                    </a:cxn>
                    <a:cxn ang="0">
                      <a:pos x="13" y="20"/>
                    </a:cxn>
                    <a:cxn ang="0">
                      <a:pos x="0" y="75"/>
                    </a:cxn>
                    <a:cxn ang="0">
                      <a:pos x="43" y="53"/>
                    </a:cxn>
                    <a:cxn ang="0">
                      <a:pos x="56" y="25"/>
                    </a:cxn>
                    <a:cxn ang="0">
                      <a:pos x="48" y="0"/>
                    </a:cxn>
                  </a:cxnLst>
                  <a:rect l="0" t="0" r="r" b="b"/>
                  <a:pathLst>
                    <a:path w="56" h="75">
                      <a:moveTo>
                        <a:pt x="48" y="0"/>
                      </a:moveTo>
                      <a:lnTo>
                        <a:pt x="13" y="20"/>
                      </a:lnTo>
                      <a:lnTo>
                        <a:pt x="0" y="75"/>
                      </a:lnTo>
                      <a:lnTo>
                        <a:pt x="43" y="53"/>
                      </a:lnTo>
                      <a:lnTo>
                        <a:pt x="56" y="25"/>
                      </a:lnTo>
                      <a:lnTo>
                        <a:pt x="48" y="0"/>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27" name="Freeform 153"/>
                <p:cNvSpPr>
                  <a:spLocks/>
                </p:cNvSpPr>
                <p:nvPr/>
              </p:nvSpPr>
              <p:spPr bwMode="auto">
                <a:xfrm>
                  <a:off x="3249" y="2053"/>
                  <a:ext cx="300" cy="274"/>
                </a:xfrm>
                <a:custGeom>
                  <a:avLst/>
                  <a:gdLst/>
                  <a:ahLst/>
                  <a:cxnLst>
                    <a:cxn ang="0">
                      <a:pos x="0" y="21"/>
                    </a:cxn>
                    <a:cxn ang="0">
                      <a:pos x="44" y="139"/>
                    </a:cxn>
                    <a:cxn ang="0">
                      <a:pos x="62" y="235"/>
                    </a:cxn>
                    <a:cxn ang="0">
                      <a:pos x="102" y="291"/>
                    </a:cxn>
                    <a:cxn ang="0">
                      <a:pos x="71" y="362"/>
                    </a:cxn>
                    <a:cxn ang="0">
                      <a:pos x="122" y="421"/>
                    </a:cxn>
                    <a:cxn ang="0">
                      <a:pos x="185" y="421"/>
                    </a:cxn>
                    <a:cxn ang="0">
                      <a:pos x="178" y="504"/>
                    </a:cxn>
                    <a:cxn ang="0">
                      <a:pos x="209" y="559"/>
                    </a:cxn>
                    <a:cxn ang="0">
                      <a:pos x="272" y="571"/>
                    </a:cxn>
                    <a:cxn ang="0">
                      <a:pos x="299" y="594"/>
                    </a:cxn>
                    <a:cxn ang="0">
                      <a:pos x="351" y="670"/>
                    </a:cxn>
                    <a:cxn ang="0">
                      <a:pos x="387" y="701"/>
                    </a:cxn>
                    <a:cxn ang="0">
                      <a:pos x="549" y="745"/>
                    </a:cxn>
                    <a:cxn ang="0">
                      <a:pos x="596" y="721"/>
                    </a:cxn>
                    <a:cxn ang="0">
                      <a:pos x="660" y="824"/>
                    </a:cxn>
                    <a:cxn ang="0">
                      <a:pos x="825" y="824"/>
                    </a:cxn>
                    <a:cxn ang="0">
                      <a:pos x="873" y="769"/>
                    </a:cxn>
                    <a:cxn ang="0">
                      <a:pos x="884" y="705"/>
                    </a:cxn>
                    <a:cxn ang="0">
                      <a:pos x="837" y="650"/>
                    </a:cxn>
                    <a:cxn ang="0">
                      <a:pos x="790" y="583"/>
                    </a:cxn>
                    <a:cxn ang="0">
                      <a:pos x="798" y="496"/>
                    </a:cxn>
                    <a:cxn ang="0">
                      <a:pos x="754" y="385"/>
                    </a:cxn>
                    <a:cxn ang="0">
                      <a:pos x="758" y="211"/>
                    </a:cxn>
                    <a:cxn ang="0">
                      <a:pos x="623" y="129"/>
                    </a:cxn>
                    <a:cxn ang="0">
                      <a:pos x="493" y="108"/>
                    </a:cxn>
                    <a:cxn ang="0">
                      <a:pos x="426" y="167"/>
                    </a:cxn>
                    <a:cxn ang="0">
                      <a:pos x="355" y="208"/>
                    </a:cxn>
                    <a:cxn ang="0">
                      <a:pos x="248" y="160"/>
                    </a:cxn>
                    <a:cxn ang="0">
                      <a:pos x="189" y="70"/>
                    </a:cxn>
                    <a:cxn ang="0">
                      <a:pos x="146" y="26"/>
                    </a:cxn>
                    <a:cxn ang="0">
                      <a:pos x="75" y="64"/>
                    </a:cxn>
                    <a:cxn ang="0">
                      <a:pos x="16" y="0"/>
                    </a:cxn>
                  </a:cxnLst>
                  <a:rect l="0" t="0" r="r" b="b"/>
                  <a:pathLst>
                    <a:path w="901" h="824">
                      <a:moveTo>
                        <a:pt x="16" y="0"/>
                      </a:moveTo>
                      <a:lnTo>
                        <a:pt x="0" y="21"/>
                      </a:lnTo>
                      <a:lnTo>
                        <a:pt x="21" y="80"/>
                      </a:lnTo>
                      <a:lnTo>
                        <a:pt x="44" y="139"/>
                      </a:lnTo>
                      <a:lnTo>
                        <a:pt x="56" y="199"/>
                      </a:lnTo>
                      <a:lnTo>
                        <a:pt x="62" y="235"/>
                      </a:lnTo>
                      <a:lnTo>
                        <a:pt x="110" y="243"/>
                      </a:lnTo>
                      <a:lnTo>
                        <a:pt x="102" y="291"/>
                      </a:lnTo>
                      <a:lnTo>
                        <a:pt x="71" y="314"/>
                      </a:lnTo>
                      <a:lnTo>
                        <a:pt x="71" y="362"/>
                      </a:lnTo>
                      <a:lnTo>
                        <a:pt x="113" y="381"/>
                      </a:lnTo>
                      <a:lnTo>
                        <a:pt x="122" y="421"/>
                      </a:lnTo>
                      <a:lnTo>
                        <a:pt x="154" y="429"/>
                      </a:lnTo>
                      <a:lnTo>
                        <a:pt x="185" y="421"/>
                      </a:lnTo>
                      <a:lnTo>
                        <a:pt x="193" y="460"/>
                      </a:lnTo>
                      <a:lnTo>
                        <a:pt x="178" y="504"/>
                      </a:lnTo>
                      <a:lnTo>
                        <a:pt x="205" y="515"/>
                      </a:lnTo>
                      <a:lnTo>
                        <a:pt x="209" y="559"/>
                      </a:lnTo>
                      <a:lnTo>
                        <a:pt x="229" y="579"/>
                      </a:lnTo>
                      <a:lnTo>
                        <a:pt x="272" y="571"/>
                      </a:lnTo>
                      <a:lnTo>
                        <a:pt x="275" y="552"/>
                      </a:lnTo>
                      <a:lnTo>
                        <a:pt x="299" y="594"/>
                      </a:lnTo>
                      <a:lnTo>
                        <a:pt x="312" y="658"/>
                      </a:lnTo>
                      <a:lnTo>
                        <a:pt x="351" y="670"/>
                      </a:lnTo>
                      <a:lnTo>
                        <a:pt x="347" y="697"/>
                      </a:lnTo>
                      <a:lnTo>
                        <a:pt x="387" y="701"/>
                      </a:lnTo>
                      <a:lnTo>
                        <a:pt x="410" y="738"/>
                      </a:lnTo>
                      <a:lnTo>
                        <a:pt x="549" y="745"/>
                      </a:lnTo>
                      <a:lnTo>
                        <a:pt x="568" y="709"/>
                      </a:lnTo>
                      <a:lnTo>
                        <a:pt x="596" y="721"/>
                      </a:lnTo>
                      <a:lnTo>
                        <a:pt x="612" y="793"/>
                      </a:lnTo>
                      <a:lnTo>
                        <a:pt x="660" y="824"/>
                      </a:lnTo>
                      <a:lnTo>
                        <a:pt x="798" y="815"/>
                      </a:lnTo>
                      <a:lnTo>
                        <a:pt x="825" y="824"/>
                      </a:lnTo>
                      <a:lnTo>
                        <a:pt x="837" y="780"/>
                      </a:lnTo>
                      <a:lnTo>
                        <a:pt x="873" y="769"/>
                      </a:lnTo>
                      <a:lnTo>
                        <a:pt x="901" y="733"/>
                      </a:lnTo>
                      <a:lnTo>
                        <a:pt x="884" y="705"/>
                      </a:lnTo>
                      <a:lnTo>
                        <a:pt x="849" y="701"/>
                      </a:lnTo>
                      <a:lnTo>
                        <a:pt x="837" y="650"/>
                      </a:lnTo>
                      <a:lnTo>
                        <a:pt x="785" y="626"/>
                      </a:lnTo>
                      <a:lnTo>
                        <a:pt x="790" y="583"/>
                      </a:lnTo>
                      <a:lnTo>
                        <a:pt x="813" y="552"/>
                      </a:lnTo>
                      <a:lnTo>
                        <a:pt x="798" y="496"/>
                      </a:lnTo>
                      <a:lnTo>
                        <a:pt x="742" y="496"/>
                      </a:lnTo>
                      <a:lnTo>
                        <a:pt x="754" y="385"/>
                      </a:lnTo>
                      <a:lnTo>
                        <a:pt x="742" y="314"/>
                      </a:lnTo>
                      <a:lnTo>
                        <a:pt x="758" y="211"/>
                      </a:lnTo>
                      <a:lnTo>
                        <a:pt x="695" y="180"/>
                      </a:lnTo>
                      <a:lnTo>
                        <a:pt x="623" y="129"/>
                      </a:lnTo>
                      <a:lnTo>
                        <a:pt x="572" y="125"/>
                      </a:lnTo>
                      <a:lnTo>
                        <a:pt x="493" y="108"/>
                      </a:lnTo>
                      <a:lnTo>
                        <a:pt x="474" y="149"/>
                      </a:lnTo>
                      <a:lnTo>
                        <a:pt x="426" y="167"/>
                      </a:lnTo>
                      <a:lnTo>
                        <a:pt x="378" y="184"/>
                      </a:lnTo>
                      <a:lnTo>
                        <a:pt x="355" y="208"/>
                      </a:lnTo>
                      <a:lnTo>
                        <a:pt x="299" y="199"/>
                      </a:lnTo>
                      <a:lnTo>
                        <a:pt x="248" y="160"/>
                      </a:lnTo>
                      <a:lnTo>
                        <a:pt x="205" y="129"/>
                      </a:lnTo>
                      <a:lnTo>
                        <a:pt x="189" y="70"/>
                      </a:lnTo>
                      <a:lnTo>
                        <a:pt x="174" y="9"/>
                      </a:lnTo>
                      <a:lnTo>
                        <a:pt x="146" y="26"/>
                      </a:lnTo>
                      <a:lnTo>
                        <a:pt x="134" y="64"/>
                      </a:lnTo>
                      <a:lnTo>
                        <a:pt x="75" y="64"/>
                      </a:lnTo>
                      <a:lnTo>
                        <a:pt x="54" y="26"/>
                      </a:lnTo>
                      <a:lnTo>
                        <a:pt x="16" y="0"/>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28" name="Freeform 154"/>
                <p:cNvSpPr>
                  <a:spLocks/>
                </p:cNvSpPr>
                <p:nvPr/>
              </p:nvSpPr>
              <p:spPr bwMode="auto">
                <a:xfrm>
                  <a:off x="3354" y="2309"/>
                  <a:ext cx="15" cy="26"/>
                </a:xfrm>
                <a:custGeom>
                  <a:avLst/>
                  <a:gdLst/>
                  <a:ahLst/>
                  <a:cxnLst>
                    <a:cxn ang="0">
                      <a:pos x="31" y="79"/>
                    </a:cxn>
                    <a:cxn ang="0">
                      <a:pos x="7" y="59"/>
                    </a:cxn>
                    <a:cxn ang="0">
                      <a:pos x="0" y="0"/>
                    </a:cxn>
                    <a:cxn ang="0">
                      <a:pos x="31" y="11"/>
                    </a:cxn>
                    <a:cxn ang="0">
                      <a:pos x="45" y="33"/>
                    </a:cxn>
                    <a:cxn ang="0">
                      <a:pos x="31" y="79"/>
                    </a:cxn>
                  </a:cxnLst>
                  <a:rect l="0" t="0" r="r" b="b"/>
                  <a:pathLst>
                    <a:path w="45" h="79">
                      <a:moveTo>
                        <a:pt x="31" y="79"/>
                      </a:moveTo>
                      <a:lnTo>
                        <a:pt x="7" y="59"/>
                      </a:lnTo>
                      <a:lnTo>
                        <a:pt x="0" y="0"/>
                      </a:lnTo>
                      <a:lnTo>
                        <a:pt x="31" y="11"/>
                      </a:lnTo>
                      <a:lnTo>
                        <a:pt x="45" y="33"/>
                      </a:lnTo>
                      <a:lnTo>
                        <a:pt x="31" y="79"/>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29" name="Freeform 155"/>
                <p:cNvSpPr>
                  <a:spLocks/>
                </p:cNvSpPr>
                <p:nvPr/>
              </p:nvSpPr>
              <p:spPr bwMode="auto">
                <a:xfrm>
                  <a:off x="3354" y="2309"/>
                  <a:ext cx="15" cy="26"/>
                </a:xfrm>
                <a:custGeom>
                  <a:avLst/>
                  <a:gdLst/>
                  <a:ahLst/>
                  <a:cxnLst>
                    <a:cxn ang="0">
                      <a:pos x="31" y="79"/>
                    </a:cxn>
                    <a:cxn ang="0">
                      <a:pos x="7" y="59"/>
                    </a:cxn>
                    <a:cxn ang="0">
                      <a:pos x="0" y="0"/>
                    </a:cxn>
                    <a:cxn ang="0">
                      <a:pos x="31" y="11"/>
                    </a:cxn>
                    <a:cxn ang="0">
                      <a:pos x="45" y="33"/>
                    </a:cxn>
                    <a:cxn ang="0">
                      <a:pos x="31" y="79"/>
                    </a:cxn>
                  </a:cxnLst>
                  <a:rect l="0" t="0" r="r" b="b"/>
                  <a:pathLst>
                    <a:path w="45" h="79">
                      <a:moveTo>
                        <a:pt x="31" y="79"/>
                      </a:moveTo>
                      <a:lnTo>
                        <a:pt x="7" y="59"/>
                      </a:lnTo>
                      <a:lnTo>
                        <a:pt x="0" y="0"/>
                      </a:lnTo>
                      <a:lnTo>
                        <a:pt x="31" y="11"/>
                      </a:lnTo>
                      <a:lnTo>
                        <a:pt x="45" y="33"/>
                      </a:lnTo>
                      <a:lnTo>
                        <a:pt x="31" y="79"/>
                      </a:lnTo>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30" name="Freeform 156"/>
                <p:cNvSpPr>
                  <a:spLocks/>
                </p:cNvSpPr>
                <p:nvPr/>
              </p:nvSpPr>
              <p:spPr bwMode="auto">
                <a:xfrm>
                  <a:off x="3382" y="2338"/>
                  <a:ext cx="114" cy="147"/>
                </a:xfrm>
                <a:custGeom>
                  <a:avLst/>
                  <a:gdLst/>
                  <a:ahLst/>
                  <a:cxnLst>
                    <a:cxn ang="0">
                      <a:pos x="124" y="106"/>
                    </a:cxn>
                    <a:cxn ang="0">
                      <a:pos x="162" y="162"/>
                    </a:cxn>
                    <a:cxn ang="0">
                      <a:pos x="131" y="288"/>
                    </a:cxn>
                    <a:cxn ang="0">
                      <a:pos x="0" y="316"/>
                    </a:cxn>
                    <a:cxn ang="0">
                      <a:pos x="21" y="371"/>
                    </a:cxn>
                    <a:cxn ang="0">
                      <a:pos x="48" y="442"/>
                    </a:cxn>
                    <a:cxn ang="0">
                      <a:pos x="127" y="430"/>
                    </a:cxn>
                    <a:cxn ang="0">
                      <a:pos x="155" y="383"/>
                    </a:cxn>
                    <a:cxn ang="0">
                      <a:pos x="194" y="371"/>
                    </a:cxn>
                    <a:cxn ang="0">
                      <a:pos x="218" y="344"/>
                    </a:cxn>
                    <a:cxn ang="0">
                      <a:pos x="269" y="331"/>
                    </a:cxn>
                    <a:cxn ang="0">
                      <a:pos x="277" y="244"/>
                    </a:cxn>
                    <a:cxn ang="0">
                      <a:pos x="297" y="213"/>
                    </a:cxn>
                    <a:cxn ang="0">
                      <a:pos x="332" y="193"/>
                    </a:cxn>
                    <a:cxn ang="0">
                      <a:pos x="344" y="106"/>
                    </a:cxn>
                    <a:cxn ang="0">
                      <a:pos x="304" y="94"/>
                    </a:cxn>
                    <a:cxn ang="0">
                      <a:pos x="301" y="51"/>
                    </a:cxn>
                    <a:cxn ang="0">
                      <a:pos x="200" y="22"/>
                    </a:cxn>
                    <a:cxn ang="0">
                      <a:pos x="190" y="0"/>
                    </a:cxn>
                    <a:cxn ang="0">
                      <a:pos x="124" y="106"/>
                    </a:cxn>
                  </a:cxnLst>
                  <a:rect l="0" t="0" r="r" b="b"/>
                  <a:pathLst>
                    <a:path w="344" h="442">
                      <a:moveTo>
                        <a:pt x="124" y="106"/>
                      </a:moveTo>
                      <a:lnTo>
                        <a:pt x="162" y="162"/>
                      </a:lnTo>
                      <a:lnTo>
                        <a:pt x="131" y="288"/>
                      </a:lnTo>
                      <a:lnTo>
                        <a:pt x="0" y="316"/>
                      </a:lnTo>
                      <a:lnTo>
                        <a:pt x="21" y="371"/>
                      </a:lnTo>
                      <a:lnTo>
                        <a:pt x="48" y="442"/>
                      </a:lnTo>
                      <a:lnTo>
                        <a:pt x="127" y="430"/>
                      </a:lnTo>
                      <a:lnTo>
                        <a:pt x="155" y="383"/>
                      </a:lnTo>
                      <a:lnTo>
                        <a:pt x="194" y="371"/>
                      </a:lnTo>
                      <a:lnTo>
                        <a:pt x="218" y="344"/>
                      </a:lnTo>
                      <a:lnTo>
                        <a:pt x="269" y="331"/>
                      </a:lnTo>
                      <a:lnTo>
                        <a:pt x="277" y="244"/>
                      </a:lnTo>
                      <a:lnTo>
                        <a:pt x="297" y="213"/>
                      </a:lnTo>
                      <a:lnTo>
                        <a:pt x="332" y="193"/>
                      </a:lnTo>
                      <a:lnTo>
                        <a:pt x="344" y="106"/>
                      </a:lnTo>
                      <a:lnTo>
                        <a:pt x="304" y="94"/>
                      </a:lnTo>
                      <a:lnTo>
                        <a:pt x="301" y="51"/>
                      </a:lnTo>
                      <a:lnTo>
                        <a:pt x="200" y="22"/>
                      </a:lnTo>
                      <a:lnTo>
                        <a:pt x="190" y="0"/>
                      </a:lnTo>
                      <a:lnTo>
                        <a:pt x="124" y="106"/>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31" name="Freeform 157"/>
                <p:cNvSpPr>
                  <a:spLocks/>
                </p:cNvSpPr>
                <p:nvPr/>
              </p:nvSpPr>
              <p:spPr bwMode="auto">
                <a:xfrm>
                  <a:off x="3170" y="2107"/>
                  <a:ext cx="149" cy="169"/>
                </a:xfrm>
                <a:custGeom>
                  <a:avLst/>
                  <a:gdLst/>
                  <a:ahLst/>
                  <a:cxnLst>
                    <a:cxn ang="0">
                      <a:pos x="341" y="508"/>
                    </a:cxn>
                    <a:cxn ang="0">
                      <a:pos x="316" y="491"/>
                    </a:cxn>
                    <a:cxn ang="0">
                      <a:pos x="265" y="460"/>
                    </a:cxn>
                    <a:cxn ang="0">
                      <a:pos x="226" y="390"/>
                    </a:cxn>
                    <a:cxn ang="0">
                      <a:pos x="190" y="377"/>
                    </a:cxn>
                    <a:cxn ang="0">
                      <a:pos x="158" y="326"/>
                    </a:cxn>
                    <a:cxn ang="0">
                      <a:pos x="107" y="329"/>
                    </a:cxn>
                    <a:cxn ang="0">
                      <a:pos x="75" y="306"/>
                    </a:cxn>
                    <a:cxn ang="0">
                      <a:pos x="44" y="283"/>
                    </a:cxn>
                    <a:cxn ang="0">
                      <a:pos x="28" y="287"/>
                    </a:cxn>
                    <a:cxn ang="0">
                      <a:pos x="0" y="239"/>
                    </a:cxn>
                    <a:cxn ang="0">
                      <a:pos x="48" y="211"/>
                    </a:cxn>
                    <a:cxn ang="0">
                      <a:pos x="107" y="171"/>
                    </a:cxn>
                    <a:cxn ang="0">
                      <a:pos x="114" y="129"/>
                    </a:cxn>
                    <a:cxn ang="0">
                      <a:pos x="115" y="68"/>
                    </a:cxn>
                    <a:cxn ang="0">
                      <a:pos x="148" y="41"/>
                    </a:cxn>
                    <a:cxn ang="0">
                      <a:pos x="176" y="13"/>
                    </a:cxn>
                    <a:cxn ang="0">
                      <a:pos x="218" y="0"/>
                    </a:cxn>
                    <a:cxn ang="0">
                      <a:pos x="238" y="32"/>
                    </a:cxn>
                    <a:cxn ang="0">
                      <a:pos x="294" y="37"/>
                    </a:cxn>
                    <a:cxn ang="0">
                      <a:pos x="300" y="73"/>
                    </a:cxn>
                    <a:cxn ang="0">
                      <a:pos x="348" y="81"/>
                    </a:cxn>
                    <a:cxn ang="0">
                      <a:pos x="340" y="129"/>
                    </a:cxn>
                    <a:cxn ang="0">
                      <a:pos x="309" y="152"/>
                    </a:cxn>
                    <a:cxn ang="0">
                      <a:pos x="309" y="200"/>
                    </a:cxn>
                    <a:cxn ang="0">
                      <a:pos x="351" y="219"/>
                    </a:cxn>
                    <a:cxn ang="0">
                      <a:pos x="360" y="259"/>
                    </a:cxn>
                    <a:cxn ang="0">
                      <a:pos x="392" y="267"/>
                    </a:cxn>
                    <a:cxn ang="0">
                      <a:pos x="423" y="259"/>
                    </a:cxn>
                    <a:cxn ang="0">
                      <a:pos x="431" y="298"/>
                    </a:cxn>
                    <a:cxn ang="0">
                      <a:pos x="416" y="342"/>
                    </a:cxn>
                    <a:cxn ang="0">
                      <a:pos x="443" y="353"/>
                    </a:cxn>
                    <a:cxn ang="0">
                      <a:pos x="447" y="397"/>
                    </a:cxn>
                    <a:cxn ang="0">
                      <a:pos x="407" y="409"/>
                    </a:cxn>
                    <a:cxn ang="0">
                      <a:pos x="379" y="417"/>
                    </a:cxn>
                    <a:cxn ang="0">
                      <a:pos x="375" y="484"/>
                    </a:cxn>
                    <a:cxn ang="0">
                      <a:pos x="341" y="508"/>
                    </a:cxn>
                  </a:cxnLst>
                  <a:rect l="0" t="0" r="r" b="b"/>
                  <a:pathLst>
                    <a:path w="447" h="508">
                      <a:moveTo>
                        <a:pt x="341" y="508"/>
                      </a:moveTo>
                      <a:lnTo>
                        <a:pt x="316" y="491"/>
                      </a:lnTo>
                      <a:lnTo>
                        <a:pt x="265" y="460"/>
                      </a:lnTo>
                      <a:lnTo>
                        <a:pt x="226" y="390"/>
                      </a:lnTo>
                      <a:lnTo>
                        <a:pt x="190" y="377"/>
                      </a:lnTo>
                      <a:lnTo>
                        <a:pt x="158" y="326"/>
                      </a:lnTo>
                      <a:lnTo>
                        <a:pt x="107" y="329"/>
                      </a:lnTo>
                      <a:lnTo>
                        <a:pt x="75" y="306"/>
                      </a:lnTo>
                      <a:lnTo>
                        <a:pt x="44" y="283"/>
                      </a:lnTo>
                      <a:lnTo>
                        <a:pt x="28" y="287"/>
                      </a:lnTo>
                      <a:lnTo>
                        <a:pt x="0" y="239"/>
                      </a:lnTo>
                      <a:lnTo>
                        <a:pt x="48" y="211"/>
                      </a:lnTo>
                      <a:lnTo>
                        <a:pt x="107" y="171"/>
                      </a:lnTo>
                      <a:lnTo>
                        <a:pt x="114" y="129"/>
                      </a:lnTo>
                      <a:lnTo>
                        <a:pt x="115" y="68"/>
                      </a:lnTo>
                      <a:lnTo>
                        <a:pt x="148" y="41"/>
                      </a:lnTo>
                      <a:lnTo>
                        <a:pt x="176" y="13"/>
                      </a:lnTo>
                      <a:lnTo>
                        <a:pt x="218" y="0"/>
                      </a:lnTo>
                      <a:lnTo>
                        <a:pt x="238" y="32"/>
                      </a:lnTo>
                      <a:lnTo>
                        <a:pt x="294" y="37"/>
                      </a:lnTo>
                      <a:lnTo>
                        <a:pt x="300" y="73"/>
                      </a:lnTo>
                      <a:lnTo>
                        <a:pt x="348" y="81"/>
                      </a:lnTo>
                      <a:lnTo>
                        <a:pt x="340" y="129"/>
                      </a:lnTo>
                      <a:lnTo>
                        <a:pt x="309" y="152"/>
                      </a:lnTo>
                      <a:lnTo>
                        <a:pt x="309" y="200"/>
                      </a:lnTo>
                      <a:lnTo>
                        <a:pt x="351" y="219"/>
                      </a:lnTo>
                      <a:lnTo>
                        <a:pt x="360" y="259"/>
                      </a:lnTo>
                      <a:lnTo>
                        <a:pt x="392" y="267"/>
                      </a:lnTo>
                      <a:lnTo>
                        <a:pt x="423" y="259"/>
                      </a:lnTo>
                      <a:lnTo>
                        <a:pt x="431" y="298"/>
                      </a:lnTo>
                      <a:lnTo>
                        <a:pt x="416" y="342"/>
                      </a:lnTo>
                      <a:lnTo>
                        <a:pt x="443" y="353"/>
                      </a:lnTo>
                      <a:lnTo>
                        <a:pt x="447" y="397"/>
                      </a:lnTo>
                      <a:lnTo>
                        <a:pt x="407" y="409"/>
                      </a:lnTo>
                      <a:lnTo>
                        <a:pt x="379" y="417"/>
                      </a:lnTo>
                      <a:lnTo>
                        <a:pt x="375" y="484"/>
                      </a:lnTo>
                      <a:lnTo>
                        <a:pt x="341" y="508"/>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32" name="Freeform 158"/>
                <p:cNvSpPr>
                  <a:spLocks/>
                </p:cNvSpPr>
                <p:nvPr/>
              </p:nvSpPr>
              <p:spPr bwMode="auto">
                <a:xfrm>
                  <a:off x="3170" y="2107"/>
                  <a:ext cx="149" cy="169"/>
                </a:xfrm>
                <a:custGeom>
                  <a:avLst/>
                  <a:gdLst/>
                  <a:ahLst/>
                  <a:cxnLst>
                    <a:cxn ang="0">
                      <a:pos x="341" y="508"/>
                    </a:cxn>
                    <a:cxn ang="0">
                      <a:pos x="316" y="491"/>
                    </a:cxn>
                    <a:cxn ang="0">
                      <a:pos x="265" y="460"/>
                    </a:cxn>
                    <a:cxn ang="0">
                      <a:pos x="226" y="390"/>
                    </a:cxn>
                    <a:cxn ang="0">
                      <a:pos x="190" y="377"/>
                    </a:cxn>
                    <a:cxn ang="0">
                      <a:pos x="158" y="326"/>
                    </a:cxn>
                    <a:cxn ang="0">
                      <a:pos x="107" y="329"/>
                    </a:cxn>
                    <a:cxn ang="0">
                      <a:pos x="75" y="306"/>
                    </a:cxn>
                    <a:cxn ang="0">
                      <a:pos x="44" y="283"/>
                    </a:cxn>
                    <a:cxn ang="0">
                      <a:pos x="28" y="287"/>
                    </a:cxn>
                    <a:cxn ang="0">
                      <a:pos x="0" y="239"/>
                    </a:cxn>
                    <a:cxn ang="0">
                      <a:pos x="48" y="211"/>
                    </a:cxn>
                    <a:cxn ang="0">
                      <a:pos x="107" y="171"/>
                    </a:cxn>
                    <a:cxn ang="0">
                      <a:pos x="114" y="129"/>
                    </a:cxn>
                    <a:cxn ang="0">
                      <a:pos x="115" y="68"/>
                    </a:cxn>
                    <a:cxn ang="0">
                      <a:pos x="148" y="41"/>
                    </a:cxn>
                    <a:cxn ang="0">
                      <a:pos x="176" y="13"/>
                    </a:cxn>
                    <a:cxn ang="0">
                      <a:pos x="218" y="0"/>
                    </a:cxn>
                    <a:cxn ang="0">
                      <a:pos x="238" y="32"/>
                    </a:cxn>
                    <a:cxn ang="0">
                      <a:pos x="294" y="37"/>
                    </a:cxn>
                    <a:cxn ang="0">
                      <a:pos x="300" y="73"/>
                    </a:cxn>
                    <a:cxn ang="0">
                      <a:pos x="348" y="81"/>
                    </a:cxn>
                    <a:cxn ang="0">
                      <a:pos x="340" y="129"/>
                    </a:cxn>
                    <a:cxn ang="0">
                      <a:pos x="309" y="152"/>
                    </a:cxn>
                    <a:cxn ang="0">
                      <a:pos x="309" y="200"/>
                    </a:cxn>
                    <a:cxn ang="0">
                      <a:pos x="351" y="219"/>
                    </a:cxn>
                    <a:cxn ang="0">
                      <a:pos x="360" y="259"/>
                    </a:cxn>
                    <a:cxn ang="0">
                      <a:pos x="392" y="267"/>
                    </a:cxn>
                    <a:cxn ang="0">
                      <a:pos x="423" y="259"/>
                    </a:cxn>
                    <a:cxn ang="0">
                      <a:pos x="431" y="298"/>
                    </a:cxn>
                    <a:cxn ang="0">
                      <a:pos x="416" y="342"/>
                    </a:cxn>
                    <a:cxn ang="0">
                      <a:pos x="443" y="353"/>
                    </a:cxn>
                    <a:cxn ang="0">
                      <a:pos x="447" y="397"/>
                    </a:cxn>
                    <a:cxn ang="0">
                      <a:pos x="407" y="409"/>
                    </a:cxn>
                    <a:cxn ang="0">
                      <a:pos x="379" y="417"/>
                    </a:cxn>
                    <a:cxn ang="0">
                      <a:pos x="375" y="484"/>
                    </a:cxn>
                    <a:cxn ang="0">
                      <a:pos x="341" y="508"/>
                    </a:cxn>
                  </a:cxnLst>
                  <a:rect l="0" t="0" r="r" b="b"/>
                  <a:pathLst>
                    <a:path w="447" h="508">
                      <a:moveTo>
                        <a:pt x="341" y="508"/>
                      </a:moveTo>
                      <a:lnTo>
                        <a:pt x="316" y="491"/>
                      </a:lnTo>
                      <a:lnTo>
                        <a:pt x="265" y="460"/>
                      </a:lnTo>
                      <a:lnTo>
                        <a:pt x="226" y="390"/>
                      </a:lnTo>
                      <a:lnTo>
                        <a:pt x="190" y="377"/>
                      </a:lnTo>
                      <a:lnTo>
                        <a:pt x="158" y="326"/>
                      </a:lnTo>
                      <a:lnTo>
                        <a:pt x="107" y="329"/>
                      </a:lnTo>
                      <a:lnTo>
                        <a:pt x="75" y="306"/>
                      </a:lnTo>
                      <a:lnTo>
                        <a:pt x="44" y="283"/>
                      </a:lnTo>
                      <a:lnTo>
                        <a:pt x="28" y="287"/>
                      </a:lnTo>
                      <a:lnTo>
                        <a:pt x="0" y="239"/>
                      </a:lnTo>
                      <a:lnTo>
                        <a:pt x="48" y="211"/>
                      </a:lnTo>
                      <a:lnTo>
                        <a:pt x="107" y="171"/>
                      </a:lnTo>
                      <a:lnTo>
                        <a:pt x="114" y="129"/>
                      </a:lnTo>
                      <a:lnTo>
                        <a:pt x="115" y="68"/>
                      </a:lnTo>
                      <a:lnTo>
                        <a:pt x="148" y="41"/>
                      </a:lnTo>
                      <a:lnTo>
                        <a:pt x="176" y="13"/>
                      </a:lnTo>
                      <a:lnTo>
                        <a:pt x="218" y="0"/>
                      </a:lnTo>
                      <a:lnTo>
                        <a:pt x="238" y="32"/>
                      </a:lnTo>
                      <a:lnTo>
                        <a:pt x="294" y="37"/>
                      </a:lnTo>
                      <a:lnTo>
                        <a:pt x="300" y="73"/>
                      </a:lnTo>
                      <a:lnTo>
                        <a:pt x="348" y="81"/>
                      </a:lnTo>
                      <a:lnTo>
                        <a:pt x="340" y="129"/>
                      </a:lnTo>
                      <a:lnTo>
                        <a:pt x="309" y="152"/>
                      </a:lnTo>
                      <a:lnTo>
                        <a:pt x="309" y="200"/>
                      </a:lnTo>
                      <a:lnTo>
                        <a:pt x="351" y="219"/>
                      </a:lnTo>
                      <a:lnTo>
                        <a:pt x="360" y="259"/>
                      </a:lnTo>
                      <a:lnTo>
                        <a:pt x="392" y="267"/>
                      </a:lnTo>
                      <a:lnTo>
                        <a:pt x="423" y="259"/>
                      </a:lnTo>
                      <a:lnTo>
                        <a:pt x="431" y="298"/>
                      </a:lnTo>
                      <a:lnTo>
                        <a:pt x="416" y="342"/>
                      </a:lnTo>
                      <a:lnTo>
                        <a:pt x="443" y="353"/>
                      </a:lnTo>
                      <a:lnTo>
                        <a:pt x="447" y="397"/>
                      </a:lnTo>
                      <a:lnTo>
                        <a:pt x="407" y="409"/>
                      </a:lnTo>
                      <a:lnTo>
                        <a:pt x="379" y="417"/>
                      </a:lnTo>
                      <a:lnTo>
                        <a:pt x="375" y="484"/>
                      </a:lnTo>
                      <a:lnTo>
                        <a:pt x="341" y="508"/>
                      </a:lnTo>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33" name="Freeform 159"/>
                <p:cNvSpPr>
                  <a:spLocks/>
                </p:cNvSpPr>
                <p:nvPr/>
              </p:nvSpPr>
              <p:spPr bwMode="auto">
                <a:xfrm>
                  <a:off x="2600" y="2600"/>
                  <a:ext cx="25" cy="74"/>
                </a:xfrm>
                <a:custGeom>
                  <a:avLst/>
                  <a:gdLst/>
                  <a:ahLst/>
                  <a:cxnLst>
                    <a:cxn ang="0">
                      <a:pos x="44" y="222"/>
                    </a:cxn>
                    <a:cxn ang="0">
                      <a:pos x="29" y="162"/>
                    </a:cxn>
                    <a:cxn ang="0">
                      <a:pos x="21" y="99"/>
                    </a:cxn>
                    <a:cxn ang="0">
                      <a:pos x="24" y="60"/>
                    </a:cxn>
                    <a:cxn ang="0">
                      <a:pos x="6" y="47"/>
                    </a:cxn>
                    <a:cxn ang="0">
                      <a:pos x="0" y="3"/>
                    </a:cxn>
                    <a:cxn ang="0">
                      <a:pos x="22" y="0"/>
                    </a:cxn>
                    <a:cxn ang="0">
                      <a:pos x="42" y="31"/>
                    </a:cxn>
                    <a:cxn ang="0">
                      <a:pos x="53" y="94"/>
                    </a:cxn>
                    <a:cxn ang="0">
                      <a:pos x="58" y="153"/>
                    </a:cxn>
                    <a:cxn ang="0">
                      <a:pos x="73" y="212"/>
                    </a:cxn>
                    <a:cxn ang="0">
                      <a:pos x="44" y="222"/>
                    </a:cxn>
                  </a:cxnLst>
                  <a:rect l="0" t="0" r="r" b="b"/>
                  <a:pathLst>
                    <a:path w="73" h="222">
                      <a:moveTo>
                        <a:pt x="44" y="222"/>
                      </a:moveTo>
                      <a:lnTo>
                        <a:pt x="29" y="162"/>
                      </a:lnTo>
                      <a:lnTo>
                        <a:pt x="21" y="99"/>
                      </a:lnTo>
                      <a:lnTo>
                        <a:pt x="24" y="60"/>
                      </a:lnTo>
                      <a:lnTo>
                        <a:pt x="6" y="47"/>
                      </a:lnTo>
                      <a:lnTo>
                        <a:pt x="0" y="3"/>
                      </a:lnTo>
                      <a:lnTo>
                        <a:pt x="22" y="0"/>
                      </a:lnTo>
                      <a:lnTo>
                        <a:pt x="42" y="31"/>
                      </a:lnTo>
                      <a:lnTo>
                        <a:pt x="53" y="94"/>
                      </a:lnTo>
                      <a:lnTo>
                        <a:pt x="58" y="153"/>
                      </a:lnTo>
                      <a:lnTo>
                        <a:pt x="73" y="212"/>
                      </a:lnTo>
                      <a:lnTo>
                        <a:pt x="44" y="222"/>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34" name="Freeform 160"/>
                <p:cNvSpPr>
                  <a:spLocks/>
                </p:cNvSpPr>
                <p:nvPr/>
              </p:nvSpPr>
              <p:spPr bwMode="auto">
                <a:xfrm>
                  <a:off x="2437" y="2633"/>
                  <a:ext cx="69" cy="78"/>
                </a:xfrm>
                <a:custGeom>
                  <a:avLst/>
                  <a:gdLst/>
                  <a:ahLst/>
                  <a:cxnLst>
                    <a:cxn ang="0">
                      <a:pos x="0" y="83"/>
                    </a:cxn>
                    <a:cxn ang="0">
                      <a:pos x="44" y="0"/>
                    </a:cxn>
                    <a:cxn ang="0">
                      <a:pos x="71" y="55"/>
                    </a:cxn>
                    <a:cxn ang="0">
                      <a:pos x="108" y="66"/>
                    </a:cxn>
                    <a:cxn ang="0">
                      <a:pos x="120" y="109"/>
                    </a:cxn>
                    <a:cxn ang="0">
                      <a:pos x="148" y="117"/>
                    </a:cxn>
                    <a:cxn ang="0">
                      <a:pos x="156" y="168"/>
                    </a:cxn>
                    <a:cxn ang="0">
                      <a:pos x="207" y="188"/>
                    </a:cxn>
                    <a:cxn ang="0">
                      <a:pos x="198" y="213"/>
                    </a:cxn>
                    <a:cxn ang="0">
                      <a:pos x="171" y="233"/>
                    </a:cxn>
                    <a:cxn ang="0">
                      <a:pos x="114" y="217"/>
                    </a:cxn>
                    <a:cxn ang="0">
                      <a:pos x="0" y="83"/>
                    </a:cxn>
                  </a:cxnLst>
                  <a:rect l="0" t="0" r="r" b="b"/>
                  <a:pathLst>
                    <a:path w="207" h="233">
                      <a:moveTo>
                        <a:pt x="0" y="83"/>
                      </a:moveTo>
                      <a:lnTo>
                        <a:pt x="44" y="0"/>
                      </a:lnTo>
                      <a:lnTo>
                        <a:pt x="71" y="55"/>
                      </a:lnTo>
                      <a:lnTo>
                        <a:pt x="108" y="66"/>
                      </a:lnTo>
                      <a:lnTo>
                        <a:pt x="120" y="109"/>
                      </a:lnTo>
                      <a:lnTo>
                        <a:pt x="148" y="117"/>
                      </a:lnTo>
                      <a:lnTo>
                        <a:pt x="156" y="168"/>
                      </a:lnTo>
                      <a:lnTo>
                        <a:pt x="207" y="188"/>
                      </a:lnTo>
                      <a:lnTo>
                        <a:pt x="198" y="213"/>
                      </a:lnTo>
                      <a:lnTo>
                        <a:pt x="171" y="233"/>
                      </a:lnTo>
                      <a:lnTo>
                        <a:pt x="114" y="217"/>
                      </a:lnTo>
                      <a:lnTo>
                        <a:pt x="0" y="83"/>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35" name="Freeform 161"/>
                <p:cNvSpPr>
                  <a:spLocks/>
                </p:cNvSpPr>
                <p:nvPr/>
              </p:nvSpPr>
              <p:spPr bwMode="auto">
                <a:xfrm>
                  <a:off x="1350" y="2379"/>
                  <a:ext cx="156" cy="67"/>
                </a:xfrm>
                <a:custGeom>
                  <a:avLst/>
                  <a:gdLst/>
                  <a:ahLst/>
                  <a:cxnLst>
                    <a:cxn ang="0">
                      <a:pos x="0" y="59"/>
                    </a:cxn>
                    <a:cxn ang="0">
                      <a:pos x="44" y="20"/>
                    </a:cxn>
                    <a:cxn ang="0">
                      <a:pos x="83" y="0"/>
                    </a:cxn>
                    <a:cxn ang="0">
                      <a:pos x="147" y="7"/>
                    </a:cxn>
                    <a:cxn ang="0">
                      <a:pos x="238" y="28"/>
                    </a:cxn>
                    <a:cxn ang="0">
                      <a:pos x="317" y="71"/>
                    </a:cxn>
                    <a:cxn ang="0">
                      <a:pos x="447" y="134"/>
                    </a:cxn>
                    <a:cxn ang="0">
                      <a:pos x="467" y="166"/>
                    </a:cxn>
                    <a:cxn ang="0">
                      <a:pos x="403" y="201"/>
                    </a:cxn>
                    <a:cxn ang="0">
                      <a:pos x="309" y="193"/>
                    </a:cxn>
                    <a:cxn ang="0">
                      <a:pos x="317" y="142"/>
                    </a:cxn>
                    <a:cxn ang="0">
                      <a:pos x="285" y="110"/>
                    </a:cxn>
                    <a:cxn ang="0">
                      <a:pos x="218" y="63"/>
                    </a:cxn>
                    <a:cxn ang="0">
                      <a:pos x="190" y="51"/>
                    </a:cxn>
                    <a:cxn ang="0">
                      <a:pos x="56" y="44"/>
                    </a:cxn>
                    <a:cxn ang="0">
                      <a:pos x="0" y="59"/>
                    </a:cxn>
                  </a:cxnLst>
                  <a:rect l="0" t="0" r="r" b="b"/>
                  <a:pathLst>
                    <a:path w="467" h="201">
                      <a:moveTo>
                        <a:pt x="0" y="59"/>
                      </a:moveTo>
                      <a:lnTo>
                        <a:pt x="44" y="20"/>
                      </a:lnTo>
                      <a:lnTo>
                        <a:pt x="83" y="0"/>
                      </a:lnTo>
                      <a:lnTo>
                        <a:pt x="147" y="7"/>
                      </a:lnTo>
                      <a:lnTo>
                        <a:pt x="238" y="28"/>
                      </a:lnTo>
                      <a:lnTo>
                        <a:pt x="317" y="71"/>
                      </a:lnTo>
                      <a:lnTo>
                        <a:pt x="447" y="134"/>
                      </a:lnTo>
                      <a:lnTo>
                        <a:pt x="467" y="166"/>
                      </a:lnTo>
                      <a:lnTo>
                        <a:pt x="403" y="201"/>
                      </a:lnTo>
                      <a:lnTo>
                        <a:pt x="309" y="193"/>
                      </a:lnTo>
                      <a:lnTo>
                        <a:pt x="317" y="142"/>
                      </a:lnTo>
                      <a:lnTo>
                        <a:pt x="285" y="110"/>
                      </a:lnTo>
                      <a:lnTo>
                        <a:pt x="218" y="63"/>
                      </a:lnTo>
                      <a:lnTo>
                        <a:pt x="190" y="51"/>
                      </a:lnTo>
                      <a:lnTo>
                        <a:pt x="56" y="44"/>
                      </a:lnTo>
                      <a:lnTo>
                        <a:pt x="0" y="59"/>
                      </a:lnTo>
                      <a:close/>
                    </a:path>
                  </a:pathLst>
                </a:custGeom>
                <a:solidFill>
                  <a:schemeClr val="accent3">
                    <a:lumMod val="75000"/>
                  </a:schemeClr>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36" name="Freeform 162"/>
                <p:cNvSpPr>
                  <a:spLocks/>
                </p:cNvSpPr>
                <p:nvPr/>
              </p:nvSpPr>
              <p:spPr bwMode="auto">
                <a:xfrm>
                  <a:off x="3101" y="2949"/>
                  <a:ext cx="49" cy="117"/>
                </a:xfrm>
                <a:custGeom>
                  <a:avLst/>
                  <a:gdLst/>
                  <a:ahLst/>
                  <a:cxnLst>
                    <a:cxn ang="0">
                      <a:pos x="0" y="223"/>
                    </a:cxn>
                    <a:cxn ang="0">
                      <a:pos x="5" y="138"/>
                    </a:cxn>
                    <a:cxn ang="0">
                      <a:pos x="32" y="116"/>
                    </a:cxn>
                    <a:cxn ang="0">
                      <a:pos x="19" y="62"/>
                    </a:cxn>
                    <a:cxn ang="0">
                      <a:pos x="23" y="0"/>
                    </a:cxn>
                    <a:cxn ang="0">
                      <a:pos x="47" y="10"/>
                    </a:cxn>
                    <a:cxn ang="0">
                      <a:pos x="83" y="31"/>
                    </a:cxn>
                    <a:cxn ang="0">
                      <a:pos x="91" y="76"/>
                    </a:cxn>
                    <a:cxn ang="0">
                      <a:pos x="81" y="116"/>
                    </a:cxn>
                    <a:cxn ang="0">
                      <a:pos x="74" y="149"/>
                    </a:cxn>
                    <a:cxn ang="0">
                      <a:pos x="94" y="173"/>
                    </a:cxn>
                    <a:cxn ang="0">
                      <a:pos x="107" y="189"/>
                    </a:cxn>
                    <a:cxn ang="0">
                      <a:pos x="126" y="217"/>
                    </a:cxn>
                    <a:cxn ang="0">
                      <a:pos x="138" y="248"/>
                    </a:cxn>
                    <a:cxn ang="0">
                      <a:pos x="146" y="290"/>
                    </a:cxn>
                    <a:cxn ang="0">
                      <a:pos x="116" y="311"/>
                    </a:cxn>
                    <a:cxn ang="0">
                      <a:pos x="102" y="345"/>
                    </a:cxn>
                    <a:cxn ang="0">
                      <a:pos x="71" y="351"/>
                    </a:cxn>
                    <a:cxn ang="0">
                      <a:pos x="51" y="330"/>
                    </a:cxn>
                    <a:cxn ang="0">
                      <a:pos x="67" y="283"/>
                    </a:cxn>
                    <a:cxn ang="0">
                      <a:pos x="69" y="248"/>
                    </a:cxn>
                    <a:cxn ang="0">
                      <a:pos x="33" y="238"/>
                    </a:cxn>
                    <a:cxn ang="0">
                      <a:pos x="0" y="223"/>
                    </a:cxn>
                  </a:cxnLst>
                  <a:rect l="0" t="0" r="r" b="b"/>
                  <a:pathLst>
                    <a:path w="146" h="351">
                      <a:moveTo>
                        <a:pt x="0" y="223"/>
                      </a:moveTo>
                      <a:lnTo>
                        <a:pt x="5" y="138"/>
                      </a:lnTo>
                      <a:lnTo>
                        <a:pt x="32" y="116"/>
                      </a:lnTo>
                      <a:lnTo>
                        <a:pt x="19" y="62"/>
                      </a:lnTo>
                      <a:lnTo>
                        <a:pt x="23" y="0"/>
                      </a:lnTo>
                      <a:lnTo>
                        <a:pt x="47" y="10"/>
                      </a:lnTo>
                      <a:lnTo>
                        <a:pt x="83" y="31"/>
                      </a:lnTo>
                      <a:lnTo>
                        <a:pt x="91" y="76"/>
                      </a:lnTo>
                      <a:lnTo>
                        <a:pt x="81" y="116"/>
                      </a:lnTo>
                      <a:lnTo>
                        <a:pt x="74" y="149"/>
                      </a:lnTo>
                      <a:lnTo>
                        <a:pt x="94" y="173"/>
                      </a:lnTo>
                      <a:lnTo>
                        <a:pt x="107" y="189"/>
                      </a:lnTo>
                      <a:lnTo>
                        <a:pt x="126" y="217"/>
                      </a:lnTo>
                      <a:lnTo>
                        <a:pt x="138" y="248"/>
                      </a:lnTo>
                      <a:lnTo>
                        <a:pt x="146" y="290"/>
                      </a:lnTo>
                      <a:lnTo>
                        <a:pt x="116" y="311"/>
                      </a:lnTo>
                      <a:lnTo>
                        <a:pt x="102" y="345"/>
                      </a:lnTo>
                      <a:lnTo>
                        <a:pt x="71" y="351"/>
                      </a:lnTo>
                      <a:lnTo>
                        <a:pt x="51" y="330"/>
                      </a:lnTo>
                      <a:lnTo>
                        <a:pt x="67" y="283"/>
                      </a:lnTo>
                      <a:lnTo>
                        <a:pt x="69" y="248"/>
                      </a:lnTo>
                      <a:lnTo>
                        <a:pt x="33" y="238"/>
                      </a:lnTo>
                      <a:lnTo>
                        <a:pt x="0" y="223"/>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37" name="Freeform 163"/>
                <p:cNvSpPr>
                  <a:spLocks/>
                </p:cNvSpPr>
                <p:nvPr/>
              </p:nvSpPr>
              <p:spPr bwMode="auto">
                <a:xfrm>
                  <a:off x="2992" y="3044"/>
                  <a:ext cx="112" cy="131"/>
                </a:xfrm>
                <a:custGeom>
                  <a:avLst/>
                  <a:gdLst/>
                  <a:ahLst/>
                  <a:cxnLst>
                    <a:cxn ang="0">
                      <a:pos x="206" y="0"/>
                    </a:cxn>
                    <a:cxn ang="0">
                      <a:pos x="189" y="25"/>
                    </a:cxn>
                    <a:cxn ang="0">
                      <a:pos x="147" y="31"/>
                    </a:cxn>
                    <a:cxn ang="0">
                      <a:pos x="143" y="63"/>
                    </a:cxn>
                    <a:cxn ang="0">
                      <a:pos x="125" y="75"/>
                    </a:cxn>
                    <a:cxn ang="0">
                      <a:pos x="102" y="82"/>
                    </a:cxn>
                    <a:cxn ang="0">
                      <a:pos x="96" y="114"/>
                    </a:cxn>
                    <a:cxn ang="0">
                      <a:pos x="69" y="124"/>
                    </a:cxn>
                    <a:cxn ang="0">
                      <a:pos x="28" y="124"/>
                    </a:cxn>
                    <a:cxn ang="0">
                      <a:pos x="0" y="134"/>
                    </a:cxn>
                    <a:cxn ang="0">
                      <a:pos x="18" y="203"/>
                    </a:cxn>
                    <a:cxn ang="0">
                      <a:pos x="23" y="238"/>
                    </a:cxn>
                    <a:cxn ang="0">
                      <a:pos x="48" y="251"/>
                    </a:cxn>
                    <a:cxn ang="0">
                      <a:pos x="58" y="289"/>
                    </a:cxn>
                    <a:cxn ang="0">
                      <a:pos x="86" y="290"/>
                    </a:cxn>
                    <a:cxn ang="0">
                      <a:pos x="100" y="340"/>
                    </a:cxn>
                    <a:cxn ang="0">
                      <a:pos x="120" y="344"/>
                    </a:cxn>
                    <a:cxn ang="0">
                      <a:pos x="165" y="364"/>
                    </a:cxn>
                    <a:cxn ang="0">
                      <a:pos x="195" y="378"/>
                    </a:cxn>
                    <a:cxn ang="0">
                      <a:pos x="209" y="393"/>
                    </a:cxn>
                    <a:cxn ang="0">
                      <a:pos x="258" y="393"/>
                    </a:cxn>
                    <a:cxn ang="0">
                      <a:pos x="268" y="358"/>
                    </a:cxn>
                    <a:cxn ang="0">
                      <a:pos x="293" y="341"/>
                    </a:cxn>
                    <a:cxn ang="0">
                      <a:pos x="292" y="280"/>
                    </a:cxn>
                    <a:cxn ang="0">
                      <a:pos x="321" y="261"/>
                    </a:cxn>
                    <a:cxn ang="0">
                      <a:pos x="337" y="237"/>
                    </a:cxn>
                    <a:cxn ang="0">
                      <a:pos x="319" y="196"/>
                    </a:cxn>
                    <a:cxn ang="0">
                      <a:pos x="317" y="162"/>
                    </a:cxn>
                    <a:cxn ang="0">
                      <a:pos x="333" y="99"/>
                    </a:cxn>
                    <a:cxn ang="0">
                      <a:pos x="309" y="54"/>
                    </a:cxn>
                    <a:cxn ang="0">
                      <a:pos x="244" y="41"/>
                    </a:cxn>
                    <a:cxn ang="0">
                      <a:pos x="224" y="6"/>
                    </a:cxn>
                    <a:cxn ang="0">
                      <a:pos x="206" y="0"/>
                    </a:cxn>
                  </a:cxnLst>
                  <a:rect l="0" t="0" r="r" b="b"/>
                  <a:pathLst>
                    <a:path w="337" h="393">
                      <a:moveTo>
                        <a:pt x="206" y="0"/>
                      </a:moveTo>
                      <a:lnTo>
                        <a:pt x="189" y="25"/>
                      </a:lnTo>
                      <a:lnTo>
                        <a:pt x="147" y="31"/>
                      </a:lnTo>
                      <a:lnTo>
                        <a:pt x="143" y="63"/>
                      </a:lnTo>
                      <a:lnTo>
                        <a:pt x="125" y="75"/>
                      </a:lnTo>
                      <a:lnTo>
                        <a:pt x="102" y="82"/>
                      </a:lnTo>
                      <a:lnTo>
                        <a:pt x="96" y="114"/>
                      </a:lnTo>
                      <a:lnTo>
                        <a:pt x="69" y="124"/>
                      </a:lnTo>
                      <a:lnTo>
                        <a:pt x="28" y="124"/>
                      </a:lnTo>
                      <a:lnTo>
                        <a:pt x="0" y="134"/>
                      </a:lnTo>
                      <a:lnTo>
                        <a:pt x="18" y="203"/>
                      </a:lnTo>
                      <a:lnTo>
                        <a:pt x="23" y="238"/>
                      </a:lnTo>
                      <a:lnTo>
                        <a:pt x="48" y="251"/>
                      </a:lnTo>
                      <a:lnTo>
                        <a:pt x="58" y="289"/>
                      </a:lnTo>
                      <a:lnTo>
                        <a:pt x="86" y="290"/>
                      </a:lnTo>
                      <a:lnTo>
                        <a:pt x="100" y="340"/>
                      </a:lnTo>
                      <a:lnTo>
                        <a:pt x="120" y="344"/>
                      </a:lnTo>
                      <a:lnTo>
                        <a:pt x="165" y="364"/>
                      </a:lnTo>
                      <a:lnTo>
                        <a:pt x="195" y="378"/>
                      </a:lnTo>
                      <a:lnTo>
                        <a:pt x="209" y="393"/>
                      </a:lnTo>
                      <a:lnTo>
                        <a:pt x="258" y="393"/>
                      </a:lnTo>
                      <a:lnTo>
                        <a:pt x="268" y="358"/>
                      </a:lnTo>
                      <a:lnTo>
                        <a:pt x="293" y="341"/>
                      </a:lnTo>
                      <a:lnTo>
                        <a:pt x="292" y="280"/>
                      </a:lnTo>
                      <a:lnTo>
                        <a:pt x="321" y="261"/>
                      </a:lnTo>
                      <a:lnTo>
                        <a:pt x="337" y="237"/>
                      </a:lnTo>
                      <a:lnTo>
                        <a:pt x="319" y="196"/>
                      </a:lnTo>
                      <a:lnTo>
                        <a:pt x="317" y="162"/>
                      </a:lnTo>
                      <a:lnTo>
                        <a:pt x="333" y="99"/>
                      </a:lnTo>
                      <a:lnTo>
                        <a:pt x="309" y="54"/>
                      </a:lnTo>
                      <a:lnTo>
                        <a:pt x="244" y="41"/>
                      </a:lnTo>
                      <a:lnTo>
                        <a:pt x="224" y="6"/>
                      </a:lnTo>
                      <a:lnTo>
                        <a:pt x="206" y="0"/>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38" name="Freeform 164"/>
                <p:cNvSpPr>
                  <a:spLocks/>
                </p:cNvSpPr>
                <p:nvPr/>
              </p:nvSpPr>
              <p:spPr bwMode="auto">
                <a:xfrm>
                  <a:off x="2364" y="2283"/>
                  <a:ext cx="158" cy="242"/>
                </a:xfrm>
                <a:custGeom>
                  <a:avLst/>
                  <a:gdLst/>
                  <a:ahLst/>
                  <a:cxnLst>
                    <a:cxn ang="0">
                      <a:pos x="353" y="0"/>
                    </a:cxn>
                    <a:cxn ang="0">
                      <a:pos x="335" y="64"/>
                    </a:cxn>
                    <a:cxn ang="0">
                      <a:pos x="316" y="92"/>
                    </a:cxn>
                    <a:cxn ang="0">
                      <a:pos x="206" y="101"/>
                    </a:cxn>
                    <a:cxn ang="0">
                      <a:pos x="206" y="254"/>
                    </a:cxn>
                    <a:cxn ang="0">
                      <a:pos x="166" y="243"/>
                    </a:cxn>
                    <a:cxn ang="0">
                      <a:pos x="138" y="267"/>
                    </a:cxn>
                    <a:cxn ang="0">
                      <a:pos x="127" y="305"/>
                    </a:cxn>
                    <a:cxn ang="0">
                      <a:pos x="123" y="373"/>
                    </a:cxn>
                    <a:cxn ang="0">
                      <a:pos x="83" y="373"/>
                    </a:cxn>
                    <a:cxn ang="0">
                      <a:pos x="16" y="364"/>
                    </a:cxn>
                    <a:cxn ang="0">
                      <a:pos x="0" y="357"/>
                    </a:cxn>
                    <a:cxn ang="0">
                      <a:pos x="0" y="495"/>
                    </a:cxn>
                    <a:cxn ang="0">
                      <a:pos x="11" y="511"/>
                    </a:cxn>
                    <a:cxn ang="0">
                      <a:pos x="12" y="617"/>
                    </a:cxn>
                    <a:cxn ang="0">
                      <a:pos x="53" y="609"/>
                    </a:cxn>
                    <a:cxn ang="0">
                      <a:pos x="73" y="637"/>
                    </a:cxn>
                    <a:cxn ang="0">
                      <a:pos x="104" y="648"/>
                    </a:cxn>
                    <a:cxn ang="0">
                      <a:pos x="139" y="700"/>
                    </a:cxn>
                    <a:cxn ang="0">
                      <a:pos x="171" y="724"/>
                    </a:cxn>
                    <a:cxn ang="0">
                      <a:pos x="217" y="662"/>
                    </a:cxn>
                    <a:cxn ang="0">
                      <a:pos x="252" y="681"/>
                    </a:cxn>
                    <a:cxn ang="0">
                      <a:pos x="414" y="693"/>
                    </a:cxn>
                    <a:cxn ang="0">
                      <a:pos x="474" y="685"/>
                    </a:cxn>
                    <a:cxn ang="0">
                      <a:pos x="471" y="629"/>
                    </a:cxn>
                    <a:cxn ang="0">
                      <a:pos x="434" y="618"/>
                    </a:cxn>
                    <a:cxn ang="0">
                      <a:pos x="438" y="267"/>
                    </a:cxn>
                    <a:cxn ang="0">
                      <a:pos x="414" y="235"/>
                    </a:cxn>
                    <a:cxn ang="0">
                      <a:pos x="414" y="167"/>
                    </a:cxn>
                    <a:cxn ang="0">
                      <a:pos x="447" y="160"/>
                    </a:cxn>
                    <a:cxn ang="0">
                      <a:pos x="447" y="115"/>
                    </a:cxn>
                    <a:cxn ang="0">
                      <a:pos x="353" y="0"/>
                    </a:cxn>
                  </a:cxnLst>
                  <a:rect l="0" t="0" r="r" b="b"/>
                  <a:pathLst>
                    <a:path w="474" h="724">
                      <a:moveTo>
                        <a:pt x="353" y="0"/>
                      </a:moveTo>
                      <a:lnTo>
                        <a:pt x="335" y="64"/>
                      </a:lnTo>
                      <a:lnTo>
                        <a:pt x="316" y="92"/>
                      </a:lnTo>
                      <a:lnTo>
                        <a:pt x="206" y="101"/>
                      </a:lnTo>
                      <a:lnTo>
                        <a:pt x="206" y="254"/>
                      </a:lnTo>
                      <a:lnTo>
                        <a:pt x="166" y="243"/>
                      </a:lnTo>
                      <a:lnTo>
                        <a:pt x="138" y="267"/>
                      </a:lnTo>
                      <a:lnTo>
                        <a:pt x="127" y="305"/>
                      </a:lnTo>
                      <a:lnTo>
                        <a:pt x="123" y="373"/>
                      </a:lnTo>
                      <a:lnTo>
                        <a:pt x="83" y="373"/>
                      </a:lnTo>
                      <a:lnTo>
                        <a:pt x="16" y="364"/>
                      </a:lnTo>
                      <a:lnTo>
                        <a:pt x="0" y="357"/>
                      </a:lnTo>
                      <a:lnTo>
                        <a:pt x="0" y="495"/>
                      </a:lnTo>
                      <a:lnTo>
                        <a:pt x="11" y="511"/>
                      </a:lnTo>
                      <a:lnTo>
                        <a:pt x="12" y="617"/>
                      </a:lnTo>
                      <a:lnTo>
                        <a:pt x="53" y="609"/>
                      </a:lnTo>
                      <a:lnTo>
                        <a:pt x="73" y="637"/>
                      </a:lnTo>
                      <a:lnTo>
                        <a:pt x="104" y="648"/>
                      </a:lnTo>
                      <a:lnTo>
                        <a:pt x="139" y="700"/>
                      </a:lnTo>
                      <a:lnTo>
                        <a:pt x="171" y="724"/>
                      </a:lnTo>
                      <a:lnTo>
                        <a:pt x="217" y="662"/>
                      </a:lnTo>
                      <a:lnTo>
                        <a:pt x="252" y="681"/>
                      </a:lnTo>
                      <a:lnTo>
                        <a:pt x="414" y="693"/>
                      </a:lnTo>
                      <a:lnTo>
                        <a:pt x="474" y="685"/>
                      </a:lnTo>
                      <a:lnTo>
                        <a:pt x="471" y="629"/>
                      </a:lnTo>
                      <a:lnTo>
                        <a:pt x="434" y="618"/>
                      </a:lnTo>
                      <a:lnTo>
                        <a:pt x="438" y="267"/>
                      </a:lnTo>
                      <a:lnTo>
                        <a:pt x="414" y="235"/>
                      </a:lnTo>
                      <a:lnTo>
                        <a:pt x="414" y="167"/>
                      </a:lnTo>
                      <a:lnTo>
                        <a:pt x="447" y="160"/>
                      </a:lnTo>
                      <a:lnTo>
                        <a:pt x="447" y="115"/>
                      </a:lnTo>
                      <a:lnTo>
                        <a:pt x="353" y="0"/>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39" name="Freeform 165"/>
                <p:cNvSpPr>
                  <a:spLocks/>
                </p:cNvSpPr>
                <p:nvPr/>
              </p:nvSpPr>
              <p:spPr bwMode="auto">
                <a:xfrm>
                  <a:off x="2779" y="2711"/>
                  <a:ext cx="108" cy="153"/>
                </a:xfrm>
                <a:custGeom>
                  <a:avLst/>
                  <a:gdLst/>
                  <a:ahLst/>
                  <a:cxnLst>
                    <a:cxn ang="0">
                      <a:pos x="0" y="420"/>
                    </a:cxn>
                    <a:cxn ang="0">
                      <a:pos x="16" y="398"/>
                    </a:cxn>
                    <a:cxn ang="0">
                      <a:pos x="31" y="360"/>
                    </a:cxn>
                    <a:cxn ang="0">
                      <a:pos x="10" y="344"/>
                    </a:cxn>
                    <a:cxn ang="0">
                      <a:pos x="6" y="319"/>
                    </a:cxn>
                    <a:cxn ang="0">
                      <a:pos x="37" y="305"/>
                    </a:cxn>
                    <a:cxn ang="0">
                      <a:pos x="61" y="298"/>
                    </a:cxn>
                    <a:cxn ang="0">
                      <a:pos x="85" y="330"/>
                    </a:cxn>
                    <a:cxn ang="0">
                      <a:pos x="123" y="315"/>
                    </a:cxn>
                    <a:cxn ang="0">
                      <a:pos x="151" y="271"/>
                    </a:cxn>
                    <a:cxn ang="0">
                      <a:pos x="144" y="227"/>
                    </a:cxn>
                    <a:cxn ang="0">
                      <a:pos x="120" y="206"/>
                    </a:cxn>
                    <a:cxn ang="0">
                      <a:pos x="106" y="174"/>
                    </a:cxn>
                    <a:cxn ang="0">
                      <a:pos x="118" y="150"/>
                    </a:cxn>
                    <a:cxn ang="0">
                      <a:pos x="109" y="120"/>
                    </a:cxn>
                    <a:cxn ang="0">
                      <a:pos x="76" y="119"/>
                    </a:cxn>
                    <a:cxn ang="0">
                      <a:pos x="76" y="77"/>
                    </a:cxn>
                    <a:cxn ang="0">
                      <a:pos x="219" y="59"/>
                    </a:cxn>
                    <a:cxn ang="0">
                      <a:pos x="237" y="31"/>
                    </a:cxn>
                    <a:cxn ang="0">
                      <a:pos x="261" y="6"/>
                    </a:cxn>
                    <a:cxn ang="0">
                      <a:pos x="295" y="0"/>
                    </a:cxn>
                    <a:cxn ang="0">
                      <a:pos x="323" y="10"/>
                    </a:cxn>
                    <a:cxn ang="0">
                      <a:pos x="312" y="69"/>
                    </a:cxn>
                    <a:cxn ang="0">
                      <a:pos x="298" y="81"/>
                    </a:cxn>
                    <a:cxn ang="0">
                      <a:pos x="293" y="226"/>
                    </a:cxn>
                    <a:cxn ang="0">
                      <a:pos x="285" y="243"/>
                    </a:cxn>
                    <a:cxn ang="0">
                      <a:pos x="264" y="265"/>
                    </a:cxn>
                    <a:cxn ang="0">
                      <a:pos x="258" y="326"/>
                    </a:cxn>
                    <a:cxn ang="0">
                      <a:pos x="223" y="330"/>
                    </a:cxn>
                    <a:cxn ang="0">
                      <a:pos x="219" y="403"/>
                    </a:cxn>
                    <a:cxn ang="0">
                      <a:pos x="169" y="423"/>
                    </a:cxn>
                    <a:cxn ang="0">
                      <a:pos x="159" y="439"/>
                    </a:cxn>
                    <a:cxn ang="0">
                      <a:pos x="123" y="439"/>
                    </a:cxn>
                    <a:cxn ang="0">
                      <a:pos x="100" y="425"/>
                    </a:cxn>
                    <a:cxn ang="0">
                      <a:pos x="71" y="439"/>
                    </a:cxn>
                    <a:cxn ang="0">
                      <a:pos x="47" y="450"/>
                    </a:cxn>
                    <a:cxn ang="0">
                      <a:pos x="27" y="457"/>
                    </a:cxn>
                    <a:cxn ang="0">
                      <a:pos x="27" y="433"/>
                    </a:cxn>
                    <a:cxn ang="0">
                      <a:pos x="0" y="420"/>
                    </a:cxn>
                  </a:cxnLst>
                  <a:rect l="0" t="0" r="r" b="b"/>
                  <a:pathLst>
                    <a:path w="323" h="457">
                      <a:moveTo>
                        <a:pt x="0" y="420"/>
                      </a:moveTo>
                      <a:lnTo>
                        <a:pt x="16" y="398"/>
                      </a:lnTo>
                      <a:lnTo>
                        <a:pt x="31" y="360"/>
                      </a:lnTo>
                      <a:lnTo>
                        <a:pt x="10" y="344"/>
                      </a:lnTo>
                      <a:lnTo>
                        <a:pt x="6" y="319"/>
                      </a:lnTo>
                      <a:lnTo>
                        <a:pt x="37" y="305"/>
                      </a:lnTo>
                      <a:lnTo>
                        <a:pt x="61" y="298"/>
                      </a:lnTo>
                      <a:lnTo>
                        <a:pt x="85" y="330"/>
                      </a:lnTo>
                      <a:lnTo>
                        <a:pt x="123" y="315"/>
                      </a:lnTo>
                      <a:lnTo>
                        <a:pt x="151" y="271"/>
                      </a:lnTo>
                      <a:lnTo>
                        <a:pt x="144" y="227"/>
                      </a:lnTo>
                      <a:lnTo>
                        <a:pt x="120" y="206"/>
                      </a:lnTo>
                      <a:lnTo>
                        <a:pt x="106" y="174"/>
                      </a:lnTo>
                      <a:lnTo>
                        <a:pt x="118" y="150"/>
                      </a:lnTo>
                      <a:lnTo>
                        <a:pt x="109" y="120"/>
                      </a:lnTo>
                      <a:lnTo>
                        <a:pt x="76" y="119"/>
                      </a:lnTo>
                      <a:lnTo>
                        <a:pt x="76" y="77"/>
                      </a:lnTo>
                      <a:lnTo>
                        <a:pt x="219" y="59"/>
                      </a:lnTo>
                      <a:lnTo>
                        <a:pt x="237" y="31"/>
                      </a:lnTo>
                      <a:lnTo>
                        <a:pt x="261" y="6"/>
                      </a:lnTo>
                      <a:lnTo>
                        <a:pt x="295" y="0"/>
                      </a:lnTo>
                      <a:lnTo>
                        <a:pt x="323" y="10"/>
                      </a:lnTo>
                      <a:lnTo>
                        <a:pt x="312" y="69"/>
                      </a:lnTo>
                      <a:lnTo>
                        <a:pt x="298" y="81"/>
                      </a:lnTo>
                      <a:lnTo>
                        <a:pt x="293" y="226"/>
                      </a:lnTo>
                      <a:lnTo>
                        <a:pt x="285" y="243"/>
                      </a:lnTo>
                      <a:lnTo>
                        <a:pt x="264" y="265"/>
                      </a:lnTo>
                      <a:lnTo>
                        <a:pt x="258" y="326"/>
                      </a:lnTo>
                      <a:lnTo>
                        <a:pt x="223" y="330"/>
                      </a:lnTo>
                      <a:lnTo>
                        <a:pt x="219" y="403"/>
                      </a:lnTo>
                      <a:lnTo>
                        <a:pt x="169" y="423"/>
                      </a:lnTo>
                      <a:lnTo>
                        <a:pt x="159" y="439"/>
                      </a:lnTo>
                      <a:lnTo>
                        <a:pt x="123" y="439"/>
                      </a:lnTo>
                      <a:lnTo>
                        <a:pt x="100" y="425"/>
                      </a:lnTo>
                      <a:lnTo>
                        <a:pt x="71" y="439"/>
                      </a:lnTo>
                      <a:lnTo>
                        <a:pt x="47" y="450"/>
                      </a:lnTo>
                      <a:lnTo>
                        <a:pt x="27" y="457"/>
                      </a:lnTo>
                      <a:lnTo>
                        <a:pt x="27" y="433"/>
                      </a:lnTo>
                      <a:lnTo>
                        <a:pt x="0" y="420"/>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40" name="Freeform 166"/>
                <p:cNvSpPr>
                  <a:spLocks/>
                </p:cNvSpPr>
                <p:nvPr/>
              </p:nvSpPr>
              <p:spPr bwMode="auto">
                <a:xfrm>
                  <a:off x="2787" y="2688"/>
                  <a:ext cx="296" cy="328"/>
                </a:xfrm>
                <a:custGeom>
                  <a:avLst/>
                  <a:gdLst/>
                  <a:ahLst/>
                  <a:cxnLst>
                    <a:cxn ang="0">
                      <a:pos x="4" y="553"/>
                    </a:cxn>
                    <a:cxn ang="0">
                      <a:pos x="22" y="578"/>
                    </a:cxn>
                    <a:cxn ang="0">
                      <a:pos x="135" y="565"/>
                    </a:cxn>
                    <a:cxn ang="0">
                      <a:pos x="238" y="653"/>
                    </a:cxn>
                    <a:cxn ang="0">
                      <a:pos x="262" y="689"/>
                    </a:cxn>
                    <a:cxn ang="0">
                      <a:pos x="346" y="636"/>
                    </a:cxn>
                    <a:cxn ang="0">
                      <a:pos x="391" y="674"/>
                    </a:cxn>
                    <a:cxn ang="0">
                      <a:pos x="441" y="654"/>
                    </a:cxn>
                    <a:cxn ang="0">
                      <a:pos x="462" y="784"/>
                    </a:cxn>
                    <a:cxn ang="0">
                      <a:pos x="490" y="846"/>
                    </a:cxn>
                    <a:cxn ang="0">
                      <a:pos x="593" y="851"/>
                    </a:cxn>
                    <a:cxn ang="0">
                      <a:pos x="628" y="907"/>
                    </a:cxn>
                    <a:cxn ang="0">
                      <a:pos x="678" y="871"/>
                    </a:cxn>
                    <a:cxn ang="0">
                      <a:pos x="720" y="909"/>
                    </a:cxn>
                    <a:cxn ang="0">
                      <a:pos x="749" y="982"/>
                    </a:cxn>
                    <a:cxn ang="0">
                      <a:pos x="810" y="950"/>
                    </a:cxn>
                    <a:cxn ang="0">
                      <a:pos x="771" y="891"/>
                    </a:cxn>
                    <a:cxn ang="0">
                      <a:pos x="763" y="733"/>
                    </a:cxn>
                    <a:cxn ang="0">
                      <a:pos x="817" y="685"/>
                    </a:cxn>
                    <a:cxn ang="0">
                      <a:pos x="828" y="634"/>
                    </a:cxn>
                    <a:cxn ang="0">
                      <a:pos x="814" y="573"/>
                    </a:cxn>
                    <a:cxn ang="0">
                      <a:pos x="810" y="506"/>
                    </a:cxn>
                    <a:cxn ang="0">
                      <a:pos x="781" y="458"/>
                    </a:cxn>
                    <a:cxn ang="0">
                      <a:pos x="761" y="413"/>
                    </a:cxn>
                    <a:cxn ang="0">
                      <a:pos x="776" y="369"/>
                    </a:cxn>
                    <a:cxn ang="0">
                      <a:pos x="799" y="326"/>
                    </a:cxn>
                    <a:cxn ang="0">
                      <a:pos x="858" y="198"/>
                    </a:cxn>
                    <a:cxn ang="0">
                      <a:pos x="887" y="157"/>
                    </a:cxn>
                    <a:cxn ang="0">
                      <a:pos x="858" y="130"/>
                    </a:cxn>
                    <a:cxn ang="0">
                      <a:pos x="845" y="67"/>
                    </a:cxn>
                    <a:cxn ang="0">
                      <a:pos x="800" y="36"/>
                    </a:cxn>
                    <a:cxn ang="0">
                      <a:pos x="678" y="2"/>
                    </a:cxn>
                    <a:cxn ang="0">
                      <a:pos x="599" y="12"/>
                    </a:cxn>
                    <a:cxn ang="0">
                      <a:pos x="555" y="23"/>
                    </a:cxn>
                    <a:cxn ang="0">
                      <a:pos x="455" y="54"/>
                    </a:cxn>
                    <a:cxn ang="0">
                      <a:pos x="360" y="30"/>
                    </a:cxn>
                    <a:cxn ang="0">
                      <a:pos x="311" y="44"/>
                    </a:cxn>
                    <a:cxn ang="0">
                      <a:pos x="272" y="69"/>
                    </a:cxn>
                    <a:cxn ang="0">
                      <a:pos x="289" y="138"/>
                    </a:cxn>
                    <a:cxn ang="0">
                      <a:pos x="270" y="295"/>
                    </a:cxn>
                    <a:cxn ang="0">
                      <a:pos x="241" y="334"/>
                    </a:cxn>
                    <a:cxn ang="0">
                      <a:pos x="200" y="399"/>
                    </a:cxn>
                    <a:cxn ang="0">
                      <a:pos x="146" y="492"/>
                    </a:cxn>
                    <a:cxn ang="0">
                      <a:pos x="100" y="508"/>
                    </a:cxn>
                    <a:cxn ang="0">
                      <a:pos x="48" y="508"/>
                    </a:cxn>
                    <a:cxn ang="0">
                      <a:pos x="4" y="526"/>
                    </a:cxn>
                    <a:cxn ang="0">
                      <a:pos x="21" y="543"/>
                    </a:cxn>
                  </a:cxnLst>
                  <a:rect l="0" t="0" r="r" b="b"/>
                  <a:pathLst>
                    <a:path w="887" h="982">
                      <a:moveTo>
                        <a:pt x="21" y="543"/>
                      </a:moveTo>
                      <a:lnTo>
                        <a:pt x="4" y="553"/>
                      </a:lnTo>
                      <a:lnTo>
                        <a:pt x="0" y="573"/>
                      </a:lnTo>
                      <a:lnTo>
                        <a:pt x="22" y="578"/>
                      </a:lnTo>
                      <a:lnTo>
                        <a:pt x="87" y="582"/>
                      </a:lnTo>
                      <a:lnTo>
                        <a:pt x="135" y="565"/>
                      </a:lnTo>
                      <a:lnTo>
                        <a:pt x="220" y="575"/>
                      </a:lnTo>
                      <a:lnTo>
                        <a:pt x="238" y="653"/>
                      </a:lnTo>
                      <a:lnTo>
                        <a:pt x="257" y="660"/>
                      </a:lnTo>
                      <a:lnTo>
                        <a:pt x="262" y="689"/>
                      </a:lnTo>
                      <a:lnTo>
                        <a:pt x="342" y="688"/>
                      </a:lnTo>
                      <a:lnTo>
                        <a:pt x="346" y="636"/>
                      </a:lnTo>
                      <a:lnTo>
                        <a:pt x="368" y="619"/>
                      </a:lnTo>
                      <a:lnTo>
                        <a:pt x="391" y="674"/>
                      </a:lnTo>
                      <a:lnTo>
                        <a:pt x="411" y="660"/>
                      </a:lnTo>
                      <a:lnTo>
                        <a:pt x="441" y="654"/>
                      </a:lnTo>
                      <a:lnTo>
                        <a:pt x="459" y="681"/>
                      </a:lnTo>
                      <a:lnTo>
                        <a:pt x="462" y="784"/>
                      </a:lnTo>
                      <a:lnTo>
                        <a:pt x="462" y="822"/>
                      </a:lnTo>
                      <a:lnTo>
                        <a:pt x="490" y="846"/>
                      </a:lnTo>
                      <a:lnTo>
                        <a:pt x="544" y="846"/>
                      </a:lnTo>
                      <a:lnTo>
                        <a:pt x="593" y="851"/>
                      </a:lnTo>
                      <a:lnTo>
                        <a:pt x="607" y="899"/>
                      </a:lnTo>
                      <a:lnTo>
                        <a:pt x="628" y="907"/>
                      </a:lnTo>
                      <a:lnTo>
                        <a:pt x="642" y="880"/>
                      </a:lnTo>
                      <a:lnTo>
                        <a:pt x="678" y="871"/>
                      </a:lnTo>
                      <a:lnTo>
                        <a:pt x="683" y="889"/>
                      </a:lnTo>
                      <a:lnTo>
                        <a:pt x="720" y="909"/>
                      </a:lnTo>
                      <a:lnTo>
                        <a:pt x="730" y="958"/>
                      </a:lnTo>
                      <a:lnTo>
                        <a:pt x="749" y="982"/>
                      </a:lnTo>
                      <a:lnTo>
                        <a:pt x="799" y="980"/>
                      </a:lnTo>
                      <a:lnTo>
                        <a:pt x="810" y="950"/>
                      </a:lnTo>
                      <a:lnTo>
                        <a:pt x="803" y="895"/>
                      </a:lnTo>
                      <a:lnTo>
                        <a:pt x="771" y="891"/>
                      </a:lnTo>
                      <a:lnTo>
                        <a:pt x="751" y="871"/>
                      </a:lnTo>
                      <a:lnTo>
                        <a:pt x="763" y="733"/>
                      </a:lnTo>
                      <a:lnTo>
                        <a:pt x="781" y="701"/>
                      </a:lnTo>
                      <a:lnTo>
                        <a:pt x="817" y="685"/>
                      </a:lnTo>
                      <a:lnTo>
                        <a:pt x="824" y="658"/>
                      </a:lnTo>
                      <a:lnTo>
                        <a:pt x="828" y="634"/>
                      </a:lnTo>
                      <a:lnTo>
                        <a:pt x="824" y="602"/>
                      </a:lnTo>
                      <a:lnTo>
                        <a:pt x="814" y="573"/>
                      </a:lnTo>
                      <a:lnTo>
                        <a:pt x="806" y="550"/>
                      </a:lnTo>
                      <a:lnTo>
                        <a:pt x="810" y="506"/>
                      </a:lnTo>
                      <a:lnTo>
                        <a:pt x="799" y="474"/>
                      </a:lnTo>
                      <a:lnTo>
                        <a:pt x="781" y="458"/>
                      </a:lnTo>
                      <a:lnTo>
                        <a:pt x="789" y="409"/>
                      </a:lnTo>
                      <a:lnTo>
                        <a:pt x="761" y="413"/>
                      </a:lnTo>
                      <a:lnTo>
                        <a:pt x="759" y="385"/>
                      </a:lnTo>
                      <a:lnTo>
                        <a:pt x="776" y="369"/>
                      </a:lnTo>
                      <a:lnTo>
                        <a:pt x="771" y="340"/>
                      </a:lnTo>
                      <a:lnTo>
                        <a:pt x="799" y="326"/>
                      </a:lnTo>
                      <a:lnTo>
                        <a:pt x="810" y="216"/>
                      </a:lnTo>
                      <a:lnTo>
                        <a:pt x="858" y="198"/>
                      </a:lnTo>
                      <a:lnTo>
                        <a:pt x="886" y="184"/>
                      </a:lnTo>
                      <a:lnTo>
                        <a:pt x="887" y="157"/>
                      </a:lnTo>
                      <a:lnTo>
                        <a:pt x="858" y="152"/>
                      </a:lnTo>
                      <a:lnTo>
                        <a:pt x="858" y="130"/>
                      </a:lnTo>
                      <a:lnTo>
                        <a:pt x="848" y="75"/>
                      </a:lnTo>
                      <a:lnTo>
                        <a:pt x="845" y="67"/>
                      </a:lnTo>
                      <a:lnTo>
                        <a:pt x="817" y="59"/>
                      </a:lnTo>
                      <a:lnTo>
                        <a:pt x="800" y="36"/>
                      </a:lnTo>
                      <a:lnTo>
                        <a:pt x="696" y="27"/>
                      </a:lnTo>
                      <a:lnTo>
                        <a:pt x="678" y="2"/>
                      </a:lnTo>
                      <a:lnTo>
                        <a:pt x="652" y="0"/>
                      </a:lnTo>
                      <a:lnTo>
                        <a:pt x="599" y="12"/>
                      </a:lnTo>
                      <a:lnTo>
                        <a:pt x="559" y="6"/>
                      </a:lnTo>
                      <a:lnTo>
                        <a:pt x="555" y="23"/>
                      </a:lnTo>
                      <a:lnTo>
                        <a:pt x="461" y="33"/>
                      </a:lnTo>
                      <a:lnTo>
                        <a:pt x="455" y="54"/>
                      </a:lnTo>
                      <a:lnTo>
                        <a:pt x="376" y="61"/>
                      </a:lnTo>
                      <a:lnTo>
                        <a:pt x="360" y="30"/>
                      </a:lnTo>
                      <a:lnTo>
                        <a:pt x="331" y="17"/>
                      </a:lnTo>
                      <a:lnTo>
                        <a:pt x="311" y="44"/>
                      </a:lnTo>
                      <a:lnTo>
                        <a:pt x="289" y="55"/>
                      </a:lnTo>
                      <a:lnTo>
                        <a:pt x="272" y="69"/>
                      </a:lnTo>
                      <a:lnTo>
                        <a:pt x="300" y="79"/>
                      </a:lnTo>
                      <a:lnTo>
                        <a:pt x="289" y="138"/>
                      </a:lnTo>
                      <a:lnTo>
                        <a:pt x="275" y="150"/>
                      </a:lnTo>
                      <a:lnTo>
                        <a:pt x="270" y="295"/>
                      </a:lnTo>
                      <a:lnTo>
                        <a:pt x="262" y="312"/>
                      </a:lnTo>
                      <a:lnTo>
                        <a:pt x="241" y="334"/>
                      </a:lnTo>
                      <a:lnTo>
                        <a:pt x="235" y="395"/>
                      </a:lnTo>
                      <a:lnTo>
                        <a:pt x="200" y="399"/>
                      </a:lnTo>
                      <a:lnTo>
                        <a:pt x="196" y="472"/>
                      </a:lnTo>
                      <a:lnTo>
                        <a:pt x="146" y="492"/>
                      </a:lnTo>
                      <a:lnTo>
                        <a:pt x="136" y="508"/>
                      </a:lnTo>
                      <a:lnTo>
                        <a:pt x="100" y="508"/>
                      </a:lnTo>
                      <a:lnTo>
                        <a:pt x="77" y="494"/>
                      </a:lnTo>
                      <a:lnTo>
                        <a:pt x="48" y="508"/>
                      </a:lnTo>
                      <a:lnTo>
                        <a:pt x="24" y="519"/>
                      </a:lnTo>
                      <a:lnTo>
                        <a:pt x="4" y="526"/>
                      </a:lnTo>
                      <a:lnTo>
                        <a:pt x="16" y="541"/>
                      </a:lnTo>
                      <a:lnTo>
                        <a:pt x="21" y="543"/>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41" name="Freeform 167"/>
                <p:cNvSpPr>
                  <a:spLocks/>
                </p:cNvSpPr>
                <p:nvPr/>
              </p:nvSpPr>
              <p:spPr bwMode="auto">
                <a:xfrm>
                  <a:off x="2787" y="2688"/>
                  <a:ext cx="296" cy="328"/>
                </a:xfrm>
                <a:custGeom>
                  <a:avLst/>
                  <a:gdLst/>
                  <a:ahLst/>
                  <a:cxnLst>
                    <a:cxn ang="0">
                      <a:pos x="4" y="553"/>
                    </a:cxn>
                    <a:cxn ang="0">
                      <a:pos x="22" y="578"/>
                    </a:cxn>
                    <a:cxn ang="0">
                      <a:pos x="135" y="565"/>
                    </a:cxn>
                    <a:cxn ang="0">
                      <a:pos x="238" y="653"/>
                    </a:cxn>
                    <a:cxn ang="0">
                      <a:pos x="262" y="689"/>
                    </a:cxn>
                    <a:cxn ang="0">
                      <a:pos x="346" y="636"/>
                    </a:cxn>
                    <a:cxn ang="0">
                      <a:pos x="391" y="674"/>
                    </a:cxn>
                    <a:cxn ang="0">
                      <a:pos x="441" y="654"/>
                    </a:cxn>
                    <a:cxn ang="0">
                      <a:pos x="462" y="784"/>
                    </a:cxn>
                    <a:cxn ang="0">
                      <a:pos x="490" y="846"/>
                    </a:cxn>
                    <a:cxn ang="0">
                      <a:pos x="593" y="851"/>
                    </a:cxn>
                    <a:cxn ang="0">
                      <a:pos x="628" y="907"/>
                    </a:cxn>
                    <a:cxn ang="0">
                      <a:pos x="678" y="871"/>
                    </a:cxn>
                    <a:cxn ang="0">
                      <a:pos x="720" y="909"/>
                    </a:cxn>
                    <a:cxn ang="0">
                      <a:pos x="749" y="982"/>
                    </a:cxn>
                    <a:cxn ang="0">
                      <a:pos x="810" y="950"/>
                    </a:cxn>
                    <a:cxn ang="0">
                      <a:pos x="771" y="891"/>
                    </a:cxn>
                    <a:cxn ang="0">
                      <a:pos x="763" y="733"/>
                    </a:cxn>
                    <a:cxn ang="0">
                      <a:pos x="817" y="685"/>
                    </a:cxn>
                    <a:cxn ang="0">
                      <a:pos x="828" y="634"/>
                    </a:cxn>
                    <a:cxn ang="0">
                      <a:pos x="814" y="573"/>
                    </a:cxn>
                    <a:cxn ang="0">
                      <a:pos x="810" y="506"/>
                    </a:cxn>
                    <a:cxn ang="0">
                      <a:pos x="781" y="458"/>
                    </a:cxn>
                    <a:cxn ang="0">
                      <a:pos x="761" y="413"/>
                    </a:cxn>
                    <a:cxn ang="0">
                      <a:pos x="776" y="369"/>
                    </a:cxn>
                    <a:cxn ang="0">
                      <a:pos x="799" y="326"/>
                    </a:cxn>
                    <a:cxn ang="0">
                      <a:pos x="858" y="198"/>
                    </a:cxn>
                    <a:cxn ang="0">
                      <a:pos x="887" y="157"/>
                    </a:cxn>
                    <a:cxn ang="0">
                      <a:pos x="858" y="130"/>
                    </a:cxn>
                    <a:cxn ang="0">
                      <a:pos x="845" y="67"/>
                    </a:cxn>
                    <a:cxn ang="0">
                      <a:pos x="800" y="36"/>
                    </a:cxn>
                    <a:cxn ang="0">
                      <a:pos x="678" y="2"/>
                    </a:cxn>
                    <a:cxn ang="0">
                      <a:pos x="599" y="12"/>
                    </a:cxn>
                    <a:cxn ang="0">
                      <a:pos x="555" y="23"/>
                    </a:cxn>
                    <a:cxn ang="0">
                      <a:pos x="455" y="54"/>
                    </a:cxn>
                    <a:cxn ang="0">
                      <a:pos x="360" y="30"/>
                    </a:cxn>
                    <a:cxn ang="0">
                      <a:pos x="311" y="44"/>
                    </a:cxn>
                    <a:cxn ang="0">
                      <a:pos x="272" y="69"/>
                    </a:cxn>
                    <a:cxn ang="0">
                      <a:pos x="289" y="138"/>
                    </a:cxn>
                    <a:cxn ang="0">
                      <a:pos x="270" y="295"/>
                    </a:cxn>
                    <a:cxn ang="0">
                      <a:pos x="241" y="334"/>
                    </a:cxn>
                    <a:cxn ang="0">
                      <a:pos x="200" y="399"/>
                    </a:cxn>
                    <a:cxn ang="0">
                      <a:pos x="146" y="492"/>
                    </a:cxn>
                    <a:cxn ang="0">
                      <a:pos x="100" y="508"/>
                    </a:cxn>
                    <a:cxn ang="0">
                      <a:pos x="48" y="508"/>
                    </a:cxn>
                    <a:cxn ang="0">
                      <a:pos x="4" y="526"/>
                    </a:cxn>
                  </a:cxnLst>
                  <a:rect l="0" t="0" r="r" b="b"/>
                  <a:pathLst>
                    <a:path w="887" h="982">
                      <a:moveTo>
                        <a:pt x="21" y="543"/>
                      </a:moveTo>
                      <a:lnTo>
                        <a:pt x="4" y="553"/>
                      </a:lnTo>
                      <a:lnTo>
                        <a:pt x="0" y="573"/>
                      </a:lnTo>
                      <a:lnTo>
                        <a:pt x="22" y="578"/>
                      </a:lnTo>
                      <a:lnTo>
                        <a:pt x="87" y="582"/>
                      </a:lnTo>
                      <a:lnTo>
                        <a:pt x="135" y="565"/>
                      </a:lnTo>
                      <a:lnTo>
                        <a:pt x="220" y="575"/>
                      </a:lnTo>
                      <a:lnTo>
                        <a:pt x="238" y="653"/>
                      </a:lnTo>
                      <a:lnTo>
                        <a:pt x="257" y="660"/>
                      </a:lnTo>
                      <a:lnTo>
                        <a:pt x="262" y="689"/>
                      </a:lnTo>
                      <a:lnTo>
                        <a:pt x="342" y="688"/>
                      </a:lnTo>
                      <a:lnTo>
                        <a:pt x="346" y="636"/>
                      </a:lnTo>
                      <a:lnTo>
                        <a:pt x="368" y="619"/>
                      </a:lnTo>
                      <a:lnTo>
                        <a:pt x="391" y="674"/>
                      </a:lnTo>
                      <a:lnTo>
                        <a:pt x="411" y="660"/>
                      </a:lnTo>
                      <a:lnTo>
                        <a:pt x="441" y="654"/>
                      </a:lnTo>
                      <a:lnTo>
                        <a:pt x="459" y="681"/>
                      </a:lnTo>
                      <a:lnTo>
                        <a:pt x="462" y="784"/>
                      </a:lnTo>
                      <a:lnTo>
                        <a:pt x="462" y="822"/>
                      </a:lnTo>
                      <a:lnTo>
                        <a:pt x="490" y="846"/>
                      </a:lnTo>
                      <a:lnTo>
                        <a:pt x="544" y="846"/>
                      </a:lnTo>
                      <a:lnTo>
                        <a:pt x="593" y="851"/>
                      </a:lnTo>
                      <a:lnTo>
                        <a:pt x="607" y="899"/>
                      </a:lnTo>
                      <a:lnTo>
                        <a:pt x="628" y="907"/>
                      </a:lnTo>
                      <a:lnTo>
                        <a:pt x="642" y="880"/>
                      </a:lnTo>
                      <a:lnTo>
                        <a:pt x="678" y="871"/>
                      </a:lnTo>
                      <a:lnTo>
                        <a:pt x="683" y="889"/>
                      </a:lnTo>
                      <a:lnTo>
                        <a:pt x="720" y="909"/>
                      </a:lnTo>
                      <a:lnTo>
                        <a:pt x="730" y="958"/>
                      </a:lnTo>
                      <a:lnTo>
                        <a:pt x="749" y="982"/>
                      </a:lnTo>
                      <a:lnTo>
                        <a:pt x="799" y="980"/>
                      </a:lnTo>
                      <a:lnTo>
                        <a:pt x="810" y="950"/>
                      </a:lnTo>
                      <a:lnTo>
                        <a:pt x="803" y="895"/>
                      </a:lnTo>
                      <a:lnTo>
                        <a:pt x="771" y="891"/>
                      </a:lnTo>
                      <a:lnTo>
                        <a:pt x="751" y="871"/>
                      </a:lnTo>
                      <a:lnTo>
                        <a:pt x="763" y="733"/>
                      </a:lnTo>
                      <a:lnTo>
                        <a:pt x="781" y="701"/>
                      </a:lnTo>
                      <a:lnTo>
                        <a:pt x="817" y="685"/>
                      </a:lnTo>
                      <a:lnTo>
                        <a:pt x="824" y="658"/>
                      </a:lnTo>
                      <a:lnTo>
                        <a:pt x="828" y="634"/>
                      </a:lnTo>
                      <a:lnTo>
                        <a:pt x="824" y="602"/>
                      </a:lnTo>
                      <a:lnTo>
                        <a:pt x="814" y="573"/>
                      </a:lnTo>
                      <a:lnTo>
                        <a:pt x="806" y="550"/>
                      </a:lnTo>
                      <a:lnTo>
                        <a:pt x="810" y="506"/>
                      </a:lnTo>
                      <a:lnTo>
                        <a:pt x="799" y="474"/>
                      </a:lnTo>
                      <a:lnTo>
                        <a:pt x="781" y="458"/>
                      </a:lnTo>
                      <a:lnTo>
                        <a:pt x="789" y="409"/>
                      </a:lnTo>
                      <a:lnTo>
                        <a:pt x="761" y="413"/>
                      </a:lnTo>
                      <a:lnTo>
                        <a:pt x="759" y="385"/>
                      </a:lnTo>
                      <a:lnTo>
                        <a:pt x="776" y="369"/>
                      </a:lnTo>
                      <a:lnTo>
                        <a:pt x="771" y="340"/>
                      </a:lnTo>
                      <a:lnTo>
                        <a:pt x="799" y="326"/>
                      </a:lnTo>
                      <a:lnTo>
                        <a:pt x="810" y="216"/>
                      </a:lnTo>
                      <a:lnTo>
                        <a:pt x="858" y="198"/>
                      </a:lnTo>
                      <a:lnTo>
                        <a:pt x="886" y="184"/>
                      </a:lnTo>
                      <a:lnTo>
                        <a:pt x="887" y="157"/>
                      </a:lnTo>
                      <a:lnTo>
                        <a:pt x="858" y="152"/>
                      </a:lnTo>
                      <a:lnTo>
                        <a:pt x="858" y="130"/>
                      </a:lnTo>
                      <a:lnTo>
                        <a:pt x="848" y="75"/>
                      </a:lnTo>
                      <a:lnTo>
                        <a:pt x="845" y="67"/>
                      </a:lnTo>
                      <a:lnTo>
                        <a:pt x="817" y="59"/>
                      </a:lnTo>
                      <a:lnTo>
                        <a:pt x="800" y="36"/>
                      </a:lnTo>
                      <a:lnTo>
                        <a:pt x="696" y="27"/>
                      </a:lnTo>
                      <a:lnTo>
                        <a:pt x="678" y="2"/>
                      </a:lnTo>
                      <a:lnTo>
                        <a:pt x="652" y="0"/>
                      </a:lnTo>
                      <a:lnTo>
                        <a:pt x="599" y="12"/>
                      </a:lnTo>
                      <a:lnTo>
                        <a:pt x="559" y="6"/>
                      </a:lnTo>
                      <a:lnTo>
                        <a:pt x="555" y="23"/>
                      </a:lnTo>
                      <a:lnTo>
                        <a:pt x="461" y="33"/>
                      </a:lnTo>
                      <a:lnTo>
                        <a:pt x="455" y="54"/>
                      </a:lnTo>
                      <a:lnTo>
                        <a:pt x="376" y="61"/>
                      </a:lnTo>
                      <a:lnTo>
                        <a:pt x="360" y="30"/>
                      </a:lnTo>
                      <a:lnTo>
                        <a:pt x="331" y="17"/>
                      </a:lnTo>
                      <a:lnTo>
                        <a:pt x="311" y="44"/>
                      </a:lnTo>
                      <a:lnTo>
                        <a:pt x="289" y="55"/>
                      </a:lnTo>
                      <a:lnTo>
                        <a:pt x="272" y="69"/>
                      </a:lnTo>
                      <a:lnTo>
                        <a:pt x="300" y="79"/>
                      </a:lnTo>
                      <a:lnTo>
                        <a:pt x="289" y="138"/>
                      </a:lnTo>
                      <a:lnTo>
                        <a:pt x="275" y="150"/>
                      </a:lnTo>
                      <a:lnTo>
                        <a:pt x="270" y="295"/>
                      </a:lnTo>
                      <a:lnTo>
                        <a:pt x="262" y="312"/>
                      </a:lnTo>
                      <a:lnTo>
                        <a:pt x="241" y="334"/>
                      </a:lnTo>
                      <a:lnTo>
                        <a:pt x="235" y="395"/>
                      </a:lnTo>
                      <a:lnTo>
                        <a:pt x="200" y="399"/>
                      </a:lnTo>
                      <a:lnTo>
                        <a:pt x="196" y="472"/>
                      </a:lnTo>
                      <a:lnTo>
                        <a:pt x="146" y="492"/>
                      </a:lnTo>
                      <a:lnTo>
                        <a:pt x="136" y="508"/>
                      </a:lnTo>
                      <a:lnTo>
                        <a:pt x="100" y="508"/>
                      </a:lnTo>
                      <a:lnTo>
                        <a:pt x="77" y="494"/>
                      </a:lnTo>
                      <a:lnTo>
                        <a:pt x="48" y="508"/>
                      </a:lnTo>
                      <a:lnTo>
                        <a:pt x="24" y="519"/>
                      </a:lnTo>
                      <a:lnTo>
                        <a:pt x="4" y="526"/>
                      </a:lnTo>
                      <a:lnTo>
                        <a:pt x="16" y="541"/>
                      </a:lnTo>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42" name="Freeform 168"/>
                <p:cNvSpPr>
                  <a:spLocks/>
                </p:cNvSpPr>
                <p:nvPr/>
              </p:nvSpPr>
              <p:spPr bwMode="auto">
                <a:xfrm>
                  <a:off x="2779" y="2877"/>
                  <a:ext cx="189" cy="214"/>
                </a:xfrm>
                <a:custGeom>
                  <a:avLst/>
                  <a:gdLst/>
                  <a:ahLst/>
                  <a:cxnLst>
                    <a:cxn ang="0">
                      <a:pos x="23" y="8"/>
                    </a:cxn>
                    <a:cxn ang="0">
                      <a:pos x="45" y="13"/>
                    </a:cxn>
                    <a:cxn ang="0">
                      <a:pos x="110" y="17"/>
                    </a:cxn>
                    <a:cxn ang="0">
                      <a:pos x="158" y="0"/>
                    </a:cxn>
                    <a:cxn ang="0">
                      <a:pos x="243" y="10"/>
                    </a:cxn>
                    <a:cxn ang="0">
                      <a:pos x="261" y="88"/>
                    </a:cxn>
                    <a:cxn ang="0">
                      <a:pos x="280" y="95"/>
                    </a:cxn>
                    <a:cxn ang="0">
                      <a:pos x="285" y="124"/>
                    </a:cxn>
                    <a:cxn ang="0">
                      <a:pos x="365" y="123"/>
                    </a:cxn>
                    <a:cxn ang="0">
                      <a:pos x="369" y="71"/>
                    </a:cxn>
                    <a:cxn ang="0">
                      <a:pos x="391" y="54"/>
                    </a:cxn>
                    <a:cxn ang="0">
                      <a:pos x="414" y="109"/>
                    </a:cxn>
                    <a:cxn ang="0">
                      <a:pos x="434" y="95"/>
                    </a:cxn>
                    <a:cxn ang="0">
                      <a:pos x="464" y="89"/>
                    </a:cxn>
                    <a:cxn ang="0">
                      <a:pos x="482" y="116"/>
                    </a:cxn>
                    <a:cxn ang="0">
                      <a:pos x="485" y="219"/>
                    </a:cxn>
                    <a:cxn ang="0">
                      <a:pos x="485" y="257"/>
                    </a:cxn>
                    <a:cxn ang="0">
                      <a:pos x="513" y="281"/>
                    </a:cxn>
                    <a:cxn ang="0">
                      <a:pos x="567" y="281"/>
                    </a:cxn>
                    <a:cxn ang="0">
                      <a:pos x="561" y="388"/>
                    </a:cxn>
                    <a:cxn ang="0">
                      <a:pos x="519" y="388"/>
                    </a:cxn>
                    <a:cxn ang="0">
                      <a:pos x="503" y="360"/>
                    </a:cxn>
                    <a:cxn ang="0">
                      <a:pos x="485" y="361"/>
                    </a:cxn>
                    <a:cxn ang="0">
                      <a:pos x="484" y="388"/>
                    </a:cxn>
                    <a:cxn ang="0">
                      <a:pos x="454" y="391"/>
                    </a:cxn>
                    <a:cxn ang="0">
                      <a:pos x="452" y="513"/>
                    </a:cxn>
                    <a:cxn ang="0">
                      <a:pos x="457" y="553"/>
                    </a:cxn>
                    <a:cxn ang="0">
                      <a:pos x="492" y="599"/>
                    </a:cxn>
                    <a:cxn ang="0">
                      <a:pos x="493" y="622"/>
                    </a:cxn>
                    <a:cxn ang="0">
                      <a:pos x="442" y="644"/>
                    </a:cxn>
                    <a:cxn ang="0">
                      <a:pos x="404" y="638"/>
                    </a:cxn>
                    <a:cxn ang="0">
                      <a:pos x="307" y="625"/>
                    </a:cxn>
                    <a:cxn ang="0">
                      <a:pos x="291" y="600"/>
                    </a:cxn>
                    <a:cxn ang="0">
                      <a:pos x="174" y="604"/>
                    </a:cxn>
                    <a:cxn ang="0">
                      <a:pos x="94" y="596"/>
                    </a:cxn>
                    <a:cxn ang="0">
                      <a:pos x="46" y="573"/>
                    </a:cxn>
                    <a:cxn ang="0">
                      <a:pos x="1" y="591"/>
                    </a:cxn>
                    <a:cxn ang="0">
                      <a:pos x="0" y="513"/>
                    </a:cxn>
                    <a:cxn ang="0">
                      <a:pos x="51" y="425"/>
                    </a:cxn>
                    <a:cxn ang="0">
                      <a:pos x="76" y="365"/>
                    </a:cxn>
                    <a:cxn ang="0">
                      <a:pos x="81" y="350"/>
                    </a:cxn>
                    <a:cxn ang="0">
                      <a:pos x="103" y="344"/>
                    </a:cxn>
                    <a:cxn ang="0">
                      <a:pos x="113" y="298"/>
                    </a:cxn>
                    <a:cxn ang="0">
                      <a:pos x="82" y="250"/>
                    </a:cxn>
                    <a:cxn ang="0">
                      <a:pos x="72" y="188"/>
                    </a:cxn>
                    <a:cxn ang="0">
                      <a:pos x="65" y="120"/>
                    </a:cxn>
                    <a:cxn ang="0">
                      <a:pos x="41" y="106"/>
                    </a:cxn>
                    <a:cxn ang="0">
                      <a:pos x="41" y="36"/>
                    </a:cxn>
                    <a:cxn ang="0">
                      <a:pos x="16" y="36"/>
                    </a:cxn>
                    <a:cxn ang="0">
                      <a:pos x="23" y="8"/>
                    </a:cxn>
                  </a:cxnLst>
                  <a:rect l="0" t="0" r="r" b="b"/>
                  <a:pathLst>
                    <a:path w="567" h="644">
                      <a:moveTo>
                        <a:pt x="23" y="8"/>
                      </a:moveTo>
                      <a:lnTo>
                        <a:pt x="45" y="13"/>
                      </a:lnTo>
                      <a:lnTo>
                        <a:pt x="110" y="17"/>
                      </a:lnTo>
                      <a:lnTo>
                        <a:pt x="158" y="0"/>
                      </a:lnTo>
                      <a:lnTo>
                        <a:pt x="243" y="10"/>
                      </a:lnTo>
                      <a:lnTo>
                        <a:pt x="261" y="88"/>
                      </a:lnTo>
                      <a:lnTo>
                        <a:pt x="280" y="95"/>
                      </a:lnTo>
                      <a:lnTo>
                        <a:pt x="285" y="124"/>
                      </a:lnTo>
                      <a:lnTo>
                        <a:pt x="365" y="123"/>
                      </a:lnTo>
                      <a:lnTo>
                        <a:pt x="369" y="71"/>
                      </a:lnTo>
                      <a:lnTo>
                        <a:pt x="391" y="54"/>
                      </a:lnTo>
                      <a:lnTo>
                        <a:pt x="414" y="109"/>
                      </a:lnTo>
                      <a:lnTo>
                        <a:pt x="434" y="95"/>
                      </a:lnTo>
                      <a:lnTo>
                        <a:pt x="464" y="89"/>
                      </a:lnTo>
                      <a:lnTo>
                        <a:pt x="482" y="116"/>
                      </a:lnTo>
                      <a:lnTo>
                        <a:pt x="485" y="219"/>
                      </a:lnTo>
                      <a:lnTo>
                        <a:pt x="485" y="257"/>
                      </a:lnTo>
                      <a:lnTo>
                        <a:pt x="513" y="281"/>
                      </a:lnTo>
                      <a:lnTo>
                        <a:pt x="567" y="281"/>
                      </a:lnTo>
                      <a:lnTo>
                        <a:pt x="561" y="388"/>
                      </a:lnTo>
                      <a:lnTo>
                        <a:pt x="519" y="388"/>
                      </a:lnTo>
                      <a:lnTo>
                        <a:pt x="503" y="360"/>
                      </a:lnTo>
                      <a:lnTo>
                        <a:pt x="485" y="361"/>
                      </a:lnTo>
                      <a:lnTo>
                        <a:pt x="484" y="388"/>
                      </a:lnTo>
                      <a:lnTo>
                        <a:pt x="454" y="391"/>
                      </a:lnTo>
                      <a:lnTo>
                        <a:pt x="452" y="513"/>
                      </a:lnTo>
                      <a:lnTo>
                        <a:pt x="457" y="553"/>
                      </a:lnTo>
                      <a:lnTo>
                        <a:pt x="492" y="599"/>
                      </a:lnTo>
                      <a:lnTo>
                        <a:pt x="493" y="622"/>
                      </a:lnTo>
                      <a:lnTo>
                        <a:pt x="442" y="644"/>
                      </a:lnTo>
                      <a:lnTo>
                        <a:pt x="404" y="638"/>
                      </a:lnTo>
                      <a:lnTo>
                        <a:pt x="307" y="625"/>
                      </a:lnTo>
                      <a:lnTo>
                        <a:pt x="291" y="600"/>
                      </a:lnTo>
                      <a:lnTo>
                        <a:pt x="174" y="604"/>
                      </a:lnTo>
                      <a:lnTo>
                        <a:pt x="94" y="596"/>
                      </a:lnTo>
                      <a:lnTo>
                        <a:pt x="46" y="573"/>
                      </a:lnTo>
                      <a:lnTo>
                        <a:pt x="1" y="591"/>
                      </a:lnTo>
                      <a:lnTo>
                        <a:pt x="0" y="513"/>
                      </a:lnTo>
                      <a:lnTo>
                        <a:pt x="51" y="425"/>
                      </a:lnTo>
                      <a:lnTo>
                        <a:pt x="76" y="365"/>
                      </a:lnTo>
                      <a:lnTo>
                        <a:pt x="81" y="350"/>
                      </a:lnTo>
                      <a:lnTo>
                        <a:pt x="103" y="344"/>
                      </a:lnTo>
                      <a:lnTo>
                        <a:pt x="113" y="298"/>
                      </a:lnTo>
                      <a:lnTo>
                        <a:pt x="82" y="250"/>
                      </a:lnTo>
                      <a:lnTo>
                        <a:pt x="72" y="188"/>
                      </a:lnTo>
                      <a:lnTo>
                        <a:pt x="65" y="120"/>
                      </a:lnTo>
                      <a:lnTo>
                        <a:pt x="41" y="106"/>
                      </a:lnTo>
                      <a:lnTo>
                        <a:pt x="41" y="36"/>
                      </a:lnTo>
                      <a:lnTo>
                        <a:pt x="16" y="36"/>
                      </a:lnTo>
                      <a:lnTo>
                        <a:pt x="23" y="8"/>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43" name="Freeform 169"/>
                <p:cNvSpPr>
                  <a:spLocks/>
                </p:cNvSpPr>
                <p:nvPr/>
              </p:nvSpPr>
              <p:spPr bwMode="auto">
                <a:xfrm>
                  <a:off x="3063" y="3235"/>
                  <a:ext cx="23" cy="28"/>
                </a:xfrm>
                <a:custGeom>
                  <a:avLst/>
                  <a:gdLst/>
                  <a:ahLst/>
                  <a:cxnLst>
                    <a:cxn ang="0">
                      <a:pos x="69" y="72"/>
                    </a:cxn>
                    <a:cxn ang="0">
                      <a:pos x="59" y="34"/>
                    </a:cxn>
                    <a:cxn ang="0">
                      <a:pos x="41" y="0"/>
                    </a:cxn>
                    <a:cxn ang="0">
                      <a:pos x="6" y="17"/>
                    </a:cxn>
                    <a:cxn ang="0">
                      <a:pos x="0" y="47"/>
                    </a:cxn>
                    <a:cxn ang="0">
                      <a:pos x="4" y="68"/>
                    </a:cxn>
                    <a:cxn ang="0">
                      <a:pos x="24" y="76"/>
                    </a:cxn>
                    <a:cxn ang="0">
                      <a:pos x="54" y="85"/>
                    </a:cxn>
                    <a:cxn ang="0">
                      <a:pos x="69" y="72"/>
                    </a:cxn>
                  </a:cxnLst>
                  <a:rect l="0" t="0" r="r" b="b"/>
                  <a:pathLst>
                    <a:path w="69" h="85">
                      <a:moveTo>
                        <a:pt x="69" y="72"/>
                      </a:moveTo>
                      <a:lnTo>
                        <a:pt x="59" y="34"/>
                      </a:lnTo>
                      <a:lnTo>
                        <a:pt x="41" y="0"/>
                      </a:lnTo>
                      <a:lnTo>
                        <a:pt x="6" y="17"/>
                      </a:lnTo>
                      <a:lnTo>
                        <a:pt x="0" y="47"/>
                      </a:lnTo>
                      <a:lnTo>
                        <a:pt x="4" y="68"/>
                      </a:lnTo>
                      <a:lnTo>
                        <a:pt x="24" y="76"/>
                      </a:lnTo>
                      <a:lnTo>
                        <a:pt x="54" y="85"/>
                      </a:lnTo>
                      <a:lnTo>
                        <a:pt x="69" y="72"/>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44" name="Freeform 170"/>
                <p:cNvSpPr>
                  <a:spLocks/>
                </p:cNvSpPr>
                <p:nvPr/>
              </p:nvSpPr>
              <p:spPr bwMode="auto">
                <a:xfrm>
                  <a:off x="3115" y="2692"/>
                  <a:ext cx="121" cy="160"/>
                </a:xfrm>
                <a:custGeom>
                  <a:avLst/>
                  <a:gdLst/>
                  <a:ahLst/>
                  <a:cxnLst>
                    <a:cxn ang="0">
                      <a:pos x="260" y="480"/>
                    </a:cxn>
                    <a:cxn ang="0">
                      <a:pos x="191" y="441"/>
                    </a:cxn>
                    <a:cxn ang="0">
                      <a:pos x="186" y="403"/>
                    </a:cxn>
                    <a:cxn ang="0">
                      <a:pos x="138" y="389"/>
                    </a:cxn>
                    <a:cxn ang="0">
                      <a:pos x="46" y="312"/>
                    </a:cxn>
                    <a:cxn ang="0">
                      <a:pos x="11" y="312"/>
                    </a:cxn>
                    <a:cxn ang="0">
                      <a:pos x="0" y="283"/>
                    </a:cxn>
                    <a:cxn ang="0">
                      <a:pos x="9" y="232"/>
                    </a:cxn>
                    <a:cxn ang="0">
                      <a:pos x="34" y="180"/>
                    </a:cxn>
                    <a:cxn ang="0">
                      <a:pos x="34" y="93"/>
                    </a:cxn>
                    <a:cxn ang="0">
                      <a:pos x="9" y="48"/>
                    </a:cxn>
                    <a:cxn ang="0">
                      <a:pos x="69" y="0"/>
                    </a:cxn>
                    <a:cxn ang="0">
                      <a:pos x="118" y="11"/>
                    </a:cxn>
                    <a:cxn ang="0">
                      <a:pos x="159" y="43"/>
                    </a:cxn>
                    <a:cxn ang="0">
                      <a:pos x="165" y="74"/>
                    </a:cxn>
                    <a:cxn ang="0">
                      <a:pos x="263" y="67"/>
                    </a:cxn>
                    <a:cxn ang="0">
                      <a:pos x="263" y="47"/>
                    </a:cxn>
                    <a:cxn ang="0">
                      <a:pos x="325" y="43"/>
                    </a:cxn>
                    <a:cxn ang="0">
                      <a:pos x="341" y="60"/>
                    </a:cxn>
                    <a:cxn ang="0">
                      <a:pos x="361" y="74"/>
                    </a:cxn>
                    <a:cxn ang="0">
                      <a:pos x="337" y="97"/>
                    </a:cxn>
                    <a:cxn ang="0">
                      <a:pos x="324" y="126"/>
                    </a:cxn>
                    <a:cxn ang="0">
                      <a:pos x="334" y="325"/>
                    </a:cxn>
                    <a:cxn ang="0">
                      <a:pos x="351" y="338"/>
                    </a:cxn>
                    <a:cxn ang="0">
                      <a:pos x="331" y="357"/>
                    </a:cxn>
                    <a:cxn ang="0">
                      <a:pos x="317" y="388"/>
                    </a:cxn>
                    <a:cxn ang="0">
                      <a:pos x="283" y="417"/>
                    </a:cxn>
                    <a:cxn ang="0">
                      <a:pos x="276" y="448"/>
                    </a:cxn>
                    <a:cxn ang="0">
                      <a:pos x="260" y="480"/>
                    </a:cxn>
                  </a:cxnLst>
                  <a:rect l="0" t="0" r="r" b="b"/>
                  <a:pathLst>
                    <a:path w="361" h="480">
                      <a:moveTo>
                        <a:pt x="260" y="480"/>
                      </a:moveTo>
                      <a:lnTo>
                        <a:pt x="191" y="441"/>
                      </a:lnTo>
                      <a:lnTo>
                        <a:pt x="186" y="403"/>
                      </a:lnTo>
                      <a:lnTo>
                        <a:pt x="138" y="389"/>
                      </a:lnTo>
                      <a:lnTo>
                        <a:pt x="46" y="312"/>
                      </a:lnTo>
                      <a:lnTo>
                        <a:pt x="11" y="312"/>
                      </a:lnTo>
                      <a:lnTo>
                        <a:pt x="0" y="283"/>
                      </a:lnTo>
                      <a:lnTo>
                        <a:pt x="9" y="232"/>
                      </a:lnTo>
                      <a:lnTo>
                        <a:pt x="34" y="180"/>
                      </a:lnTo>
                      <a:lnTo>
                        <a:pt x="34" y="93"/>
                      </a:lnTo>
                      <a:lnTo>
                        <a:pt x="9" y="48"/>
                      </a:lnTo>
                      <a:lnTo>
                        <a:pt x="69" y="0"/>
                      </a:lnTo>
                      <a:lnTo>
                        <a:pt x="118" y="11"/>
                      </a:lnTo>
                      <a:lnTo>
                        <a:pt x="159" y="43"/>
                      </a:lnTo>
                      <a:lnTo>
                        <a:pt x="165" y="74"/>
                      </a:lnTo>
                      <a:lnTo>
                        <a:pt x="263" y="67"/>
                      </a:lnTo>
                      <a:lnTo>
                        <a:pt x="263" y="47"/>
                      </a:lnTo>
                      <a:lnTo>
                        <a:pt x="325" y="43"/>
                      </a:lnTo>
                      <a:lnTo>
                        <a:pt x="341" y="60"/>
                      </a:lnTo>
                      <a:lnTo>
                        <a:pt x="361" y="74"/>
                      </a:lnTo>
                      <a:lnTo>
                        <a:pt x="337" y="97"/>
                      </a:lnTo>
                      <a:lnTo>
                        <a:pt x="324" y="126"/>
                      </a:lnTo>
                      <a:lnTo>
                        <a:pt x="334" y="325"/>
                      </a:lnTo>
                      <a:lnTo>
                        <a:pt x="351" y="338"/>
                      </a:lnTo>
                      <a:lnTo>
                        <a:pt x="331" y="357"/>
                      </a:lnTo>
                      <a:lnTo>
                        <a:pt x="317" y="388"/>
                      </a:lnTo>
                      <a:lnTo>
                        <a:pt x="283" y="417"/>
                      </a:lnTo>
                      <a:lnTo>
                        <a:pt x="276" y="448"/>
                      </a:lnTo>
                      <a:lnTo>
                        <a:pt x="260" y="480"/>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45" name="Freeform 171"/>
                <p:cNvSpPr>
                  <a:spLocks/>
                </p:cNvSpPr>
                <p:nvPr/>
              </p:nvSpPr>
              <p:spPr bwMode="auto">
                <a:xfrm>
                  <a:off x="3103" y="2426"/>
                  <a:ext cx="214" cy="291"/>
                </a:xfrm>
                <a:custGeom>
                  <a:avLst/>
                  <a:gdLst/>
                  <a:ahLst/>
                  <a:cxnLst>
                    <a:cxn ang="0">
                      <a:pos x="399" y="872"/>
                    </a:cxn>
                    <a:cxn ang="0">
                      <a:pos x="379" y="858"/>
                    </a:cxn>
                    <a:cxn ang="0">
                      <a:pos x="363" y="841"/>
                    </a:cxn>
                    <a:cxn ang="0">
                      <a:pos x="301" y="845"/>
                    </a:cxn>
                    <a:cxn ang="0">
                      <a:pos x="301" y="865"/>
                    </a:cxn>
                    <a:cxn ang="0">
                      <a:pos x="203" y="872"/>
                    </a:cxn>
                    <a:cxn ang="0">
                      <a:pos x="197" y="841"/>
                    </a:cxn>
                    <a:cxn ang="0">
                      <a:pos x="156" y="809"/>
                    </a:cxn>
                    <a:cxn ang="0">
                      <a:pos x="107" y="798"/>
                    </a:cxn>
                    <a:cxn ang="0">
                      <a:pos x="111" y="771"/>
                    </a:cxn>
                    <a:cxn ang="0">
                      <a:pos x="89" y="734"/>
                    </a:cxn>
                    <a:cxn ang="0">
                      <a:pos x="73" y="723"/>
                    </a:cxn>
                    <a:cxn ang="0">
                      <a:pos x="52" y="705"/>
                    </a:cxn>
                    <a:cxn ang="0">
                      <a:pos x="49" y="669"/>
                    </a:cxn>
                    <a:cxn ang="0">
                      <a:pos x="25" y="664"/>
                    </a:cxn>
                    <a:cxn ang="0">
                      <a:pos x="0" y="617"/>
                    </a:cxn>
                    <a:cxn ang="0">
                      <a:pos x="47" y="614"/>
                    </a:cxn>
                    <a:cxn ang="0">
                      <a:pos x="59" y="511"/>
                    </a:cxn>
                    <a:cxn ang="0">
                      <a:pos x="97" y="509"/>
                    </a:cxn>
                    <a:cxn ang="0">
                      <a:pos x="104" y="404"/>
                    </a:cxn>
                    <a:cxn ang="0">
                      <a:pos x="162" y="395"/>
                    </a:cxn>
                    <a:cxn ang="0">
                      <a:pos x="156" y="269"/>
                    </a:cxn>
                    <a:cxn ang="0">
                      <a:pos x="124" y="262"/>
                    </a:cxn>
                    <a:cxn ang="0">
                      <a:pos x="126" y="227"/>
                    </a:cxn>
                    <a:cxn ang="0">
                      <a:pos x="167" y="228"/>
                    </a:cxn>
                    <a:cxn ang="0">
                      <a:pos x="163" y="190"/>
                    </a:cxn>
                    <a:cxn ang="0">
                      <a:pos x="146" y="145"/>
                    </a:cxn>
                    <a:cxn ang="0">
                      <a:pos x="142" y="86"/>
                    </a:cxn>
                    <a:cxn ang="0">
                      <a:pos x="173" y="0"/>
                    </a:cxn>
                    <a:cxn ang="0">
                      <a:pos x="191" y="37"/>
                    </a:cxn>
                    <a:cxn ang="0">
                      <a:pos x="215" y="79"/>
                    </a:cxn>
                    <a:cxn ang="0">
                      <a:pos x="237" y="106"/>
                    </a:cxn>
                    <a:cxn ang="0">
                      <a:pos x="265" y="163"/>
                    </a:cxn>
                    <a:cxn ang="0">
                      <a:pos x="283" y="200"/>
                    </a:cxn>
                    <a:cxn ang="0">
                      <a:pos x="286" y="242"/>
                    </a:cxn>
                    <a:cxn ang="0">
                      <a:pos x="344" y="258"/>
                    </a:cxn>
                    <a:cxn ang="0">
                      <a:pos x="367" y="316"/>
                    </a:cxn>
                    <a:cxn ang="0">
                      <a:pos x="403" y="385"/>
                    </a:cxn>
                    <a:cxn ang="0">
                      <a:pos x="391" y="418"/>
                    </a:cxn>
                    <a:cxn ang="0">
                      <a:pos x="383" y="506"/>
                    </a:cxn>
                    <a:cxn ang="0">
                      <a:pos x="434" y="513"/>
                    </a:cxn>
                    <a:cxn ang="0">
                      <a:pos x="470" y="544"/>
                    </a:cxn>
                    <a:cxn ang="0">
                      <a:pos x="545" y="620"/>
                    </a:cxn>
                    <a:cxn ang="0">
                      <a:pos x="600" y="616"/>
                    </a:cxn>
                    <a:cxn ang="0">
                      <a:pos x="644" y="659"/>
                    </a:cxn>
                    <a:cxn ang="0">
                      <a:pos x="596" y="699"/>
                    </a:cxn>
                    <a:cxn ang="0">
                      <a:pos x="589" y="762"/>
                    </a:cxn>
                    <a:cxn ang="0">
                      <a:pos x="541" y="809"/>
                    </a:cxn>
                    <a:cxn ang="0">
                      <a:pos x="482" y="826"/>
                    </a:cxn>
                    <a:cxn ang="0">
                      <a:pos x="434" y="826"/>
                    </a:cxn>
                    <a:cxn ang="0">
                      <a:pos x="399" y="872"/>
                    </a:cxn>
                  </a:cxnLst>
                  <a:rect l="0" t="0" r="r" b="b"/>
                  <a:pathLst>
                    <a:path w="644" h="872">
                      <a:moveTo>
                        <a:pt x="399" y="872"/>
                      </a:moveTo>
                      <a:lnTo>
                        <a:pt x="379" y="858"/>
                      </a:lnTo>
                      <a:lnTo>
                        <a:pt x="363" y="841"/>
                      </a:lnTo>
                      <a:lnTo>
                        <a:pt x="301" y="845"/>
                      </a:lnTo>
                      <a:lnTo>
                        <a:pt x="301" y="865"/>
                      </a:lnTo>
                      <a:lnTo>
                        <a:pt x="203" y="872"/>
                      </a:lnTo>
                      <a:lnTo>
                        <a:pt x="197" y="841"/>
                      </a:lnTo>
                      <a:lnTo>
                        <a:pt x="156" y="809"/>
                      </a:lnTo>
                      <a:lnTo>
                        <a:pt x="107" y="798"/>
                      </a:lnTo>
                      <a:lnTo>
                        <a:pt x="111" y="771"/>
                      </a:lnTo>
                      <a:lnTo>
                        <a:pt x="89" y="734"/>
                      </a:lnTo>
                      <a:lnTo>
                        <a:pt x="73" y="723"/>
                      </a:lnTo>
                      <a:lnTo>
                        <a:pt x="52" y="705"/>
                      </a:lnTo>
                      <a:lnTo>
                        <a:pt x="49" y="669"/>
                      </a:lnTo>
                      <a:lnTo>
                        <a:pt x="25" y="664"/>
                      </a:lnTo>
                      <a:lnTo>
                        <a:pt x="0" y="617"/>
                      </a:lnTo>
                      <a:lnTo>
                        <a:pt x="47" y="614"/>
                      </a:lnTo>
                      <a:lnTo>
                        <a:pt x="59" y="511"/>
                      </a:lnTo>
                      <a:lnTo>
                        <a:pt x="97" y="509"/>
                      </a:lnTo>
                      <a:lnTo>
                        <a:pt x="104" y="404"/>
                      </a:lnTo>
                      <a:lnTo>
                        <a:pt x="162" y="395"/>
                      </a:lnTo>
                      <a:lnTo>
                        <a:pt x="156" y="269"/>
                      </a:lnTo>
                      <a:lnTo>
                        <a:pt x="124" y="262"/>
                      </a:lnTo>
                      <a:lnTo>
                        <a:pt x="126" y="227"/>
                      </a:lnTo>
                      <a:lnTo>
                        <a:pt x="167" y="228"/>
                      </a:lnTo>
                      <a:lnTo>
                        <a:pt x="163" y="190"/>
                      </a:lnTo>
                      <a:lnTo>
                        <a:pt x="146" y="145"/>
                      </a:lnTo>
                      <a:lnTo>
                        <a:pt x="142" y="86"/>
                      </a:lnTo>
                      <a:lnTo>
                        <a:pt x="173" y="0"/>
                      </a:lnTo>
                      <a:lnTo>
                        <a:pt x="191" y="37"/>
                      </a:lnTo>
                      <a:lnTo>
                        <a:pt x="215" y="79"/>
                      </a:lnTo>
                      <a:lnTo>
                        <a:pt x="237" y="106"/>
                      </a:lnTo>
                      <a:lnTo>
                        <a:pt x="265" y="163"/>
                      </a:lnTo>
                      <a:lnTo>
                        <a:pt x="283" y="200"/>
                      </a:lnTo>
                      <a:lnTo>
                        <a:pt x="286" y="242"/>
                      </a:lnTo>
                      <a:lnTo>
                        <a:pt x="344" y="258"/>
                      </a:lnTo>
                      <a:lnTo>
                        <a:pt x="367" y="316"/>
                      </a:lnTo>
                      <a:lnTo>
                        <a:pt x="403" y="385"/>
                      </a:lnTo>
                      <a:lnTo>
                        <a:pt x="391" y="418"/>
                      </a:lnTo>
                      <a:lnTo>
                        <a:pt x="383" y="506"/>
                      </a:lnTo>
                      <a:lnTo>
                        <a:pt x="434" y="513"/>
                      </a:lnTo>
                      <a:lnTo>
                        <a:pt x="470" y="544"/>
                      </a:lnTo>
                      <a:lnTo>
                        <a:pt x="545" y="620"/>
                      </a:lnTo>
                      <a:lnTo>
                        <a:pt x="600" y="616"/>
                      </a:lnTo>
                      <a:lnTo>
                        <a:pt x="644" y="659"/>
                      </a:lnTo>
                      <a:lnTo>
                        <a:pt x="596" y="699"/>
                      </a:lnTo>
                      <a:lnTo>
                        <a:pt x="589" y="762"/>
                      </a:lnTo>
                      <a:lnTo>
                        <a:pt x="541" y="809"/>
                      </a:lnTo>
                      <a:lnTo>
                        <a:pt x="482" y="826"/>
                      </a:lnTo>
                      <a:lnTo>
                        <a:pt x="434" y="826"/>
                      </a:lnTo>
                      <a:lnTo>
                        <a:pt x="399" y="872"/>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46" name="Freeform 172"/>
                <p:cNvSpPr>
                  <a:spLocks/>
                </p:cNvSpPr>
                <p:nvPr/>
              </p:nvSpPr>
              <p:spPr bwMode="auto">
                <a:xfrm>
                  <a:off x="3103" y="2426"/>
                  <a:ext cx="214" cy="291"/>
                </a:xfrm>
                <a:custGeom>
                  <a:avLst/>
                  <a:gdLst/>
                  <a:ahLst/>
                  <a:cxnLst>
                    <a:cxn ang="0">
                      <a:pos x="399" y="872"/>
                    </a:cxn>
                    <a:cxn ang="0">
                      <a:pos x="379" y="858"/>
                    </a:cxn>
                    <a:cxn ang="0">
                      <a:pos x="363" y="841"/>
                    </a:cxn>
                    <a:cxn ang="0">
                      <a:pos x="301" y="845"/>
                    </a:cxn>
                    <a:cxn ang="0">
                      <a:pos x="301" y="865"/>
                    </a:cxn>
                    <a:cxn ang="0">
                      <a:pos x="203" y="872"/>
                    </a:cxn>
                    <a:cxn ang="0">
                      <a:pos x="197" y="841"/>
                    </a:cxn>
                    <a:cxn ang="0">
                      <a:pos x="156" y="809"/>
                    </a:cxn>
                    <a:cxn ang="0">
                      <a:pos x="107" y="798"/>
                    </a:cxn>
                    <a:cxn ang="0">
                      <a:pos x="111" y="771"/>
                    </a:cxn>
                    <a:cxn ang="0">
                      <a:pos x="89" y="734"/>
                    </a:cxn>
                    <a:cxn ang="0">
                      <a:pos x="73" y="723"/>
                    </a:cxn>
                    <a:cxn ang="0">
                      <a:pos x="52" y="705"/>
                    </a:cxn>
                    <a:cxn ang="0">
                      <a:pos x="49" y="669"/>
                    </a:cxn>
                    <a:cxn ang="0">
                      <a:pos x="25" y="664"/>
                    </a:cxn>
                    <a:cxn ang="0">
                      <a:pos x="0" y="617"/>
                    </a:cxn>
                    <a:cxn ang="0">
                      <a:pos x="47" y="614"/>
                    </a:cxn>
                    <a:cxn ang="0">
                      <a:pos x="59" y="511"/>
                    </a:cxn>
                    <a:cxn ang="0">
                      <a:pos x="97" y="509"/>
                    </a:cxn>
                    <a:cxn ang="0">
                      <a:pos x="104" y="404"/>
                    </a:cxn>
                    <a:cxn ang="0">
                      <a:pos x="162" y="395"/>
                    </a:cxn>
                    <a:cxn ang="0">
                      <a:pos x="156" y="269"/>
                    </a:cxn>
                    <a:cxn ang="0">
                      <a:pos x="124" y="262"/>
                    </a:cxn>
                    <a:cxn ang="0">
                      <a:pos x="126" y="227"/>
                    </a:cxn>
                    <a:cxn ang="0">
                      <a:pos x="167" y="228"/>
                    </a:cxn>
                    <a:cxn ang="0">
                      <a:pos x="163" y="190"/>
                    </a:cxn>
                    <a:cxn ang="0">
                      <a:pos x="146" y="145"/>
                    </a:cxn>
                    <a:cxn ang="0">
                      <a:pos x="142" y="86"/>
                    </a:cxn>
                    <a:cxn ang="0">
                      <a:pos x="173" y="0"/>
                    </a:cxn>
                    <a:cxn ang="0">
                      <a:pos x="191" y="37"/>
                    </a:cxn>
                    <a:cxn ang="0">
                      <a:pos x="215" y="79"/>
                    </a:cxn>
                    <a:cxn ang="0">
                      <a:pos x="237" y="106"/>
                    </a:cxn>
                    <a:cxn ang="0">
                      <a:pos x="265" y="163"/>
                    </a:cxn>
                    <a:cxn ang="0">
                      <a:pos x="283" y="200"/>
                    </a:cxn>
                    <a:cxn ang="0">
                      <a:pos x="286" y="242"/>
                    </a:cxn>
                    <a:cxn ang="0">
                      <a:pos x="344" y="258"/>
                    </a:cxn>
                    <a:cxn ang="0">
                      <a:pos x="367" y="316"/>
                    </a:cxn>
                    <a:cxn ang="0">
                      <a:pos x="403" y="385"/>
                    </a:cxn>
                    <a:cxn ang="0">
                      <a:pos x="391" y="418"/>
                    </a:cxn>
                    <a:cxn ang="0">
                      <a:pos x="383" y="506"/>
                    </a:cxn>
                    <a:cxn ang="0">
                      <a:pos x="434" y="513"/>
                    </a:cxn>
                    <a:cxn ang="0">
                      <a:pos x="470" y="544"/>
                    </a:cxn>
                    <a:cxn ang="0">
                      <a:pos x="545" y="620"/>
                    </a:cxn>
                    <a:cxn ang="0">
                      <a:pos x="600" y="616"/>
                    </a:cxn>
                    <a:cxn ang="0">
                      <a:pos x="644" y="659"/>
                    </a:cxn>
                    <a:cxn ang="0">
                      <a:pos x="596" y="699"/>
                    </a:cxn>
                    <a:cxn ang="0">
                      <a:pos x="589" y="762"/>
                    </a:cxn>
                    <a:cxn ang="0">
                      <a:pos x="541" y="809"/>
                    </a:cxn>
                    <a:cxn ang="0">
                      <a:pos x="482" y="826"/>
                    </a:cxn>
                    <a:cxn ang="0">
                      <a:pos x="434" y="826"/>
                    </a:cxn>
                    <a:cxn ang="0">
                      <a:pos x="399" y="872"/>
                    </a:cxn>
                  </a:cxnLst>
                  <a:rect l="0" t="0" r="r" b="b"/>
                  <a:pathLst>
                    <a:path w="644" h="872">
                      <a:moveTo>
                        <a:pt x="399" y="872"/>
                      </a:moveTo>
                      <a:lnTo>
                        <a:pt x="379" y="858"/>
                      </a:lnTo>
                      <a:lnTo>
                        <a:pt x="363" y="841"/>
                      </a:lnTo>
                      <a:lnTo>
                        <a:pt x="301" y="845"/>
                      </a:lnTo>
                      <a:lnTo>
                        <a:pt x="301" y="865"/>
                      </a:lnTo>
                      <a:lnTo>
                        <a:pt x="203" y="872"/>
                      </a:lnTo>
                      <a:lnTo>
                        <a:pt x="197" y="841"/>
                      </a:lnTo>
                      <a:lnTo>
                        <a:pt x="156" y="809"/>
                      </a:lnTo>
                      <a:lnTo>
                        <a:pt x="107" y="798"/>
                      </a:lnTo>
                      <a:lnTo>
                        <a:pt x="111" y="771"/>
                      </a:lnTo>
                      <a:lnTo>
                        <a:pt x="89" y="734"/>
                      </a:lnTo>
                      <a:lnTo>
                        <a:pt x="73" y="723"/>
                      </a:lnTo>
                      <a:lnTo>
                        <a:pt x="52" y="705"/>
                      </a:lnTo>
                      <a:lnTo>
                        <a:pt x="49" y="669"/>
                      </a:lnTo>
                      <a:lnTo>
                        <a:pt x="25" y="664"/>
                      </a:lnTo>
                      <a:lnTo>
                        <a:pt x="0" y="617"/>
                      </a:lnTo>
                      <a:lnTo>
                        <a:pt x="47" y="614"/>
                      </a:lnTo>
                      <a:lnTo>
                        <a:pt x="59" y="511"/>
                      </a:lnTo>
                      <a:lnTo>
                        <a:pt x="97" y="509"/>
                      </a:lnTo>
                      <a:lnTo>
                        <a:pt x="104" y="404"/>
                      </a:lnTo>
                      <a:lnTo>
                        <a:pt x="162" y="395"/>
                      </a:lnTo>
                      <a:lnTo>
                        <a:pt x="156" y="269"/>
                      </a:lnTo>
                      <a:lnTo>
                        <a:pt x="124" y="262"/>
                      </a:lnTo>
                      <a:lnTo>
                        <a:pt x="126" y="227"/>
                      </a:lnTo>
                      <a:lnTo>
                        <a:pt x="167" y="228"/>
                      </a:lnTo>
                      <a:lnTo>
                        <a:pt x="163" y="190"/>
                      </a:lnTo>
                      <a:lnTo>
                        <a:pt x="146" y="145"/>
                      </a:lnTo>
                      <a:lnTo>
                        <a:pt x="142" y="86"/>
                      </a:lnTo>
                      <a:lnTo>
                        <a:pt x="173" y="0"/>
                      </a:lnTo>
                      <a:lnTo>
                        <a:pt x="191" y="37"/>
                      </a:lnTo>
                      <a:lnTo>
                        <a:pt x="215" y="79"/>
                      </a:lnTo>
                      <a:lnTo>
                        <a:pt x="237" y="106"/>
                      </a:lnTo>
                      <a:lnTo>
                        <a:pt x="265" y="163"/>
                      </a:lnTo>
                      <a:lnTo>
                        <a:pt x="283" y="200"/>
                      </a:lnTo>
                      <a:lnTo>
                        <a:pt x="286" y="242"/>
                      </a:lnTo>
                      <a:lnTo>
                        <a:pt x="344" y="258"/>
                      </a:lnTo>
                      <a:lnTo>
                        <a:pt x="367" y="316"/>
                      </a:lnTo>
                      <a:lnTo>
                        <a:pt x="403" y="385"/>
                      </a:lnTo>
                      <a:lnTo>
                        <a:pt x="391" y="418"/>
                      </a:lnTo>
                      <a:lnTo>
                        <a:pt x="383" y="506"/>
                      </a:lnTo>
                      <a:lnTo>
                        <a:pt x="434" y="513"/>
                      </a:lnTo>
                      <a:lnTo>
                        <a:pt x="470" y="544"/>
                      </a:lnTo>
                      <a:lnTo>
                        <a:pt x="545" y="620"/>
                      </a:lnTo>
                      <a:lnTo>
                        <a:pt x="600" y="616"/>
                      </a:lnTo>
                      <a:lnTo>
                        <a:pt x="644" y="659"/>
                      </a:lnTo>
                      <a:lnTo>
                        <a:pt x="596" y="699"/>
                      </a:lnTo>
                      <a:lnTo>
                        <a:pt x="589" y="762"/>
                      </a:lnTo>
                      <a:lnTo>
                        <a:pt x="541" y="809"/>
                      </a:lnTo>
                      <a:lnTo>
                        <a:pt x="482" y="826"/>
                      </a:lnTo>
                      <a:lnTo>
                        <a:pt x="434" y="826"/>
                      </a:lnTo>
                      <a:lnTo>
                        <a:pt x="399" y="872"/>
                      </a:lnTo>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47" name="Freeform 173"/>
                <p:cNvSpPr>
                  <a:spLocks/>
                </p:cNvSpPr>
                <p:nvPr/>
              </p:nvSpPr>
              <p:spPr bwMode="auto">
                <a:xfrm>
                  <a:off x="3223" y="2563"/>
                  <a:ext cx="163" cy="242"/>
                </a:xfrm>
                <a:custGeom>
                  <a:avLst/>
                  <a:gdLst/>
                  <a:ahLst/>
                  <a:cxnLst>
                    <a:cxn ang="0">
                      <a:pos x="72" y="103"/>
                    </a:cxn>
                    <a:cxn ang="0">
                      <a:pos x="108" y="134"/>
                    </a:cxn>
                    <a:cxn ang="0">
                      <a:pos x="183" y="210"/>
                    </a:cxn>
                    <a:cxn ang="0">
                      <a:pos x="238" y="206"/>
                    </a:cxn>
                    <a:cxn ang="0">
                      <a:pos x="282" y="249"/>
                    </a:cxn>
                    <a:cxn ang="0">
                      <a:pos x="234" y="289"/>
                    </a:cxn>
                    <a:cxn ang="0">
                      <a:pos x="227" y="352"/>
                    </a:cxn>
                    <a:cxn ang="0">
                      <a:pos x="179" y="399"/>
                    </a:cxn>
                    <a:cxn ang="0">
                      <a:pos x="120" y="416"/>
                    </a:cxn>
                    <a:cxn ang="0">
                      <a:pos x="72" y="416"/>
                    </a:cxn>
                    <a:cxn ang="0">
                      <a:pos x="37" y="462"/>
                    </a:cxn>
                    <a:cxn ang="0">
                      <a:pos x="13" y="485"/>
                    </a:cxn>
                    <a:cxn ang="0">
                      <a:pos x="0" y="514"/>
                    </a:cxn>
                    <a:cxn ang="0">
                      <a:pos x="10" y="713"/>
                    </a:cxn>
                    <a:cxn ang="0">
                      <a:pos x="27" y="726"/>
                    </a:cxn>
                    <a:cxn ang="0">
                      <a:pos x="60" y="681"/>
                    </a:cxn>
                    <a:cxn ang="0">
                      <a:pos x="89" y="633"/>
                    </a:cxn>
                    <a:cxn ang="0">
                      <a:pos x="140" y="597"/>
                    </a:cxn>
                    <a:cxn ang="0">
                      <a:pos x="227" y="517"/>
                    </a:cxn>
                    <a:cxn ang="0">
                      <a:pos x="310" y="435"/>
                    </a:cxn>
                    <a:cxn ang="0">
                      <a:pos x="361" y="364"/>
                    </a:cxn>
                    <a:cxn ang="0">
                      <a:pos x="380" y="278"/>
                    </a:cxn>
                    <a:cxn ang="0">
                      <a:pos x="408" y="210"/>
                    </a:cxn>
                    <a:cxn ang="0">
                      <a:pos x="448" y="158"/>
                    </a:cxn>
                    <a:cxn ang="0">
                      <a:pos x="464" y="103"/>
                    </a:cxn>
                    <a:cxn ang="0">
                      <a:pos x="487" y="75"/>
                    </a:cxn>
                    <a:cxn ang="0">
                      <a:pos x="459" y="48"/>
                    </a:cxn>
                    <a:cxn ang="0">
                      <a:pos x="424" y="0"/>
                    </a:cxn>
                    <a:cxn ang="0">
                      <a:pos x="376" y="44"/>
                    </a:cxn>
                    <a:cxn ang="0">
                      <a:pos x="325" y="52"/>
                    </a:cxn>
                    <a:cxn ang="0">
                      <a:pos x="296" y="69"/>
                    </a:cxn>
                    <a:cxn ang="0">
                      <a:pos x="265" y="89"/>
                    </a:cxn>
                    <a:cxn ang="0">
                      <a:pos x="172" y="83"/>
                    </a:cxn>
                    <a:cxn ang="0">
                      <a:pos x="118" y="64"/>
                    </a:cxn>
                    <a:cxn ang="0">
                      <a:pos x="72" y="103"/>
                    </a:cxn>
                  </a:cxnLst>
                  <a:rect l="0" t="0" r="r" b="b"/>
                  <a:pathLst>
                    <a:path w="487" h="726">
                      <a:moveTo>
                        <a:pt x="72" y="103"/>
                      </a:moveTo>
                      <a:lnTo>
                        <a:pt x="108" y="134"/>
                      </a:lnTo>
                      <a:lnTo>
                        <a:pt x="183" y="210"/>
                      </a:lnTo>
                      <a:lnTo>
                        <a:pt x="238" y="206"/>
                      </a:lnTo>
                      <a:lnTo>
                        <a:pt x="282" y="249"/>
                      </a:lnTo>
                      <a:lnTo>
                        <a:pt x="234" y="289"/>
                      </a:lnTo>
                      <a:lnTo>
                        <a:pt x="227" y="352"/>
                      </a:lnTo>
                      <a:lnTo>
                        <a:pt x="179" y="399"/>
                      </a:lnTo>
                      <a:lnTo>
                        <a:pt x="120" y="416"/>
                      </a:lnTo>
                      <a:lnTo>
                        <a:pt x="72" y="416"/>
                      </a:lnTo>
                      <a:lnTo>
                        <a:pt x="37" y="462"/>
                      </a:lnTo>
                      <a:lnTo>
                        <a:pt x="13" y="485"/>
                      </a:lnTo>
                      <a:lnTo>
                        <a:pt x="0" y="514"/>
                      </a:lnTo>
                      <a:lnTo>
                        <a:pt x="10" y="713"/>
                      </a:lnTo>
                      <a:lnTo>
                        <a:pt x="27" y="726"/>
                      </a:lnTo>
                      <a:lnTo>
                        <a:pt x="60" y="681"/>
                      </a:lnTo>
                      <a:lnTo>
                        <a:pt x="89" y="633"/>
                      </a:lnTo>
                      <a:lnTo>
                        <a:pt x="140" y="597"/>
                      </a:lnTo>
                      <a:lnTo>
                        <a:pt x="227" y="517"/>
                      </a:lnTo>
                      <a:lnTo>
                        <a:pt x="310" y="435"/>
                      </a:lnTo>
                      <a:lnTo>
                        <a:pt x="361" y="364"/>
                      </a:lnTo>
                      <a:lnTo>
                        <a:pt x="380" y="278"/>
                      </a:lnTo>
                      <a:lnTo>
                        <a:pt x="408" y="210"/>
                      </a:lnTo>
                      <a:lnTo>
                        <a:pt x="448" y="158"/>
                      </a:lnTo>
                      <a:lnTo>
                        <a:pt x="464" y="103"/>
                      </a:lnTo>
                      <a:lnTo>
                        <a:pt x="487" y="75"/>
                      </a:lnTo>
                      <a:lnTo>
                        <a:pt x="459" y="48"/>
                      </a:lnTo>
                      <a:lnTo>
                        <a:pt x="424" y="0"/>
                      </a:lnTo>
                      <a:lnTo>
                        <a:pt x="376" y="44"/>
                      </a:lnTo>
                      <a:lnTo>
                        <a:pt x="325" y="52"/>
                      </a:lnTo>
                      <a:lnTo>
                        <a:pt x="296" y="69"/>
                      </a:lnTo>
                      <a:lnTo>
                        <a:pt x="265" y="89"/>
                      </a:lnTo>
                      <a:lnTo>
                        <a:pt x="172" y="83"/>
                      </a:lnTo>
                      <a:lnTo>
                        <a:pt x="118" y="64"/>
                      </a:lnTo>
                      <a:lnTo>
                        <a:pt x="72" y="103"/>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48" name="Freeform 174"/>
                <p:cNvSpPr>
                  <a:spLocks/>
                </p:cNvSpPr>
                <p:nvPr/>
              </p:nvSpPr>
              <p:spPr bwMode="auto">
                <a:xfrm>
                  <a:off x="2745" y="2183"/>
                  <a:ext cx="232" cy="277"/>
                </a:xfrm>
                <a:custGeom>
                  <a:avLst/>
                  <a:gdLst/>
                  <a:ahLst/>
                  <a:cxnLst>
                    <a:cxn ang="0">
                      <a:pos x="86" y="4"/>
                    </a:cxn>
                    <a:cxn ang="0">
                      <a:pos x="124" y="28"/>
                    </a:cxn>
                    <a:cxn ang="0">
                      <a:pos x="152" y="31"/>
                    </a:cxn>
                    <a:cxn ang="0">
                      <a:pos x="254" y="48"/>
                    </a:cxn>
                    <a:cxn ang="0">
                      <a:pos x="268" y="87"/>
                    </a:cxn>
                    <a:cxn ang="0">
                      <a:pos x="341" y="97"/>
                    </a:cxn>
                    <a:cxn ang="0">
                      <a:pos x="344" y="121"/>
                    </a:cxn>
                    <a:cxn ang="0">
                      <a:pos x="408" y="136"/>
                    </a:cxn>
                    <a:cxn ang="0">
                      <a:pos x="448" y="151"/>
                    </a:cxn>
                    <a:cxn ang="0">
                      <a:pos x="460" y="128"/>
                    </a:cxn>
                    <a:cxn ang="0">
                      <a:pos x="460" y="63"/>
                    </a:cxn>
                    <a:cxn ang="0">
                      <a:pos x="480" y="44"/>
                    </a:cxn>
                    <a:cxn ang="0">
                      <a:pos x="499" y="16"/>
                    </a:cxn>
                    <a:cxn ang="0">
                      <a:pos x="517" y="0"/>
                    </a:cxn>
                    <a:cxn ang="0">
                      <a:pos x="563" y="2"/>
                    </a:cxn>
                    <a:cxn ang="0">
                      <a:pos x="591" y="30"/>
                    </a:cxn>
                    <a:cxn ang="0">
                      <a:pos x="615" y="51"/>
                    </a:cxn>
                    <a:cxn ang="0">
                      <a:pos x="656" y="49"/>
                    </a:cxn>
                    <a:cxn ang="0">
                      <a:pos x="695" y="63"/>
                    </a:cxn>
                    <a:cxn ang="0">
                      <a:pos x="691" y="109"/>
                    </a:cxn>
                    <a:cxn ang="0">
                      <a:pos x="694" y="662"/>
                    </a:cxn>
                    <a:cxn ang="0">
                      <a:pos x="689" y="741"/>
                    </a:cxn>
                    <a:cxn ang="0">
                      <a:pos x="658" y="750"/>
                    </a:cxn>
                    <a:cxn ang="0">
                      <a:pos x="666" y="832"/>
                    </a:cxn>
                    <a:cxn ang="0">
                      <a:pos x="634" y="829"/>
                    </a:cxn>
                    <a:cxn ang="0">
                      <a:pos x="560" y="768"/>
                    </a:cxn>
                    <a:cxn ang="0">
                      <a:pos x="527" y="751"/>
                    </a:cxn>
                    <a:cxn ang="0">
                      <a:pos x="458" y="717"/>
                    </a:cxn>
                    <a:cxn ang="0">
                      <a:pos x="434" y="676"/>
                    </a:cxn>
                    <a:cxn ang="0">
                      <a:pos x="355" y="664"/>
                    </a:cxn>
                    <a:cxn ang="0">
                      <a:pos x="340" y="624"/>
                    </a:cxn>
                    <a:cxn ang="0">
                      <a:pos x="300" y="610"/>
                    </a:cxn>
                    <a:cxn ang="0">
                      <a:pos x="296" y="593"/>
                    </a:cxn>
                    <a:cxn ang="0">
                      <a:pos x="253" y="588"/>
                    </a:cxn>
                    <a:cxn ang="0">
                      <a:pos x="224" y="578"/>
                    </a:cxn>
                    <a:cxn ang="0">
                      <a:pos x="170" y="573"/>
                    </a:cxn>
                    <a:cxn ang="0">
                      <a:pos x="165" y="550"/>
                    </a:cxn>
                    <a:cxn ang="0">
                      <a:pos x="106" y="550"/>
                    </a:cxn>
                    <a:cxn ang="0">
                      <a:pos x="98" y="502"/>
                    </a:cxn>
                    <a:cxn ang="0">
                      <a:pos x="27" y="491"/>
                    </a:cxn>
                    <a:cxn ang="0">
                      <a:pos x="3" y="467"/>
                    </a:cxn>
                    <a:cxn ang="0">
                      <a:pos x="0" y="412"/>
                    </a:cxn>
                    <a:cxn ang="0">
                      <a:pos x="11" y="104"/>
                    </a:cxn>
                    <a:cxn ang="0">
                      <a:pos x="55" y="83"/>
                    </a:cxn>
                    <a:cxn ang="0">
                      <a:pos x="79" y="77"/>
                    </a:cxn>
                    <a:cxn ang="0">
                      <a:pos x="86" y="4"/>
                    </a:cxn>
                  </a:cxnLst>
                  <a:rect l="0" t="0" r="r" b="b"/>
                  <a:pathLst>
                    <a:path w="695" h="832">
                      <a:moveTo>
                        <a:pt x="86" y="4"/>
                      </a:moveTo>
                      <a:lnTo>
                        <a:pt x="124" y="28"/>
                      </a:lnTo>
                      <a:lnTo>
                        <a:pt x="152" y="31"/>
                      </a:lnTo>
                      <a:lnTo>
                        <a:pt x="254" y="48"/>
                      </a:lnTo>
                      <a:lnTo>
                        <a:pt x="268" y="87"/>
                      </a:lnTo>
                      <a:lnTo>
                        <a:pt x="341" y="97"/>
                      </a:lnTo>
                      <a:lnTo>
                        <a:pt x="344" y="121"/>
                      </a:lnTo>
                      <a:lnTo>
                        <a:pt x="408" y="136"/>
                      </a:lnTo>
                      <a:lnTo>
                        <a:pt x="448" y="151"/>
                      </a:lnTo>
                      <a:lnTo>
                        <a:pt x="460" y="128"/>
                      </a:lnTo>
                      <a:lnTo>
                        <a:pt x="460" y="63"/>
                      </a:lnTo>
                      <a:lnTo>
                        <a:pt x="480" y="44"/>
                      </a:lnTo>
                      <a:lnTo>
                        <a:pt x="499" y="16"/>
                      </a:lnTo>
                      <a:lnTo>
                        <a:pt x="517" y="0"/>
                      </a:lnTo>
                      <a:lnTo>
                        <a:pt x="563" y="2"/>
                      </a:lnTo>
                      <a:lnTo>
                        <a:pt x="591" y="30"/>
                      </a:lnTo>
                      <a:lnTo>
                        <a:pt x="615" y="51"/>
                      </a:lnTo>
                      <a:lnTo>
                        <a:pt x="656" y="49"/>
                      </a:lnTo>
                      <a:lnTo>
                        <a:pt x="695" y="63"/>
                      </a:lnTo>
                      <a:lnTo>
                        <a:pt x="691" y="109"/>
                      </a:lnTo>
                      <a:lnTo>
                        <a:pt x="694" y="662"/>
                      </a:lnTo>
                      <a:lnTo>
                        <a:pt x="689" y="741"/>
                      </a:lnTo>
                      <a:lnTo>
                        <a:pt x="658" y="750"/>
                      </a:lnTo>
                      <a:lnTo>
                        <a:pt x="666" y="832"/>
                      </a:lnTo>
                      <a:lnTo>
                        <a:pt x="634" y="829"/>
                      </a:lnTo>
                      <a:lnTo>
                        <a:pt x="560" y="768"/>
                      </a:lnTo>
                      <a:lnTo>
                        <a:pt x="527" y="751"/>
                      </a:lnTo>
                      <a:lnTo>
                        <a:pt x="458" y="717"/>
                      </a:lnTo>
                      <a:lnTo>
                        <a:pt x="434" y="676"/>
                      </a:lnTo>
                      <a:lnTo>
                        <a:pt x="355" y="664"/>
                      </a:lnTo>
                      <a:lnTo>
                        <a:pt x="340" y="624"/>
                      </a:lnTo>
                      <a:lnTo>
                        <a:pt x="300" y="610"/>
                      </a:lnTo>
                      <a:lnTo>
                        <a:pt x="296" y="593"/>
                      </a:lnTo>
                      <a:lnTo>
                        <a:pt x="253" y="588"/>
                      </a:lnTo>
                      <a:lnTo>
                        <a:pt x="224" y="578"/>
                      </a:lnTo>
                      <a:lnTo>
                        <a:pt x="170" y="573"/>
                      </a:lnTo>
                      <a:lnTo>
                        <a:pt x="165" y="550"/>
                      </a:lnTo>
                      <a:lnTo>
                        <a:pt x="106" y="550"/>
                      </a:lnTo>
                      <a:lnTo>
                        <a:pt x="98" y="502"/>
                      </a:lnTo>
                      <a:lnTo>
                        <a:pt x="27" y="491"/>
                      </a:lnTo>
                      <a:lnTo>
                        <a:pt x="3" y="467"/>
                      </a:lnTo>
                      <a:lnTo>
                        <a:pt x="0" y="412"/>
                      </a:lnTo>
                      <a:lnTo>
                        <a:pt x="11" y="104"/>
                      </a:lnTo>
                      <a:lnTo>
                        <a:pt x="55" y="83"/>
                      </a:lnTo>
                      <a:lnTo>
                        <a:pt x="79" y="77"/>
                      </a:lnTo>
                      <a:lnTo>
                        <a:pt x="86" y="4"/>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49" name="Freeform 175"/>
                <p:cNvSpPr>
                  <a:spLocks/>
                </p:cNvSpPr>
                <p:nvPr/>
              </p:nvSpPr>
              <p:spPr bwMode="auto">
                <a:xfrm>
                  <a:off x="2745" y="2183"/>
                  <a:ext cx="232" cy="277"/>
                </a:xfrm>
                <a:custGeom>
                  <a:avLst/>
                  <a:gdLst/>
                  <a:ahLst/>
                  <a:cxnLst>
                    <a:cxn ang="0">
                      <a:pos x="86" y="4"/>
                    </a:cxn>
                    <a:cxn ang="0">
                      <a:pos x="124" y="28"/>
                    </a:cxn>
                    <a:cxn ang="0">
                      <a:pos x="152" y="31"/>
                    </a:cxn>
                    <a:cxn ang="0">
                      <a:pos x="254" y="48"/>
                    </a:cxn>
                    <a:cxn ang="0">
                      <a:pos x="268" y="87"/>
                    </a:cxn>
                    <a:cxn ang="0">
                      <a:pos x="341" y="97"/>
                    </a:cxn>
                    <a:cxn ang="0">
                      <a:pos x="344" y="121"/>
                    </a:cxn>
                    <a:cxn ang="0">
                      <a:pos x="408" y="136"/>
                    </a:cxn>
                    <a:cxn ang="0">
                      <a:pos x="448" y="151"/>
                    </a:cxn>
                    <a:cxn ang="0">
                      <a:pos x="460" y="128"/>
                    </a:cxn>
                    <a:cxn ang="0">
                      <a:pos x="460" y="63"/>
                    </a:cxn>
                    <a:cxn ang="0">
                      <a:pos x="480" y="44"/>
                    </a:cxn>
                    <a:cxn ang="0">
                      <a:pos x="499" y="16"/>
                    </a:cxn>
                    <a:cxn ang="0">
                      <a:pos x="517" y="0"/>
                    </a:cxn>
                    <a:cxn ang="0">
                      <a:pos x="563" y="2"/>
                    </a:cxn>
                    <a:cxn ang="0">
                      <a:pos x="591" y="30"/>
                    </a:cxn>
                    <a:cxn ang="0">
                      <a:pos x="615" y="51"/>
                    </a:cxn>
                    <a:cxn ang="0">
                      <a:pos x="656" y="49"/>
                    </a:cxn>
                    <a:cxn ang="0">
                      <a:pos x="695" y="63"/>
                    </a:cxn>
                    <a:cxn ang="0">
                      <a:pos x="691" y="109"/>
                    </a:cxn>
                    <a:cxn ang="0">
                      <a:pos x="694" y="662"/>
                    </a:cxn>
                    <a:cxn ang="0">
                      <a:pos x="689" y="741"/>
                    </a:cxn>
                    <a:cxn ang="0">
                      <a:pos x="658" y="750"/>
                    </a:cxn>
                    <a:cxn ang="0">
                      <a:pos x="666" y="832"/>
                    </a:cxn>
                    <a:cxn ang="0">
                      <a:pos x="634" y="829"/>
                    </a:cxn>
                    <a:cxn ang="0">
                      <a:pos x="560" y="768"/>
                    </a:cxn>
                    <a:cxn ang="0">
                      <a:pos x="527" y="751"/>
                    </a:cxn>
                    <a:cxn ang="0">
                      <a:pos x="458" y="717"/>
                    </a:cxn>
                    <a:cxn ang="0">
                      <a:pos x="434" y="676"/>
                    </a:cxn>
                    <a:cxn ang="0">
                      <a:pos x="355" y="664"/>
                    </a:cxn>
                    <a:cxn ang="0">
                      <a:pos x="340" y="624"/>
                    </a:cxn>
                    <a:cxn ang="0">
                      <a:pos x="300" y="610"/>
                    </a:cxn>
                    <a:cxn ang="0">
                      <a:pos x="296" y="593"/>
                    </a:cxn>
                    <a:cxn ang="0">
                      <a:pos x="253" y="588"/>
                    </a:cxn>
                    <a:cxn ang="0">
                      <a:pos x="224" y="578"/>
                    </a:cxn>
                    <a:cxn ang="0">
                      <a:pos x="170" y="573"/>
                    </a:cxn>
                    <a:cxn ang="0">
                      <a:pos x="165" y="550"/>
                    </a:cxn>
                    <a:cxn ang="0">
                      <a:pos x="106" y="550"/>
                    </a:cxn>
                    <a:cxn ang="0">
                      <a:pos x="98" y="502"/>
                    </a:cxn>
                    <a:cxn ang="0">
                      <a:pos x="27" y="491"/>
                    </a:cxn>
                    <a:cxn ang="0">
                      <a:pos x="3" y="467"/>
                    </a:cxn>
                    <a:cxn ang="0">
                      <a:pos x="0" y="412"/>
                    </a:cxn>
                    <a:cxn ang="0">
                      <a:pos x="11" y="104"/>
                    </a:cxn>
                    <a:cxn ang="0">
                      <a:pos x="55" y="83"/>
                    </a:cxn>
                    <a:cxn ang="0">
                      <a:pos x="79" y="77"/>
                    </a:cxn>
                    <a:cxn ang="0">
                      <a:pos x="86" y="4"/>
                    </a:cxn>
                  </a:cxnLst>
                  <a:rect l="0" t="0" r="r" b="b"/>
                  <a:pathLst>
                    <a:path w="695" h="832">
                      <a:moveTo>
                        <a:pt x="86" y="4"/>
                      </a:moveTo>
                      <a:lnTo>
                        <a:pt x="124" y="28"/>
                      </a:lnTo>
                      <a:lnTo>
                        <a:pt x="152" y="31"/>
                      </a:lnTo>
                      <a:lnTo>
                        <a:pt x="254" y="48"/>
                      </a:lnTo>
                      <a:lnTo>
                        <a:pt x="268" y="87"/>
                      </a:lnTo>
                      <a:lnTo>
                        <a:pt x="341" y="97"/>
                      </a:lnTo>
                      <a:lnTo>
                        <a:pt x="344" y="121"/>
                      </a:lnTo>
                      <a:lnTo>
                        <a:pt x="408" y="136"/>
                      </a:lnTo>
                      <a:lnTo>
                        <a:pt x="448" y="151"/>
                      </a:lnTo>
                      <a:lnTo>
                        <a:pt x="460" y="128"/>
                      </a:lnTo>
                      <a:lnTo>
                        <a:pt x="460" y="63"/>
                      </a:lnTo>
                      <a:lnTo>
                        <a:pt x="480" y="44"/>
                      </a:lnTo>
                      <a:lnTo>
                        <a:pt x="499" y="16"/>
                      </a:lnTo>
                      <a:lnTo>
                        <a:pt x="517" y="0"/>
                      </a:lnTo>
                      <a:lnTo>
                        <a:pt x="563" y="2"/>
                      </a:lnTo>
                      <a:lnTo>
                        <a:pt x="591" y="30"/>
                      </a:lnTo>
                      <a:lnTo>
                        <a:pt x="615" y="51"/>
                      </a:lnTo>
                      <a:lnTo>
                        <a:pt x="656" y="49"/>
                      </a:lnTo>
                      <a:lnTo>
                        <a:pt x="695" y="63"/>
                      </a:lnTo>
                      <a:lnTo>
                        <a:pt x="691" y="109"/>
                      </a:lnTo>
                      <a:lnTo>
                        <a:pt x="694" y="662"/>
                      </a:lnTo>
                      <a:lnTo>
                        <a:pt x="689" y="741"/>
                      </a:lnTo>
                      <a:lnTo>
                        <a:pt x="658" y="750"/>
                      </a:lnTo>
                      <a:lnTo>
                        <a:pt x="666" y="832"/>
                      </a:lnTo>
                      <a:lnTo>
                        <a:pt x="634" y="829"/>
                      </a:lnTo>
                      <a:lnTo>
                        <a:pt x="560" y="768"/>
                      </a:lnTo>
                      <a:lnTo>
                        <a:pt x="527" y="751"/>
                      </a:lnTo>
                      <a:lnTo>
                        <a:pt x="458" y="717"/>
                      </a:lnTo>
                      <a:lnTo>
                        <a:pt x="434" y="676"/>
                      </a:lnTo>
                      <a:lnTo>
                        <a:pt x="355" y="664"/>
                      </a:lnTo>
                      <a:lnTo>
                        <a:pt x="340" y="624"/>
                      </a:lnTo>
                      <a:lnTo>
                        <a:pt x="300" y="610"/>
                      </a:lnTo>
                      <a:lnTo>
                        <a:pt x="296" y="593"/>
                      </a:lnTo>
                      <a:lnTo>
                        <a:pt x="253" y="588"/>
                      </a:lnTo>
                      <a:lnTo>
                        <a:pt x="224" y="578"/>
                      </a:lnTo>
                      <a:lnTo>
                        <a:pt x="170" y="573"/>
                      </a:lnTo>
                      <a:lnTo>
                        <a:pt x="165" y="550"/>
                      </a:lnTo>
                      <a:lnTo>
                        <a:pt x="106" y="550"/>
                      </a:lnTo>
                      <a:lnTo>
                        <a:pt x="98" y="502"/>
                      </a:lnTo>
                      <a:lnTo>
                        <a:pt x="27" y="491"/>
                      </a:lnTo>
                      <a:lnTo>
                        <a:pt x="3" y="467"/>
                      </a:lnTo>
                      <a:lnTo>
                        <a:pt x="0" y="412"/>
                      </a:lnTo>
                      <a:lnTo>
                        <a:pt x="11" y="104"/>
                      </a:lnTo>
                      <a:lnTo>
                        <a:pt x="55" y="83"/>
                      </a:lnTo>
                      <a:lnTo>
                        <a:pt x="79" y="77"/>
                      </a:lnTo>
                      <a:lnTo>
                        <a:pt x="86" y="4"/>
                      </a:lnTo>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50" name="Freeform 176"/>
                <p:cNvSpPr>
                  <a:spLocks/>
                </p:cNvSpPr>
                <p:nvPr/>
              </p:nvSpPr>
              <p:spPr bwMode="auto">
                <a:xfrm>
                  <a:off x="2930" y="2377"/>
                  <a:ext cx="230" cy="337"/>
                </a:xfrm>
                <a:custGeom>
                  <a:avLst/>
                  <a:gdLst/>
                  <a:ahLst/>
                  <a:cxnLst>
                    <a:cxn ang="0">
                      <a:pos x="106" y="384"/>
                    </a:cxn>
                    <a:cxn ang="0">
                      <a:pos x="50" y="444"/>
                    </a:cxn>
                    <a:cxn ang="0">
                      <a:pos x="5" y="494"/>
                    </a:cxn>
                    <a:cxn ang="0">
                      <a:pos x="33" y="537"/>
                    </a:cxn>
                    <a:cxn ang="0">
                      <a:pos x="61" y="583"/>
                    </a:cxn>
                    <a:cxn ang="0">
                      <a:pos x="54" y="621"/>
                    </a:cxn>
                    <a:cxn ang="0">
                      <a:pos x="97" y="699"/>
                    </a:cxn>
                    <a:cxn ang="0">
                      <a:pos x="113" y="749"/>
                    </a:cxn>
                    <a:cxn ang="0">
                      <a:pos x="148" y="769"/>
                    </a:cxn>
                    <a:cxn ang="0">
                      <a:pos x="202" y="820"/>
                    </a:cxn>
                    <a:cxn ang="0">
                      <a:pos x="236" y="881"/>
                    </a:cxn>
                    <a:cxn ang="0">
                      <a:pos x="254" y="912"/>
                    </a:cxn>
                    <a:cxn ang="0">
                      <a:pos x="267" y="960"/>
                    </a:cxn>
                    <a:cxn ang="0">
                      <a:pos x="388" y="992"/>
                    </a:cxn>
                    <a:cxn ang="0">
                      <a:pos x="419" y="1008"/>
                    </a:cxn>
                    <a:cxn ang="0">
                      <a:pos x="512" y="1010"/>
                    </a:cxn>
                    <a:cxn ang="0">
                      <a:pos x="625" y="945"/>
                    </a:cxn>
                    <a:cxn ang="0">
                      <a:pos x="607" y="881"/>
                    </a:cxn>
                    <a:cxn ang="0">
                      <a:pos x="570" y="852"/>
                    </a:cxn>
                    <a:cxn ang="0">
                      <a:pos x="543" y="811"/>
                    </a:cxn>
                    <a:cxn ang="0">
                      <a:pos x="565" y="761"/>
                    </a:cxn>
                    <a:cxn ang="0">
                      <a:pos x="615" y="656"/>
                    </a:cxn>
                    <a:cxn ang="0">
                      <a:pos x="680" y="542"/>
                    </a:cxn>
                    <a:cxn ang="0">
                      <a:pos x="642" y="409"/>
                    </a:cxn>
                    <a:cxn ang="0">
                      <a:pos x="685" y="375"/>
                    </a:cxn>
                    <a:cxn ang="0">
                      <a:pos x="664" y="292"/>
                    </a:cxn>
                    <a:cxn ang="0">
                      <a:pos x="691" y="147"/>
                    </a:cxn>
                    <a:cxn ang="0">
                      <a:pos x="664" y="47"/>
                    </a:cxn>
                    <a:cxn ang="0">
                      <a:pos x="526" y="64"/>
                    </a:cxn>
                    <a:cxn ang="0">
                      <a:pos x="202" y="40"/>
                    </a:cxn>
                    <a:cxn ang="0">
                      <a:pos x="139" y="79"/>
                    </a:cxn>
                    <a:cxn ang="0">
                      <a:pos x="103" y="167"/>
                    </a:cxn>
                  </a:cxnLst>
                  <a:rect l="0" t="0" r="r" b="b"/>
                  <a:pathLst>
                    <a:path w="691" h="1010">
                      <a:moveTo>
                        <a:pt x="111" y="249"/>
                      </a:moveTo>
                      <a:lnTo>
                        <a:pt x="106" y="384"/>
                      </a:lnTo>
                      <a:lnTo>
                        <a:pt x="77" y="394"/>
                      </a:lnTo>
                      <a:lnTo>
                        <a:pt x="50" y="444"/>
                      </a:lnTo>
                      <a:lnTo>
                        <a:pt x="37" y="492"/>
                      </a:lnTo>
                      <a:lnTo>
                        <a:pt x="5" y="494"/>
                      </a:lnTo>
                      <a:lnTo>
                        <a:pt x="0" y="523"/>
                      </a:lnTo>
                      <a:lnTo>
                        <a:pt x="33" y="537"/>
                      </a:lnTo>
                      <a:lnTo>
                        <a:pt x="41" y="573"/>
                      </a:lnTo>
                      <a:lnTo>
                        <a:pt x="61" y="583"/>
                      </a:lnTo>
                      <a:lnTo>
                        <a:pt x="64" y="605"/>
                      </a:lnTo>
                      <a:lnTo>
                        <a:pt x="54" y="621"/>
                      </a:lnTo>
                      <a:lnTo>
                        <a:pt x="75" y="654"/>
                      </a:lnTo>
                      <a:lnTo>
                        <a:pt x="97" y="699"/>
                      </a:lnTo>
                      <a:lnTo>
                        <a:pt x="92" y="739"/>
                      </a:lnTo>
                      <a:lnTo>
                        <a:pt x="113" y="749"/>
                      </a:lnTo>
                      <a:lnTo>
                        <a:pt x="116" y="774"/>
                      </a:lnTo>
                      <a:lnTo>
                        <a:pt x="148" y="769"/>
                      </a:lnTo>
                      <a:lnTo>
                        <a:pt x="160" y="812"/>
                      </a:lnTo>
                      <a:lnTo>
                        <a:pt x="202" y="820"/>
                      </a:lnTo>
                      <a:lnTo>
                        <a:pt x="209" y="871"/>
                      </a:lnTo>
                      <a:lnTo>
                        <a:pt x="236" y="881"/>
                      </a:lnTo>
                      <a:lnTo>
                        <a:pt x="247" y="899"/>
                      </a:lnTo>
                      <a:lnTo>
                        <a:pt x="254" y="912"/>
                      </a:lnTo>
                      <a:lnTo>
                        <a:pt x="249" y="935"/>
                      </a:lnTo>
                      <a:lnTo>
                        <a:pt x="267" y="960"/>
                      </a:lnTo>
                      <a:lnTo>
                        <a:pt x="371" y="969"/>
                      </a:lnTo>
                      <a:lnTo>
                        <a:pt x="388" y="992"/>
                      </a:lnTo>
                      <a:lnTo>
                        <a:pt x="416" y="1000"/>
                      </a:lnTo>
                      <a:lnTo>
                        <a:pt x="419" y="1008"/>
                      </a:lnTo>
                      <a:lnTo>
                        <a:pt x="467" y="1008"/>
                      </a:lnTo>
                      <a:lnTo>
                        <a:pt x="512" y="1010"/>
                      </a:lnTo>
                      <a:lnTo>
                        <a:pt x="565" y="993"/>
                      </a:lnTo>
                      <a:lnTo>
                        <a:pt x="625" y="945"/>
                      </a:lnTo>
                      <a:lnTo>
                        <a:pt x="629" y="918"/>
                      </a:lnTo>
                      <a:lnTo>
                        <a:pt x="607" y="881"/>
                      </a:lnTo>
                      <a:lnTo>
                        <a:pt x="591" y="870"/>
                      </a:lnTo>
                      <a:lnTo>
                        <a:pt x="570" y="852"/>
                      </a:lnTo>
                      <a:lnTo>
                        <a:pt x="567" y="816"/>
                      </a:lnTo>
                      <a:lnTo>
                        <a:pt x="543" y="811"/>
                      </a:lnTo>
                      <a:lnTo>
                        <a:pt x="518" y="764"/>
                      </a:lnTo>
                      <a:lnTo>
                        <a:pt x="565" y="761"/>
                      </a:lnTo>
                      <a:lnTo>
                        <a:pt x="577" y="658"/>
                      </a:lnTo>
                      <a:lnTo>
                        <a:pt x="615" y="656"/>
                      </a:lnTo>
                      <a:lnTo>
                        <a:pt x="622" y="551"/>
                      </a:lnTo>
                      <a:lnTo>
                        <a:pt x="680" y="542"/>
                      </a:lnTo>
                      <a:lnTo>
                        <a:pt x="674" y="416"/>
                      </a:lnTo>
                      <a:lnTo>
                        <a:pt x="642" y="409"/>
                      </a:lnTo>
                      <a:lnTo>
                        <a:pt x="644" y="374"/>
                      </a:lnTo>
                      <a:lnTo>
                        <a:pt x="685" y="375"/>
                      </a:lnTo>
                      <a:lnTo>
                        <a:pt x="681" y="337"/>
                      </a:lnTo>
                      <a:lnTo>
                        <a:pt x="664" y="292"/>
                      </a:lnTo>
                      <a:lnTo>
                        <a:pt x="660" y="233"/>
                      </a:lnTo>
                      <a:lnTo>
                        <a:pt x="691" y="147"/>
                      </a:lnTo>
                      <a:lnTo>
                        <a:pt x="688" y="103"/>
                      </a:lnTo>
                      <a:lnTo>
                        <a:pt x="664" y="47"/>
                      </a:lnTo>
                      <a:lnTo>
                        <a:pt x="605" y="0"/>
                      </a:lnTo>
                      <a:lnTo>
                        <a:pt x="526" y="64"/>
                      </a:lnTo>
                      <a:lnTo>
                        <a:pt x="498" y="40"/>
                      </a:lnTo>
                      <a:lnTo>
                        <a:pt x="202" y="40"/>
                      </a:lnTo>
                      <a:lnTo>
                        <a:pt x="167" y="64"/>
                      </a:lnTo>
                      <a:lnTo>
                        <a:pt x="139" y="79"/>
                      </a:lnTo>
                      <a:lnTo>
                        <a:pt x="134" y="158"/>
                      </a:lnTo>
                      <a:lnTo>
                        <a:pt x="103" y="167"/>
                      </a:lnTo>
                      <a:lnTo>
                        <a:pt x="111" y="249"/>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51" name="Freeform 177"/>
                <p:cNvSpPr>
                  <a:spLocks/>
                </p:cNvSpPr>
                <p:nvPr/>
              </p:nvSpPr>
              <p:spPr bwMode="auto">
                <a:xfrm>
                  <a:off x="3934" y="2277"/>
                  <a:ext cx="42" cy="24"/>
                </a:xfrm>
                <a:custGeom>
                  <a:avLst/>
                  <a:gdLst/>
                  <a:ahLst/>
                  <a:cxnLst>
                    <a:cxn ang="0">
                      <a:pos x="111" y="71"/>
                    </a:cxn>
                    <a:cxn ang="0">
                      <a:pos x="58" y="67"/>
                    </a:cxn>
                    <a:cxn ang="0">
                      <a:pos x="17" y="52"/>
                    </a:cxn>
                    <a:cxn ang="0">
                      <a:pos x="0" y="0"/>
                    </a:cxn>
                    <a:cxn ang="0">
                      <a:pos x="51" y="24"/>
                    </a:cxn>
                    <a:cxn ang="0">
                      <a:pos x="126" y="23"/>
                    </a:cxn>
                    <a:cxn ang="0">
                      <a:pos x="111" y="71"/>
                    </a:cxn>
                  </a:cxnLst>
                  <a:rect l="0" t="0" r="r" b="b"/>
                  <a:pathLst>
                    <a:path w="126" h="71">
                      <a:moveTo>
                        <a:pt x="111" y="71"/>
                      </a:moveTo>
                      <a:lnTo>
                        <a:pt x="58" y="67"/>
                      </a:lnTo>
                      <a:lnTo>
                        <a:pt x="17" y="52"/>
                      </a:lnTo>
                      <a:lnTo>
                        <a:pt x="0" y="0"/>
                      </a:lnTo>
                      <a:lnTo>
                        <a:pt x="51" y="24"/>
                      </a:lnTo>
                      <a:lnTo>
                        <a:pt x="126" y="23"/>
                      </a:lnTo>
                      <a:lnTo>
                        <a:pt x="111" y="71"/>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52" name="Freeform 178"/>
                <p:cNvSpPr>
                  <a:spLocks/>
                </p:cNvSpPr>
                <p:nvPr/>
              </p:nvSpPr>
              <p:spPr bwMode="auto">
                <a:xfrm>
                  <a:off x="2733" y="2737"/>
                  <a:ext cx="97" cy="114"/>
                </a:xfrm>
                <a:custGeom>
                  <a:avLst/>
                  <a:gdLst/>
                  <a:ahLst/>
                  <a:cxnLst>
                    <a:cxn ang="0">
                      <a:pos x="215" y="0"/>
                    </a:cxn>
                    <a:cxn ang="0">
                      <a:pos x="142" y="6"/>
                    </a:cxn>
                    <a:cxn ang="0">
                      <a:pos x="117" y="28"/>
                    </a:cxn>
                    <a:cxn ang="0">
                      <a:pos x="117" y="52"/>
                    </a:cxn>
                    <a:cxn ang="0">
                      <a:pos x="105" y="85"/>
                    </a:cxn>
                    <a:cxn ang="0">
                      <a:pos x="57" y="88"/>
                    </a:cxn>
                    <a:cxn ang="0">
                      <a:pos x="46" y="75"/>
                    </a:cxn>
                    <a:cxn ang="0">
                      <a:pos x="46" y="136"/>
                    </a:cxn>
                    <a:cxn ang="0">
                      <a:pos x="8" y="152"/>
                    </a:cxn>
                    <a:cxn ang="0">
                      <a:pos x="0" y="166"/>
                    </a:cxn>
                    <a:cxn ang="0">
                      <a:pos x="22" y="176"/>
                    </a:cxn>
                    <a:cxn ang="0">
                      <a:pos x="21" y="219"/>
                    </a:cxn>
                    <a:cxn ang="0">
                      <a:pos x="77" y="273"/>
                    </a:cxn>
                    <a:cxn ang="0">
                      <a:pos x="121" y="324"/>
                    </a:cxn>
                    <a:cxn ang="0">
                      <a:pos x="139" y="343"/>
                    </a:cxn>
                    <a:cxn ang="0">
                      <a:pos x="155" y="321"/>
                    </a:cxn>
                    <a:cxn ang="0">
                      <a:pos x="170" y="283"/>
                    </a:cxn>
                    <a:cxn ang="0">
                      <a:pos x="149" y="267"/>
                    </a:cxn>
                    <a:cxn ang="0">
                      <a:pos x="145" y="242"/>
                    </a:cxn>
                    <a:cxn ang="0">
                      <a:pos x="176" y="228"/>
                    </a:cxn>
                    <a:cxn ang="0">
                      <a:pos x="200" y="221"/>
                    </a:cxn>
                    <a:cxn ang="0">
                      <a:pos x="224" y="253"/>
                    </a:cxn>
                    <a:cxn ang="0">
                      <a:pos x="262" y="238"/>
                    </a:cxn>
                    <a:cxn ang="0">
                      <a:pos x="290" y="194"/>
                    </a:cxn>
                    <a:cxn ang="0">
                      <a:pos x="283" y="150"/>
                    </a:cxn>
                    <a:cxn ang="0">
                      <a:pos x="259" y="129"/>
                    </a:cxn>
                    <a:cxn ang="0">
                      <a:pos x="245" y="97"/>
                    </a:cxn>
                    <a:cxn ang="0">
                      <a:pos x="257" y="73"/>
                    </a:cxn>
                    <a:cxn ang="0">
                      <a:pos x="248" y="43"/>
                    </a:cxn>
                    <a:cxn ang="0">
                      <a:pos x="215" y="42"/>
                    </a:cxn>
                    <a:cxn ang="0">
                      <a:pos x="215" y="0"/>
                    </a:cxn>
                  </a:cxnLst>
                  <a:rect l="0" t="0" r="r" b="b"/>
                  <a:pathLst>
                    <a:path w="290" h="343">
                      <a:moveTo>
                        <a:pt x="215" y="0"/>
                      </a:moveTo>
                      <a:lnTo>
                        <a:pt x="142" y="6"/>
                      </a:lnTo>
                      <a:lnTo>
                        <a:pt x="117" y="28"/>
                      </a:lnTo>
                      <a:lnTo>
                        <a:pt x="117" y="52"/>
                      </a:lnTo>
                      <a:lnTo>
                        <a:pt x="105" y="85"/>
                      </a:lnTo>
                      <a:lnTo>
                        <a:pt x="57" y="88"/>
                      </a:lnTo>
                      <a:lnTo>
                        <a:pt x="46" y="75"/>
                      </a:lnTo>
                      <a:lnTo>
                        <a:pt x="46" y="136"/>
                      </a:lnTo>
                      <a:lnTo>
                        <a:pt x="8" y="152"/>
                      </a:lnTo>
                      <a:lnTo>
                        <a:pt x="0" y="166"/>
                      </a:lnTo>
                      <a:lnTo>
                        <a:pt x="22" y="176"/>
                      </a:lnTo>
                      <a:lnTo>
                        <a:pt x="21" y="219"/>
                      </a:lnTo>
                      <a:lnTo>
                        <a:pt x="77" y="273"/>
                      </a:lnTo>
                      <a:lnTo>
                        <a:pt x="121" y="324"/>
                      </a:lnTo>
                      <a:lnTo>
                        <a:pt x="139" y="343"/>
                      </a:lnTo>
                      <a:lnTo>
                        <a:pt x="155" y="321"/>
                      </a:lnTo>
                      <a:lnTo>
                        <a:pt x="170" y="283"/>
                      </a:lnTo>
                      <a:lnTo>
                        <a:pt x="149" y="267"/>
                      </a:lnTo>
                      <a:lnTo>
                        <a:pt x="145" y="242"/>
                      </a:lnTo>
                      <a:lnTo>
                        <a:pt x="176" y="228"/>
                      </a:lnTo>
                      <a:lnTo>
                        <a:pt x="200" y="221"/>
                      </a:lnTo>
                      <a:lnTo>
                        <a:pt x="224" y="253"/>
                      </a:lnTo>
                      <a:lnTo>
                        <a:pt x="262" y="238"/>
                      </a:lnTo>
                      <a:lnTo>
                        <a:pt x="290" y="194"/>
                      </a:lnTo>
                      <a:lnTo>
                        <a:pt x="283" y="150"/>
                      </a:lnTo>
                      <a:lnTo>
                        <a:pt x="259" y="129"/>
                      </a:lnTo>
                      <a:lnTo>
                        <a:pt x="245" y="97"/>
                      </a:lnTo>
                      <a:lnTo>
                        <a:pt x="257" y="73"/>
                      </a:lnTo>
                      <a:lnTo>
                        <a:pt x="248" y="43"/>
                      </a:lnTo>
                      <a:lnTo>
                        <a:pt x="215" y="42"/>
                      </a:lnTo>
                      <a:lnTo>
                        <a:pt x="215" y="0"/>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53" name="Freeform 179"/>
                <p:cNvSpPr>
                  <a:spLocks/>
                </p:cNvSpPr>
                <p:nvPr/>
              </p:nvSpPr>
              <p:spPr bwMode="auto">
                <a:xfrm>
                  <a:off x="3120" y="2155"/>
                  <a:ext cx="22" cy="34"/>
                </a:xfrm>
                <a:custGeom>
                  <a:avLst/>
                  <a:gdLst/>
                  <a:ahLst/>
                  <a:cxnLst>
                    <a:cxn ang="0">
                      <a:pos x="0" y="103"/>
                    </a:cxn>
                    <a:cxn ang="0">
                      <a:pos x="42" y="79"/>
                    </a:cxn>
                    <a:cxn ang="0">
                      <a:pos x="66" y="27"/>
                    </a:cxn>
                    <a:cxn ang="0">
                      <a:pos x="27" y="0"/>
                    </a:cxn>
                    <a:cxn ang="0">
                      <a:pos x="0" y="103"/>
                    </a:cxn>
                  </a:cxnLst>
                  <a:rect l="0" t="0" r="r" b="b"/>
                  <a:pathLst>
                    <a:path w="66" h="103">
                      <a:moveTo>
                        <a:pt x="0" y="103"/>
                      </a:moveTo>
                      <a:lnTo>
                        <a:pt x="42" y="79"/>
                      </a:lnTo>
                      <a:lnTo>
                        <a:pt x="66" y="27"/>
                      </a:lnTo>
                      <a:lnTo>
                        <a:pt x="27" y="0"/>
                      </a:lnTo>
                      <a:lnTo>
                        <a:pt x="0" y="103"/>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54" name="Freeform 180"/>
                <p:cNvSpPr>
                  <a:spLocks/>
                </p:cNvSpPr>
                <p:nvPr/>
              </p:nvSpPr>
              <p:spPr bwMode="auto">
                <a:xfrm>
                  <a:off x="1355" y="2616"/>
                  <a:ext cx="90" cy="52"/>
                </a:xfrm>
                <a:custGeom>
                  <a:avLst/>
                  <a:gdLst/>
                  <a:ahLst/>
                  <a:cxnLst>
                    <a:cxn ang="0">
                      <a:pos x="39" y="15"/>
                    </a:cxn>
                    <a:cxn ang="0">
                      <a:pos x="0" y="35"/>
                    </a:cxn>
                    <a:cxn ang="0">
                      <a:pos x="4" y="87"/>
                    </a:cxn>
                    <a:cxn ang="0">
                      <a:pos x="95" y="98"/>
                    </a:cxn>
                    <a:cxn ang="0">
                      <a:pos x="130" y="130"/>
                    </a:cxn>
                    <a:cxn ang="0">
                      <a:pos x="170" y="111"/>
                    </a:cxn>
                    <a:cxn ang="0">
                      <a:pos x="154" y="71"/>
                    </a:cxn>
                    <a:cxn ang="0">
                      <a:pos x="198" y="67"/>
                    </a:cxn>
                    <a:cxn ang="0">
                      <a:pos x="241" y="122"/>
                    </a:cxn>
                    <a:cxn ang="0">
                      <a:pos x="260" y="157"/>
                    </a:cxn>
                    <a:cxn ang="0">
                      <a:pos x="269" y="56"/>
                    </a:cxn>
                    <a:cxn ang="0">
                      <a:pos x="214" y="15"/>
                    </a:cxn>
                    <a:cxn ang="0">
                      <a:pos x="162" y="0"/>
                    </a:cxn>
                    <a:cxn ang="0">
                      <a:pos x="126" y="35"/>
                    </a:cxn>
                    <a:cxn ang="0">
                      <a:pos x="39" y="15"/>
                    </a:cxn>
                  </a:cxnLst>
                  <a:rect l="0" t="0" r="r" b="b"/>
                  <a:pathLst>
                    <a:path w="269" h="157">
                      <a:moveTo>
                        <a:pt x="39" y="15"/>
                      </a:moveTo>
                      <a:lnTo>
                        <a:pt x="0" y="35"/>
                      </a:lnTo>
                      <a:lnTo>
                        <a:pt x="4" y="87"/>
                      </a:lnTo>
                      <a:lnTo>
                        <a:pt x="95" y="98"/>
                      </a:lnTo>
                      <a:lnTo>
                        <a:pt x="130" y="130"/>
                      </a:lnTo>
                      <a:lnTo>
                        <a:pt x="170" y="111"/>
                      </a:lnTo>
                      <a:lnTo>
                        <a:pt x="154" y="71"/>
                      </a:lnTo>
                      <a:lnTo>
                        <a:pt x="198" y="67"/>
                      </a:lnTo>
                      <a:lnTo>
                        <a:pt x="241" y="122"/>
                      </a:lnTo>
                      <a:lnTo>
                        <a:pt x="260" y="157"/>
                      </a:lnTo>
                      <a:lnTo>
                        <a:pt x="269" y="56"/>
                      </a:lnTo>
                      <a:lnTo>
                        <a:pt x="214" y="15"/>
                      </a:lnTo>
                      <a:lnTo>
                        <a:pt x="162" y="0"/>
                      </a:lnTo>
                      <a:lnTo>
                        <a:pt x="126" y="35"/>
                      </a:lnTo>
                      <a:lnTo>
                        <a:pt x="39" y="15"/>
                      </a:lnTo>
                      <a:close/>
                    </a:path>
                  </a:pathLst>
                </a:custGeom>
                <a:no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55" name="Freeform 181"/>
                <p:cNvSpPr>
                  <a:spLocks/>
                </p:cNvSpPr>
                <p:nvPr/>
              </p:nvSpPr>
              <p:spPr bwMode="auto">
                <a:xfrm>
                  <a:off x="1389" y="2766"/>
                  <a:ext cx="116" cy="106"/>
                </a:xfrm>
                <a:custGeom>
                  <a:avLst/>
                  <a:gdLst/>
                  <a:ahLst/>
                  <a:cxnLst>
                    <a:cxn ang="0">
                      <a:pos x="348" y="151"/>
                    </a:cxn>
                    <a:cxn ang="0">
                      <a:pos x="309" y="99"/>
                    </a:cxn>
                    <a:cxn ang="0">
                      <a:pos x="261" y="68"/>
                    </a:cxn>
                    <a:cxn ang="0">
                      <a:pos x="226" y="36"/>
                    </a:cxn>
                    <a:cxn ang="0">
                      <a:pos x="151" y="40"/>
                    </a:cxn>
                    <a:cxn ang="0">
                      <a:pos x="84" y="0"/>
                    </a:cxn>
                    <a:cxn ang="0">
                      <a:pos x="44" y="20"/>
                    </a:cxn>
                    <a:cxn ang="0">
                      <a:pos x="37" y="75"/>
                    </a:cxn>
                    <a:cxn ang="0">
                      <a:pos x="16" y="103"/>
                    </a:cxn>
                    <a:cxn ang="0">
                      <a:pos x="0" y="139"/>
                    </a:cxn>
                    <a:cxn ang="0">
                      <a:pos x="16" y="174"/>
                    </a:cxn>
                    <a:cxn ang="0">
                      <a:pos x="44" y="202"/>
                    </a:cxn>
                    <a:cxn ang="0">
                      <a:pos x="52" y="237"/>
                    </a:cxn>
                    <a:cxn ang="0">
                      <a:pos x="52" y="285"/>
                    </a:cxn>
                    <a:cxn ang="0">
                      <a:pos x="83" y="320"/>
                    </a:cxn>
                    <a:cxn ang="0">
                      <a:pos x="131" y="285"/>
                    </a:cxn>
                    <a:cxn ang="0">
                      <a:pos x="193" y="241"/>
                    </a:cxn>
                    <a:cxn ang="0">
                      <a:pos x="324" y="182"/>
                    </a:cxn>
                    <a:cxn ang="0">
                      <a:pos x="348" y="151"/>
                    </a:cxn>
                  </a:cxnLst>
                  <a:rect l="0" t="0" r="r" b="b"/>
                  <a:pathLst>
                    <a:path w="348" h="320">
                      <a:moveTo>
                        <a:pt x="348" y="151"/>
                      </a:moveTo>
                      <a:lnTo>
                        <a:pt x="309" y="99"/>
                      </a:lnTo>
                      <a:lnTo>
                        <a:pt x="261" y="68"/>
                      </a:lnTo>
                      <a:lnTo>
                        <a:pt x="226" y="36"/>
                      </a:lnTo>
                      <a:lnTo>
                        <a:pt x="151" y="40"/>
                      </a:lnTo>
                      <a:lnTo>
                        <a:pt x="84" y="0"/>
                      </a:lnTo>
                      <a:lnTo>
                        <a:pt x="44" y="20"/>
                      </a:lnTo>
                      <a:lnTo>
                        <a:pt x="37" y="75"/>
                      </a:lnTo>
                      <a:lnTo>
                        <a:pt x="16" y="103"/>
                      </a:lnTo>
                      <a:lnTo>
                        <a:pt x="0" y="139"/>
                      </a:lnTo>
                      <a:lnTo>
                        <a:pt x="16" y="174"/>
                      </a:lnTo>
                      <a:lnTo>
                        <a:pt x="44" y="202"/>
                      </a:lnTo>
                      <a:lnTo>
                        <a:pt x="52" y="237"/>
                      </a:lnTo>
                      <a:lnTo>
                        <a:pt x="52" y="285"/>
                      </a:lnTo>
                      <a:lnTo>
                        <a:pt x="83" y="320"/>
                      </a:lnTo>
                      <a:lnTo>
                        <a:pt x="131" y="285"/>
                      </a:lnTo>
                      <a:lnTo>
                        <a:pt x="193" y="241"/>
                      </a:lnTo>
                      <a:lnTo>
                        <a:pt x="324" y="182"/>
                      </a:lnTo>
                      <a:lnTo>
                        <a:pt x="348" y="151"/>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56" name="Freeform 182"/>
                <p:cNvSpPr>
                  <a:spLocks/>
                </p:cNvSpPr>
                <p:nvPr/>
              </p:nvSpPr>
              <p:spPr bwMode="auto">
                <a:xfrm>
                  <a:off x="1690" y="2635"/>
                  <a:ext cx="66" cy="131"/>
                </a:xfrm>
                <a:custGeom>
                  <a:avLst/>
                  <a:gdLst/>
                  <a:ahLst/>
                  <a:cxnLst>
                    <a:cxn ang="0">
                      <a:pos x="54" y="0"/>
                    </a:cxn>
                    <a:cxn ang="0">
                      <a:pos x="55" y="46"/>
                    </a:cxn>
                    <a:cxn ang="0">
                      <a:pos x="37" y="66"/>
                    </a:cxn>
                    <a:cxn ang="0">
                      <a:pos x="27" y="90"/>
                    </a:cxn>
                    <a:cxn ang="0">
                      <a:pos x="2" y="115"/>
                    </a:cxn>
                    <a:cxn ang="0">
                      <a:pos x="0" y="160"/>
                    </a:cxn>
                    <a:cxn ang="0">
                      <a:pos x="20" y="187"/>
                    </a:cxn>
                    <a:cxn ang="0">
                      <a:pos x="21" y="219"/>
                    </a:cxn>
                    <a:cxn ang="0">
                      <a:pos x="59" y="233"/>
                    </a:cxn>
                    <a:cxn ang="0">
                      <a:pos x="67" y="284"/>
                    </a:cxn>
                    <a:cxn ang="0">
                      <a:pos x="55" y="321"/>
                    </a:cxn>
                    <a:cxn ang="0">
                      <a:pos x="76" y="366"/>
                    </a:cxn>
                    <a:cxn ang="0">
                      <a:pos x="99" y="391"/>
                    </a:cxn>
                    <a:cxn ang="0">
                      <a:pos x="130" y="390"/>
                    </a:cxn>
                    <a:cxn ang="0">
                      <a:pos x="141" y="370"/>
                    </a:cxn>
                    <a:cxn ang="0">
                      <a:pos x="179" y="367"/>
                    </a:cxn>
                    <a:cxn ang="0">
                      <a:pos x="189" y="344"/>
                    </a:cxn>
                    <a:cxn ang="0">
                      <a:pos x="185" y="298"/>
                    </a:cxn>
                    <a:cxn ang="0">
                      <a:pos x="160" y="283"/>
                    </a:cxn>
                    <a:cxn ang="0">
                      <a:pos x="141" y="263"/>
                    </a:cxn>
                    <a:cxn ang="0">
                      <a:pos x="140" y="221"/>
                    </a:cxn>
                    <a:cxn ang="0">
                      <a:pos x="162" y="208"/>
                    </a:cxn>
                    <a:cxn ang="0">
                      <a:pos x="195" y="210"/>
                    </a:cxn>
                    <a:cxn ang="0">
                      <a:pos x="199" y="162"/>
                    </a:cxn>
                    <a:cxn ang="0">
                      <a:pos x="193" y="112"/>
                    </a:cxn>
                    <a:cxn ang="0">
                      <a:pos x="174" y="97"/>
                    </a:cxn>
                    <a:cxn ang="0">
                      <a:pos x="136" y="93"/>
                    </a:cxn>
                    <a:cxn ang="0">
                      <a:pos x="130" y="49"/>
                    </a:cxn>
                    <a:cxn ang="0">
                      <a:pos x="104" y="46"/>
                    </a:cxn>
                    <a:cxn ang="0">
                      <a:pos x="89" y="5"/>
                    </a:cxn>
                    <a:cxn ang="0">
                      <a:pos x="54" y="0"/>
                    </a:cxn>
                  </a:cxnLst>
                  <a:rect l="0" t="0" r="r" b="b"/>
                  <a:pathLst>
                    <a:path w="199" h="391">
                      <a:moveTo>
                        <a:pt x="54" y="0"/>
                      </a:moveTo>
                      <a:lnTo>
                        <a:pt x="55" y="46"/>
                      </a:lnTo>
                      <a:lnTo>
                        <a:pt x="37" y="66"/>
                      </a:lnTo>
                      <a:lnTo>
                        <a:pt x="27" y="90"/>
                      </a:lnTo>
                      <a:lnTo>
                        <a:pt x="2" y="115"/>
                      </a:lnTo>
                      <a:lnTo>
                        <a:pt x="0" y="160"/>
                      </a:lnTo>
                      <a:lnTo>
                        <a:pt x="20" y="187"/>
                      </a:lnTo>
                      <a:lnTo>
                        <a:pt x="21" y="219"/>
                      </a:lnTo>
                      <a:lnTo>
                        <a:pt x="59" y="233"/>
                      </a:lnTo>
                      <a:lnTo>
                        <a:pt x="67" y="284"/>
                      </a:lnTo>
                      <a:lnTo>
                        <a:pt x="55" y="321"/>
                      </a:lnTo>
                      <a:lnTo>
                        <a:pt x="76" y="366"/>
                      </a:lnTo>
                      <a:lnTo>
                        <a:pt x="99" y="391"/>
                      </a:lnTo>
                      <a:lnTo>
                        <a:pt x="130" y="390"/>
                      </a:lnTo>
                      <a:lnTo>
                        <a:pt x="141" y="370"/>
                      </a:lnTo>
                      <a:lnTo>
                        <a:pt x="179" y="367"/>
                      </a:lnTo>
                      <a:lnTo>
                        <a:pt x="189" y="344"/>
                      </a:lnTo>
                      <a:lnTo>
                        <a:pt x="185" y="298"/>
                      </a:lnTo>
                      <a:lnTo>
                        <a:pt x="160" y="283"/>
                      </a:lnTo>
                      <a:lnTo>
                        <a:pt x="141" y="263"/>
                      </a:lnTo>
                      <a:lnTo>
                        <a:pt x="140" y="221"/>
                      </a:lnTo>
                      <a:lnTo>
                        <a:pt x="162" y="208"/>
                      </a:lnTo>
                      <a:lnTo>
                        <a:pt x="195" y="210"/>
                      </a:lnTo>
                      <a:lnTo>
                        <a:pt x="199" y="162"/>
                      </a:lnTo>
                      <a:lnTo>
                        <a:pt x="193" y="112"/>
                      </a:lnTo>
                      <a:lnTo>
                        <a:pt x="174" y="97"/>
                      </a:lnTo>
                      <a:lnTo>
                        <a:pt x="136" y="93"/>
                      </a:lnTo>
                      <a:lnTo>
                        <a:pt x="130" y="49"/>
                      </a:lnTo>
                      <a:lnTo>
                        <a:pt x="104" y="46"/>
                      </a:lnTo>
                      <a:lnTo>
                        <a:pt x="89" y="5"/>
                      </a:lnTo>
                      <a:lnTo>
                        <a:pt x="54" y="0"/>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57" name="Freeform 183"/>
                <p:cNvSpPr>
                  <a:spLocks/>
                </p:cNvSpPr>
                <p:nvPr/>
              </p:nvSpPr>
              <p:spPr bwMode="auto">
                <a:xfrm>
                  <a:off x="1737" y="2674"/>
                  <a:ext cx="63" cy="84"/>
                </a:xfrm>
                <a:custGeom>
                  <a:avLst/>
                  <a:gdLst/>
                  <a:ahLst/>
                  <a:cxnLst>
                    <a:cxn ang="0">
                      <a:pos x="59" y="45"/>
                    </a:cxn>
                    <a:cxn ang="0">
                      <a:pos x="55" y="93"/>
                    </a:cxn>
                    <a:cxn ang="0">
                      <a:pos x="22" y="91"/>
                    </a:cxn>
                    <a:cxn ang="0">
                      <a:pos x="0" y="104"/>
                    </a:cxn>
                    <a:cxn ang="0">
                      <a:pos x="1" y="146"/>
                    </a:cxn>
                    <a:cxn ang="0">
                      <a:pos x="20" y="166"/>
                    </a:cxn>
                    <a:cxn ang="0">
                      <a:pos x="45" y="181"/>
                    </a:cxn>
                    <a:cxn ang="0">
                      <a:pos x="49" y="227"/>
                    </a:cxn>
                    <a:cxn ang="0">
                      <a:pos x="39" y="250"/>
                    </a:cxn>
                    <a:cxn ang="0">
                      <a:pos x="94" y="249"/>
                    </a:cxn>
                    <a:cxn ang="0">
                      <a:pos x="97" y="207"/>
                    </a:cxn>
                    <a:cxn ang="0">
                      <a:pos x="163" y="204"/>
                    </a:cxn>
                    <a:cxn ang="0">
                      <a:pos x="177" y="191"/>
                    </a:cxn>
                    <a:cxn ang="0">
                      <a:pos x="177" y="57"/>
                    </a:cxn>
                    <a:cxn ang="0">
                      <a:pos x="190" y="32"/>
                    </a:cxn>
                    <a:cxn ang="0">
                      <a:pos x="172" y="1"/>
                    </a:cxn>
                    <a:cxn ang="0">
                      <a:pos x="118" y="0"/>
                    </a:cxn>
                    <a:cxn ang="0">
                      <a:pos x="101" y="25"/>
                    </a:cxn>
                    <a:cxn ang="0">
                      <a:pos x="59" y="45"/>
                    </a:cxn>
                  </a:cxnLst>
                  <a:rect l="0" t="0" r="r" b="b"/>
                  <a:pathLst>
                    <a:path w="190" h="250">
                      <a:moveTo>
                        <a:pt x="59" y="45"/>
                      </a:moveTo>
                      <a:lnTo>
                        <a:pt x="55" y="93"/>
                      </a:lnTo>
                      <a:lnTo>
                        <a:pt x="22" y="91"/>
                      </a:lnTo>
                      <a:lnTo>
                        <a:pt x="0" y="104"/>
                      </a:lnTo>
                      <a:lnTo>
                        <a:pt x="1" y="146"/>
                      </a:lnTo>
                      <a:lnTo>
                        <a:pt x="20" y="166"/>
                      </a:lnTo>
                      <a:lnTo>
                        <a:pt x="45" y="181"/>
                      </a:lnTo>
                      <a:lnTo>
                        <a:pt x="49" y="227"/>
                      </a:lnTo>
                      <a:lnTo>
                        <a:pt x="39" y="250"/>
                      </a:lnTo>
                      <a:lnTo>
                        <a:pt x="94" y="249"/>
                      </a:lnTo>
                      <a:lnTo>
                        <a:pt x="97" y="207"/>
                      </a:lnTo>
                      <a:lnTo>
                        <a:pt x="163" y="204"/>
                      </a:lnTo>
                      <a:lnTo>
                        <a:pt x="177" y="191"/>
                      </a:lnTo>
                      <a:lnTo>
                        <a:pt x="177" y="57"/>
                      </a:lnTo>
                      <a:lnTo>
                        <a:pt x="190" y="32"/>
                      </a:lnTo>
                      <a:lnTo>
                        <a:pt x="172" y="1"/>
                      </a:lnTo>
                      <a:lnTo>
                        <a:pt x="118" y="0"/>
                      </a:lnTo>
                      <a:lnTo>
                        <a:pt x="101" y="25"/>
                      </a:lnTo>
                      <a:lnTo>
                        <a:pt x="59" y="45"/>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58" name="Freeform 184"/>
                <p:cNvSpPr>
                  <a:spLocks/>
                </p:cNvSpPr>
                <p:nvPr/>
              </p:nvSpPr>
              <p:spPr bwMode="auto">
                <a:xfrm>
                  <a:off x="4406" y="2442"/>
                  <a:ext cx="53" cy="82"/>
                </a:xfrm>
                <a:custGeom>
                  <a:avLst/>
                  <a:gdLst/>
                  <a:ahLst/>
                  <a:cxnLst>
                    <a:cxn ang="0">
                      <a:pos x="74" y="0"/>
                    </a:cxn>
                    <a:cxn ang="0">
                      <a:pos x="46" y="52"/>
                    </a:cxn>
                    <a:cxn ang="0">
                      <a:pos x="31" y="119"/>
                    </a:cxn>
                    <a:cxn ang="0">
                      <a:pos x="0" y="146"/>
                    </a:cxn>
                    <a:cxn ang="0">
                      <a:pos x="7" y="210"/>
                    </a:cxn>
                    <a:cxn ang="0">
                      <a:pos x="43" y="218"/>
                    </a:cxn>
                    <a:cxn ang="0">
                      <a:pos x="63" y="245"/>
                    </a:cxn>
                    <a:cxn ang="0">
                      <a:pos x="110" y="242"/>
                    </a:cxn>
                    <a:cxn ang="0">
                      <a:pos x="157" y="225"/>
                    </a:cxn>
                    <a:cxn ang="0">
                      <a:pos x="142" y="162"/>
                    </a:cxn>
                    <a:cxn ang="0">
                      <a:pos x="149" y="119"/>
                    </a:cxn>
                    <a:cxn ang="0">
                      <a:pos x="149" y="87"/>
                    </a:cxn>
                    <a:cxn ang="0">
                      <a:pos x="134" y="32"/>
                    </a:cxn>
                    <a:cxn ang="0">
                      <a:pos x="122" y="4"/>
                    </a:cxn>
                    <a:cxn ang="0">
                      <a:pos x="74" y="0"/>
                    </a:cxn>
                  </a:cxnLst>
                  <a:rect l="0" t="0" r="r" b="b"/>
                  <a:pathLst>
                    <a:path w="157" h="245">
                      <a:moveTo>
                        <a:pt x="74" y="0"/>
                      </a:moveTo>
                      <a:lnTo>
                        <a:pt x="46" y="52"/>
                      </a:lnTo>
                      <a:lnTo>
                        <a:pt x="31" y="119"/>
                      </a:lnTo>
                      <a:lnTo>
                        <a:pt x="0" y="146"/>
                      </a:lnTo>
                      <a:lnTo>
                        <a:pt x="7" y="210"/>
                      </a:lnTo>
                      <a:lnTo>
                        <a:pt x="43" y="218"/>
                      </a:lnTo>
                      <a:lnTo>
                        <a:pt x="63" y="245"/>
                      </a:lnTo>
                      <a:lnTo>
                        <a:pt x="110" y="242"/>
                      </a:lnTo>
                      <a:lnTo>
                        <a:pt x="157" y="225"/>
                      </a:lnTo>
                      <a:lnTo>
                        <a:pt x="142" y="162"/>
                      </a:lnTo>
                      <a:lnTo>
                        <a:pt x="149" y="119"/>
                      </a:lnTo>
                      <a:lnTo>
                        <a:pt x="149" y="87"/>
                      </a:lnTo>
                      <a:lnTo>
                        <a:pt x="134" y="32"/>
                      </a:lnTo>
                      <a:lnTo>
                        <a:pt x="122" y="4"/>
                      </a:lnTo>
                      <a:lnTo>
                        <a:pt x="74" y="0"/>
                      </a:lnTo>
                      <a:close/>
                    </a:path>
                  </a:pathLst>
                </a:custGeom>
                <a:solidFill>
                  <a:schemeClr val="accent3">
                    <a:lumMod val="75000"/>
                  </a:schemeClr>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59" name="Freeform 185"/>
                <p:cNvSpPr>
                  <a:spLocks/>
                </p:cNvSpPr>
                <p:nvPr/>
              </p:nvSpPr>
              <p:spPr bwMode="auto">
                <a:xfrm>
                  <a:off x="4419" y="2539"/>
                  <a:ext cx="30" cy="26"/>
                </a:xfrm>
                <a:custGeom>
                  <a:avLst/>
                  <a:gdLst/>
                  <a:ahLst/>
                  <a:cxnLst>
                    <a:cxn ang="0">
                      <a:pos x="51" y="18"/>
                    </a:cxn>
                    <a:cxn ang="0">
                      <a:pos x="4" y="0"/>
                    </a:cxn>
                    <a:cxn ang="0">
                      <a:pos x="0" y="39"/>
                    </a:cxn>
                    <a:cxn ang="0">
                      <a:pos x="27" y="71"/>
                    </a:cxn>
                    <a:cxn ang="0">
                      <a:pos x="55" y="79"/>
                    </a:cxn>
                    <a:cxn ang="0">
                      <a:pos x="55" y="79"/>
                    </a:cxn>
                    <a:cxn ang="0">
                      <a:pos x="61" y="78"/>
                    </a:cxn>
                    <a:cxn ang="0">
                      <a:pos x="68" y="77"/>
                    </a:cxn>
                    <a:cxn ang="0">
                      <a:pos x="74" y="74"/>
                    </a:cxn>
                    <a:cxn ang="0">
                      <a:pos x="80" y="71"/>
                    </a:cxn>
                    <a:cxn ang="0">
                      <a:pos x="85" y="66"/>
                    </a:cxn>
                    <a:cxn ang="0">
                      <a:pos x="86" y="63"/>
                    </a:cxn>
                    <a:cxn ang="0">
                      <a:pos x="88" y="59"/>
                    </a:cxn>
                    <a:cxn ang="0">
                      <a:pos x="88" y="56"/>
                    </a:cxn>
                    <a:cxn ang="0">
                      <a:pos x="86" y="51"/>
                    </a:cxn>
                    <a:cxn ang="0">
                      <a:pos x="86" y="51"/>
                    </a:cxn>
                    <a:cxn ang="0">
                      <a:pos x="83" y="43"/>
                    </a:cxn>
                    <a:cxn ang="0">
                      <a:pos x="78" y="35"/>
                    </a:cxn>
                    <a:cxn ang="0">
                      <a:pos x="73" y="30"/>
                    </a:cxn>
                    <a:cxn ang="0">
                      <a:pos x="66" y="25"/>
                    </a:cxn>
                    <a:cxn ang="0">
                      <a:pos x="55" y="19"/>
                    </a:cxn>
                    <a:cxn ang="0">
                      <a:pos x="51" y="18"/>
                    </a:cxn>
                  </a:cxnLst>
                  <a:rect l="0" t="0" r="r" b="b"/>
                  <a:pathLst>
                    <a:path w="88" h="79">
                      <a:moveTo>
                        <a:pt x="51" y="18"/>
                      </a:moveTo>
                      <a:lnTo>
                        <a:pt x="4" y="0"/>
                      </a:lnTo>
                      <a:lnTo>
                        <a:pt x="0" y="39"/>
                      </a:lnTo>
                      <a:lnTo>
                        <a:pt x="27" y="71"/>
                      </a:lnTo>
                      <a:lnTo>
                        <a:pt x="55" y="79"/>
                      </a:lnTo>
                      <a:lnTo>
                        <a:pt x="55" y="79"/>
                      </a:lnTo>
                      <a:lnTo>
                        <a:pt x="61" y="78"/>
                      </a:lnTo>
                      <a:lnTo>
                        <a:pt x="68" y="77"/>
                      </a:lnTo>
                      <a:lnTo>
                        <a:pt x="74" y="74"/>
                      </a:lnTo>
                      <a:lnTo>
                        <a:pt x="80" y="71"/>
                      </a:lnTo>
                      <a:lnTo>
                        <a:pt x="85" y="66"/>
                      </a:lnTo>
                      <a:lnTo>
                        <a:pt x="86" y="63"/>
                      </a:lnTo>
                      <a:lnTo>
                        <a:pt x="88" y="59"/>
                      </a:lnTo>
                      <a:lnTo>
                        <a:pt x="88" y="56"/>
                      </a:lnTo>
                      <a:lnTo>
                        <a:pt x="86" y="51"/>
                      </a:lnTo>
                      <a:lnTo>
                        <a:pt x="86" y="51"/>
                      </a:lnTo>
                      <a:lnTo>
                        <a:pt x="83" y="43"/>
                      </a:lnTo>
                      <a:lnTo>
                        <a:pt x="78" y="35"/>
                      </a:lnTo>
                      <a:lnTo>
                        <a:pt x="73" y="30"/>
                      </a:lnTo>
                      <a:lnTo>
                        <a:pt x="66" y="25"/>
                      </a:lnTo>
                      <a:lnTo>
                        <a:pt x="55" y="19"/>
                      </a:lnTo>
                      <a:lnTo>
                        <a:pt x="51" y="18"/>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60" name="Freeform 186"/>
                <p:cNvSpPr>
                  <a:spLocks/>
                </p:cNvSpPr>
                <p:nvPr/>
              </p:nvSpPr>
              <p:spPr bwMode="auto">
                <a:xfrm>
                  <a:off x="4419" y="2539"/>
                  <a:ext cx="30" cy="26"/>
                </a:xfrm>
                <a:custGeom>
                  <a:avLst/>
                  <a:gdLst/>
                  <a:ahLst/>
                  <a:cxnLst>
                    <a:cxn ang="0">
                      <a:pos x="51" y="18"/>
                    </a:cxn>
                    <a:cxn ang="0">
                      <a:pos x="4" y="0"/>
                    </a:cxn>
                    <a:cxn ang="0">
                      <a:pos x="0" y="39"/>
                    </a:cxn>
                    <a:cxn ang="0">
                      <a:pos x="27" y="71"/>
                    </a:cxn>
                    <a:cxn ang="0">
                      <a:pos x="55" y="79"/>
                    </a:cxn>
                    <a:cxn ang="0">
                      <a:pos x="55" y="79"/>
                    </a:cxn>
                    <a:cxn ang="0">
                      <a:pos x="61" y="78"/>
                    </a:cxn>
                    <a:cxn ang="0">
                      <a:pos x="68" y="77"/>
                    </a:cxn>
                    <a:cxn ang="0">
                      <a:pos x="74" y="74"/>
                    </a:cxn>
                    <a:cxn ang="0">
                      <a:pos x="80" y="71"/>
                    </a:cxn>
                    <a:cxn ang="0">
                      <a:pos x="85" y="66"/>
                    </a:cxn>
                    <a:cxn ang="0">
                      <a:pos x="86" y="63"/>
                    </a:cxn>
                    <a:cxn ang="0">
                      <a:pos x="88" y="59"/>
                    </a:cxn>
                    <a:cxn ang="0">
                      <a:pos x="88" y="56"/>
                    </a:cxn>
                    <a:cxn ang="0">
                      <a:pos x="86" y="51"/>
                    </a:cxn>
                    <a:cxn ang="0">
                      <a:pos x="86" y="51"/>
                    </a:cxn>
                    <a:cxn ang="0">
                      <a:pos x="83" y="43"/>
                    </a:cxn>
                    <a:cxn ang="0">
                      <a:pos x="78" y="35"/>
                    </a:cxn>
                    <a:cxn ang="0">
                      <a:pos x="73" y="30"/>
                    </a:cxn>
                    <a:cxn ang="0">
                      <a:pos x="66" y="25"/>
                    </a:cxn>
                    <a:cxn ang="0">
                      <a:pos x="55" y="19"/>
                    </a:cxn>
                    <a:cxn ang="0">
                      <a:pos x="51" y="18"/>
                    </a:cxn>
                  </a:cxnLst>
                  <a:rect l="0" t="0" r="r" b="b"/>
                  <a:pathLst>
                    <a:path w="88" h="79">
                      <a:moveTo>
                        <a:pt x="51" y="18"/>
                      </a:moveTo>
                      <a:lnTo>
                        <a:pt x="4" y="0"/>
                      </a:lnTo>
                      <a:lnTo>
                        <a:pt x="0" y="39"/>
                      </a:lnTo>
                      <a:lnTo>
                        <a:pt x="27" y="71"/>
                      </a:lnTo>
                      <a:lnTo>
                        <a:pt x="55" y="79"/>
                      </a:lnTo>
                      <a:lnTo>
                        <a:pt x="55" y="79"/>
                      </a:lnTo>
                      <a:lnTo>
                        <a:pt x="61" y="78"/>
                      </a:lnTo>
                      <a:lnTo>
                        <a:pt x="68" y="77"/>
                      </a:lnTo>
                      <a:lnTo>
                        <a:pt x="74" y="74"/>
                      </a:lnTo>
                      <a:lnTo>
                        <a:pt x="80" y="71"/>
                      </a:lnTo>
                      <a:lnTo>
                        <a:pt x="85" y="66"/>
                      </a:lnTo>
                      <a:lnTo>
                        <a:pt x="86" y="63"/>
                      </a:lnTo>
                      <a:lnTo>
                        <a:pt x="88" y="59"/>
                      </a:lnTo>
                      <a:lnTo>
                        <a:pt x="88" y="56"/>
                      </a:lnTo>
                      <a:lnTo>
                        <a:pt x="86" y="51"/>
                      </a:lnTo>
                      <a:lnTo>
                        <a:pt x="86" y="51"/>
                      </a:lnTo>
                      <a:lnTo>
                        <a:pt x="83" y="43"/>
                      </a:lnTo>
                      <a:lnTo>
                        <a:pt x="78" y="35"/>
                      </a:lnTo>
                      <a:lnTo>
                        <a:pt x="73" y="30"/>
                      </a:lnTo>
                      <a:lnTo>
                        <a:pt x="66" y="25"/>
                      </a:lnTo>
                      <a:lnTo>
                        <a:pt x="55" y="19"/>
                      </a:lnTo>
                      <a:lnTo>
                        <a:pt x="51" y="18"/>
                      </a:lnTo>
                    </a:path>
                  </a:pathLst>
                </a:custGeom>
                <a:solidFill>
                  <a:schemeClr val="accent3">
                    <a:lumMod val="75000"/>
                  </a:schemeClr>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61" name="Freeform 187"/>
                <p:cNvSpPr>
                  <a:spLocks/>
                </p:cNvSpPr>
                <p:nvPr/>
              </p:nvSpPr>
              <p:spPr bwMode="auto">
                <a:xfrm>
                  <a:off x="4460" y="2530"/>
                  <a:ext cx="32" cy="23"/>
                </a:xfrm>
                <a:custGeom>
                  <a:avLst/>
                  <a:gdLst/>
                  <a:ahLst/>
                  <a:cxnLst>
                    <a:cxn ang="0">
                      <a:pos x="4" y="8"/>
                    </a:cxn>
                    <a:cxn ang="0">
                      <a:pos x="0" y="46"/>
                    </a:cxn>
                    <a:cxn ang="0">
                      <a:pos x="31" y="66"/>
                    </a:cxn>
                    <a:cxn ang="0">
                      <a:pos x="94" y="70"/>
                    </a:cxn>
                    <a:cxn ang="0">
                      <a:pos x="94" y="31"/>
                    </a:cxn>
                    <a:cxn ang="0">
                      <a:pos x="46" y="0"/>
                    </a:cxn>
                    <a:cxn ang="0">
                      <a:pos x="4" y="8"/>
                    </a:cxn>
                  </a:cxnLst>
                  <a:rect l="0" t="0" r="r" b="b"/>
                  <a:pathLst>
                    <a:path w="94" h="70">
                      <a:moveTo>
                        <a:pt x="4" y="8"/>
                      </a:moveTo>
                      <a:lnTo>
                        <a:pt x="0" y="46"/>
                      </a:lnTo>
                      <a:lnTo>
                        <a:pt x="31" y="66"/>
                      </a:lnTo>
                      <a:lnTo>
                        <a:pt x="94" y="70"/>
                      </a:lnTo>
                      <a:lnTo>
                        <a:pt x="94" y="31"/>
                      </a:lnTo>
                      <a:lnTo>
                        <a:pt x="46" y="0"/>
                      </a:lnTo>
                      <a:lnTo>
                        <a:pt x="4" y="8"/>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62" name="Freeform 188"/>
                <p:cNvSpPr>
                  <a:spLocks/>
                </p:cNvSpPr>
                <p:nvPr/>
              </p:nvSpPr>
              <p:spPr bwMode="auto">
                <a:xfrm>
                  <a:off x="4460" y="2530"/>
                  <a:ext cx="32" cy="23"/>
                </a:xfrm>
                <a:custGeom>
                  <a:avLst/>
                  <a:gdLst/>
                  <a:ahLst/>
                  <a:cxnLst>
                    <a:cxn ang="0">
                      <a:pos x="4" y="8"/>
                    </a:cxn>
                    <a:cxn ang="0">
                      <a:pos x="0" y="46"/>
                    </a:cxn>
                    <a:cxn ang="0">
                      <a:pos x="31" y="66"/>
                    </a:cxn>
                    <a:cxn ang="0">
                      <a:pos x="94" y="70"/>
                    </a:cxn>
                    <a:cxn ang="0">
                      <a:pos x="94" y="31"/>
                    </a:cxn>
                    <a:cxn ang="0">
                      <a:pos x="46" y="0"/>
                    </a:cxn>
                    <a:cxn ang="0">
                      <a:pos x="4" y="8"/>
                    </a:cxn>
                  </a:cxnLst>
                  <a:rect l="0" t="0" r="r" b="b"/>
                  <a:pathLst>
                    <a:path w="94" h="70">
                      <a:moveTo>
                        <a:pt x="4" y="8"/>
                      </a:moveTo>
                      <a:lnTo>
                        <a:pt x="0" y="46"/>
                      </a:lnTo>
                      <a:lnTo>
                        <a:pt x="31" y="66"/>
                      </a:lnTo>
                      <a:lnTo>
                        <a:pt x="94" y="70"/>
                      </a:lnTo>
                      <a:lnTo>
                        <a:pt x="94" y="31"/>
                      </a:lnTo>
                      <a:lnTo>
                        <a:pt x="46" y="0"/>
                      </a:lnTo>
                      <a:lnTo>
                        <a:pt x="4" y="8"/>
                      </a:lnTo>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63" name="Freeform 189"/>
                <p:cNvSpPr>
                  <a:spLocks/>
                </p:cNvSpPr>
                <p:nvPr/>
              </p:nvSpPr>
              <p:spPr bwMode="auto">
                <a:xfrm>
                  <a:off x="4455" y="2569"/>
                  <a:ext cx="21" cy="21"/>
                </a:xfrm>
                <a:custGeom>
                  <a:avLst/>
                  <a:gdLst/>
                  <a:ahLst/>
                  <a:cxnLst>
                    <a:cxn ang="0">
                      <a:pos x="13" y="0"/>
                    </a:cxn>
                    <a:cxn ang="0">
                      <a:pos x="0" y="35"/>
                    </a:cxn>
                    <a:cxn ang="0">
                      <a:pos x="16" y="62"/>
                    </a:cxn>
                    <a:cxn ang="0">
                      <a:pos x="62" y="47"/>
                    </a:cxn>
                    <a:cxn ang="0">
                      <a:pos x="51" y="11"/>
                    </a:cxn>
                    <a:cxn ang="0">
                      <a:pos x="13" y="0"/>
                    </a:cxn>
                  </a:cxnLst>
                  <a:rect l="0" t="0" r="r" b="b"/>
                  <a:pathLst>
                    <a:path w="62" h="62">
                      <a:moveTo>
                        <a:pt x="13" y="0"/>
                      </a:moveTo>
                      <a:lnTo>
                        <a:pt x="0" y="35"/>
                      </a:lnTo>
                      <a:lnTo>
                        <a:pt x="16" y="62"/>
                      </a:lnTo>
                      <a:lnTo>
                        <a:pt x="62" y="47"/>
                      </a:lnTo>
                      <a:lnTo>
                        <a:pt x="51" y="11"/>
                      </a:lnTo>
                      <a:lnTo>
                        <a:pt x="13" y="0"/>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64" name="Freeform 190"/>
                <p:cNvSpPr>
                  <a:spLocks/>
                </p:cNvSpPr>
                <p:nvPr/>
              </p:nvSpPr>
              <p:spPr bwMode="auto">
                <a:xfrm>
                  <a:off x="4455" y="2569"/>
                  <a:ext cx="21" cy="21"/>
                </a:xfrm>
                <a:custGeom>
                  <a:avLst/>
                  <a:gdLst/>
                  <a:ahLst/>
                  <a:cxnLst>
                    <a:cxn ang="0">
                      <a:pos x="13" y="0"/>
                    </a:cxn>
                    <a:cxn ang="0">
                      <a:pos x="0" y="35"/>
                    </a:cxn>
                    <a:cxn ang="0">
                      <a:pos x="16" y="62"/>
                    </a:cxn>
                    <a:cxn ang="0">
                      <a:pos x="62" y="47"/>
                    </a:cxn>
                    <a:cxn ang="0">
                      <a:pos x="51" y="11"/>
                    </a:cxn>
                    <a:cxn ang="0">
                      <a:pos x="13" y="0"/>
                    </a:cxn>
                  </a:cxnLst>
                  <a:rect l="0" t="0" r="r" b="b"/>
                  <a:pathLst>
                    <a:path w="62" h="62">
                      <a:moveTo>
                        <a:pt x="13" y="0"/>
                      </a:moveTo>
                      <a:lnTo>
                        <a:pt x="0" y="35"/>
                      </a:lnTo>
                      <a:lnTo>
                        <a:pt x="16" y="62"/>
                      </a:lnTo>
                      <a:lnTo>
                        <a:pt x="62" y="47"/>
                      </a:lnTo>
                      <a:lnTo>
                        <a:pt x="51" y="11"/>
                      </a:lnTo>
                      <a:lnTo>
                        <a:pt x="13" y="0"/>
                      </a:lnTo>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65" name="Freeform 191"/>
                <p:cNvSpPr>
                  <a:spLocks/>
                </p:cNvSpPr>
                <p:nvPr/>
              </p:nvSpPr>
              <p:spPr bwMode="auto">
                <a:xfrm>
                  <a:off x="4494" y="2565"/>
                  <a:ext cx="19" cy="13"/>
                </a:xfrm>
                <a:custGeom>
                  <a:avLst/>
                  <a:gdLst/>
                  <a:ahLst/>
                  <a:cxnLst>
                    <a:cxn ang="0">
                      <a:pos x="0" y="12"/>
                    </a:cxn>
                    <a:cxn ang="0">
                      <a:pos x="8" y="39"/>
                    </a:cxn>
                    <a:cxn ang="0">
                      <a:pos x="32" y="39"/>
                    </a:cxn>
                    <a:cxn ang="0">
                      <a:pos x="51" y="28"/>
                    </a:cxn>
                    <a:cxn ang="0">
                      <a:pos x="55" y="0"/>
                    </a:cxn>
                    <a:cxn ang="0">
                      <a:pos x="23" y="0"/>
                    </a:cxn>
                    <a:cxn ang="0">
                      <a:pos x="0" y="12"/>
                    </a:cxn>
                  </a:cxnLst>
                  <a:rect l="0" t="0" r="r" b="b"/>
                  <a:pathLst>
                    <a:path w="55" h="39">
                      <a:moveTo>
                        <a:pt x="0" y="12"/>
                      </a:moveTo>
                      <a:lnTo>
                        <a:pt x="8" y="39"/>
                      </a:lnTo>
                      <a:lnTo>
                        <a:pt x="32" y="39"/>
                      </a:lnTo>
                      <a:lnTo>
                        <a:pt x="51" y="28"/>
                      </a:lnTo>
                      <a:lnTo>
                        <a:pt x="55" y="0"/>
                      </a:lnTo>
                      <a:lnTo>
                        <a:pt x="23" y="0"/>
                      </a:lnTo>
                      <a:lnTo>
                        <a:pt x="0" y="12"/>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66" name="Freeform 192"/>
                <p:cNvSpPr>
                  <a:spLocks/>
                </p:cNvSpPr>
                <p:nvPr/>
              </p:nvSpPr>
              <p:spPr bwMode="auto">
                <a:xfrm>
                  <a:off x="4477" y="2606"/>
                  <a:ext cx="50" cy="68"/>
                </a:xfrm>
                <a:custGeom>
                  <a:avLst/>
                  <a:gdLst/>
                  <a:ahLst/>
                  <a:cxnLst>
                    <a:cxn ang="0">
                      <a:pos x="91" y="0"/>
                    </a:cxn>
                    <a:cxn ang="0">
                      <a:pos x="47" y="32"/>
                    </a:cxn>
                    <a:cxn ang="0">
                      <a:pos x="0" y="83"/>
                    </a:cxn>
                    <a:cxn ang="0">
                      <a:pos x="23" y="119"/>
                    </a:cxn>
                    <a:cxn ang="0">
                      <a:pos x="59" y="166"/>
                    </a:cxn>
                    <a:cxn ang="0">
                      <a:pos x="95" y="206"/>
                    </a:cxn>
                    <a:cxn ang="0">
                      <a:pos x="122" y="166"/>
                    </a:cxn>
                    <a:cxn ang="0">
                      <a:pos x="150" y="142"/>
                    </a:cxn>
                    <a:cxn ang="0">
                      <a:pos x="150" y="55"/>
                    </a:cxn>
                    <a:cxn ang="0">
                      <a:pos x="130" y="20"/>
                    </a:cxn>
                    <a:cxn ang="0">
                      <a:pos x="91" y="0"/>
                    </a:cxn>
                  </a:cxnLst>
                  <a:rect l="0" t="0" r="r" b="b"/>
                  <a:pathLst>
                    <a:path w="150" h="206">
                      <a:moveTo>
                        <a:pt x="91" y="0"/>
                      </a:moveTo>
                      <a:lnTo>
                        <a:pt x="47" y="32"/>
                      </a:lnTo>
                      <a:lnTo>
                        <a:pt x="0" y="83"/>
                      </a:lnTo>
                      <a:lnTo>
                        <a:pt x="23" y="119"/>
                      </a:lnTo>
                      <a:lnTo>
                        <a:pt x="59" y="166"/>
                      </a:lnTo>
                      <a:lnTo>
                        <a:pt x="95" y="206"/>
                      </a:lnTo>
                      <a:lnTo>
                        <a:pt x="122" y="166"/>
                      </a:lnTo>
                      <a:lnTo>
                        <a:pt x="150" y="142"/>
                      </a:lnTo>
                      <a:lnTo>
                        <a:pt x="150" y="55"/>
                      </a:lnTo>
                      <a:lnTo>
                        <a:pt x="130" y="20"/>
                      </a:lnTo>
                      <a:lnTo>
                        <a:pt x="91" y="0"/>
                      </a:lnTo>
                      <a:close/>
                    </a:path>
                  </a:pathLst>
                </a:custGeom>
                <a:solidFill>
                  <a:schemeClr val="accent3">
                    <a:lumMod val="75000"/>
                  </a:schemeClr>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67" name="Freeform 193"/>
                <p:cNvSpPr>
                  <a:spLocks/>
                </p:cNvSpPr>
                <p:nvPr/>
              </p:nvSpPr>
              <p:spPr bwMode="auto">
                <a:xfrm>
                  <a:off x="4449" y="2610"/>
                  <a:ext cx="28" cy="38"/>
                </a:xfrm>
                <a:custGeom>
                  <a:avLst/>
                  <a:gdLst/>
                  <a:ahLst/>
                  <a:cxnLst>
                    <a:cxn ang="0">
                      <a:pos x="58" y="0"/>
                    </a:cxn>
                    <a:cxn ang="0">
                      <a:pos x="28" y="34"/>
                    </a:cxn>
                    <a:cxn ang="0">
                      <a:pos x="9" y="82"/>
                    </a:cxn>
                    <a:cxn ang="0">
                      <a:pos x="0" y="113"/>
                    </a:cxn>
                    <a:cxn ang="0">
                      <a:pos x="44" y="97"/>
                    </a:cxn>
                    <a:cxn ang="0">
                      <a:pos x="68" y="58"/>
                    </a:cxn>
                    <a:cxn ang="0">
                      <a:pos x="84" y="14"/>
                    </a:cxn>
                    <a:cxn ang="0">
                      <a:pos x="58" y="0"/>
                    </a:cxn>
                  </a:cxnLst>
                  <a:rect l="0" t="0" r="r" b="b"/>
                  <a:pathLst>
                    <a:path w="84" h="113">
                      <a:moveTo>
                        <a:pt x="58" y="0"/>
                      </a:moveTo>
                      <a:lnTo>
                        <a:pt x="28" y="34"/>
                      </a:lnTo>
                      <a:lnTo>
                        <a:pt x="9" y="82"/>
                      </a:lnTo>
                      <a:lnTo>
                        <a:pt x="0" y="113"/>
                      </a:lnTo>
                      <a:lnTo>
                        <a:pt x="44" y="97"/>
                      </a:lnTo>
                      <a:lnTo>
                        <a:pt x="68" y="58"/>
                      </a:lnTo>
                      <a:lnTo>
                        <a:pt x="84" y="14"/>
                      </a:lnTo>
                      <a:lnTo>
                        <a:pt x="58" y="0"/>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68" name="Freeform 194"/>
                <p:cNvSpPr>
                  <a:spLocks/>
                </p:cNvSpPr>
                <p:nvPr/>
              </p:nvSpPr>
              <p:spPr bwMode="auto">
                <a:xfrm>
                  <a:off x="4449" y="2610"/>
                  <a:ext cx="28" cy="38"/>
                </a:xfrm>
                <a:custGeom>
                  <a:avLst/>
                  <a:gdLst/>
                  <a:ahLst/>
                  <a:cxnLst>
                    <a:cxn ang="0">
                      <a:pos x="58" y="0"/>
                    </a:cxn>
                    <a:cxn ang="0">
                      <a:pos x="28" y="34"/>
                    </a:cxn>
                    <a:cxn ang="0">
                      <a:pos x="9" y="82"/>
                    </a:cxn>
                    <a:cxn ang="0">
                      <a:pos x="0" y="113"/>
                    </a:cxn>
                    <a:cxn ang="0">
                      <a:pos x="44" y="97"/>
                    </a:cxn>
                    <a:cxn ang="0">
                      <a:pos x="68" y="58"/>
                    </a:cxn>
                    <a:cxn ang="0">
                      <a:pos x="84" y="14"/>
                    </a:cxn>
                    <a:cxn ang="0">
                      <a:pos x="58" y="0"/>
                    </a:cxn>
                  </a:cxnLst>
                  <a:rect l="0" t="0" r="r" b="b"/>
                  <a:pathLst>
                    <a:path w="84" h="113">
                      <a:moveTo>
                        <a:pt x="58" y="0"/>
                      </a:moveTo>
                      <a:lnTo>
                        <a:pt x="28" y="34"/>
                      </a:lnTo>
                      <a:lnTo>
                        <a:pt x="9" y="82"/>
                      </a:lnTo>
                      <a:lnTo>
                        <a:pt x="0" y="113"/>
                      </a:lnTo>
                      <a:lnTo>
                        <a:pt x="44" y="97"/>
                      </a:lnTo>
                      <a:lnTo>
                        <a:pt x="68" y="58"/>
                      </a:lnTo>
                      <a:lnTo>
                        <a:pt x="84" y="14"/>
                      </a:lnTo>
                      <a:lnTo>
                        <a:pt x="58" y="0"/>
                      </a:lnTo>
                    </a:path>
                  </a:pathLst>
                </a:custGeom>
                <a:solidFill>
                  <a:schemeClr val="accent3">
                    <a:lumMod val="75000"/>
                  </a:schemeClr>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69" name="Freeform 195"/>
                <p:cNvSpPr>
                  <a:spLocks/>
                </p:cNvSpPr>
                <p:nvPr/>
              </p:nvSpPr>
              <p:spPr bwMode="auto">
                <a:xfrm>
                  <a:off x="4480" y="2588"/>
                  <a:ext cx="11" cy="13"/>
                </a:xfrm>
                <a:custGeom>
                  <a:avLst/>
                  <a:gdLst/>
                  <a:ahLst/>
                  <a:cxnLst>
                    <a:cxn ang="0">
                      <a:pos x="16" y="39"/>
                    </a:cxn>
                    <a:cxn ang="0">
                      <a:pos x="16" y="39"/>
                    </a:cxn>
                    <a:cxn ang="0">
                      <a:pos x="13" y="39"/>
                    </a:cxn>
                    <a:cxn ang="0">
                      <a:pos x="10" y="38"/>
                    </a:cxn>
                    <a:cxn ang="0">
                      <a:pos x="5" y="33"/>
                    </a:cxn>
                    <a:cxn ang="0">
                      <a:pos x="1" y="27"/>
                    </a:cxn>
                    <a:cxn ang="0">
                      <a:pos x="0" y="19"/>
                    </a:cxn>
                    <a:cxn ang="0">
                      <a:pos x="0" y="19"/>
                    </a:cxn>
                    <a:cxn ang="0">
                      <a:pos x="1" y="12"/>
                    </a:cxn>
                    <a:cxn ang="0">
                      <a:pos x="5" y="5"/>
                    </a:cxn>
                    <a:cxn ang="0">
                      <a:pos x="10" y="2"/>
                    </a:cxn>
                    <a:cxn ang="0">
                      <a:pos x="13" y="0"/>
                    </a:cxn>
                    <a:cxn ang="0">
                      <a:pos x="16" y="0"/>
                    </a:cxn>
                    <a:cxn ang="0">
                      <a:pos x="16" y="0"/>
                    </a:cxn>
                    <a:cxn ang="0">
                      <a:pos x="20" y="0"/>
                    </a:cxn>
                    <a:cxn ang="0">
                      <a:pos x="23" y="2"/>
                    </a:cxn>
                    <a:cxn ang="0">
                      <a:pos x="29" y="5"/>
                    </a:cxn>
                    <a:cxn ang="0">
                      <a:pos x="32" y="12"/>
                    </a:cxn>
                    <a:cxn ang="0">
                      <a:pos x="34" y="19"/>
                    </a:cxn>
                    <a:cxn ang="0">
                      <a:pos x="34" y="19"/>
                    </a:cxn>
                    <a:cxn ang="0">
                      <a:pos x="32" y="27"/>
                    </a:cxn>
                    <a:cxn ang="0">
                      <a:pos x="29" y="33"/>
                    </a:cxn>
                    <a:cxn ang="0">
                      <a:pos x="23" y="38"/>
                    </a:cxn>
                    <a:cxn ang="0">
                      <a:pos x="20" y="39"/>
                    </a:cxn>
                    <a:cxn ang="0">
                      <a:pos x="16" y="39"/>
                    </a:cxn>
                    <a:cxn ang="0">
                      <a:pos x="16" y="39"/>
                    </a:cxn>
                  </a:cxnLst>
                  <a:rect l="0" t="0" r="r" b="b"/>
                  <a:pathLst>
                    <a:path w="34" h="39">
                      <a:moveTo>
                        <a:pt x="16" y="39"/>
                      </a:moveTo>
                      <a:lnTo>
                        <a:pt x="16" y="39"/>
                      </a:lnTo>
                      <a:lnTo>
                        <a:pt x="13" y="39"/>
                      </a:lnTo>
                      <a:lnTo>
                        <a:pt x="10" y="38"/>
                      </a:lnTo>
                      <a:lnTo>
                        <a:pt x="5" y="33"/>
                      </a:lnTo>
                      <a:lnTo>
                        <a:pt x="1" y="27"/>
                      </a:lnTo>
                      <a:lnTo>
                        <a:pt x="0" y="19"/>
                      </a:lnTo>
                      <a:lnTo>
                        <a:pt x="0" y="19"/>
                      </a:lnTo>
                      <a:lnTo>
                        <a:pt x="1" y="12"/>
                      </a:lnTo>
                      <a:lnTo>
                        <a:pt x="5" y="5"/>
                      </a:lnTo>
                      <a:lnTo>
                        <a:pt x="10" y="2"/>
                      </a:lnTo>
                      <a:lnTo>
                        <a:pt x="13" y="0"/>
                      </a:lnTo>
                      <a:lnTo>
                        <a:pt x="16" y="0"/>
                      </a:lnTo>
                      <a:lnTo>
                        <a:pt x="16" y="0"/>
                      </a:lnTo>
                      <a:lnTo>
                        <a:pt x="20" y="0"/>
                      </a:lnTo>
                      <a:lnTo>
                        <a:pt x="23" y="2"/>
                      </a:lnTo>
                      <a:lnTo>
                        <a:pt x="29" y="5"/>
                      </a:lnTo>
                      <a:lnTo>
                        <a:pt x="32" y="12"/>
                      </a:lnTo>
                      <a:lnTo>
                        <a:pt x="34" y="19"/>
                      </a:lnTo>
                      <a:lnTo>
                        <a:pt x="34" y="19"/>
                      </a:lnTo>
                      <a:lnTo>
                        <a:pt x="32" y="27"/>
                      </a:lnTo>
                      <a:lnTo>
                        <a:pt x="29" y="33"/>
                      </a:lnTo>
                      <a:lnTo>
                        <a:pt x="23" y="38"/>
                      </a:lnTo>
                      <a:lnTo>
                        <a:pt x="20" y="39"/>
                      </a:lnTo>
                      <a:lnTo>
                        <a:pt x="16" y="39"/>
                      </a:lnTo>
                      <a:lnTo>
                        <a:pt x="16" y="39"/>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70" name="Freeform 196"/>
                <p:cNvSpPr>
                  <a:spLocks/>
                </p:cNvSpPr>
                <p:nvPr/>
              </p:nvSpPr>
              <p:spPr bwMode="auto">
                <a:xfrm>
                  <a:off x="2473" y="2598"/>
                  <a:ext cx="98" cy="98"/>
                </a:xfrm>
                <a:custGeom>
                  <a:avLst/>
                  <a:gdLst/>
                  <a:ahLst/>
                  <a:cxnLst>
                    <a:cxn ang="0">
                      <a:pos x="99" y="292"/>
                    </a:cxn>
                    <a:cxn ang="0">
                      <a:pos x="48" y="272"/>
                    </a:cxn>
                    <a:cxn ang="0">
                      <a:pos x="40" y="221"/>
                    </a:cxn>
                    <a:cxn ang="0">
                      <a:pos x="12" y="213"/>
                    </a:cxn>
                    <a:cxn ang="0">
                      <a:pos x="0" y="170"/>
                    </a:cxn>
                    <a:cxn ang="0">
                      <a:pos x="12" y="110"/>
                    </a:cxn>
                    <a:cxn ang="0">
                      <a:pos x="64" y="75"/>
                    </a:cxn>
                    <a:cxn ang="0">
                      <a:pos x="31" y="47"/>
                    </a:cxn>
                    <a:cxn ang="0">
                      <a:pos x="48" y="12"/>
                    </a:cxn>
                    <a:cxn ang="0">
                      <a:pos x="86" y="7"/>
                    </a:cxn>
                    <a:cxn ang="0">
                      <a:pos x="142" y="0"/>
                    </a:cxn>
                    <a:cxn ang="0">
                      <a:pos x="171" y="20"/>
                    </a:cxn>
                    <a:cxn ang="0">
                      <a:pos x="261" y="23"/>
                    </a:cxn>
                    <a:cxn ang="0">
                      <a:pos x="265" y="67"/>
                    </a:cxn>
                    <a:cxn ang="0">
                      <a:pos x="292" y="82"/>
                    </a:cxn>
                    <a:cxn ang="0">
                      <a:pos x="289" y="119"/>
                    </a:cxn>
                    <a:cxn ang="0">
                      <a:pos x="265" y="123"/>
                    </a:cxn>
                    <a:cxn ang="0">
                      <a:pos x="257" y="193"/>
                    </a:cxn>
                    <a:cxn ang="0">
                      <a:pos x="265" y="268"/>
                    </a:cxn>
                    <a:cxn ang="0">
                      <a:pos x="152" y="271"/>
                    </a:cxn>
                    <a:cxn ang="0">
                      <a:pos x="99" y="292"/>
                    </a:cxn>
                  </a:cxnLst>
                  <a:rect l="0" t="0" r="r" b="b"/>
                  <a:pathLst>
                    <a:path w="292" h="292">
                      <a:moveTo>
                        <a:pt x="99" y="292"/>
                      </a:moveTo>
                      <a:lnTo>
                        <a:pt x="48" y="272"/>
                      </a:lnTo>
                      <a:lnTo>
                        <a:pt x="40" y="221"/>
                      </a:lnTo>
                      <a:lnTo>
                        <a:pt x="12" y="213"/>
                      </a:lnTo>
                      <a:lnTo>
                        <a:pt x="0" y="170"/>
                      </a:lnTo>
                      <a:lnTo>
                        <a:pt x="12" y="110"/>
                      </a:lnTo>
                      <a:lnTo>
                        <a:pt x="64" y="75"/>
                      </a:lnTo>
                      <a:lnTo>
                        <a:pt x="31" y="47"/>
                      </a:lnTo>
                      <a:lnTo>
                        <a:pt x="48" y="12"/>
                      </a:lnTo>
                      <a:lnTo>
                        <a:pt x="86" y="7"/>
                      </a:lnTo>
                      <a:lnTo>
                        <a:pt x="142" y="0"/>
                      </a:lnTo>
                      <a:lnTo>
                        <a:pt x="171" y="20"/>
                      </a:lnTo>
                      <a:lnTo>
                        <a:pt x="261" y="23"/>
                      </a:lnTo>
                      <a:lnTo>
                        <a:pt x="265" y="67"/>
                      </a:lnTo>
                      <a:lnTo>
                        <a:pt x="292" y="82"/>
                      </a:lnTo>
                      <a:lnTo>
                        <a:pt x="289" y="119"/>
                      </a:lnTo>
                      <a:lnTo>
                        <a:pt x="265" y="123"/>
                      </a:lnTo>
                      <a:lnTo>
                        <a:pt x="257" y="193"/>
                      </a:lnTo>
                      <a:lnTo>
                        <a:pt x="265" y="268"/>
                      </a:lnTo>
                      <a:lnTo>
                        <a:pt x="152" y="271"/>
                      </a:lnTo>
                      <a:lnTo>
                        <a:pt x="99" y="292"/>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71" name="Freeform 197"/>
                <p:cNvSpPr>
                  <a:spLocks/>
                </p:cNvSpPr>
                <p:nvPr/>
              </p:nvSpPr>
              <p:spPr bwMode="auto">
                <a:xfrm>
                  <a:off x="1495" y="2708"/>
                  <a:ext cx="603" cy="677"/>
                </a:xfrm>
                <a:custGeom>
                  <a:avLst/>
                  <a:gdLst/>
                  <a:ahLst/>
                  <a:cxnLst>
                    <a:cxn ang="0">
                      <a:pos x="186" y="184"/>
                    </a:cxn>
                    <a:cxn ang="0">
                      <a:pos x="199" y="315"/>
                    </a:cxn>
                    <a:cxn ang="0">
                      <a:pos x="183" y="419"/>
                    </a:cxn>
                    <a:cxn ang="0">
                      <a:pos x="93" y="471"/>
                    </a:cxn>
                    <a:cxn ang="0">
                      <a:pos x="58" y="565"/>
                    </a:cxn>
                    <a:cxn ang="0">
                      <a:pos x="0" y="636"/>
                    </a:cxn>
                    <a:cxn ang="0">
                      <a:pos x="56" y="726"/>
                    </a:cxn>
                    <a:cxn ang="0">
                      <a:pos x="135" y="763"/>
                    </a:cxn>
                    <a:cxn ang="0">
                      <a:pos x="228" y="820"/>
                    </a:cxn>
                    <a:cxn ang="0">
                      <a:pos x="306" y="798"/>
                    </a:cxn>
                    <a:cxn ang="0">
                      <a:pos x="347" y="747"/>
                    </a:cxn>
                    <a:cxn ang="0">
                      <a:pos x="430" y="881"/>
                    </a:cxn>
                    <a:cxn ang="0">
                      <a:pos x="519" y="908"/>
                    </a:cxn>
                    <a:cxn ang="0">
                      <a:pos x="602" y="949"/>
                    </a:cxn>
                    <a:cxn ang="0">
                      <a:pos x="657" y="1004"/>
                    </a:cxn>
                    <a:cxn ang="0">
                      <a:pos x="648" y="1091"/>
                    </a:cxn>
                    <a:cxn ang="0">
                      <a:pos x="730" y="1140"/>
                    </a:cxn>
                    <a:cxn ang="0">
                      <a:pos x="778" y="1191"/>
                    </a:cxn>
                    <a:cxn ang="0">
                      <a:pos x="732" y="1284"/>
                    </a:cxn>
                    <a:cxn ang="0">
                      <a:pos x="771" y="1370"/>
                    </a:cxn>
                    <a:cxn ang="0">
                      <a:pos x="848" y="1411"/>
                    </a:cxn>
                    <a:cxn ang="0">
                      <a:pos x="936" y="1470"/>
                    </a:cxn>
                    <a:cxn ang="0">
                      <a:pos x="957" y="1649"/>
                    </a:cxn>
                    <a:cxn ang="0">
                      <a:pos x="950" y="1690"/>
                    </a:cxn>
                    <a:cxn ang="0">
                      <a:pos x="881" y="1765"/>
                    </a:cxn>
                    <a:cxn ang="0">
                      <a:pos x="854" y="1849"/>
                    </a:cxn>
                    <a:cxn ang="0">
                      <a:pos x="1016" y="1994"/>
                    </a:cxn>
                    <a:cxn ang="0">
                      <a:pos x="1051" y="1937"/>
                    </a:cxn>
                    <a:cxn ang="0">
                      <a:pos x="1081" y="1841"/>
                    </a:cxn>
                    <a:cxn ang="0">
                      <a:pos x="1075" y="1910"/>
                    </a:cxn>
                    <a:cxn ang="0">
                      <a:pos x="1153" y="1834"/>
                    </a:cxn>
                    <a:cxn ang="0">
                      <a:pos x="1213" y="1586"/>
                    </a:cxn>
                    <a:cxn ang="0">
                      <a:pos x="1275" y="1508"/>
                    </a:cxn>
                    <a:cxn ang="0">
                      <a:pos x="1443" y="1443"/>
                    </a:cxn>
                    <a:cxn ang="0">
                      <a:pos x="1538" y="1331"/>
                    </a:cxn>
                    <a:cxn ang="0">
                      <a:pos x="1587" y="1159"/>
                    </a:cxn>
                    <a:cxn ang="0">
                      <a:pos x="1663" y="888"/>
                    </a:cxn>
                    <a:cxn ang="0">
                      <a:pos x="1695" y="783"/>
                    </a:cxn>
                    <a:cxn ang="0">
                      <a:pos x="1766" y="718"/>
                    </a:cxn>
                    <a:cxn ang="0">
                      <a:pos x="1783" y="630"/>
                    </a:cxn>
                    <a:cxn ang="0">
                      <a:pos x="1781" y="585"/>
                    </a:cxn>
                    <a:cxn ang="0">
                      <a:pos x="1718" y="473"/>
                    </a:cxn>
                    <a:cxn ang="0">
                      <a:pos x="1625" y="413"/>
                    </a:cxn>
                    <a:cxn ang="0">
                      <a:pos x="1540" y="364"/>
                    </a:cxn>
                    <a:cxn ang="0">
                      <a:pos x="1443" y="350"/>
                    </a:cxn>
                    <a:cxn ang="0">
                      <a:pos x="1350" y="291"/>
                    </a:cxn>
                    <a:cxn ang="0">
                      <a:pos x="1220" y="267"/>
                    </a:cxn>
                    <a:cxn ang="0">
                      <a:pos x="1133" y="325"/>
                    </a:cxn>
                    <a:cxn ang="0">
                      <a:pos x="1147" y="236"/>
                    </a:cxn>
                    <a:cxn ang="0">
                      <a:pos x="1058" y="287"/>
                    </a:cxn>
                    <a:cxn ang="0">
                      <a:pos x="1048" y="260"/>
                    </a:cxn>
                    <a:cxn ang="0">
                      <a:pos x="1105" y="157"/>
                    </a:cxn>
                    <a:cxn ang="0">
                      <a:pos x="1009" y="48"/>
                    </a:cxn>
                    <a:cxn ang="0">
                      <a:pos x="955" y="127"/>
                    </a:cxn>
                    <a:cxn ang="0">
                      <a:pos x="823" y="105"/>
                    </a:cxn>
                    <a:cxn ang="0">
                      <a:pos x="727" y="151"/>
                    </a:cxn>
                    <a:cxn ang="0">
                      <a:pos x="662" y="147"/>
                    </a:cxn>
                    <a:cxn ang="0">
                      <a:pos x="645" y="14"/>
                    </a:cxn>
                    <a:cxn ang="0">
                      <a:pos x="514" y="36"/>
                    </a:cxn>
                    <a:cxn ang="0">
                      <a:pos x="430" y="26"/>
                    </a:cxn>
                    <a:cxn ang="0">
                      <a:pos x="457" y="115"/>
                    </a:cxn>
                    <a:cxn ang="0">
                      <a:pos x="372" y="186"/>
                    </a:cxn>
                    <a:cxn ang="0">
                      <a:pos x="285" y="125"/>
                    </a:cxn>
                  </a:cxnLst>
                  <a:rect l="0" t="0" r="r" b="b"/>
                  <a:pathLst>
                    <a:path w="1811" h="2030">
                      <a:moveTo>
                        <a:pt x="285" y="125"/>
                      </a:moveTo>
                      <a:lnTo>
                        <a:pt x="206" y="153"/>
                      </a:lnTo>
                      <a:lnTo>
                        <a:pt x="186" y="184"/>
                      </a:lnTo>
                      <a:lnTo>
                        <a:pt x="210" y="208"/>
                      </a:lnTo>
                      <a:lnTo>
                        <a:pt x="186" y="223"/>
                      </a:lnTo>
                      <a:lnTo>
                        <a:pt x="199" y="315"/>
                      </a:lnTo>
                      <a:lnTo>
                        <a:pt x="199" y="354"/>
                      </a:lnTo>
                      <a:lnTo>
                        <a:pt x="151" y="358"/>
                      </a:lnTo>
                      <a:lnTo>
                        <a:pt x="183" y="419"/>
                      </a:lnTo>
                      <a:lnTo>
                        <a:pt x="170" y="461"/>
                      </a:lnTo>
                      <a:lnTo>
                        <a:pt x="135" y="481"/>
                      </a:lnTo>
                      <a:lnTo>
                        <a:pt x="93" y="471"/>
                      </a:lnTo>
                      <a:lnTo>
                        <a:pt x="62" y="492"/>
                      </a:lnTo>
                      <a:lnTo>
                        <a:pt x="49" y="534"/>
                      </a:lnTo>
                      <a:lnTo>
                        <a:pt x="58" y="565"/>
                      </a:lnTo>
                      <a:lnTo>
                        <a:pt x="38" y="582"/>
                      </a:lnTo>
                      <a:lnTo>
                        <a:pt x="11" y="595"/>
                      </a:lnTo>
                      <a:lnTo>
                        <a:pt x="0" y="636"/>
                      </a:lnTo>
                      <a:lnTo>
                        <a:pt x="12" y="668"/>
                      </a:lnTo>
                      <a:lnTo>
                        <a:pt x="44" y="694"/>
                      </a:lnTo>
                      <a:lnTo>
                        <a:pt x="56" y="726"/>
                      </a:lnTo>
                      <a:lnTo>
                        <a:pt x="87" y="731"/>
                      </a:lnTo>
                      <a:lnTo>
                        <a:pt x="93" y="757"/>
                      </a:lnTo>
                      <a:lnTo>
                        <a:pt x="135" y="763"/>
                      </a:lnTo>
                      <a:lnTo>
                        <a:pt x="170" y="741"/>
                      </a:lnTo>
                      <a:lnTo>
                        <a:pt x="189" y="801"/>
                      </a:lnTo>
                      <a:lnTo>
                        <a:pt x="228" y="820"/>
                      </a:lnTo>
                      <a:lnTo>
                        <a:pt x="262" y="825"/>
                      </a:lnTo>
                      <a:lnTo>
                        <a:pt x="289" y="812"/>
                      </a:lnTo>
                      <a:lnTo>
                        <a:pt x="306" y="798"/>
                      </a:lnTo>
                      <a:lnTo>
                        <a:pt x="317" y="777"/>
                      </a:lnTo>
                      <a:lnTo>
                        <a:pt x="341" y="781"/>
                      </a:lnTo>
                      <a:lnTo>
                        <a:pt x="347" y="747"/>
                      </a:lnTo>
                      <a:lnTo>
                        <a:pt x="406" y="753"/>
                      </a:lnTo>
                      <a:lnTo>
                        <a:pt x="414" y="846"/>
                      </a:lnTo>
                      <a:lnTo>
                        <a:pt x="430" y="881"/>
                      </a:lnTo>
                      <a:lnTo>
                        <a:pt x="440" y="895"/>
                      </a:lnTo>
                      <a:lnTo>
                        <a:pt x="510" y="898"/>
                      </a:lnTo>
                      <a:lnTo>
                        <a:pt x="519" y="908"/>
                      </a:lnTo>
                      <a:lnTo>
                        <a:pt x="550" y="915"/>
                      </a:lnTo>
                      <a:lnTo>
                        <a:pt x="555" y="943"/>
                      </a:lnTo>
                      <a:lnTo>
                        <a:pt x="602" y="949"/>
                      </a:lnTo>
                      <a:lnTo>
                        <a:pt x="627" y="955"/>
                      </a:lnTo>
                      <a:lnTo>
                        <a:pt x="633" y="1001"/>
                      </a:lnTo>
                      <a:lnTo>
                        <a:pt x="657" y="1004"/>
                      </a:lnTo>
                      <a:lnTo>
                        <a:pt x="633" y="1022"/>
                      </a:lnTo>
                      <a:lnTo>
                        <a:pt x="635" y="1085"/>
                      </a:lnTo>
                      <a:lnTo>
                        <a:pt x="648" y="1091"/>
                      </a:lnTo>
                      <a:lnTo>
                        <a:pt x="662" y="1107"/>
                      </a:lnTo>
                      <a:lnTo>
                        <a:pt x="726" y="1105"/>
                      </a:lnTo>
                      <a:lnTo>
                        <a:pt x="730" y="1140"/>
                      </a:lnTo>
                      <a:lnTo>
                        <a:pt x="755" y="1145"/>
                      </a:lnTo>
                      <a:lnTo>
                        <a:pt x="761" y="1180"/>
                      </a:lnTo>
                      <a:lnTo>
                        <a:pt x="778" y="1191"/>
                      </a:lnTo>
                      <a:lnTo>
                        <a:pt x="774" y="1252"/>
                      </a:lnTo>
                      <a:lnTo>
                        <a:pt x="755" y="1279"/>
                      </a:lnTo>
                      <a:lnTo>
                        <a:pt x="732" y="1284"/>
                      </a:lnTo>
                      <a:lnTo>
                        <a:pt x="736" y="1318"/>
                      </a:lnTo>
                      <a:lnTo>
                        <a:pt x="768" y="1331"/>
                      </a:lnTo>
                      <a:lnTo>
                        <a:pt x="771" y="1370"/>
                      </a:lnTo>
                      <a:lnTo>
                        <a:pt x="813" y="1377"/>
                      </a:lnTo>
                      <a:lnTo>
                        <a:pt x="824" y="1401"/>
                      </a:lnTo>
                      <a:lnTo>
                        <a:pt x="848" y="1411"/>
                      </a:lnTo>
                      <a:lnTo>
                        <a:pt x="892" y="1414"/>
                      </a:lnTo>
                      <a:lnTo>
                        <a:pt x="896" y="1466"/>
                      </a:lnTo>
                      <a:lnTo>
                        <a:pt x="936" y="1470"/>
                      </a:lnTo>
                      <a:lnTo>
                        <a:pt x="945" y="1590"/>
                      </a:lnTo>
                      <a:lnTo>
                        <a:pt x="951" y="1600"/>
                      </a:lnTo>
                      <a:lnTo>
                        <a:pt x="957" y="1649"/>
                      </a:lnTo>
                      <a:lnTo>
                        <a:pt x="981" y="1649"/>
                      </a:lnTo>
                      <a:lnTo>
                        <a:pt x="982" y="1686"/>
                      </a:lnTo>
                      <a:lnTo>
                        <a:pt x="950" y="1690"/>
                      </a:lnTo>
                      <a:lnTo>
                        <a:pt x="926" y="1721"/>
                      </a:lnTo>
                      <a:lnTo>
                        <a:pt x="903" y="1731"/>
                      </a:lnTo>
                      <a:lnTo>
                        <a:pt x="881" y="1765"/>
                      </a:lnTo>
                      <a:lnTo>
                        <a:pt x="854" y="1793"/>
                      </a:lnTo>
                      <a:lnTo>
                        <a:pt x="834" y="1827"/>
                      </a:lnTo>
                      <a:lnTo>
                        <a:pt x="854" y="1849"/>
                      </a:lnTo>
                      <a:lnTo>
                        <a:pt x="898" y="1868"/>
                      </a:lnTo>
                      <a:lnTo>
                        <a:pt x="995" y="1959"/>
                      </a:lnTo>
                      <a:lnTo>
                        <a:pt x="1016" y="1994"/>
                      </a:lnTo>
                      <a:lnTo>
                        <a:pt x="1022" y="2030"/>
                      </a:lnTo>
                      <a:lnTo>
                        <a:pt x="1050" y="1993"/>
                      </a:lnTo>
                      <a:lnTo>
                        <a:pt x="1051" y="1937"/>
                      </a:lnTo>
                      <a:lnTo>
                        <a:pt x="1061" y="1900"/>
                      </a:lnTo>
                      <a:lnTo>
                        <a:pt x="1064" y="1838"/>
                      </a:lnTo>
                      <a:lnTo>
                        <a:pt x="1081" y="1841"/>
                      </a:lnTo>
                      <a:lnTo>
                        <a:pt x="1093" y="1852"/>
                      </a:lnTo>
                      <a:lnTo>
                        <a:pt x="1088" y="1886"/>
                      </a:lnTo>
                      <a:lnTo>
                        <a:pt x="1075" y="1910"/>
                      </a:lnTo>
                      <a:lnTo>
                        <a:pt x="1117" y="1893"/>
                      </a:lnTo>
                      <a:lnTo>
                        <a:pt x="1127" y="1852"/>
                      </a:lnTo>
                      <a:lnTo>
                        <a:pt x="1153" y="1834"/>
                      </a:lnTo>
                      <a:lnTo>
                        <a:pt x="1147" y="1767"/>
                      </a:lnTo>
                      <a:lnTo>
                        <a:pt x="1196" y="1739"/>
                      </a:lnTo>
                      <a:lnTo>
                        <a:pt x="1213" y="1586"/>
                      </a:lnTo>
                      <a:lnTo>
                        <a:pt x="1226" y="1549"/>
                      </a:lnTo>
                      <a:lnTo>
                        <a:pt x="1264" y="1534"/>
                      </a:lnTo>
                      <a:lnTo>
                        <a:pt x="1275" y="1508"/>
                      </a:lnTo>
                      <a:lnTo>
                        <a:pt x="1301" y="1488"/>
                      </a:lnTo>
                      <a:lnTo>
                        <a:pt x="1350" y="1456"/>
                      </a:lnTo>
                      <a:lnTo>
                        <a:pt x="1443" y="1443"/>
                      </a:lnTo>
                      <a:lnTo>
                        <a:pt x="1457" y="1418"/>
                      </a:lnTo>
                      <a:lnTo>
                        <a:pt x="1528" y="1414"/>
                      </a:lnTo>
                      <a:lnTo>
                        <a:pt x="1538" y="1331"/>
                      </a:lnTo>
                      <a:lnTo>
                        <a:pt x="1564" y="1293"/>
                      </a:lnTo>
                      <a:lnTo>
                        <a:pt x="1581" y="1245"/>
                      </a:lnTo>
                      <a:lnTo>
                        <a:pt x="1587" y="1159"/>
                      </a:lnTo>
                      <a:lnTo>
                        <a:pt x="1611" y="1145"/>
                      </a:lnTo>
                      <a:lnTo>
                        <a:pt x="1621" y="904"/>
                      </a:lnTo>
                      <a:lnTo>
                        <a:pt x="1663" y="888"/>
                      </a:lnTo>
                      <a:lnTo>
                        <a:pt x="1667" y="842"/>
                      </a:lnTo>
                      <a:lnTo>
                        <a:pt x="1684" y="829"/>
                      </a:lnTo>
                      <a:lnTo>
                        <a:pt x="1695" y="783"/>
                      </a:lnTo>
                      <a:lnTo>
                        <a:pt x="1719" y="775"/>
                      </a:lnTo>
                      <a:lnTo>
                        <a:pt x="1732" y="729"/>
                      </a:lnTo>
                      <a:lnTo>
                        <a:pt x="1766" y="718"/>
                      </a:lnTo>
                      <a:lnTo>
                        <a:pt x="1767" y="678"/>
                      </a:lnTo>
                      <a:lnTo>
                        <a:pt x="1787" y="674"/>
                      </a:lnTo>
                      <a:lnTo>
                        <a:pt x="1783" y="630"/>
                      </a:lnTo>
                      <a:lnTo>
                        <a:pt x="1805" y="626"/>
                      </a:lnTo>
                      <a:lnTo>
                        <a:pt x="1811" y="588"/>
                      </a:lnTo>
                      <a:lnTo>
                        <a:pt x="1781" y="585"/>
                      </a:lnTo>
                      <a:lnTo>
                        <a:pt x="1773" y="496"/>
                      </a:lnTo>
                      <a:lnTo>
                        <a:pt x="1749" y="477"/>
                      </a:lnTo>
                      <a:lnTo>
                        <a:pt x="1718" y="473"/>
                      </a:lnTo>
                      <a:lnTo>
                        <a:pt x="1688" y="451"/>
                      </a:lnTo>
                      <a:lnTo>
                        <a:pt x="1667" y="413"/>
                      </a:lnTo>
                      <a:lnTo>
                        <a:pt x="1625" y="413"/>
                      </a:lnTo>
                      <a:lnTo>
                        <a:pt x="1615" y="378"/>
                      </a:lnTo>
                      <a:lnTo>
                        <a:pt x="1585" y="361"/>
                      </a:lnTo>
                      <a:lnTo>
                        <a:pt x="1540" y="364"/>
                      </a:lnTo>
                      <a:lnTo>
                        <a:pt x="1495" y="354"/>
                      </a:lnTo>
                      <a:lnTo>
                        <a:pt x="1473" y="333"/>
                      </a:lnTo>
                      <a:lnTo>
                        <a:pt x="1443" y="350"/>
                      </a:lnTo>
                      <a:lnTo>
                        <a:pt x="1418" y="353"/>
                      </a:lnTo>
                      <a:lnTo>
                        <a:pt x="1378" y="329"/>
                      </a:lnTo>
                      <a:lnTo>
                        <a:pt x="1350" y="291"/>
                      </a:lnTo>
                      <a:lnTo>
                        <a:pt x="1311" y="269"/>
                      </a:lnTo>
                      <a:lnTo>
                        <a:pt x="1271" y="264"/>
                      </a:lnTo>
                      <a:lnTo>
                        <a:pt x="1220" y="267"/>
                      </a:lnTo>
                      <a:lnTo>
                        <a:pt x="1186" y="279"/>
                      </a:lnTo>
                      <a:lnTo>
                        <a:pt x="1177" y="302"/>
                      </a:lnTo>
                      <a:lnTo>
                        <a:pt x="1133" y="325"/>
                      </a:lnTo>
                      <a:lnTo>
                        <a:pt x="1151" y="291"/>
                      </a:lnTo>
                      <a:lnTo>
                        <a:pt x="1172" y="253"/>
                      </a:lnTo>
                      <a:lnTo>
                        <a:pt x="1147" y="236"/>
                      </a:lnTo>
                      <a:lnTo>
                        <a:pt x="1113" y="236"/>
                      </a:lnTo>
                      <a:lnTo>
                        <a:pt x="1084" y="260"/>
                      </a:lnTo>
                      <a:lnTo>
                        <a:pt x="1058" y="287"/>
                      </a:lnTo>
                      <a:lnTo>
                        <a:pt x="1036" y="316"/>
                      </a:lnTo>
                      <a:lnTo>
                        <a:pt x="1006" y="330"/>
                      </a:lnTo>
                      <a:lnTo>
                        <a:pt x="1048" y="260"/>
                      </a:lnTo>
                      <a:lnTo>
                        <a:pt x="1074" y="223"/>
                      </a:lnTo>
                      <a:lnTo>
                        <a:pt x="1093" y="181"/>
                      </a:lnTo>
                      <a:lnTo>
                        <a:pt x="1105" y="157"/>
                      </a:lnTo>
                      <a:lnTo>
                        <a:pt x="1070" y="75"/>
                      </a:lnTo>
                      <a:lnTo>
                        <a:pt x="1044" y="50"/>
                      </a:lnTo>
                      <a:lnTo>
                        <a:pt x="1009" y="48"/>
                      </a:lnTo>
                      <a:lnTo>
                        <a:pt x="982" y="74"/>
                      </a:lnTo>
                      <a:lnTo>
                        <a:pt x="968" y="99"/>
                      </a:lnTo>
                      <a:lnTo>
                        <a:pt x="955" y="127"/>
                      </a:lnTo>
                      <a:lnTo>
                        <a:pt x="909" y="123"/>
                      </a:lnTo>
                      <a:lnTo>
                        <a:pt x="889" y="102"/>
                      </a:lnTo>
                      <a:lnTo>
                        <a:pt x="823" y="105"/>
                      </a:lnTo>
                      <a:lnTo>
                        <a:pt x="820" y="147"/>
                      </a:lnTo>
                      <a:lnTo>
                        <a:pt x="765" y="148"/>
                      </a:lnTo>
                      <a:lnTo>
                        <a:pt x="727" y="151"/>
                      </a:lnTo>
                      <a:lnTo>
                        <a:pt x="716" y="171"/>
                      </a:lnTo>
                      <a:lnTo>
                        <a:pt x="685" y="172"/>
                      </a:lnTo>
                      <a:lnTo>
                        <a:pt x="662" y="147"/>
                      </a:lnTo>
                      <a:lnTo>
                        <a:pt x="641" y="102"/>
                      </a:lnTo>
                      <a:lnTo>
                        <a:pt x="653" y="65"/>
                      </a:lnTo>
                      <a:lnTo>
                        <a:pt x="645" y="14"/>
                      </a:lnTo>
                      <a:lnTo>
                        <a:pt x="607" y="0"/>
                      </a:lnTo>
                      <a:lnTo>
                        <a:pt x="593" y="32"/>
                      </a:lnTo>
                      <a:lnTo>
                        <a:pt x="514" y="36"/>
                      </a:lnTo>
                      <a:lnTo>
                        <a:pt x="489" y="54"/>
                      </a:lnTo>
                      <a:lnTo>
                        <a:pt x="449" y="19"/>
                      </a:lnTo>
                      <a:lnTo>
                        <a:pt x="430" y="26"/>
                      </a:lnTo>
                      <a:lnTo>
                        <a:pt x="421" y="68"/>
                      </a:lnTo>
                      <a:lnTo>
                        <a:pt x="426" y="95"/>
                      </a:lnTo>
                      <a:lnTo>
                        <a:pt x="457" y="115"/>
                      </a:lnTo>
                      <a:lnTo>
                        <a:pt x="459" y="148"/>
                      </a:lnTo>
                      <a:lnTo>
                        <a:pt x="420" y="181"/>
                      </a:lnTo>
                      <a:lnTo>
                        <a:pt x="372" y="186"/>
                      </a:lnTo>
                      <a:lnTo>
                        <a:pt x="337" y="168"/>
                      </a:lnTo>
                      <a:lnTo>
                        <a:pt x="313" y="137"/>
                      </a:lnTo>
                      <a:lnTo>
                        <a:pt x="285" y="125"/>
                      </a:lnTo>
                      <a:close/>
                    </a:path>
                  </a:pathLst>
                </a:custGeom>
                <a:solidFill>
                  <a:schemeClr val="accent3">
                    <a:lumMod val="75000"/>
                  </a:schemeClr>
                </a:solidFill>
                <a:ln w="9525">
                  <a:solidFill>
                    <a:srgbClr val="FFFFFF"/>
                  </a:solidFill>
                  <a:prstDash val="solid"/>
                  <a:round/>
                  <a:headEnd/>
                  <a:tailEnd/>
                </a:ln>
              </p:spPr>
              <p:txBody>
                <a:bodyPr/>
                <a:lstStyle/>
                <a:p>
                  <a:endParaRPr lang="ru-RU" kern="0">
                    <a:ln w="28575">
                      <a:solidFill>
                        <a:srgbClr val="1E1E1E"/>
                      </a:solidFill>
                    </a:ln>
                    <a:solidFill>
                      <a:sysClr val="windowText" lastClr="000000"/>
                    </a:solidFill>
                  </a:endParaRPr>
                </a:p>
              </p:txBody>
            </p:sp>
            <p:sp>
              <p:nvSpPr>
                <p:cNvPr id="572" name="Freeform 198"/>
                <p:cNvSpPr>
                  <a:spLocks/>
                </p:cNvSpPr>
                <p:nvPr/>
              </p:nvSpPr>
              <p:spPr bwMode="auto">
                <a:xfrm>
                  <a:off x="3229" y="1993"/>
                  <a:ext cx="57" cy="81"/>
                </a:xfrm>
                <a:custGeom>
                  <a:avLst/>
                  <a:gdLst/>
                  <a:ahLst/>
                  <a:cxnLst>
                    <a:cxn ang="0">
                      <a:pos x="170" y="220"/>
                    </a:cxn>
                    <a:cxn ang="0">
                      <a:pos x="134" y="243"/>
                    </a:cxn>
                    <a:cxn ang="0">
                      <a:pos x="113" y="205"/>
                    </a:cxn>
                    <a:cxn ang="0">
                      <a:pos x="75" y="179"/>
                    </a:cxn>
                    <a:cxn ang="0">
                      <a:pos x="39" y="144"/>
                    </a:cxn>
                    <a:cxn ang="0">
                      <a:pos x="0" y="80"/>
                    </a:cxn>
                    <a:cxn ang="0">
                      <a:pos x="48" y="56"/>
                    </a:cxn>
                    <a:cxn ang="0">
                      <a:pos x="78" y="0"/>
                    </a:cxn>
                    <a:cxn ang="0">
                      <a:pos x="93" y="68"/>
                    </a:cxn>
                    <a:cxn ang="0">
                      <a:pos x="129" y="137"/>
                    </a:cxn>
                    <a:cxn ang="0">
                      <a:pos x="170" y="220"/>
                    </a:cxn>
                  </a:cxnLst>
                  <a:rect l="0" t="0" r="r" b="b"/>
                  <a:pathLst>
                    <a:path w="170" h="243">
                      <a:moveTo>
                        <a:pt x="170" y="220"/>
                      </a:moveTo>
                      <a:lnTo>
                        <a:pt x="134" y="243"/>
                      </a:lnTo>
                      <a:lnTo>
                        <a:pt x="113" y="205"/>
                      </a:lnTo>
                      <a:lnTo>
                        <a:pt x="75" y="179"/>
                      </a:lnTo>
                      <a:lnTo>
                        <a:pt x="39" y="144"/>
                      </a:lnTo>
                      <a:lnTo>
                        <a:pt x="0" y="80"/>
                      </a:lnTo>
                      <a:lnTo>
                        <a:pt x="48" y="56"/>
                      </a:lnTo>
                      <a:lnTo>
                        <a:pt x="78" y="0"/>
                      </a:lnTo>
                      <a:lnTo>
                        <a:pt x="93" y="68"/>
                      </a:lnTo>
                      <a:lnTo>
                        <a:pt x="129" y="137"/>
                      </a:lnTo>
                      <a:lnTo>
                        <a:pt x="170" y="220"/>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73" name="Freeform 199"/>
                <p:cNvSpPr>
                  <a:spLocks/>
                </p:cNvSpPr>
                <p:nvPr/>
              </p:nvSpPr>
              <p:spPr bwMode="auto">
                <a:xfrm>
                  <a:off x="3871" y="1799"/>
                  <a:ext cx="446" cy="223"/>
                </a:xfrm>
                <a:custGeom>
                  <a:avLst/>
                  <a:gdLst/>
                  <a:ahLst/>
                  <a:cxnLst>
                    <a:cxn ang="0">
                      <a:pos x="0" y="253"/>
                    </a:cxn>
                    <a:cxn ang="0">
                      <a:pos x="28" y="229"/>
                    </a:cxn>
                    <a:cxn ang="0">
                      <a:pos x="87" y="214"/>
                    </a:cxn>
                    <a:cxn ang="0">
                      <a:pos x="221" y="202"/>
                    </a:cxn>
                    <a:cxn ang="0">
                      <a:pos x="237" y="222"/>
                    </a:cxn>
                    <a:cxn ang="0">
                      <a:pos x="284" y="229"/>
                    </a:cxn>
                    <a:cxn ang="0">
                      <a:pos x="304" y="249"/>
                    </a:cxn>
                    <a:cxn ang="0">
                      <a:pos x="399" y="238"/>
                    </a:cxn>
                    <a:cxn ang="0">
                      <a:pos x="375" y="187"/>
                    </a:cxn>
                    <a:cxn ang="0">
                      <a:pos x="359" y="163"/>
                    </a:cxn>
                    <a:cxn ang="0">
                      <a:pos x="399" y="159"/>
                    </a:cxn>
                    <a:cxn ang="0">
                      <a:pos x="399" y="80"/>
                    </a:cxn>
                    <a:cxn ang="0">
                      <a:pos x="399" y="0"/>
                    </a:cxn>
                    <a:cxn ang="0">
                      <a:pos x="482" y="31"/>
                    </a:cxn>
                    <a:cxn ang="0">
                      <a:pos x="537" y="35"/>
                    </a:cxn>
                    <a:cxn ang="0">
                      <a:pos x="576" y="74"/>
                    </a:cxn>
                    <a:cxn ang="0">
                      <a:pos x="596" y="114"/>
                    </a:cxn>
                    <a:cxn ang="0">
                      <a:pos x="663" y="114"/>
                    </a:cxn>
                    <a:cxn ang="0">
                      <a:pos x="762" y="121"/>
                    </a:cxn>
                    <a:cxn ang="0">
                      <a:pos x="817" y="153"/>
                    </a:cxn>
                    <a:cxn ang="0">
                      <a:pos x="861" y="165"/>
                    </a:cxn>
                    <a:cxn ang="0">
                      <a:pos x="872" y="200"/>
                    </a:cxn>
                    <a:cxn ang="0">
                      <a:pos x="992" y="185"/>
                    </a:cxn>
                    <a:cxn ang="0">
                      <a:pos x="1011" y="153"/>
                    </a:cxn>
                    <a:cxn ang="0">
                      <a:pos x="1051" y="177"/>
                    </a:cxn>
                    <a:cxn ang="0">
                      <a:pos x="1106" y="129"/>
                    </a:cxn>
                    <a:cxn ang="0">
                      <a:pos x="1150" y="125"/>
                    </a:cxn>
                    <a:cxn ang="0">
                      <a:pos x="1189" y="149"/>
                    </a:cxn>
                    <a:cxn ang="0">
                      <a:pos x="1178" y="187"/>
                    </a:cxn>
                    <a:cxn ang="0">
                      <a:pos x="1183" y="287"/>
                    </a:cxn>
                    <a:cxn ang="0">
                      <a:pos x="1193" y="306"/>
                    </a:cxn>
                    <a:cxn ang="0">
                      <a:pos x="1230" y="296"/>
                    </a:cxn>
                    <a:cxn ang="0">
                      <a:pos x="1303" y="287"/>
                    </a:cxn>
                    <a:cxn ang="0">
                      <a:pos x="1340" y="335"/>
                    </a:cxn>
                    <a:cxn ang="0">
                      <a:pos x="1260" y="370"/>
                    </a:cxn>
                    <a:cxn ang="0">
                      <a:pos x="1193" y="410"/>
                    </a:cxn>
                    <a:cxn ang="0">
                      <a:pos x="1154" y="442"/>
                    </a:cxn>
                    <a:cxn ang="0">
                      <a:pos x="1110" y="485"/>
                    </a:cxn>
                    <a:cxn ang="0">
                      <a:pos x="1047" y="465"/>
                    </a:cxn>
                    <a:cxn ang="0">
                      <a:pos x="1051" y="517"/>
                    </a:cxn>
                    <a:cxn ang="0">
                      <a:pos x="1043" y="572"/>
                    </a:cxn>
                    <a:cxn ang="0">
                      <a:pos x="972" y="631"/>
                    </a:cxn>
                    <a:cxn ang="0">
                      <a:pos x="881" y="620"/>
                    </a:cxn>
                    <a:cxn ang="0">
                      <a:pos x="845" y="647"/>
                    </a:cxn>
                    <a:cxn ang="0">
                      <a:pos x="778" y="668"/>
                    </a:cxn>
                    <a:cxn ang="0">
                      <a:pos x="711" y="631"/>
                    </a:cxn>
                    <a:cxn ang="0">
                      <a:pos x="655" y="616"/>
                    </a:cxn>
                    <a:cxn ang="0">
                      <a:pos x="403" y="596"/>
                    </a:cxn>
                    <a:cxn ang="0">
                      <a:pos x="372" y="565"/>
                    </a:cxn>
                    <a:cxn ang="0">
                      <a:pos x="339" y="509"/>
                    </a:cxn>
                    <a:cxn ang="0">
                      <a:pos x="287" y="482"/>
                    </a:cxn>
                    <a:cxn ang="0">
                      <a:pos x="241" y="469"/>
                    </a:cxn>
                    <a:cxn ang="0">
                      <a:pos x="138" y="449"/>
                    </a:cxn>
                    <a:cxn ang="0">
                      <a:pos x="107" y="375"/>
                    </a:cxn>
                    <a:cxn ang="0">
                      <a:pos x="90" y="323"/>
                    </a:cxn>
                    <a:cxn ang="0">
                      <a:pos x="24" y="287"/>
                    </a:cxn>
                    <a:cxn ang="0">
                      <a:pos x="0" y="253"/>
                    </a:cxn>
                  </a:cxnLst>
                  <a:rect l="0" t="0" r="r" b="b"/>
                  <a:pathLst>
                    <a:path w="1340" h="668">
                      <a:moveTo>
                        <a:pt x="0" y="253"/>
                      </a:moveTo>
                      <a:lnTo>
                        <a:pt x="28" y="229"/>
                      </a:lnTo>
                      <a:lnTo>
                        <a:pt x="87" y="214"/>
                      </a:lnTo>
                      <a:lnTo>
                        <a:pt x="221" y="202"/>
                      </a:lnTo>
                      <a:lnTo>
                        <a:pt x="237" y="222"/>
                      </a:lnTo>
                      <a:lnTo>
                        <a:pt x="284" y="229"/>
                      </a:lnTo>
                      <a:lnTo>
                        <a:pt x="304" y="249"/>
                      </a:lnTo>
                      <a:lnTo>
                        <a:pt x="399" y="238"/>
                      </a:lnTo>
                      <a:lnTo>
                        <a:pt x="375" y="187"/>
                      </a:lnTo>
                      <a:lnTo>
                        <a:pt x="359" y="163"/>
                      </a:lnTo>
                      <a:lnTo>
                        <a:pt x="399" y="159"/>
                      </a:lnTo>
                      <a:lnTo>
                        <a:pt x="399" y="80"/>
                      </a:lnTo>
                      <a:lnTo>
                        <a:pt x="399" y="0"/>
                      </a:lnTo>
                      <a:lnTo>
                        <a:pt x="482" y="31"/>
                      </a:lnTo>
                      <a:lnTo>
                        <a:pt x="537" y="35"/>
                      </a:lnTo>
                      <a:lnTo>
                        <a:pt x="576" y="74"/>
                      </a:lnTo>
                      <a:lnTo>
                        <a:pt x="596" y="114"/>
                      </a:lnTo>
                      <a:lnTo>
                        <a:pt x="663" y="114"/>
                      </a:lnTo>
                      <a:lnTo>
                        <a:pt x="762" y="121"/>
                      </a:lnTo>
                      <a:lnTo>
                        <a:pt x="817" y="153"/>
                      </a:lnTo>
                      <a:lnTo>
                        <a:pt x="861" y="165"/>
                      </a:lnTo>
                      <a:lnTo>
                        <a:pt x="872" y="200"/>
                      </a:lnTo>
                      <a:lnTo>
                        <a:pt x="992" y="185"/>
                      </a:lnTo>
                      <a:lnTo>
                        <a:pt x="1011" y="153"/>
                      </a:lnTo>
                      <a:lnTo>
                        <a:pt x="1051" y="177"/>
                      </a:lnTo>
                      <a:lnTo>
                        <a:pt x="1106" y="129"/>
                      </a:lnTo>
                      <a:lnTo>
                        <a:pt x="1150" y="125"/>
                      </a:lnTo>
                      <a:lnTo>
                        <a:pt x="1189" y="149"/>
                      </a:lnTo>
                      <a:lnTo>
                        <a:pt x="1178" y="187"/>
                      </a:lnTo>
                      <a:lnTo>
                        <a:pt x="1183" y="287"/>
                      </a:lnTo>
                      <a:lnTo>
                        <a:pt x="1193" y="306"/>
                      </a:lnTo>
                      <a:lnTo>
                        <a:pt x="1230" y="296"/>
                      </a:lnTo>
                      <a:lnTo>
                        <a:pt x="1303" y="287"/>
                      </a:lnTo>
                      <a:lnTo>
                        <a:pt x="1340" y="335"/>
                      </a:lnTo>
                      <a:lnTo>
                        <a:pt x="1260" y="370"/>
                      </a:lnTo>
                      <a:lnTo>
                        <a:pt x="1193" y="410"/>
                      </a:lnTo>
                      <a:lnTo>
                        <a:pt x="1154" y="442"/>
                      </a:lnTo>
                      <a:lnTo>
                        <a:pt x="1110" y="485"/>
                      </a:lnTo>
                      <a:lnTo>
                        <a:pt x="1047" y="465"/>
                      </a:lnTo>
                      <a:lnTo>
                        <a:pt x="1051" y="517"/>
                      </a:lnTo>
                      <a:lnTo>
                        <a:pt x="1043" y="572"/>
                      </a:lnTo>
                      <a:lnTo>
                        <a:pt x="972" y="631"/>
                      </a:lnTo>
                      <a:lnTo>
                        <a:pt x="881" y="620"/>
                      </a:lnTo>
                      <a:lnTo>
                        <a:pt x="845" y="647"/>
                      </a:lnTo>
                      <a:lnTo>
                        <a:pt x="778" y="668"/>
                      </a:lnTo>
                      <a:lnTo>
                        <a:pt x="711" y="631"/>
                      </a:lnTo>
                      <a:lnTo>
                        <a:pt x="655" y="616"/>
                      </a:lnTo>
                      <a:lnTo>
                        <a:pt x="403" y="596"/>
                      </a:lnTo>
                      <a:lnTo>
                        <a:pt x="372" y="565"/>
                      </a:lnTo>
                      <a:lnTo>
                        <a:pt x="339" y="509"/>
                      </a:lnTo>
                      <a:lnTo>
                        <a:pt x="287" y="482"/>
                      </a:lnTo>
                      <a:lnTo>
                        <a:pt x="241" y="469"/>
                      </a:lnTo>
                      <a:lnTo>
                        <a:pt x="138" y="449"/>
                      </a:lnTo>
                      <a:lnTo>
                        <a:pt x="107" y="375"/>
                      </a:lnTo>
                      <a:lnTo>
                        <a:pt x="90" y="323"/>
                      </a:lnTo>
                      <a:lnTo>
                        <a:pt x="24" y="287"/>
                      </a:lnTo>
                      <a:lnTo>
                        <a:pt x="0" y="253"/>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78" name="Freeform 204"/>
                <p:cNvSpPr>
                  <a:spLocks/>
                </p:cNvSpPr>
                <p:nvPr/>
              </p:nvSpPr>
              <p:spPr bwMode="auto">
                <a:xfrm>
                  <a:off x="2748" y="2754"/>
                  <a:ext cx="24" cy="12"/>
                </a:xfrm>
                <a:custGeom>
                  <a:avLst/>
                  <a:gdLst/>
                  <a:ahLst/>
                  <a:cxnLst>
                    <a:cxn ang="0">
                      <a:pos x="71" y="0"/>
                    </a:cxn>
                    <a:cxn ang="0">
                      <a:pos x="6" y="5"/>
                    </a:cxn>
                    <a:cxn ang="0">
                      <a:pos x="0" y="23"/>
                    </a:cxn>
                    <a:cxn ang="0">
                      <a:pos x="11" y="36"/>
                    </a:cxn>
                    <a:cxn ang="0">
                      <a:pos x="59" y="33"/>
                    </a:cxn>
                    <a:cxn ang="0">
                      <a:pos x="71" y="0"/>
                    </a:cxn>
                  </a:cxnLst>
                  <a:rect l="0" t="0" r="r" b="b"/>
                  <a:pathLst>
                    <a:path w="71" h="36">
                      <a:moveTo>
                        <a:pt x="71" y="0"/>
                      </a:moveTo>
                      <a:lnTo>
                        <a:pt x="6" y="5"/>
                      </a:lnTo>
                      <a:lnTo>
                        <a:pt x="0" y="23"/>
                      </a:lnTo>
                      <a:lnTo>
                        <a:pt x="11" y="36"/>
                      </a:lnTo>
                      <a:lnTo>
                        <a:pt x="59" y="33"/>
                      </a:lnTo>
                      <a:lnTo>
                        <a:pt x="71" y="0"/>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79" name="Freeform 205"/>
                <p:cNvSpPr>
                  <a:spLocks/>
                </p:cNvSpPr>
                <p:nvPr/>
              </p:nvSpPr>
              <p:spPr bwMode="auto">
                <a:xfrm>
                  <a:off x="3040" y="2797"/>
                  <a:ext cx="28" cy="29"/>
                </a:xfrm>
                <a:custGeom>
                  <a:avLst/>
                  <a:gdLst/>
                  <a:ahLst/>
                  <a:cxnLst>
                    <a:cxn ang="0">
                      <a:pos x="40" y="0"/>
                    </a:cxn>
                    <a:cxn ang="0">
                      <a:pos x="12" y="14"/>
                    </a:cxn>
                    <a:cxn ang="0">
                      <a:pos x="17" y="43"/>
                    </a:cxn>
                    <a:cxn ang="0">
                      <a:pos x="0" y="59"/>
                    </a:cxn>
                    <a:cxn ang="0">
                      <a:pos x="2" y="87"/>
                    </a:cxn>
                    <a:cxn ang="0">
                      <a:pos x="30" y="83"/>
                    </a:cxn>
                    <a:cxn ang="0">
                      <a:pos x="68" y="83"/>
                    </a:cxn>
                    <a:cxn ang="0">
                      <a:pos x="83" y="63"/>
                    </a:cxn>
                    <a:cxn ang="0">
                      <a:pos x="73" y="11"/>
                    </a:cxn>
                    <a:cxn ang="0">
                      <a:pos x="40" y="0"/>
                    </a:cxn>
                  </a:cxnLst>
                  <a:rect l="0" t="0" r="r" b="b"/>
                  <a:pathLst>
                    <a:path w="83" h="87">
                      <a:moveTo>
                        <a:pt x="40" y="0"/>
                      </a:moveTo>
                      <a:lnTo>
                        <a:pt x="12" y="14"/>
                      </a:lnTo>
                      <a:lnTo>
                        <a:pt x="17" y="43"/>
                      </a:lnTo>
                      <a:lnTo>
                        <a:pt x="0" y="59"/>
                      </a:lnTo>
                      <a:lnTo>
                        <a:pt x="2" y="87"/>
                      </a:lnTo>
                      <a:lnTo>
                        <a:pt x="30" y="83"/>
                      </a:lnTo>
                      <a:lnTo>
                        <a:pt x="68" y="83"/>
                      </a:lnTo>
                      <a:lnTo>
                        <a:pt x="83" y="63"/>
                      </a:lnTo>
                      <a:lnTo>
                        <a:pt x="73" y="11"/>
                      </a:lnTo>
                      <a:lnTo>
                        <a:pt x="40" y="0"/>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grpSp>
          <p:sp>
            <p:nvSpPr>
              <p:cNvPr id="297" name="Freeform 206"/>
              <p:cNvSpPr>
                <a:spLocks/>
              </p:cNvSpPr>
              <p:nvPr/>
            </p:nvSpPr>
            <p:spPr bwMode="auto">
              <a:xfrm>
                <a:off x="4972698" y="4782503"/>
                <a:ext cx="320000" cy="323042"/>
              </a:xfrm>
              <a:custGeom>
                <a:avLst/>
                <a:gdLst/>
                <a:ahLst/>
                <a:cxnLst>
                  <a:cxn ang="0">
                    <a:pos x="395" y="2"/>
                  </a:cxn>
                  <a:cxn ang="0">
                    <a:pos x="388" y="29"/>
                  </a:cxn>
                  <a:cxn ang="0">
                    <a:pos x="352" y="45"/>
                  </a:cxn>
                  <a:cxn ang="0">
                    <a:pos x="334" y="77"/>
                  </a:cxn>
                  <a:cxn ang="0">
                    <a:pos x="322" y="215"/>
                  </a:cxn>
                  <a:cxn ang="0">
                    <a:pos x="342" y="235"/>
                  </a:cxn>
                  <a:cxn ang="0">
                    <a:pos x="374" y="239"/>
                  </a:cxn>
                  <a:cxn ang="0">
                    <a:pos x="381" y="294"/>
                  </a:cxn>
                  <a:cxn ang="0">
                    <a:pos x="370" y="324"/>
                  </a:cxn>
                  <a:cxn ang="0">
                    <a:pos x="320" y="326"/>
                  </a:cxn>
                  <a:cxn ang="0">
                    <a:pos x="301" y="302"/>
                  </a:cxn>
                  <a:cxn ang="0">
                    <a:pos x="291" y="253"/>
                  </a:cxn>
                  <a:cxn ang="0">
                    <a:pos x="254" y="233"/>
                  </a:cxn>
                  <a:cxn ang="0">
                    <a:pos x="249" y="215"/>
                  </a:cxn>
                  <a:cxn ang="0">
                    <a:pos x="213" y="224"/>
                  </a:cxn>
                  <a:cxn ang="0">
                    <a:pos x="199" y="251"/>
                  </a:cxn>
                  <a:cxn ang="0">
                    <a:pos x="178" y="243"/>
                  </a:cxn>
                  <a:cxn ang="0">
                    <a:pos x="164" y="195"/>
                  </a:cxn>
                  <a:cxn ang="0">
                    <a:pos x="115" y="190"/>
                  </a:cxn>
                  <a:cxn ang="0">
                    <a:pos x="109" y="297"/>
                  </a:cxn>
                  <a:cxn ang="0">
                    <a:pos x="67" y="297"/>
                  </a:cxn>
                  <a:cxn ang="0">
                    <a:pos x="51" y="269"/>
                  </a:cxn>
                  <a:cxn ang="0">
                    <a:pos x="33" y="270"/>
                  </a:cxn>
                  <a:cxn ang="0">
                    <a:pos x="32" y="297"/>
                  </a:cxn>
                  <a:cxn ang="0">
                    <a:pos x="2" y="300"/>
                  </a:cxn>
                  <a:cxn ang="0">
                    <a:pos x="0" y="422"/>
                  </a:cxn>
                  <a:cxn ang="0">
                    <a:pos x="5" y="462"/>
                  </a:cxn>
                  <a:cxn ang="0">
                    <a:pos x="40" y="508"/>
                  </a:cxn>
                  <a:cxn ang="0">
                    <a:pos x="41" y="531"/>
                  </a:cxn>
                  <a:cxn ang="0">
                    <a:pos x="65" y="538"/>
                  </a:cxn>
                  <a:cxn ang="0">
                    <a:pos x="185" y="545"/>
                  </a:cxn>
                  <a:cxn ang="0">
                    <a:pos x="213" y="535"/>
                  </a:cxn>
                  <a:cxn ang="0">
                    <a:pos x="254" y="535"/>
                  </a:cxn>
                  <a:cxn ang="0">
                    <a:pos x="281" y="525"/>
                  </a:cxn>
                  <a:cxn ang="0">
                    <a:pos x="287" y="493"/>
                  </a:cxn>
                  <a:cxn ang="0">
                    <a:pos x="310" y="486"/>
                  </a:cxn>
                  <a:cxn ang="0">
                    <a:pos x="328" y="474"/>
                  </a:cxn>
                  <a:cxn ang="0">
                    <a:pos x="332" y="442"/>
                  </a:cxn>
                  <a:cxn ang="0">
                    <a:pos x="374" y="436"/>
                  </a:cxn>
                  <a:cxn ang="0">
                    <a:pos x="391" y="411"/>
                  </a:cxn>
                  <a:cxn ang="0">
                    <a:pos x="464" y="395"/>
                  </a:cxn>
                  <a:cxn ang="0">
                    <a:pos x="477" y="366"/>
                  </a:cxn>
                  <a:cxn ang="0">
                    <a:pos x="514" y="348"/>
                  </a:cxn>
                  <a:cxn ang="0">
                    <a:pos x="519" y="263"/>
                  </a:cxn>
                  <a:cxn ang="0">
                    <a:pos x="546" y="241"/>
                  </a:cxn>
                  <a:cxn ang="0">
                    <a:pos x="533" y="187"/>
                  </a:cxn>
                  <a:cxn ang="0">
                    <a:pos x="537" y="125"/>
                  </a:cxn>
                  <a:cxn ang="0">
                    <a:pos x="508" y="81"/>
                  </a:cxn>
                  <a:cxn ang="0">
                    <a:pos x="467" y="59"/>
                  </a:cxn>
                  <a:cxn ang="0">
                    <a:pos x="436" y="25"/>
                  </a:cxn>
                  <a:cxn ang="0">
                    <a:pos x="429" y="0"/>
                  </a:cxn>
                  <a:cxn ang="0">
                    <a:pos x="395" y="2"/>
                  </a:cxn>
                </a:cxnLst>
                <a:rect l="0" t="0" r="r" b="b"/>
                <a:pathLst>
                  <a:path w="546" h="545">
                    <a:moveTo>
                      <a:pt x="395" y="2"/>
                    </a:moveTo>
                    <a:lnTo>
                      <a:pt x="388" y="29"/>
                    </a:lnTo>
                    <a:lnTo>
                      <a:pt x="352" y="45"/>
                    </a:lnTo>
                    <a:lnTo>
                      <a:pt x="334" y="77"/>
                    </a:lnTo>
                    <a:lnTo>
                      <a:pt x="322" y="215"/>
                    </a:lnTo>
                    <a:lnTo>
                      <a:pt x="342" y="235"/>
                    </a:lnTo>
                    <a:lnTo>
                      <a:pt x="374" y="239"/>
                    </a:lnTo>
                    <a:lnTo>
                      <a:pt x="381" y="294"/>
                    </a:lnTo>
                    <a:lnTo>
                      <a:pt x="370" y="324"/>
                    </a:lnTo>
                    <a:lnTo>
                      <a:pt x="320" y="326"/>
                    </a:lnTo>
                    <a:lnTo>
                      <a:pt x="301" y="302"/>
                    </a:lnTo>
                    <a:lnTo>
                      <a:pt x="291" y="253"/>
                    </a:lnTo>
                    <a:lnTo>
                      <a:pt x="254" y="233"/>
                    </a:lnTo>
                    <a:lnTo>
                      <a:pt x="249" y="215"/>
                    </a:lnTo>
                    <a:lnTo>
                      <a:pt x="213" y="224"/>
                    </a:lnTo>
                    <a:lnTo>
                      <a:pt x="199" y="251"/>
                    </a:lnTo>
                    <a:lnTo>
                      <a:pt x="178" y="243"/>
                    </a:lnTo>
                    <a:lnTo>
                      <a:pt x="164" y="195"/>
                    </a:lnTo>
                    <a:lnTo>
                      <a:pt x="115" y="190"/>
                    </a:lnTo>
                    <a:lnTo>
                      <a:pt x="109" y="297"/>
                    </a:lnTo>
                    <a:lnTo>
                      <a:pt x="67" y="297"/>
                    </a:lnTo>
                    <a:lnTo>
                      <a:pt x="51" y="269"/>
                    </a:lnTo>
                    <a:lnTo>
                      <a:pt x="33" y="270"/>
                    </a:lnTo>
                    <a:lnTo>
                      <a:pt x="32" y="297"/>
                    </a:lnTo>
                    <a:lnTo>
                      <a:pt x="2" y="300"/>
                    </a:lnTo>
                    <a:lnTo>
                      <a:pt x="0" y="422"/>
                    </a:lnTo>
                    <a:lnTo>
                      <a:pt x="5" y="462"/>
                    </a:lnTo>
                    <a:lnTo>
                      <a:pt x="40" y="508"/>
                    </a:lnTo>
                    <a:lnTo>
                      <a:pt x="41" y="531"/>
                    </a:lnTo>
                    <a:lnTo>
                      <a:pt x="65" y="538"/>
                    </a:lnTo>
                    <a:lnTo>
                      <a:pt x="185" y="545"/>
                    </a:lnTo>
                    <a:lnTo>
                      <a:pt x="213" y="535"/>
                    </a:lnTo>
                    <a:lnTo>
                      <a:pt x="254" y="535"/>
                    </a:lnTo>
                    <a:lnTo>
                      <a:pt x="281" y="525"/>
                    </a:lnTo>
                    <a:lnTo>
                      <a:pt x="287" y="493"/>
                    </a:lnTo>
                    <a:lnTo>
                      <a:pt x="310" y="486"/>
                    </a:lnTo>
                    <a:lnTo>
                      <a:pt x="328" y="474"/>
                    </a:lnTo>
                    <a:lnTo>
                      <a:pt x="332" y="442"/>
                    </a:lnTo>
                    <a:lnTo>
                      <a:pt x="374" y="436"/>
                    </a:lnTo>
                    <a:lnTo>
                      <a:pt x="391" y="411"/>
                    </a:lnTo>
                    <a:lnTo>
                      <a:pt x="464" y="395"/>
                    </a:lnTo>
                    <a:lnTo>
                      <a:pt x="477" y="366"/>
                    </a:lnTo>
                    <a:lnTo>
                      <a:pt x="514" y="348"/>
                    </a:lnTo>
                    <a:lnTo>
                      <a:pt x="519" y="263"/>
                    </a:lnTo>
                    <a:lnTo>
                      <a:pt x="546" y="241"/>
                    </a:lnTo>
                    <a:lnTo>
                      <a:pt x="533" y="187"/>
                    </a:lnTo>
                    <a:lnTo>
                      <a:pt x="537" y="125"/>
                    </a:lnTo>
                    <a:lnTo>
                      <a:pt x="508" y="81"/>
                    </a:lnTo>
                    <a:lnTo>
                      <a:pt x="467" y="59"/>
                    </a:lnTo>
                    <a:lnTo>
                      <a:pt x="436" y="25"/>
                    </a:lnTo>
                    <a:lnTo>
                      <a:pt x="429" y="0"/>
                    </a:lnTo>
                    <a:lnTo>
                      <a:pt x="395" y="2"/>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298" name="Freeform 207"/>
              <p:cNvSpPr>
                <a:spLocks/>
              </p:cNvSpPr>
              <p:nvPr/>
            </p:nvSpPr>
            <p:spPr bwMode="auto">
              <a:xfrm>
                <a:off x="6518194" y="4251792"/>
                <a:ext cx="52747" cy="111822"/>
              </a:xfrm>
              <a:custGeom>
                <a:avLst/>
                <a:gdLst/>
                <a:ahLst/>
                <a:cxnLst>
                  <a:cxn ang="0">
                    <a:pos x="31" y="0"/>
                  </a:cxn>
                  <a:cxn ang="0">
                    <a:pos x="4" y="56"/>
                  </a:cxn>
                  <a:cxn ang="0">
                    <a:pos x="0" y="127"/>
                  </a:cxn>
                  <a:cxn ang="0">
                    <a:pos x="28" y="190"/>
                  </a:cxn>
                  <a:cxn ang="0">
                    <a:pos x="90" y="179"/>
                  </a:cxn>
                  <a:cxn ang="0">
                    <a:pos x="90" y="63"/>
                  </a:cxn>
                  <a:cxn ang="0">
                    <a:pos x="70" y="36"/>
                  </a:cxn>
                  <a:cxn ang="0">
                    <a:pos x="31" y="0"/>
                  </a:cxn>
                </a:cxnLst>
                <a:rect l="0" t="0" r="r" b="b"/>
                <a:pathLst>
                  <a:path w="90" h="190">
                    <a:moveTo>
                      <a:pt x="31" y="0"/>
                    </a:moveTo>
                    <a:lnTo>
                      <a:pt x="4" y="56"/>
                    </a:lnTo>
                    <a:lnTo>
                      <a:pt x="0" y="127"/>
                    </a:lnTo>
                    <a:lnTo>
                      <a:pt x="28" y="190"/>
                    </a:lnTo>
                    <a:lnTo>
                      <a:pt x="90" y="179"/>
                    </a:lnTo>
                    <a:lnTo>
                      <a:pt x="90" y="63"/>
                    </a:lnTo>
                    <a:lnTo>
                      <a:pt x="70" y="36"/>
                    </a:lnTo>
                    <a:lnTo>
                      <a:pt x="31" y="0"/>
                    </a:lnTo>
                    <a:close/>
                  </a:path>
                </a:pathLst>
              </a:custGeom>
              <a:no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299" name="Freeform 208"/>
              <p:cNvSpPr>
                <a:spLocks/>
              </p:cNvSpPr>
              <p:nvPr/>
            </p:nvSpPr>
            <p:spPr bwMode="auto">
              <a:xfrm>
                <a:off x="4253576" y="4092046"/>
                <a:ext cx="210989" cy="156196"/>
              </a:xfrm>
              <a:custGeom>
                <a:avLst/>
                <a:gdLst/>
                <a:ahLst/>
                <a:cxnLst>
                  <a:cxn ang="0">
                    <a:pos x="360" y="133"/>
                  </a:cxn>
                  <a:cxn ang="0">
                    <a:pos x="347" y="181"/>
                  </a:cxn>
                  <a:cxn ang="0">
                    <a:pos x="297" y="197"/>
                  </a:cxn>
                  <a:cxn ang="0">
                    <a:pos x="261" y="245"/>
                  </a:cxn>
                  <a:cxn ang="0">
                    <a:pos x="239" y="248"/>
                  </a:cxn>
                  <a:cxn ang="0">
                    <a:pos x="201" y="241"/>
                  </a:cxn>
                  <a:cxn ang="0">
                    <a:pos x="169" y="221"/>
                  </a:cxn>
                  <a:cxn ang="0">
                    <a:pos x="142" y="221"/>
                  </a:cxn>
                  <a:cxn ang="0">
                    <a:pos x="119" y="263"/>
                  </a:cxn>
                  <a:cxn ang="0">
                    <a:pos x="29" y="260"/>
                  </a:cxn>
                  <a:cxn ang="0">
                    <a:pos x="0" y="240"/>
                  </a:cxn>
                  <a:cxn ang="0">
                    <a:pos x="15" y="178"/>
                  </a:cxn>
                  <a:cxn ang="0">
                    <a:pos x="46" y="134"/>
                  </a:cxn>
                  <a:cxn ang="0">
                    <a:pos x="62" y="99"/>
                  </a:cxn>
                  <a:cxn ang="0">
                    <a:pos x="74" y="75"/>
                  </a:cxn>
                  <a:cxn ang="0">
                    <a:pos x="134" y="55"/>
                  </a:cxn>
                  <a:cxn ang="0">
                    <a:pos x="157" y="31"/>
                  </a:cxn>
                  <a:cxn ang="0">
                    <a:pos x="180" y="0"/>
                  </a:cxn>
                  <a:cxn ang="0">
                    <a:pos x="257" y="4"/>
                  </a:cxn>
                  <a:cxn ang="0">
                    <a:pos x="273" y="30"/>
                  </a:cxn>
                  <a:cxn ang="0">
                    <a:pos x="301" y="46"/>
                  </a:cxn>
                  <a:cxn ang="0">
                    <a:pos x="305" y="94"/>
                  </a:cxn>
                  <a:cxn ang="0">
                    <a:pos x="336" y="98"/>
                  </a:cxn>
                  <a:cxn ang="0">
                    <a:pos x="360" y="133"/>
                  </a:cxn>
                </a:cxnLst>
                <a:rect l="0" t="0" r="r" b="b"/>
                <a:pathLst>
                  <a:path w="360" h="263">
                    <a:moveTo>
                      <a:pt x="360" y="133"/>
                    </a:moveTo>
                    <a:lnTo>
                      <a:pt x="347" y="181"/>
                    </a:lnTo>
                    <a:lnTo>
                      <a:pt x="297" y="197"/>
                    </a:lnTo>
                    <a:lnTo>
                      <a:pt x="261" y="245"/>
                    </a:lnTo>
                    <a:lnTo>
                      <a:pt x="239" y="248"/>
                    </a:lnTo>
                    <a:lnTo>
                      <a:pt x="201" y="241"/>
                    </a:lnTo>
                    <a:lnTo>
                      <a:pt x="169" y="221"/>
                    </a:lnTo>
                    <a:lnTo>
                      <a:pt x="142" y="221"/>
                    </a:lnTo>
                    <a:lnTo>
                      <a:pt x="119" y="263"/>
                    </a:lnTo>
                    <a:lnTo>
                      <a:pt x="29" y="260"/>
                    </a:lnTo>
                    <a:lnTo>
                      <a:pt x="0" y="240"/>
                    </a:lnTo>
                    <a:lnTo>
                      <a:pt x="15" y="178"/>
                    </a:lnTo>
                    <a:lnTo>
                      <a:pt x="46" y="134"/>
                    </a:lnTo>
                    <a:lnTo>
                      <a:pt x="62" y="99"/>
                    </a:lnTo>
                    <a:lnTo>
                      <a:pt x="74" y="75"/>
                    </a:lnTo>
                    <a:lnTo>
                      <a:pt x="134" y="55"/>
                    </a:lnTo>
                    <a:lnTo>
                      <a:pt x="157" y="31"/>
                    </a:lnTo>
                    <a:lnTo>
                      <a:pt x="180" y="0"/>
                    </a:lnTo>
                    <a:lnTo>
                      <a:pt x="257" y="4"/>
                    </a:lnTo>
                    <a:lnTo>
                      <a:pt x="273" y="30"/>
                    </a:lnTo>
                    <a:lnTo>
                      <a:pt x="301" y="46"/>
                    </a:lnTo>
                    <a:lnTo>
                      <a:pt x="305" y="94"/>
                    </a:lnTo>
                    <a:lnTo>
                      <a:pt x="336" y="98"/>
                    </a:lnTo>
                    <a:lnTo>
                      <a:pt x="360" y="133"/>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00" name="Freeform 209"/>
              <p:cNvSpPr>
                <a:spLocks/>
              </p:cNvSpPr>
              <p:nvPr/>
            </p:nvSpPr>
            <p:spPr bwMode="auto">
              <a:xfrm>
                <a:off x="3998630" y="4163044"/>
                <a:ext cx="209231" cy="172171"/>
              </a:xfrm>
              <a:custGeom>
                <a:avLst/>
                <a:gdLst/>
                <a:ahLst/>
                <a:cxnLst>
                  <a:cxn ang="0">
                    <a:pos x="0" y="51"/>
                  </a:cxn>
                  <a:cxn ang="0">
                    <a:pos x="24" y="19"/>
                  </a:cxn>
                  <a:cxn ang="0">
                    <a:pos x="79" y="0"/>
                  </a:cxn>
                  <a:cxn ang="0">
                    <a:pos x="143" y="11"/>
                  </a:cxn>
                  <a:cxn ang="0">
                    <a:pos x="194" y="11"/>
                  </a:cxn>
                  <a:cxn ang="0">
                    <a:pos x="240" y="24"/>
                  </a:cxn>
                  <a:cxn ang="0">
                    <a:pos x="292" y="36"/>
                  </a:cxn>
                  <a:cxn ang="0">
                    <a:pos x="328" y="71"/>
                  </a:cxn>
                  <a:cxn ang="0">
                    <a:pos x="341" y="134"/>
                  </a:cxn>
                  <a:cxn ang="0">
                    <a:pos x="324" y="169"/>
                  </a:cxn>
                  <a:cxn ang="0">
                    <a:pos x="357" y="197"/>
                  </a:cxn>
                  <a:cxn ang="0">
                    <a:pos x="305" y="232"/>
                  </a:cxn>
                  <a:cxn ang="0">
                    <a:pos x="293" y="292"/>
                  </a:cxn>
                  <a:cxn ang="0">
                    <a:pos x="256" y="281"/>
                  </a:cxn>
                  <a:cxn ang="0">
                    <a:pos x="229" y="226"/>
                  </a:cxn>
                  <a:cxn ang="0">
                    <a:pos x="216" y="174"/>
                  </a:cxn>
                  <a:cxn ang="0">
                    <a:pos x="166" y="147"/>
                  </a:cxn>
                  <a:cxn ang="0">
                    <a:pos x="126" y="167"/>
                  </a:cxn>
                  <a:cxn ang="0">
                    <a:pos x="78" y="178"/>
                  </a:cxn>
                  <a:cxn ang="0">
                    <a:pos x="23" y="119"/>
                  </a:cxn>
                  <a:cxn ang="0">
                    <a:pos x="0" y="51"/>
                  </a:cxn>
                </a:cxnLst>
                <a:rect l="0" t="0" r="r" b="b"/>
                <a:pathLst>
                  <a:path w="357" h="292">
                    <a:moveTo>
                      <a:pt x="0" y="51"/>
                    </a:moveTo>
                    <a:lnTo>
                      <a:pt x="24" y="19"/>
                    </a:lnTo>
                    <a:lnTo>
                      <a:pt x="79" y="0"/>
                    </a:lnTo>
                    <a:lnTo>
                      <a:pt x="143" y="11"/>
                    </a:lnTo>
                    <a:lnTo>
                      <a:pt x="194" y="11"/>
                    </a:lnTo>
                    <a:lnTo>
                      <a:pt x="240" y="24"/>
                    </a:lnTo>
                    <a:lnTo>
                      <a:pt x="292" y="36"/>
                    </a:lnTo>
                    <a:lnTo>
                      <a:pt x="328" y="71"/>
                    </a:lnTo>
                    <a:lnTo>
                      <a:pt x="341" y="134"/>
                    </a:lnTo>
                    <a:lnTo>
                      <a:pt x="324" y="169"/>
                    </a:lnTo>
                    <a:lnTo>
                      <a:pt x="357" y="197"/>
                    </a:lnTo>
                    <a:lnTo>
                      <a:pt x="305" y="232"/>
                    </a:lnTo>
                    <a:lnTo>
                      <a:pt x="293" y="292"/>
                    </a:lnTo>
                    <a:lnTo>
                      <a:pt x="256" y="281"/>
                    </a:lnTo>
                    <a:lnTo>
                      <a:pt x="229" y="226"/>
                    </a:lnTo>
                    <a:lnTo>
                      <a:pt x="216" y="174"/>
                    </a:lnTo>
                    <a:lnTo>
                      <a:pt x="166" y="147"/>
                    </a:lnTo>
                    <a:lnTo>
                      <a:pt x="126" y="167"/>
                    </a:lnTo>
                    <a:lnTo>
                      <a:pt x="78" y="178"/>
                    </a:lnTo>
                    <a:lnTo>
                      <a:pt x="23" y="119"/>
                    </a:lnTo>
                    <a:lnTo>
                      <a:pt x="0" y="51"/>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01" name="Freeform 210"/>
              <p:cNvSpPr>
                <a:spLocks/>
              </p:cNvSpPr>
              <p:nvPr/>
            </p:nvSpPr>
            <p:spPr bwMode="auto">
              <a:xfrm>
                <a:off x="4320389" y="4223392"/>
                <a:ext cx="98462" cy="175721"/>
              </a:xfrm>
              <a:custGeom>
                <a:avLst/>
                <a:gdLst/>
                <a:ahLst/>
                <a:cxnLst>
                  <a:cxn ang="0">
                    <a:pos x="8" y="287"/>
                  </a:cxn>
                  <a:cxn ang="0">
                    <a:pos x="0" y="212"/>
                  </a:cxn>
                  <a:cxn ang="0">
                    <a:pos x="8" y="142"/>
                  </a:cxn>
                  <a:cxn ang="0">
                    <a:pos x="32" y="138"/>
                  </a:cxn>
                  <a:cxn ang="0">
                    <a:pos x="35" y="101"/>
                  </a:cxn>
                  <a:cxn ang="0">
                    <a:pos x="8" y="86"/>
                  </a:cxn>
                  <a:cxn ang="0">
                    <a:pos x="4" y="42"/>
                  </a:cxn>
                  <a:cxn ang="0">
                    <a:pos x="27" y="0"/>
                  </a:cxn>
                  <a:cxn ang="0">
                    <a:pos x="54" y="0"/>
                  </a:cxn>
                  <a:cxn ang="0">
                    <a:pos x="86" y="20"/>
                  </a:cxn>
                  <a:cxn ang="0">
                    <a:pos x="124" y="27"/>
                  </a:cxn>
                  <a:cxn ang="0">
                    <a:pos x="130" y="71"/>
                  </a:cxn>
                  <a:cxn ang="0">
                    <a:pos x="148" y="84"/>
                  </a:cxn>
                  <a:cxn ang="0">
                    <a:pos x="145" y="123"/>
                  </a:cxn>
                  <a:cxn ang="0">
                    <a:pos x="153" y="186"/>
                  </a:cxn>
                  <a:cxn ang="0">
                    <a:pos x="168" y="246"/>
                  </a:cxn>
                  <a:cxn ang="0">
                    <a:pos x="148" y="268"/>
                  </a:cxn>
                  <a:cxn ang="0">
                    <a:pos x="113" y="268"/>
                  </a:cxn>
                  <a:cxn ang="0">
                    <a:pos x="93" y="292"/>
                  </a:cxn>
                  <a:cxn ang="0">
                    <a:pos x="58" y="296"/>
                  </a:cxn>
                  <a:cxn ang="0">
                    <a:pos x="8" y="287"/>
                  </a:cxn>
                </a:cxnLst>
                <a:rect l="0" t="0" r="r" b="b"/>
                <a:pathLst>
                  <a:path w="168" h="296">
                    <a:moveTo>
                      <a:pt x="8" y="287"/>
                    </a:moveTo>
                    <a:lnTo>
                      <a:pt x="0" y="212"/>
                    </a:lnTo>
                    <a:lnTo>
                      <a:pt x="8" y="142"/>
                    </a:lnTo>
                    <a:lnTo>
                      <a:pt x="32" y="138"/>
                    </a:lnTo>
                    <a:lnTo>
                      <a:pt x="35" y="101"/>
                    </a:lnTo>
                    <a:lnTo>
                      <a:pt x="8" y="86"/>
                    </a:lnTo>
                    <a:lnTo>
                      <a:pt x="4" y="42"/>
                    </a:lnTo>
                    <a:lnTo>
                      <a:pt x="27" y="0"/>
                    </a:lnTo>
                    <a:lnTo>
                      <a:pt x="54" y="0"/>
                    </a:lnTo>
                    <a:lnTo>
                      <a:pt x="86" y="20"/>
                    </a:lnTo>
                    <a:lnTo>
                      <a:pt x="124" y="27"/>
                    </a:lnTo>
                    <a:lnTo>
                      <a:pt x="130" y="71"/>
                    </a:lnTo>
                    <a:lnTo>
                      <a:pt x="148" y="84"/>
                    </a:lnTo>
                    <a:lnTo>
                      <a:pt x="145" y="123"/>
                    </a:lnTo>
                    <a:lnTo>
                      <a:pt x="153" y="186"/>
                    </a:lnTo>
                    <a:lnTo>
                      <a:pt x="168" y="246"/>
                    </a:lnTo>
                    <a:lnTo>
                      <a:pt x="148" y="268"/>
                    </a:lnTo>
                    <a:lnTo>
                      <a:pt x="113" y="268"/>
                    </a:lnTo>
                    <a:lnTo>
                      <a:pt x="93" y="292"/>
                    </a:lnTo>
                    <a:lnTo>
                      <a:pt x="58" y="296"/>
                    </a:lnTo>
                    <a:lnTo>
                      <a:pt x="8" y="287"/>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02" name="Freeform 211"/>
              <p:cNvSpPr>
                <a:spLocks/>
              </p:cNvSpPr>
              <p:nvPr/>
            </p:nvSpPr>
            <p:spPr bwMode="auto">
              <a:xfrm>
                <a:off x="5178412" y="4624532"/>
                <a:ext cx="45714" cy="49699"/>
              </a:xfrm>
              <a:custGeom>
                <a:avLst/>
                <a:gdLst/>
                <a:ahLst/>
                <a:cxnLst>
                  <a:cxn ang="0">
                    <a:pos x="42" y="78"/>
                  </a:cxn>
                  <a:cxn ang="0">
                    <a:pos x="78" y="73"/>
                  </a:cxn>
                  <a:cxn ang="0">
                    <a:pos x="73" y="22"/>
                  </a:cxn>
                  <a:cxn ang="0">
                    <a:pos x="61" y="0"/>
                  </a:cxn>
                  <a:cxn ang="0">
                    <a:pos x="46" y="20"/>
                  </a:cxn>
                  <a:cxn ang="0">
                    <a:pos x="8" y="20"/>
                  </a:cxn>
                  <a:cxn ang="0">
                    <a:pos x="0" y="69"/>
                  </a:cxn>
                  <a:cxn ang="0">
                    <a:pos x="18" y="85"/>
                  </a:cxn>
                  <a:cxn ang="0">
                    <a:pos x="42" y="78"/>
                  </a:cxn>
                </a:cxnLst>
                <a:rect l="0" t="0" r="r" b="b"/>
                <a:pathLst>
                  <a:path w="78" h="85">
                    <a:moveTo>
                      <a:pt x="42" y="78"/>
                    </a:moveTo>
                    <a:lnTo>
                      <a:pt x="78" y="73"/>
                    </a:lnTo>
                    <a:lnTo>
                      <a:pt x="73" y="22"/>
                    </a:lnTo>
                    <a:lnTo>
                      <a:pt x="61" y="0"/>
                    </a:lnTo>
                    <a:lnTo>
                      <a:pt x="46" y="20"/>
                    </a:lnTo>
                    <a:lnTo>
                      <a:pt x="8" y="20"/>
                    </a:lnTo>
                    <a:lnTo>
                      <a:pt x="0" y="69"/>
                    </a:lnTo>
                    <a:lnTo>
                      <a:pt x="18" y="85"/>
                    </a:lnTo>
                    <a:lnTo>
                      <a:pt x="42" y="78"/>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03" name="Freeform 212"/>
              <p:cNvSpPr>
                <a:spLocks/>
              </p:cNvSpPr>
              <p:nvPr/>
            </p:nvSpPr>
            <p:spPr bwMode="auto">
              <a:xfrm>
                <a:off x="4830280" y="5240442"/>
                <a:ext cx="437803" cy="411790"/>
              </a:xfrm>
              <a:custGeom>
                <a:avLst/>
                <a:gdLst/>
                <a:ahLst/>
                <a:cxnLst>
                  <a:cxn ang="0">
                    <a:pos x="687" y="29"/>
                  </a:cxn>
                  <a:cxn ang="0">
                    <a:pos x="638" y="29"/>
                  </a:cxn>
                  <a:cxn ang="0">
                    <a:pos x="624" y="14"/>
                  </a:cxn>
                  <a:cxn ang="0">
                    <a:pos x="594" y="0"/>
                  </a:cxn>
                  <a:cxn ang="0">
                    <a:pos x="581" y="28"/>
                  </a:cxn>
                  <a:cxn ang="0">
                    <a:pos x="554" y="49"/>
                  </a:cxn>
                  <a:cxn ang="0">
                    <a:pos x="529" y="77"/>
                  </a:cxn>
                  <a:cxn ang="0">
                    <a:pos x="493" y="94"/>
                  </a:cxn>
                  <a:cxn ang="0">
                    <a:pos x="481" y="139"/>
                  </a:cxn>
                  <a:cxn ang="0">
                    <a:pos x="452" y="146"/>
                  </a:cxn>
                  <a:cxn ang="0">
                    <a:pos x="433" y="176"/>
                  </a:cxn>
                  <a:cxn ang="0">
                    <a:pos x="406" y="203"/>
                  </a:cxn>
                  <a:cxn ang="0">
                    <a:pos x="363" y="203"/>
                  </a:cxn>
                  <a:cxn ang="0">
                    <a:pos x="333" y="186"/>
                  </a:cxn>
                  <a:cxn ang="0">
                    <a:pos x="308" y="186"/>
                  </a:cxn>
                  <a:cxn ang="0">
                    <a:pos x="290" y="208"/>
                  </a:cxn>
                  <a:cxn ang="0">
                    <a:pos x="280" y="239"/>
                  </a:cxn>
                  <a:cxn ang="0">
                    <a:pos x="254" y="255"/>
                  </a:cxn>
                  <a:cxn ang="0">
                    <a:pos x="192" y="241"/>
                  </a:cxn>
                  <a:cxn ang="0">
                    <a:pos x="181" y="193"/>
                  </a:cxn>
                  <a:cxn ang="0">
                    <a:pos x="164" y="172"/>
                  </a:cxn>
                  <a:cxn ang="0">
                    <a:pos x="152" y="350"/>
                  </a:cxn>
                  <a:cxn ang="0">
                    <a:pos x="124" y="378"/>
                  </a:cxn>
                  <a:cxn ang="0">
                    <a:pos x="65" y="372"/>
                  </a:cxn>
                  <a:cxn ang="0">
                    <a:pos x="44" y="334"/>
                  </a:cxn>
                  <a:cxn ang="0">
                    <a:pos x="34" y="348"/>
                  </a:cxn>
                  <a:cxn ang="0">
                    <a:pos x="0" y="352"/>
                  </a:cxn>
                  <a:cxn ang="0">
                    <a:pos x="8" y="373"/>
                  </a:cxn>
                  <a:cxn ang="0">
                    <a:pos x="8" y="422"/>
                  </a:cxn>
                  <a:cxn ang="0">
                    <a:pos x="40" y="435"/>
                  </a:cxn>
                  <a:cxn ang="0">
                    <a:pos x="43" y="497"/>
                  </a:cxn>
                  <a:cxn ang="0">
                    <a:pos x="64" y="505"/>
                  </a:cxn>
                  <a:cxn ang="0">
                    <a:pos x="64" y="524"/>
                  </a:cxn>
                  <a:cxn ang="0">
                    <a:pos x="85" y="525"/>
                  </a:cxn>
                  <a:cxn ang="0">
                    <a:pos x="78" y="565"/>
                  </a:cxn>
                  <a:cxn ang="0">
                    <a:pos x="54" y="583"/>
                  </a:cxn>
                  <a:cxn ang="0">
                    <a:pos x="139" y="689"/>
                  </a:cxn>
                  <a:cxn ang="0">
                    <a:pos x="192" y="696"/>
                  </a:cxn>
                  <a:cxn ang="0">
                    <a:pos x="225" y="676"/>
                  </a:cxn>
                  <a:cxn ang="0">
                    <a:pos x="249" y="640"/>
                  </a:cxn>
                  <a:cxn ang="0">
                    <a:pos x="343" y="644"/>
                  </a:cxn>
                  <a:cxn ang="0">
                    <a:pos x="353" y="662"/>
                  </a:cxn>
                  <a:cxn ang="0">
                    <a:pos x="404" y="638"/>
                  </a:cxn>
                  <a:cxn ang="0">
                    <a:pos x="428" y="620"/>
                  </a:cxn>
                  <a:cxn ang="0">
                    <a:pos x="495" y="610"/>
                  </a:cxn>
                  <a:cxn ang="0">
                    <a:pos x="531" y="589"/>
                  </a:cxn>
                  <a:cxn ang="0">
                    <a:pos x="562" y="527"/>
                  </a:cxn>
                  <a:cxn ang="0">
                    <a:pos x="605" y="500"/>
                  </a:cxn>
                  <a:cxn ang="0">
                    <a:pos x="663" y="446"/>
                  </a:cxn>
                  <a:cxn ang="0">
                    <a:pos x="673" y="394"/>
                  </a:cxn>
                  <a:cxn ang="0">
                    <a:pos x="687" y="349"/>
                  </a:cxn>
                  <a:cxn ang="0">
                    <a:pos x="722" y="343"/>
                  </a:cxn>
                  <a:cxn ang="0">
                    <a:pos x="748" y="293"/>
                  </a:cxn>
                  <a:cxn ang="0">
                    <a:pos x="712" y="280"/>
                  </a:cxn>
                  <a:cxn ang="0">
                    <a:pos x="702" y="242"/>
                  </a:cxn>
                  <a:cxn ang="0">
                    <a:pos x="684" y="208"/>
                  </a:cxn>
                  <a:cxn ang="0">
                    <a:pos x="687" y="163"/>
                  </a:cxn>
                  <a:cxn ang="0">
                    <a:pos x="687" y="108"/>
                  </a:cxn>
                  <a:cxn ang="0">
                    <a:pos x="687" y="29"/>
                  </a:cxn>
                </a:cxnLst>
                <a:rect l="0" t="0" r="r" b="b"/>
                <a:pathLst>
                  <a:path w="748" h="696">
                    <a:moveTo>
                      <a:pt x="687" y="29"/>
                    </a:moveTo>
                    <a:lnTo>
                      <a:pt x="638" y="29"/>
                    </a:lnTo>
                    <a:lnTo>
                      <a:pt x="624" y="14"/>
                    </a:lnTo>
                    <a:lnTo>
                      <a:pt x="594" y="0"/>
                    </a:lnTo>
                    <a:lnTo>
                      <a:pt x="581" y="28"/>
                    </a:lnTo>
                    <a:lnTo>
                      <a:pt x="554" y="49"/>
                    </a:lnTo>
                    <a:lnTo>
                      <a:pt x="529" y="77"/>
                    </a:lnTo>
                    <a:lnTo>
                      <a:pt x="493" y="94"/>
                    </a:lnTo>
                    <a:lnTo>
                      <a:pt x="481" y="139"/>
                    </a:lnTo>
                    <a:lnTo>
                      <a:pt x="452" y="146"/>
                    </a:lnTo>
                    <a:lnTo>
                      <a:pt x="433" y="176"/>
                    </a:lnTo>
                    <a:lnTo>
                      <a:pt x="406" y="203"/>
                    </a:lnTo>
                    <a:lnTo>
                      <a:pt x="363" y="203"/>
                    </a:lnTo>
                    <a:lnTo>
                      <a:pt x="333" y="186"/>
                    </a:lnTo>
                    <a:lnTo>
                      <a:pt x="308" y="186"/>
                    </a:lnTo>
                    <a:lnTo>
                      <a:pt x="290" y="208"/>
                    </a:lnTo>
                    <a:lnTo>
                      <a:pt x="280" y="239"/>
                    </a:lnTo>
                    <a:lnTo>
                      <a:pt x="254" y="255"/>
                    </a:lnTo>
                    <a:lnTo>
                      <a:pt x="192" y="241"/>
                    </a:lnTo>
                    <a:lnTo>
                      <a:pt x="181" y="193"/>
                    </a:lnTo>
                    <a:lnTo>
                      <a:pt x="164" y="172"/>
                    </a:lnTo>
                    <a:lnTo>
                      <a:pt x="152" y="350"/>
                    </a:lnTo>
                    <a:lnTo>
                      <a:pt x="124" y="378"/>
                    </a:lnTo>
                    <a:lnTo>
                      <a:pt x="65" y="372"/>
                    </a:lnTo>
                    <a:lnTo>
                      <a:pt x="44" y="334"/>
                    </a:lnTo>
                    <a:lnTo>
                      <a:pt x="34" y="348"/>
                    </a:lnTo>
                    <a:lnTo>
                      <a:pt x="0" y="352"/>
                    </a:lnTo>
                    <a:lnTo>
                      <a:pt x="8" y="373"/>
                    </a:lnTo>
                    <a:lnTo>
                      <a:pt x="8" y="422"/>
                    </a:lnTo>
                    <a:lnTo>
                      <a:pt x="40" y="435"/>
                    </a:lnTo>
                    <a:lnTo>
                      <a:pt x="43" y="497"/>
                    </a:lnTo>
                    <a:lnTo>
                      <a:pt x="64" y="505"/>
                    </a:lnTo>
                    <a:lnTo>
                      <a:pt x="64" y="524"/>
                    </a:lnTo>
                    <a:lnTo>
                      <a:pt x="85" y="525"/>
                    </a:lnTo>
                    <a:lnTo>
                      <a:pt x="78" y="565"/>
                    </a:lnTo>
                    <a:lnTo>
                      <a:pt x="54" y="583"/>
                    </a:lnTo>
                    <a:lnTo>
                      <a:pt x="139" y="689"/>
                    </a:lnTo>
                    <a:lnTo>
                      <a:pt x="192" y="696"/>
                    </a:lnTo>
                    <a:lnTo>
                      <a:pt x="225" y="676"/>
                    </a:lnTo>
                    <a:lnTo>
                      <a:pt x="249" y="640"/>
                    </a:lnTo>
                    <a:lnTo>
                      <a:pt x="343" y="644"/>
                    </a:lnTo>
                    <a:lnTo>
                      <a:pt x="353" y="662"/>
                    </a:lnTo>
                    <a:lnTo>
                      <a:pt x="404" y="638"/>
                    </a:lnTo>
                    <a:lnTo>
                      <a:pt x="428" y="620"/>
                    </a:lnTo>
                    <a:lnTo>
                      <a:pt x="495" y="610"/>
                    </a:lnTo>
                    <a:lnTo>
                      <a:pt x="531" y="589"/>
                    </a:lnTo>
                    <a:lnTo>
                      <a:pt x="562" y="527"/>
                    </a:lnTo>
                    <a:lnTo>
                      <a:pt x="605" y="500"/>
                    </a:lnTo>
                    <a:lnTo>
                      <a:pt x="663" y="446"/>
                    </a:lnTo>
                    <a:lnTo>
                      <a:pt x="673" y="394"/>
                    </a:lnTo>
                    <a:lnTo>
                      <a:pt x="687" y="349"/>
                    </a:lnTo>
                    <a:lnTo>
                      <a:pt x="722" y="343"/>
                    </a:lnTo>
                    <a:lnTo>
                      <a:pt x="748" y="293"/>
                    </a:lnTo>
                    <a:lnTo>
                      <a:pt x="712" y="280"/>
                    </a:lnTo>
                    <a:lnTo>
                      <a:pt x="702" y="242"/>
                    </a:lnTo>
                    <a:lnTo>
                      <a:pt x="684" y="208"/>
                    </a:lnTo>
                    <a:lnTo>
                      <a:pt x="687" y="163"/>
                    </a:lnTo>
                    <a:lnTo>
                      <a:pt x="687" y="108"/>
                    </a:lnTo>
                    <a:lnTo>
                      <a:pt x="687" y="29"/>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04" name="Freeform 213"/>
              <p:cNvSpPr>
                <a:spLocks/>
              </p:cNvSpPr>
              <p:nvPr/>
            </p:nvSpPr>
            <p:spPr bwMode="auto">
              <a:xfrm>
                <a:off x="5201269" y="4874801"/>
                <a:ext cx="277803" cy="539587"/>
              </a:xfrm>
              <a:custGeom>
                <a:avLst/>
                <a:gdLst/>
                <a:ahLst/>
                <a:cxnLst>
                  <a:cxn ang="0">
                    <a:pos x="77" y="899"/>
                  </a:cxn>
                  <a:cxn ang="0">
                    <a:pos x="49" y="827"/>
                  </a:cxn>
                  <a:cxn ang="0">
                    <a:pos x="52" y="727"/>
                  </a:cxn>
                  <a:cxn ang="0">
                    <a:pos x="62" y="613"/>
                  </a:cxn>
                  <a:cxn ang="0">
                    <a:pos x="86" y="535"/>
                  </a:cxn>
                  <a:cxn ang="0">
                    <a:pos x="131" y="492"/>
                  </a:cxn>
                  <a:cxn ang="0">
                    <a:pos x="111" y="417"/>
                  </a:cxn>
                  <a:cxn ang="0">
                    <a:pos x="103" y="309"/>
                  </a:cxn>
                  <a:cxn ang="0">
                    <a:pos x="18" y="261"/>
                  </a:cxn>
                  <a:cxn ang="0">
                    <a:pos x="73" y="239"/>
                  </a:cxn>
                  <a:cxn ang="0">
                    <a:pos x="123" y="192"/>
                  </a:cxn>
                  <a:cxn ang="0">
                    <a:pos x="192" y="217"/>
                  </a:cxn>
                  <a:cxn ang="0">
                    <a:pos x="174" y="299"/>
                  </a:cxn>
                  <a:cxn ang="0">
                    <a:pos x="225" y="314"/>
                  </a:cxn>
                  <a:cxn ang="0">
                    <a:pos x="269" y="259"/>
                  </a:cxn>
                  <a:cxn ang="0">
                    <a:pos x="249" y="186"/>
                  </a:cxn>
                  <a:cxn ang="0">
                    <a:pos x="217" y="142"/>
                  </a:cxn>
                  <a:cxn ang="0">
                    <a:pos x="204" y="85"/>
                  </a:cxn>
                  <a:cxn ang="0">
                    <a:pos x="206" y="0"/>
                  </a:cxn>
                  <a:cxn ang="0">
                    <a:pos x="253" y="58"/>
                  </a:cxn>
                  <a:cxn ang="0">
                    <a:pos x="356" y="35"/>
                  </a:cxn>
                  <a:cxn ang="0">
                    <a:pos x="420" y="16"/>
                  </a:cxn>
                  <a:cxn ang="0">
                    <a:pos x="472" y="95"/>
                  </a:cxn>
                  <a:cxn ang="0">
                    <a:pos x="442" y="296"/>
                  </a:cxn>
                  <a:cxn ang="0">
                    <a:pos x="358" y="338"/>
                  </a:cxn>
                  <a:cxn ang="0">
                    <a:pos x="320" y="372"/>
                  </a:cxn>
                  <a:cxn ang="0">
                    <a:pos x="297" y="443"/>
                  </a:cxn>
                  <a:cxn ang="0">
                    <a:pos x="231" y="472"/>
                  </a:cxn>
                  <a:cxn ang="0">
                    <a:pos x="216" y="596"/>
                  </a:cxn>
                  <a:cxn ang="0">
                    <a:pos x="228" y="696"/>
                  </a:cxn>
                  <a:cxn ang="0">
                    <a:pos x="216" y="743"/>
                  </a:cxn>
                  <a:cxn ang="0">
                    <a:pos x="176" y="767"/>
                  </a:cxn>
                  <a:cxn ang="0">
                    <a:pos x="125" y="785"/>
                  </a:cxn>
                  <a:cxn ang="0">
                    <a:pos x="121" y="851"/>
                  </a:cxn>
                  <a:cxn ang="0">
                    <a:pos x="113" y="912"/>
                  </a:cxn>
                </a:cxnLst>
                <a:rect l="0" t="0" r="r" b="b"/>
                <a:pathLst>
                  <a:path w="472" h="912">
                    <a:moveTo>
                      <a:pt x="113" y="912"/>
                    </a:moveTo>
                    <a:lnTo>
                      <a:pt x="77" y="899"/>
                    </a:lnTo>
                    <a:lnTo>
                      <a:pt x="67" y="861"/>
                    </a:lnTo>
                    <a:lnTo>
                      <a:pt x="49" y="827"/>
                    </a:lnTo>
                    <a:lnTo>
                      <a:pt x="52" y="782"/>
                    </a:lnTo>
                    <a:lnTo>
                      <a:pt x="52" y="727"/>
                    </a:lnTo>
                    <a:lnTo>
                      <a:pt x="52" y="648"/>
                    </a:lnTo>
                    <a:lnTo>
                      <a:pt x="62" y="613"/>
                    </a:lnTo>
                    <a:lnTo>
                      <a:pt x="87" y="596"/>
                    </a:lnTo>
                    <a:lnTo>
                      <a:pt x="86" y="535"/>
                    </a:lnTo>
                    <a:lnTo>
                      <a:pt x="115" y="516"/>
                    </a:lnTo>
                    <a:lnTo>
                      <a:pt x="131" y="492"/>
                    </a:lnTo>
                    <a:lnTo>
                      <a:pt x="113" y="451"/>
                    </a:lnTo>
                    <a:lnTo>
                      <a:pt x="111" y="417"/>
                    </a:lnTo>
                    <a:lnTo>
                      <a:pt x="127" y="354"/>
                    </a:lnTo>
                    <a:lnTo>
                      <a:pt x="103" y="309"/>
                    </a:lnTo>
                    <a:lnTo>
                      <a:pt x="38" y="296"/>
                    </a:lnTo>
                    <a:lnTo>
                      <a:pt x="18" y="261"/>
                    </a:lnTo>
                    <a:lnTo>
                      <a:pt x="0" y="255"/>
                    </a:lnTo>
                    <a:lnTo>
                      <a:pt x="73" y="239"/>
                    </a:lnTo>
                    <a:lnTo>
                      <a:pt x="86" y="210"/>
                    </a:lnTo>
                    <a:lnTo>
                      <a:pt x="123" y="192"/>
                    </a:lnTo>
                    <a:lnTo>
                      <a:pt x="156" y="207"/>
                    </a:lnTo>
                    <a:lnTo>
                      <a:pt x="192" y="217"/>
                    </a:lnTo>
                    <a:lnTo>
                      <a:pt x="190" y="252"/>
                    </a:lnTo>
                    <a:lnTo>
                      <a:pt x="174" y="299"/>
                    </a:lnTo>
                    <a:lnTo>
                      <a:pt x="194" y="320"/>
                    </a:lnTo>
                    <a:lnTo>
                      <a:pt x="225" y="314"/>
                    </a:lnTo>
                    <a:lnTo>
                      <a:pt x="239" y="280"/>
                    </a:lnTo>
                    <a:lnTo>
                      <a:pt x="269" y="259"/>
                    </a:lnTo>
                    <a:lnTo>
                      <a:pt x="261" y="217"/>
                    </a:lnTo>
                    <a:lnTo>
                      <a:pt x="249" y="186"/>
                    </a:lnTo>
                    <a:lnTo>
                      <a:pt x="230" y="158"/>
                    </a:lnTo>
                    <a:lnTo>
                      <a:pt x="217" y="142"/>
                    </a:lnTo>
                    <a:lnTo>
                      <a:pt x="197" y="118"/>
                    </a:lnTo>
                    <a:lnTo>
                      <a:pt x="204" y="85"/>
                    </a:lnTo>
                    <a:lnTo>
                      <a:pt x="214" y="45"/>
                    </a:lnTo>
                    <a:lnTo>
                      <a:pt x="206" y="0"/>
                    </a:lnTo>
                    <a:lnTo>
                      <a:pt x="244" y="31"/>
                    </a:lnTo>
                    <a:lnTo>
                      <a:pt x="253" y="58"/>
                    </a:lnTo>
                    <a:lnTo>
                      <a:pt x="346" y="65"/>
                    </a:lnTo>
                    <a:lnTo>
                      <a:pt x="356" y="35"/>
                    </a:lnTo>
                    <a:lnTo>
                      <a:pt x="407" y="35"/>
                    </a:lnTo>
                    <a:lnTo>
                      <a:pt x="420" y="16"/>
                    </a:lnTo>
                    <a:lnTo>
                      <a:pt x="472" y="4"/>
                    </a:lnTo>
                    <a:lnTo>
                      <a:pt x="472" y="95"/>
                    </a:lnTo>
                    <a:lnTo>
                      <a:pt x="472" y="265"/>
                    </a:lnTo>
                    <a:lnTo>
                      <a:pt x="442" y="296"/>
                    </a:lnTo>
                    <a:lnTo>
                      <a:pt x="433" y="326"/>
                    </a:lnTo>
                    <a:lnTo>
                      <a:pt x="358" y="338"/>
                    </a:lnTo>
                    <a:lnTo>
                      <a:pt x="354" y="359"/>
                    </a:lnTo>
                    <a:lnTo>
                      <a:pt x="320" y="372"/>
                    </a:lnTo>
                    <a:lnTo>
                      <a:pt x="304" y="385"/>
                    </a:lnTo>
                    <a:lnTo>
                      <a:pt x="297" y="443"/>
                    </a:lnTo>
                    <a:lnTo>
                      <a:pt x="258" y="452"/>
                    </a:lnTo>
                    <a:lnTo>
                      <a:pt x="231" y="472"/>
                    </a:lnTo>
                    <a:lnTo>
                      <a:pt x="220" y="499"/>
                    </a:lnTo>
                    <a:lnTo>
                      <a:pt x="216" y="596"/>
                    </a:lnTo>
                    <a:lnTo>
                      <a:pt x="228" y="605"/>
                    </a:lnTo>
                    <a:lnTo>
                      <a:pt x="228" y="696"/>
                    </a:lnTo>
                    <a:lnTo>
                      <a:pt x="231" y="737"/>
                    </a:lnTo>
                    <a:lnTo>
                      <a:pt x="216" y="743"/>
                    </a:lnTo>
                    <a:lnTo>
                      <a:pt x="211" y="765"/>
                    </a:lnTo>
                    <a:lnTo>
                      <a:pt x="176" y="767"/>
                    </a:lnTo>
                    <a:lnTo>
                      <a:pt x="169" y="781"/>
                    </a:lnTo>
                    <a:lnTo>
                      <a:pt x="125" y="785"/>
                    </a:lnTo>
                    <a:lnTo>
                      <a:pt x="121" y="820"/>
                    </a:lnTo>
                    <a:lnTo>
                      <a:pt x="121" y="851"/>
                    </a:lnTo>
                    <a:lnTo>
                      <a:pt x="121" y="885"/>
                    </a:lnTo>
                    <a:lnTo>
                      <a:pt x="113" y="912"/>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05" name="Freeform 214"/>
              <p:cNvSpPr>
                <a:spLocks/>
              </p:cNvSpPr>
              <p:nvPr/>
            </p:nvSpPr>
            <p:spPr bwMode="auto">
              <a:xfrm>
                <a:off x="5188962" y="4585483"/>
                <a:ext cx="290110" cy="328367"/>
              </a:xfrm>
              <a:custGeom>
                <a:avLst/>
                <a:gdLst/>
                <a:ahLst/>
                <a:cxnLst>
                  <a:cxn ang="0">
                    <a:pos x="493" y="492"/>
                  </a:cxn>
                  <a:cxn ang="0">
                    <a:pos x="441" y="504"/>
                  </a:cxn>
                  <a:cxn ang="0">
                    <a:pos x="428" y="523"/>
                  </a:cxn>
                  <a:cxn ang="0">
                    <a:pos x="377" y="523"/>
                  </a:cxn>
                  <a:cxn ang="0">
                    <a:pos x="367" y="553"/>
                  </a:cxn>
                  <a:cxn ang="0">
                    <a:pos x="274" y="546"/>
                  </a:cxn>
                  <a:cxn ang="0">
                    <a:pos x="265" y="519"/>
                  </a:cxn>
                  <a:cxn ang="0">
                    <a:pos x="227" y="488"/>
                  </a:cxn>
                  <a:cxn ang="0">
                    <a:pos x="191" y="467"/>
                  </a:cxn>
                  <a:cxn ang="0">
                    <a:pos x="167" y="457"/>
                  </a:cxn>
                  <a:cxn ang="0">
                    <a:pos x="138" y="413"/>
                  </a:cxn>
                  <a:cxn ang="0">
                    <a:pos x="97" y="391"/>
                  </a:cxn>
                  <a:cxn ang="0">
                    <a:pos x="66" y="357"/>
                  </a:cxn>
                  <a:cxn ang="0">
                    <a:pos x="59" y="332"/>
                  </a:cxn>
                  <a:cxn ang="0">
                    <a:pos x="25" y="334"/>
                  </a:cxn>
                  <a:cxn ang="0">
                    <a:pos x="29" y="310"/>
                  </a:cxn>
                  <a:cxn ang="0">
                    <a:pos x="25" y="278"/>
                  </a:cxn>
                  <a:cxn ang="0">
                    <a:pos x="15" y="249"/>
                  </a:cxn>
                  <a:cxn ang="0">
                    <a:pos x="7" y="226"/>
                  </a:cxn>
                  <a:cxn ang="0">
                    <a:pos x="11" y="182"/>
                  </a:cxn>
                  <a:cxn ang="0">
                    <a:pos x="0" y="150"/>
                  </a:cxn>
                  <a:cxn ang="0">
                    <a:pos x="24" y="143"/>
                  </a:cxn>
                  <a:cxn ang="0">
                    <a:pos x="60" y="138"/>
                  </a:cxn>
                  <a:cxn ang="0">
                    <a:pos x="55" y="87"/>
                  </a:cxn>
                  <a:cxn ang="0">
                    <a:pos x="43" y="65"/>
                  </a:cxn>
                  <a:cxn ang="0">
                    <a:pos x="33" y="13"/>
                  </a:cxn>
                  <a:cxn ang="0">
                    <a:pos x="56" y="0"/>
                  </a:cxn>
                  <a:cxn ang="0">
                    <a:pos x="107" y="3"/>
                  </a:cxn>
                  <a:cxn ang="0">
                    <a:pos x="197" y="0"/>
                  </a:cxn>
                  <a:cxn ang="0">
                    <a:pos x="232" y="0"/>
                  </a:cxn>
                  <a:cxn ang="0">
                    <a:pos x="324" y="77"/>
                  </a:cxn>
                  <a:cxn ang="0">
                    <a:pos x="372" y="91"/>
                  </a:cxn>
                  <a:cxn ang="0">
                    <a:pos x="377" y="129"/>
                  </a:cxn>
                  <a:cxn ang="0">
                    <a:pos x="446" y="168"/>
                  </a:cxn>
                  <a:cxn ang="0">
                    <a:pos x="448" y="194"/>
                  </a:cxn>
                  <a:cxn ang="0">
                    <a:pos x="449" y="227"/>
                  </a:cxn>
                  <a:cxn ang="0">
                    <a:pos x="431" y="247"/>
                  </a:cxn>
                  <a:cxn ang="0">
                    <a:pos x="427" y="281"/>
                  </a:cxn>
                  <a:cxn ang="0">
                    <a:pos x="452" y="286"/>
                  </a:cxn>
                  <a:cxn ang="0">
                    <a:pos x="448" y="337"/>
                  </a:cxn>
                  <a:cxn ang="0">
                    <a:pos x="459" y="391"/>
                  </a:cxn>
                  <a:cxn ang="0">
                    <a:pos x="462" y="449"/>
                  </a:cxn>
                  <a:cxn ang="0">
                    <a:pos x="482" y="467"/>
                  </a:cxn>
                  <a:cxn ang="0">
                    <a:pos x="493" y="492"/>
                  </a:cxn>
                </a:cxnLst>
                <a:rect l="0" t="0" r="r" b="b"/>
                <a:pathLst>
                  <a:path w="493" h="553">
                    <a:moveTo>
                      <a:pt x="493" y="492"/>
                    </a:moveTo>
                    <a:lnTo>
                      <a:pt x="441" y="504"/>
                    </a:lnTo>
                    <a:lnTo>
                      <a:pt x="428" y="523"/>
                    </a:lnTo>
                    <a:lnTo>
                      <a:pt x="377" y="523"/>
                    </a:lnTo>
                    <a:lnTo>
                      <a:pt x="367" y="553"/>
                    </a:lnTo>
                    <a:lnTo>
                      <a:pt x="274" y="546"/>
                    </a:lnTo>
                    <a:lnTo>
                      <a:pt x="265" y="519"/>
                    </a:lnTo>
                    <a:lnTo>
                      <a:pt x="227" y="488"/>
                    </a:lnTo>
                    <a:lnTo>
                      <a:pt x="191" y="467"/>
                    </a:lnTo>
                    <a:lnTo>
                      <a:pt x="167" y="457"/>
                    </a:lnTo>
                    <a:lnTo>
                      <a:pt x="138" y="413"/>
                    </a:lnTo>
                    <a:lnTo>
                      <a:pt x="97" y="391"/>
                    </a:lnTo>
                    <a:lnTo>
                      <a:pt x="66" y="357"/>
                    </a:lnTo>
                    <a:lnTo>
                      <a:pt x="59" y="332"/>
                    </a:lnTo>
                    <a:lnTo>
                      <a:pt x="25" y="334"/>
                    </a:lnTo>
                    <a:lnTo>
                      <a:pt x="29" y="310"/>
                    </a:lnTo>
                    <a:lnTo>
                      <a:pt x="25" y="278"/>
                    </a:lnTo>
                    <a:lnTo>
                      <a:pt x="15" y="249"/>
                    </a:lnTo>
                    <a:lnTo>
                      <a:pt x="7" y="226"/>
                    </a:lnTo>
                    <a:lnTo>
                      <a:pt x="11" y="182"/>
                    </a:lnTo>
                    <a:lnTo>
                      <a:pt x="0" y="150"/>
                    </a:lnTo>
                    <a:lnTo>
                      <a:pt x="24" y="143"/>
                    </a:lnTo>
                    <a:lnTo>
                      <a:pt x="60" y="138"/>
                    </a:lnTo>
                    <a:lnTo>
                      <a:pt x="55" y="87"/>
                    </a:lnTo>
                    <a:lnTo>
                      <a:pt x="43" y="65"/>
                    </a:lnTo>
                    <a:lnTo>
                      <a:pt x="33" y="13"/>
                    </a:lnTo>
                    <a:lnTo>
                      <a:pt x="56" y="0"/>
                    </a:lnTo>
                    <a:lnTo>
                      <a:pt x="107" y="3"/>
                    </a:lnTo>
                    <a:lnTo>
                      <a:pt x="197" y="0"/>
                    </a:lnTo>
                    <a:lnTo>
                      <a:pt x="232" y="0"/>
                    </a:lnTo>
                    <a:lnTo>
                      <a:pt x="324" y="77"/>
                    </a:lnTo>
                    <a:lnTo>
                      <a:pt x="372" y="91"/>
                    </a:lnTo>
                    <a:lnTo>
                      <a:pt x="377" y="129"/>
                    </a:lnTo>
                    <a:lnTo>
                      <a:pt x="446" y="168"/>
                    </a:lnTo>
                    <a:lnTo>
                      <a:pt x="448" y="194"/>
                    </a:lnTo>
                    <a:lnTo>
                      <a:pt x="449" y="227"/>
                    </a:lnTo>
                    <a:lnTo>
                      <a:pt x="431" y="247"/>
                    </a:lnTo>
                    <a:lnTo>
                      <a:pt x="427" y="281"/>
                    </a:lnTo>
                    <a:lnTo>
                      <a:pt x="452" y="286"/>
                    </a:lnTo>
                    <a:lnTo>
                      <a:pt x="448" y="337"/>
                    </a:lnTo>
                    <a:lnTo>
                      <a:pt x="459" y="391"/>
                    </a:lnTo>
                    <a:lnTo>
                      <a:pt x="462" y="449"/>
                    </a:lnTo>
                    <a:lnTo>
                      <a:pt x="482" y="467"/>
                    </a:lnTo>
                    <a:lnTo>
                      <a:pt x="493" y="492"/>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06" name="Freeform 215"/>
              <p:cNvSpPr>
                <a:spLocks/>
              </p:cNvSpPr>
              <p:nvPr/>
            </p:nvSpPr>
            <p:spPr bwMode="auto">
              <a:xfrm>
                <a:off x="5500171" y="4177243"/>
                <a:ext cx="58022" cy="55024"/>
              </a:xfrm>
              <a:custGeom>
                <a:avLst/>
                <a:gdLst/>
                <a:ahLst/>
                <a:cxnLst>
                  <a:cxn ang="0">
                    <a:pos x="51" y="95"/>
                  </a:cxn>
                  <a:cxn ang="0">
                    <a:pos x="0" y="88"/>
                  </a:cxn>
                  <a:cxn ang="0">
                    <a:pos x="8" y="0"/>
                  </a:cxn>
                  <a:cxn ang="0">
                    <a:pos x="97" y="56"/>
                  </a:cxn>
                  <a:cxn ang="0">
                    <a:pos x="51" y="95"/>
                  </a:cxn>
                </a:cxnLst>
                <a:rect l="0" t="0" r="r" b="b"/>
                <a:pathLst>
                  <a:path w="97" h="95">
                    <a:moveTo>
                      <a:pt x="51" y="95"/>
                    </a:moveTo>
                    <a:lnTo>
                      <a:pt x="0" y="88"/>
                    </a:lnTo>
                    <a:lnTo>
                      <a:pt x="8" y="0"/>
                    </a:lnTo>
                    <a:lnTo>
                      <a:pt x="97" y="56"/>
                    </a:lnTo>
                    <a:lnTo>
                      <a:pt x="51" y="95"/>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07" name="Freeform 216"/>
              <p:cNvSpPr>
                <a:spLocks/>
              </p:cNvSpPr>
              <p:nvPr/>
            </p:nvSpPr>
            <p:spPr bwMode="auto">
              <a:xfrm>
                <a:off x="5099291" y="5453437"/>
                <a:ext cx="68572" cy="69223"/>
              </a:xfrm>
              <a:custGeom>
                <a:avLst/>
                <a:gdLst/>
                <a:ahLst/>
                <a:cxnLst>
                  <a:cxn ang="0">
                    <a:pos x="40" y="6"/>
                  </a:cxn>
                  <a:cxn ang="0">
                    <a:pos x="30" y="32"/>
                  </a:cxn>
                  <a:cxn ang="0">
                    <a:pos x="0" y="35"/>
                  </a:cxn>
                  <a:cxn ang="0">
                    <a:pos x="2" y="107"/>
                  </a:cxn>
                  <a:cxn ang="0">
                    <a:pos x="42" y="103"/>
                  </a:cxn>
                  <a:cxn ang="0">
                    <a:pos x="51" y="117"/>
                  </a:cxn>
                  <a:cxn ang="0">
                    <a:pos x="71" y="114"/>
                  </a:cxn>
                  <a:cxn ang="0">
                    <a:pos x="88" y="96"/>
                  </a:cxn>
                  <a:cxn ang="0">
                    <a:pos x="95" y="72"/>
                  </a:cxn>
                  <a:cxn ang="0">
                    <a:pos x="115" y="72"/>
                  </a:cxn>
                  <a:cxn ang="0">
                    <a:pos x="115" y="3"/>
                  </a:cxn>
                  <a:cxn ang="0">
                    <a:pos x="74" y="0"/>
                  </a:cxn>
                  <a:cxn ang="0">
                    <a:pos x="40" y="6"/>
                  </a:cxn>
                </a:cxnLst>
                <a:rect l="0" t="0" r="r" b="b"/>
                <a:pathLst>
                  <a:path w="115" h="117">
                    <a:moveTo>
                      <a:pt x="40" y="6"/>
                    </a:moveTo>
                    <a:lnTo>
                      <a:pt x="30" y="32"/>
                    </a:lnTo>
                    <a:lnTo>
                      <a:pt x="0" y="35"/>
                    </a:lnTo>
                    <a:lnTo>
                      <a:pt x="2" y="107"/>
                    </a:lnTo>
                    <a:lnTo>
                      <a:pt x="42" y="103"/>
                    </a:lnTo>
                    <a:lnTo>
                      <a:pt x="51" y="117"/>
                    </a:lnTo>
                    <a:lnTo>
                      <a:pt x="71" y="114"/>
                    </a:lnTo>
                    <a:lnTo>
                      <a:pt x="88" y="96"/>
                    </a:lnTo>
                    <a:lnTo>
                      <a:pt x="95" y="72"/>
                    </a:lnTo>
                    <a:lnTo>
                      <a:pt x="115" y="72"/>
                    </a:lnTo>
                    <a:lnTo>
                      <a:pt x="115" y="3"/>
                    </a:lnTo>
                    <a:lnTo>
                      <a:pt x="74" y="0"/>
                    </a:lnTo>
                    <a:lnTo>
                      <a:pt x="40" y="6"/>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08" name="Freeform 217"/>
              <p:cNvSpPr>
                <a:spLocks/>
              </p:cNvSpPr>
              <p:nvPr/>
            </p:nvSpPr>
            <p:spPr bwMode="auto">
              <a:xfrm>
                <a:off x="5526544" y="3958924"/>
                <a:ext cx="269011" cy="204120"/>
              </a:xfrm>
              <a:custGeom>
                <a:avLst/>
                <a:gdLst/>
                <a:ahLst/>
                <a:cxnLst>
                  <a:cxn ang="0">
                    <a:pos x="162" y="186"/>
                  </a:cxn>
                  <a:cxn ang="0">
                    <a:pos x="162" y="146"/>
                  </a:cxn>
                  <a:cxn ang="0">
                    <a:pos x="162" y="114"/>
                  </a:cxn>
                  <a:cxn ang="0">
                    <a:pos x="142" y="107"/>
                  </a:cxn>
                  <a:cxn ang="0">
                    <a:pos x="87" y="103"/>
                  </a:cxn>
                  <a:cxn ang="0">
                    <a:pos x="35" y="107"/>
                  </a:cxn>
                  <a:cxn ang="0">
                    <a:pos x="0" y="126"/>
                  </a:cxn>
                  <a:cxn ang="0">
                    <a:pos x="4" y="229"/>
                  </a:cxn>
                  <a:cxn ang="0">
                    <a:pos x="4" y="289"/>
                  </a:cxn>
                  <a:cxn ang="0">
                    <a:pos x="24" y="320"/>
                  </a:cxn>
                  <a:cxn ang="0">
                    <a:pos x="70" y="344"/>
                  </a:cxn>
                  <a:cxn ang="0">
                    <a:pos x="107" y="308"/>
                  </a:cxn>
                  <a:cxn ang="0">
                    <a:pos x="149" y="267"/>
                  </a:cxn>
                  <a:cxn ang="0">
                    <a:pos x="168" y="249"/>
                  </a:cxn>
                  <a:cxn ang="0">
                    <a:pos x="284" y="245"/>
                  </a:cxn>
                  <a:cxn ang="0">
                    <a:pos x="320" y="213"/>
                  </a:cxn>
                  <a:cxn ang="0">
                    <a:pos x="422" y="193"/>
                  </a:cxn>
                  <a:cxn ang="0">
                    <a:pos x="422" y="158"/>
                  </a:cxn>
                  <a:cxn ang="0">
                    <a:pos x="458" y="126"/>
                  </a:cxn>
                  <a:cxn ang="0">
                    <a:pos x="431" y="55"/>
                  </a:cxn>
                  <a:cxn ang="0">
                    <a:pos x="410" y="0"/>
                  </a:cxn>
                  <a:cxn ang="0">
                    <a:pos x="276" y="24"/>
                  </a:cxn>
                  <a:cxn ang="0">
                    <a:pos x="236" y="70"/>
                  </a:cxn>
                  <a:cxn ang="0">
                    <a:pos x="221" y="138"/>
                  </a:cxn>
                  <a:cxn ang="0">
                    <a:pos x="162" y="186"/>
                  </a:cxn>
                </a:cxnLst>
                <a:rect l="0" t="0" r="r" b="b"/>
                <a:pathLst>
                  <a:path w="458" h="344">
                    <a:moveTo>
                      <a:pt x="162" y="186"/>
                    </a:moveTo>
                    <a:lnTo>
                      <a:pt x="162" y="146"/>
                    </a:lnTo>
                    <a:lnTo>
                      <a:pt x="162" y="114"/>
                    </a:lnTo>
                    <a:lnTo>
                      <a:pt x="142" y="107"/>
                    </a:lnTo>
                    <a:lnTo>
                      <a:pt x="87" y="103"/>
                    </a:lnTo>
                    <a:lnTo>
                      <a:pt x="35" y="107"/>
                    </a:lnTo>
                    <a:lnTo>
                      <a:pt x="0" y="126"/>
                    </a:lnTo>
                    <a:lnTo>
                      <a:pt x="4" y="229"/>
                    </a:lnTo>
                    <a:lnTo>
                      <a:pt x="4" y="289"/>
                    </a:lnTo>
                    <a:lnTo>
                      <a:pt x="24" y="320"/>
                    </a:lnTo>
                    <a:lnTo>
                      <a:pt x="70" y="344"/>
                    </a:lnTo>
                    <a:lnTo>
                      <a:pt x="107" y="308"/>
                    </a:lnTo>
                    <a:lnTo>
                      <a:pt x="149" y="267"/>
                    </a:lnTo>
                    <a:lnTo>
                      <a:pt x="168" y="249"/>
                    </a:lnTo>
                    <a:lnTo>
                      <a:pt x="284" y="245"/>
                    </a:lnTo>
                    <a:lnTo>
                      <a:pt x="320" y="213"/>
                    </a:lnTo>
                    <a:lnTo>
                      <a:pt x="422" y="193"/>
                    </a:lnTo>
                    <a:lnTo>
                      <a:pt x="422" y="158"/>
                    </a:lnTo>
                    <a:lnTo>
                      <a:pt x="458" y="126"/>
                    </a:lnTo>
                    <a:lnTo>
                      <a:pt x="431" y="55"/>
                    </a:lnTo>
                    <a:lnTo>
                      <a:pt x="410" y="0"/>
                    </a:lnTo>
                    <a:lnTo>
                      <a:pt x="276" y="24"/>
                    </a:lnTo>
                    <a:lnTo>
                      <a:pt x="236" y="70"/>
                    </a:lnTo>
                    <a:lnTo>
                      <a:pt x="221" y="138"/>
                    </a:lnTo>
                    <a:lnTo>
                      <a:pt x="162" y="186"/>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09" name="Freeform 218"/>
              <p:cNvSpPr>
                <a:spLocks/>
              </p:cNvSpPr>
              <p:nvPr/>
            </p:nvSpPr>
            <p:spPr bwMode="auto">
              <a:xfrm>
                <a:off x="5526544" y="3958924"/>
                <a:ext cx="269011" cy="204120"/>
              </a:xfrm>
              <a:custGeom>
                <a:avLst/>
                <a:gdLst/>
                <a:ahLst/>
                <a:cxnLst>
                  <a:cxn ang="0">
                    <a:pos x="162" y="186"/>
                  </a:cxn>
                  <a:cxn ang="0">
                    <a:pos x="162" y="146"/>
                  </a:cxn>
                  <a:cxn ang="0">
                    <a:pos x="162" y="114"/>
                  </a:cxn>
                  <a:cxn ang="0">
                    <a:pos x="142" y="107"/>
                  </a:cxn>
                  <a:cxn ang="0">
                    <a:pos x="87" y="103"/>
                  </a:cxn>
                  <a:cxn ang="0">
                    <a:pos x="35" y="107"/>
                  </a:cxn>
                  <a:cxn ang="0">
                    <a:pos x="0" y="126"/>
                  </a:cxn>
                  <a:cxn ang="0">
                    <a:pos x="4" y="229"/>
                  </a:cxn>
                  <a:cxn ang="0">
                    <a:pos x="4" y="289"/>
                  </a:cxn>
                  <a:cxn ang="0">
                    <a:pos x="24" y="320"/>
                  </a:cxn>
                  <a:cxn ang="0">
                    <a:pos x="70" y="344"/>
                  </a:cxn>
                  <a:cxn ang="0">
                    <a:pos x="107" y="308"/>
                  </a:cxn>
                  <a:cxn ang="0">
                    <a:pos x="149" y="267"/>
                  </a:cxn>
                  <a:cxn ang="0">
                    <a:pos x="168" y="249"/>
                  </a:cxn>
                  <a:cxn ang="0">
                    <a:pos x="284" y="245"/>
                  </a:cxn>
                  <a:cxn ang="0">
                    <a:pos x="320" y="213"/>
                  </a:cxn>
                  <a:cxn ang="0">
                    <a:pos x="422" y="193"/>
                  </a:cxn>
                  <a:cxn ang="0">
                    <a:pos x="422" y="158"/>
                  </a:cxn>
                  <a:cxn ang="0">
                    <a:pos x="458" y="126"/>
                  </a:cxn>
                  <a:cxn ang="0">
                    <a:pos x="431" y="55"/>
                  </a:cxn>
                  <a:cxn ang="0">
                    <a:pos x="410" y="0"/>
                  </a:cxn>
                  <a:cxn ang="0">
                    <a:pos x="276" y="24"/>
                  </a:cxn>
                  <a:cxn ang="0">
                    <a:pos x="236" y="70"/>
                  </a:cxn>
                  <a:cxn ang="0">
                    <a:pos x="221" y="138"/>
                  </a:cxn>
                  <a:cxn ang="0">
                    <a:pos x="162" y="186"/>
                  </a:cxn>
                </a:cxnLst>
                <a:rect l="0" t="0" r="r" b="b"/>
                <a:pathLst>
                  <a:path w="458" h="344">
                    <a:moveTo>
                      <a:pt x="162" y="186"/>
                    </a:moveTo>
                    <a:lnTo>
                      <a:pt x="162" y="146"/>
                    </a:lnTo>
                    <a:lnTo>
                      <a:pt x="162" y="114"/>
                    </a:lnTo>
                    <a:lnTo>
                      <a:pt x="142" y="107"/>
                    </a:lnTo>
                    <a:lnTo>
                      <a:pt x="87" y="103"/>
                    </a:lnTo>
                    <a:lnTo>
                      <a:pt x="35" y="107"/>
                    </a:lnTo>
                    <a:lnTo>
                      <a:pt x="0" y="126"/>
                    </a:lnTo>
                    <a:lnTo>
                      <a:pt x="4" y="229"/>
                    </a:lnTo>
                    <a:lnTo>
                      <a:pt x="4" y="289"/>
                    </a:lnTo>
                    <a:lnTo>
                      <a:pt x="24" y="320"/>
                    </a:lnTo>
                    <a:lnTo>
                      <a:pt x="70" y="344"/>
                    </a:lnTo>
                    <a:lnTo>
                      <a:pt x="107" y="308"/>
                    </a:lnTo>
                    <a:lnTo>
                      <a:pt x="149" y="267"/>
                    </a:lnTo>
                    <a:lnTo>
                      <a:pt x="168" y="249"/>
                    </a:lnTo>
                    <a:lnTo>
                      <a:pt x="284" y="245"/>
                    </a:lnTo>
                    <a:lnTo>
                      <a:pt x="320" y="213"/>
                    </a:lnTo>
                    <a:lnTo>
                      <a:pt x="422" y="193"/>
                    </a:lnTo>
                    <a:lnTo>
                      <a:pt x="422" y="158"/>
                    </a:lnTo>
                    <a:lnTo>
                      <a:pt x="458" y="126"/>
                    </a:lnTo>
                    <a:lnTo>
                      <a:pt x="431" y="55"/>
                    </a:lnTo>
                    <a:lnTo>
                      <a:pt x="410" y="0"/>
                    </a:lnTo>
                    <a:lnTo>
                      <a:pt x="276" y="24"/>
                    </a:lnTo>
                    <a:lnTo>
                      <a:pt x="236" y="70"/>
                    </a:lnTo>
                    <a:lnTo>
                      <a:pt x="221" y="138"/>
                    </a:lnTo>
                    <a:lnTo>
                      <a:pt x="162" y="186"/>
                    </a:lnTo>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10" name="Freeform 219"/>
              <p:cNvSpPr>
                <a:spLocks/>
              </p:cNvSpPr>
              <p:nvPr/>
            </p:nvSpPr>
            <p:spPr bwMode="auto">
              <a:xfrm>
                <a:off x="4972698" y="4782503"/>
                <a:ext cx="320000" cy="323042"/>
              </a:xfrm>
              <a:custGeom>
                <a:avLst/>
                <a:gdLst/>
                <a:ahLst/>
                <a:cxnLst>
                  <a:cxn ang="0">
                    <a:pos x="185" y="545"/>
                  </a:cxn>
                  <a:cxn ang="0">
                    <a:pos x="213" y="535"/>
                  </a:cxn>
                  <a:cxn ang="0">
                    <a:pos x="254" y="535"/>
                  </a:cxn>
                  <a:cxn ang="0">
                    <a:pos x="281" y="525"/>
                  </a:cxn>
                  <a:cxn ang="0">
                    <a:pos x="287" y="493"/>
                  </a:cxn>
                  <a:cxn ang="0">
                    <a:pos x="310" y="486"/>
                  </a:cxn>
                  <a:cxn ang="0">
                    <a:pos x="328" y="474"/>
                  </a:cxn>
                  <a:cxn ang="0">
                    <a:pos x="332" y="442"/>
                  </a:cxn>
                  <a:cxn ang="0">
                    <a:pos x="374" y="436"/>
                  </a:cxn>
                  <a:cxn ang="0">
                    <a:pos x="391" y="411"/>
                  </a:cxn>
                  <a:cxn ang="0">
                    <a:pos x="464" y="395"/>
                  </a:cxn>
                  <a:cxn ang="0">
                    <a:pos x="477" y="366"/>
                  </a:cxn>
                  <a:cxn ang="0">
                    <a:pos x="514" y="348"/>
                  </a:cxn>
                  <a:cxn ang="0">
                    <a:pos x="519" y="263"/>
                  </a:cxn>
                  <a:cxn ang="0">
                    <a:pos x="546" y="241"/>
                  </a:cxn>
                  <a:cxn ang="0">
                    <a:pos x="533" y="187"/>
                  </a:cxn>
                  <a:cxn ang="0">
                    <a:pos x="537" y="125"/>
                  </a:cxn>
                  <a:cxn ang="0">
                    <a:pos x="508" y="81"/>
                  </a:cxn>
                  <a:cxn ang="0">
                    <a:pos x="467" y="59"/>
                  </a:cxn>
                  <a:cxn ang="0">
                    <a:pos x="436" y="25"/>
                  </a:cxn>
                  <a:cxn ang="0">
                    <a:pos x="429" y="0"/>
                  </a:cxn>
                  <a:cxn ang="0">
                    <a:pos x="395" y="2"/>
                  </a:cxn>
                  <a:cxn ang="0">
                    <a:pos x="388" y="29"/>
                  </a:cxn>
                  <a:cxn ang="0">
                    <a:pos x="352" y="45"/>
                  </a:cxn>
                  <a:cxn ang="0">
                    <a:pos x="334" y="77"/>
                  </a:cxn>
                  <a:cxn ang="0">
                    <a:pos x="322" y="215"/>
                  </a:cxn>
                  <a:cxn ang="0">
                    <a:pos x="342" y="235"/>
                  </a:cxn>
                  <a:cxn ang="0">
                    <a:pos x="374" y="239"/>
                  </a:cxn>
                  <a:cxn ang="0">
                    <a:pos x="381" y="294"/>
                  </a:cxn>
                  <a:cxn ang="0">
                    <a:pos x="370" y="324"/>
                  </a:cxn>
                  <a:cxn ang="0">
                    <a:pos x="320" y="326"/>
                  </a:cxn>
                  <a:cxn ang="0">
                    <a:pos x="301" y="302"/>
                  </a:cxn>
                  <a:cxn ang="0">
                    <a:pos x="291" y="253"/>
                  </a:cxn>
                  <a:cxn ang="0">
                    <a:pos x="254" y="233"/>
                  </a:cxn>
                  <a:cxn ang="0">
                    <a:pos x="249" y="215"/>
                  </a:cxn>
                  <a:cxn ang="0">
                    <a:pos x="213" y="224"/>
                  </a:cxn>
                  <a:cxn ang="0">
                    <a:pos x="199" y="251"/>
                  </a:cxn>
                  <a:cxn ang="0">
                    <a:pos x="178" y="243"/>
                  </a:cxn>
                  <a:cxn ang="0">
                    <a:pos x="164" y="195"/>
                  </a:cxn>
                  <a:cxn ang="0">
                    <a:pos x="115" y="190"/>
                  </a:cxn>
                  <a:cxn ang="0">
                    <a:pos x="109" y="297"/>
                  </a:cxn>
                  <a:cxn ang="0">
                    <a:pos x="67" y="297"/>
                  </a:cxn>
                  <a:cxn ang="0">
                    <a:pos x="51" y="269"/>
                  </a:cxn>
                  <a:cxn ang="0">
                    <a:pos x="33" y="270"/>
                  </a:cxn>
                  <a:cxn ang="0">
                    <a:pos x="32" y="297"/>
                  </a:cxn>
                  <a:cxn ang="0">
                    <a:pos x="2" y="300"/>
                  </a:cxn>
                  <a:cxn ang="0">
                    <a:pos x="0" y="422"/>
                  </a:cxn>
                  <a:cxn ang="0">
                    <a:pos x="5" y="462"/>
                  </a:cxn>
                  <a:cxn ang="0">
                    <a:pos x="40" y="508"/>
                  </a:cxn>
                  <a:cxn ang="0">
                    <a:pos x="41" y="531"/>
                  </a:cxn>
                  <a:cxn ang="0">
                    <a:pos x="65" y="538"/>
                  </a:cxn>
                  <a:cxn ang="0">
                    <a:pos x="185" y="545"/>
                  </a:cxn>
                </a:cxnLst>
                <a:rect l="0" t="0" r="r" b="b"/>
                <a:pathLst>
                  <a:path w="546" h="545">
                    <a:moveTo>
                      <a:pt x="185" y="545"/>
                    </a:moveTo>
                    <a:lnTo>
                      <a:pt x="213" y="535"/>
                    </a:lnTo>
                    <a:lnTo>
                      <a:pt x="254" y="535"/>
                    </a:lnTo>
                    <a:lnTo>
                      <a:pt x="281" y="525"/>
                    </a:lnTo>
                    <a:lnTo>
                      <a:pt x="287" y="493"/>
                    </a:lnTo>
                    <a:lnTo>
                      <a:pt x="310" y="486"/>
                    </a:lnTo>
                    <a:lnTo>
                      <a:pt x="328" y="474"/>
                    </a:lnTo>
                    <a:lnTo>
                      <a:pt x="332" y="442"/>
                    </a:lnTo>
                    <a:lnTo>
                      <a:pt x="374" y="436"/>
                    </a:lnTo>
                    <a:lnTo>
                      <a:pt x="391" y="411"/>
                    </a:lnTo>
                    <a:lnTo>
                      <a:pt x="464" y="395"/>
                    </a:lnTo>
                    <a:lnTo>
                      <a:pt x="477" y="366"/>
                    </a:lnTo>
                    <a:lnTo>
                      <a:pt x="514" y="348"/>
                    </a:lnTo>
                    <a:lnTo>
                      <a:pt x="519" y="263"/>
                    </a:lnTo>
                    <a:lnTo>
                      <a:pt x="546" y="241"/>
                    </a:lnTo>
                    <a:lnTo>
                      <a:pt x="533" y="187"/>
                    </a:lnTo>
                    <a:lnTo>
                      <a:pt x="537" y="125"/>
                    </a:lnTo>
                    <a:lnTo>
                      <a:pt x="508" y="81"/>
                    </a:lnTo>
                    <a:lnTo>
                      <a:pt x="467" y="59"/>
                    </a:lnTo>
                    <a:lnTo>
                      <a:pt x="436" y="25"/>
                    </a:lnTo>
                    <a:lnTo>
                      <a:pt x="429" y="0"/>
                    </a:lnTo>
                    <a:lnTo>
                      <a:pt x="395" y="2"/>
                    </a:lnTo>
                    <a:lnTo>
                      <a:pt x="388" y="29"/>
                    </a:lnTo>
                    <a:lnTo>
                      <a:pt x="352" y="45"/>
                    </a:lnTo>
                    <a:lnTo>
                      <a:pt x="334" y="77"/>
                    </a:lnTo>
                    <a:lnTo>
                      <a:pt x="322" y="215"/>
                    </a:lnTo>
                    <a:lnTo>
                      <a:pt x="342" y="235"/>
                    </a:lnTo>
                    <a:lnTo>
                      <a:pt x="374" y="239"/>
                    </a:lnTo>
                    <a:lnTo>
                      <a:pt x="381" y="294"/>
                    </a:lnTo>
                    <a:lnTo>
                      <a:pt x="370" y="324"/>
                    </a:lnTo>
                    <a:lnTo>
                      <a:pt x="320" y="326"/>
                    </a:lnTo>
                    <a:lnTo>
                      <a:pt x="301" y="302"/>
                    </a:lnTo>
                    <a:lnTo>
                      <a:pt x="291" y="253"/>
                    </a:lnTo>
                    <a:lnTo>
                      <a:pt x="254" y="233"/>
                    </a:lnTo>
                    <a:lnTo>
                      <a:pt x="249" y="215"/>
                    </a:lnTo>
                    <a:lnTo>
                      <a:pt x="213" y="224"/>
                    </a:lnTo>
                    <a:lnTo>
                      <a:pt x="199" y="251"/>
                    </a:lnTo>
                    <a:lnTo>
                      <a:pt x="178" y="243"/>
                    </a:lnTo>
                    <a:lnTo>
                      <a:pt x="164" y="195"/>
                    </a:lnTo>
                    <a:lnTo>
                      <a:pt x="115" y="190"/>
                    </a:lnTo>
                    <a:lnTo>
                      <a:pt x="109" y="297"/>
                    </a:lnTo>
                    <a:lnTo>
                      <a:pt x="67" y="297"/>
                    </a:lnTo>
                    <a:lnTo>
                      <a:pt x="51" y="269"/>
                    </a:lnTo>
                    <a:lnTo>
                      <a:pt x="33" y="270"/>
                    </a:lnTo>
                    <a:lnTo>
                      <a:pt x="32" y="297"/>
                    </a:lnTo>
                    <a:lnTo>
                      <a:pt x="2" y="300"/>
                    </a:lnTo>
                    <a:lnTo>
                      <a:pt x="0" y="422"/>
                    </a:lnTo>
                    <a:lnTo>
                      <a:pt x="5" y="462"/>
                    </a:lnTo>
                    <a:lnTo>
                      <a:pt x="40" y="508"/>
                    </a:lnTo>
                    <a:lnTo>
                      <a:pt x="41" y="531"/>
                    </a:lnTo>
                    <a:lnTo>
                      <a:pt x="65" y="538"/>
                    </a:lnTo>
                    <a:lnTo>
                      <a:pt x="185" y="545"/>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11" name="Freeform 220"/>
              <p:cNvSpPr>
                <a:spLocks/>
              </p:cNvSpPr>
              <p:nvPr/>
            </p:nvSpPr>
            <p:spPr bwMode="auto">
              <a:xfrm>
                <a:off x="4751159" y="3845327"/>
                <a:ext cx="286594" cy="486338"/>
              </a:xfrm>
              <a:custGeom>
                <a:avLst/>
                <a:gdLst/>
                <a:ahLst/>
                <a:cxnLst>
                  <a:cxn ang="0">
                    <a:pos x="76" y="0"/>
                  </a:cxn>
                  <a:cxn ang="0">
                    <a:pos x="83" y="27"/>
                  </a:cxn>
                  <a:cxn ang="0">
                    <a:pos x="93" y="47"/>
                  </a:cxn>
                  <a:cxn ang="0">
                    <a:pos x="113" y="96"/>
                  </a:cxn>
                  <a:cxn ang="0">
                    <a:pos x="96" y="346"/>
                  </a:cxn>
                  <a:cxn ang="0">
                    <a:pos x="65" y="354"/>
                  </a:cxn>
                  <a:cxn ang="0">
                    <a:pos x="47" y="383"/>
                  </a:cxn>
                  <a:cxn ang="0">
                    <a:pos x="17" y="403"/>
                  </a:cxn>
                  <a:cxn ang="0">
                    <a:pos x="0" y="427"/>
                  </a:cxn>
                  <a:cxn ang="0">
                    <a:pos x="1" y="473"/>
                  </a:cxn>
                  <a:cxn ang="0">
                    <a:pos x="21" y="472"/>
                  </a:cxn>
                  <a:cxn ang="0">
                    <a:pos x="29" y="501"/>
                  </a:cxn>
                  <a:cxn ang="0">
                    <a:pos x="42" y="527"/>
                  </a:cxn>
                  <a:cxn ang="0">
                    <a:pos x="64" y="570"/>
                  </a:cxn>
                  <a:cxn ang="0">
                    <a:pos x="64" y="596"/>
                  </a:cxn>
                  <a:cxn ang="0">
                    <a:pos x="44" y="606"/>
                  </a:cxn>
                  <a:cxn ang="0">
                    <a:pos x="54" y="614"/>
                  </a:cxn>
                  <a:cxn ang="0">
                    <a:pos x="64" y="644"/>
                  </a:cxn>
                  <a:cxn ang="0">
                    <a:pos x="80" y="665"/>
                  </a:cxn>
                  <a:cxn ang="0">
                    <a:pos x="76" y="689"/>
                  </a:cxn>
                  <a:cxn ang="0">
                    <a:pos x="54" y="703"/>
                  </a:cxn>
                  <a:cxn ang="0">
                    <a:pos x="57" y="728"/>
                  </a:cxn>
                  <a:cxn ang="0">
                    <a:pos x="91" y="772"/>
                  </a:cxn>
                  <a:cxn ang="0">
                    <a:pos x="115" y="821"/>
                  </a:cxn>
                  <a:cxn ang="0">
                    <a:pos x="142" y="807"/>
                  </a:cxn>
                  <a:cxn ang="0">
                    <a:pos x="184" y="811"/>
                  </a:cxn>
                  <a:cxn ang="0">
                    <a:pos x="198" y="782"/>
                  </a:cxn>
                  <a:cxn ang="0">
                    <a:pos x="248" y="778"/>
                  </a:cxn>
                  <a:cxn ang="0">
                    <a:pos x="271" y="745"/>
                  </a:cxn>
                  <a:cxn ang="0">
                    <a:pos x="315" y="735"/>
                  </a:cxn>
                  <a:cxn ang="0">
                    <a:pos x="331" y="703"/>
                  </a:cxn>
                  <a:cxn ang="0">
                    <a:pos x="360" y="689"/>
                  </a:cxn>
                  <a:cxn ang="0">
                    <a:pos x="380" y="651"/>
                  </a:cxn>
                  <a:cxn ang="0">
                    <a:pos x="410" y="624"/>
                  </a:cxn>
                  <a:cxn ang="0">
                    <a:pos x="432" y="616"/>
                  </a:cxn>
                  <a:cxn ang="0">
                    <a:pos x="442" y="600"/>
                  </a:cxn>
                  <a:cxn ang="0">
                    <a:pos x="439" y="578"/>
                  </a:cxn>
                  <a:cxn ang="0">
                    <a:pos x="419" y="568"/>
                  </a:cxn>
                  <a:cxn ang="0">
                    <a:pos x="411" y="532"/>
                  </a:cxn>
                  <a:cxn ang="0">
                    <a:pos x="378" y="518"/>
                  </a:cxn>
                  <a:cxn ang="0">
                    <a:pos x="383" y="489"/>
                  </a:cxn>
                  <a:cxn ang="0">
                    <a:pos x="415" y="487"/>
                  </a:cxn>
                  <a:cxn ang="0">
                    <a:pos x="428" y="439"/>
                  </a:cxn>
                  <a:cxn ang="0">
                    <a:pos x="455" y="389"/>
                  </a:cxn>
                  <a:cxn ang="0">
                    <a:pos x="484" y="379"/>
                  </a:cxn>
                  <a:cxn ang="0">
                    <a:pos x="489" y="244"/>
                  </a:cxn>
                  <a:cxn ang="0">
                    <a:pos x="457" y="241"/>
                  </a:cxn>
                  <a:cxn ang="0">
                    <a:pos x="383" y="180"/>
                  </a:cxn>
                  <a:cxn ang="0">
                    <a:pos x="350" y="163"/>
                  </a:cxn>
                  <a:cxn ang="0">
                    <a:pos x="281" y="129"/>
                  </a:cxn>
                  <a:cxn ang="0">
                    <a:pos x="257" y="88"/>
                  </a:cxn>
                  <a:cxn ang="0">
                    <a:pos x="178" y="76"/>
                  </a:cxn>
                  <a:cxn ang="0">
                    <a:pos x="163" y="36"/>
                  </a:cxn>
                  <a:cxn ang="0">
                    <a:pos x="123" y="22"/>
                  </a:cxn>
                  <a:cxn ang="0">
                    <a:pos x="119" y="5"/>
                  </a:cxn>
                  <a:cxn ang="0">
                    <a:pos x="76" y="0"/>
                  </a:cxn>
                </a:cxnLst>
                <a:rect l="0" t="0" r="r" b="b"/>
                <a:pathLst>
                  <a:path w="489" h="821">
                    <a:moveTo>
                      <a:pt x="76" y="0"/>
                    </a:moveTo>
                    <a:lnTo>
                      <a:pt x="83" y="27"/>
                    </a:lnTo>
                    <a:lnTo>
                      <a:pt x="93" y="47"/>
                    </a:lnTo>
                    <a:lnTo>
                      <a:pt x="113" y="96"/>
                    </a:lnTo>
                    <a:lnTo>
                      <a:pt x="96" y="346"/>
                    </a:lnTo>
                    <a:lnTo>
                      <a:pt x="65" y="354"/>
                    </a:lnTo>
                    <a:lnTo>
                      <a:pt x="47" y="383"/>
                    </a:lnTo>
                    <a:lnTo>
                      <a:pt x="17" y="403"/>
                    </a:lnTo>
                    <a:lnTo>
                      <a:pt x="0" y="427"/>
                    </a:lnTo>
                    <a:lnTo>
                      <a:pt x="1" y="473"/>
                    </a:lnTo>
                    <a:lnTo>
                      <a:pt x="21" y="472"/>
                    </a:lnTo>
                    <a:lnTo>
                      <a:pt x="29" y="501"/>
                    </a:lnTo>
                    <a:lnTo>
                      <a:pt x="42" y="527"/>
                    </a:lnTo>
                    <a:lnTo>
                      <a:pt x="64" y="570"/>
                    </a:lnTo>
                    <a:lnTo>
                      <a:pt x="64" y="596"/>
                    </a:lnTo>
                    <a:lnTo>
                      <a:pt x="44" y="606"/>
                    </a:lnTo>
                    <a:lnTo>
                      <a:pt x="54" y="614"/>
                    </a:lnTo>
                    <a:lnTo>
                      <a:pt x="64" y="644"/>
                    </a:lnTo>
                    <a:lnTo>
                      <a:pt x="80" y="665"/>
                    </a:lnTo>
                    <a:lnTo>
                      <a:pt x="76" y="689"/>
                    </a:lnTo>
                    <a:lnTo>
                      <a:pt x="54" y="703"/>
                    </a:lnTo>
                    <a:lnTo>
                      <a:pt x="57" y="728"/>
                    </a:lnTo>
                    <a:lnTo>
                      <a:pt x="91" y="772"/>
                    </a:lnTo>
                    <a:lnTo>
                      <a:pt x="115" y="821"/>
                    </a:lnTo>
                    <a:lnTo>
                      <a:pt x="142" y="807"/>
                    </a:lnTo>
                    <a:lnTo>
                      <a:pt x="184" y="811"/>
                    </a:lnTo>
                    <a:lnTo>
                      <a:pt x="198" y="782"/>
                    </a:lnTo>
                    <a:lnTo>
                      <a:pt x="248" y="778"/>
                    </a:lnTo>
                    <a:lnTo>
                      <a:pt x="271" y="745"/>
                    </a:lnTo>
                    <a:lnTo>
                      <a:pt x="315" y="735"/>
                    </a:lnTo>
                    <a:lnTo>
                      <a:pt x="331" y="703"/>
                    </a:lnTo>
                    <a:lnTo>
                      <a:pt x="360" y="689"/>
                    </a:lnTo>
                    <a:lnTo>
                      <a:pt x="380" y="651"/>
                    </a:lnTo>
                    <a:lnTo>
                      <a:pt x="410" y="624"/>
                    </a:lnTo>
                    <a:lnTo>
                      <a:pt x="432" y="616"/>
                    </a:lnTo>
                    <a:lnTo>
                      <a:pt x="442" y="600"/>
                    </a:lnTo>
                    <a:lnTo>
                      <a:pt x="439" y="578"/>
                    </a:lnTo>
                    <a:lnTo>
                      <a:pt x="419" y="568"/>
                    </a:lnTo>
                    <a:lnTo>
                      <a:pt x="411" y="532"/>
                    </a:lnTo>
                    <a:lnTo>
                      <a:pt x="378" y="518"/>
                    </a:lnTo>
                    <a:lnTo>
                      <a:pt x="383" y="489"/>
                    </a:lnTo>
                    <a:lnTo>
                      <a:pt x="415" y="487"/>
                    </a:lnTo>
                    <a:lnTo>
                      <a:pt x="428" y="439"/>
                    </a:lnTo>
                    <a:lnTo>
                      <a:pt x="455" y="389"/>
                    </a:lnTo>
                    <a:lnTo>
                      <a:pt x="484" y="379"/>
                    </a:lnTo>
                    <a:lnTo>
                      <a:pt x="489" y="244"/>
                    </a:lnTo>
                    <a:lnTo>
                      <a:pt x="457" y="241"/>
                    </a:lnTo>
                    <a:lnTo>
                      <a:pt x="383" y="180"/>
                    </a:lnTo>
                    <a:lnTo>
                      <a:pt x="350" y="163"/>
                    </a:lnTo>
                    <a:lnTo>
                      <a:pt x="281" y="129"/>
                    </a:lnTo>
                    <a:lnTo>
                      <a:pt x="257" y="88"/>
                    </a:lnTo>
                    <a:lnTo>
                      <a:pt x="178" y="76"/>
                    </a:lnTo>
                    <a:lnTo>
                      <a:pt x="163" y="36"/>
                    </a:lnTo>
                    <a:lnTo>
                      <a:pt x="123" y="22"/>
                    </a:lnTo>
                    <a:lnTo>
                      <a:pt x="119" y="5"/>
                    </a:lnTo>
                    <a:lnTo>
                      <a:pt x="76" y="0"/>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12" name="Freeform 221"/>
              <p:cNvSpPr>
                <a:spLocks/>
              </p:cNvSpPr>
              <p:nvPr/>
            </p:nvSpPr>
            <p:spPr bwMode="auto">
              <a:xfrm>
                <a:off x="4403027" y="3822252"/>
                <a:ext cx="414946" cy="349666"/>
              </a:xfrm>
              <a:custGeom>
                <a:avLst/>
                <a:gdLst/>
                <a:ahLst/>
                <a:cxnLst>
                  <a:cxn ang="0">
                    <a:pos x="161" y="585"/>
                  </a:cxn>
                  <a:cxn ang="0">
                    <a:pos x="175" y="561"/>
                  </a:cxn>
                  <a:cxn ang="0">
                    <a:pos x="192" y="527"/>
                  </a:cxn>
                  <a:cxn ang="0">
                    <a:pos x="234" y="516"/>
                  </a:cxn>
                  <a:cxn ang="0">
                    <a:pos x="271" y="522"/>
                  </a:cxn>
                  <a:cxn ang="0">
                    <a:pos x="290" y="554"/>
                  </a:cxn>
                  <a:cxn ang="0">
                    <a:pos x="295" y="534"/>
                  </a:cxn>
                  <a:cxn ang="0">
                    <a:pos x="352" y="527"/>
                  </a:cxn>
                  <a:cxn ang="0">
                    <a:pos x="385" y="524"/>
                  </a:cxn>
                  <a:cxn ang="0">
                    <a:pos x="413" y="550"/>
                  </a:cxn>
                  <a:cxn ang="0">
                    <a:pos x="451" y="554"/>
                  </a:cxn>
                  <a:cxn ang="0">
                    <a:pos x="457" y="527"/>
                  </a:cxn>
                  <a:cxn ang="0">
                    <a:pos x="517" y="530"/>
                  </a:cxn>
                  <a:cxn ang="0">
                    <a:pos x="540" y="555"/>
                  </a:cxn>
                  <a:cxn ang="0">
                    <a:pos x="561" y="530"/>
                  </a:cxn>
                  <a:cxn ang="0">
                    <a:pos x="594" y="511"/>
                  </a:cxn>
                  <a:cxn ang="0">
                    <a:pos x="593" y="465"/>
                  </a:cxn>
                  <a:cxn ang="0">
                    <a:pos x="610" y="441"/>
                  </a:cxn>
                  <a:cxn ang="0">
                    <a:pos x="640" y="421"/>
                  </a:cxn>
                  <a:cxn ang="0">
                    <a:pos x="658" y="392"/>
                  </a:cxn>
                  <a:cxn ang="0">
                    <a:pos x="689" y="384"/>
                  </a:cxn>
                  <a:cxn ang="0">
                    <a:pos x="706" y="134"/>
                  </a:cxn>
                  <a:cxn ang="0">
                    <a:pos x="686" y="85"/>
                  </a:cxn>
                  <a:cxn ang="0">
                    <a:pos x="676" y="65"/>
                  </a:cxn>
                  <a:cxn ang="0">
                    <a:pos x="669" y="38"/>
                  </a:cxn>
                  <a:cxn ang="0">
                    <a:pos x="640" y="28"/>
                  </a:cxn>
                  <a:cxn ang="0">
                    <a:pos x="586" y="23"/>
                  </a:cxn>
                  <a:cxn ang="0">
                    <a:pos x="581" y="0"/>
                  </a:cxn>
                  <a:cxn ang="0">
                    <a:pos x="522" y="0"/>
                  </a:cxn>
                  <a:cxn ang="0">
                    <a:pos x="507" y="19"/>
                  </a:cxn>
                  <a:cxn ang="0">
                    <a:pos x="460" y="39"/>
                  </a:cxn>
                  <a:cxn ang="0">
                    <a:pos x="421" y="70"/>
                  </a:cxn>
                  <a:cxn ang="0">
                    <a:pos x="401" y="102"/>
                  </a:cxn>
                  <a:cxn ang="0">
                    <a:pos x="325" y="126"/>
                  </a:cxn>
                  <a:cxn ang="0">
                    <a:pos x="318" y="157"/>
                  </a:cxn>
                  <a:cxn ang="0">
                    <a:pos x="290" y="173"/>
                  </a:cxn>
                  <a:cxn ang="0">
                    <a:pos x="259" y="208"/>
                  </a:cxn>
                  <a:cxn ang="0">
                    <a:pos x="183" y="212"/>
                  </a:cxn>
                  <a:cxn ang="0">
                    <a:pos x="178" y="237"/>
                  </a:cxn>
                  <a:cxn ang="0">
                    <a:pos x="186" y="388"/>
                  </a:cxn>
                  <a:cxn ang="0">
                    <a:pos x="154" y="392"/>
                  </a:cxn>
                  <a:cxn ang="0">
                    <a:pos x="154" y="419"/>
                  </a:cxn>
                  <a:cxn ang="0">
                    <a:pos x="35" y="434"/>
                  </a:cxn>
                  <a:cxn ang="0">
                    <a:pos x="0" y="460"/>
                  </a:cxn>
                  <a:cxn ang="0">
                    <a:pos x="16" y="486"/>
                  </a:cxn>
                  <a:cxn ang="0">
                    <a:pos x="44" y="502"/>
                  </a:cxn>
                  <a:cxn ang="0">
                    <a:pos x="48" y="550"/>
                  </a:cxn>
                  <a:cxn ang="0">
                    <a:pos x="79" y="554"/>
                  </a:cxn>
                  <a:cxn ang="0">
                    <a:pos x="103" y="589"/>
                  </a:cxn>
                  <a:cxn ang="0">
                    <a:pos x="147" y="585"/>
                  </a:cxn>
                  <a:cxn ang="0">
                    <a:pos x="161" y="585"/>
                  </a:cxn>
                </a:cxnLst>
                <a:rect l="0" t="0" r="r" b="b"/>
                <a:pathLst>
                  <a:path w="706" h="589">
                    <a:moveTo>
                      <a:pt x="161" y="585"/>
                    </a:moveTo>
                    <a:lnTo>
                      <a:pt x="175" y="561"/>
                    </a:lnTo>
                    <a:lnTo>
                      <a:pt x="192" y="527"/>
                    </a:lnTo>
                    <a:lnTo>
                      <a:pt x="234" y="516"/>
                    </a:lnTo>
                    <a:lnTo>
                      <a:pt x="271" y="522"/>
                    </a:lnTo>
                    <a:lnTo>
                      <a:pt x="290" y="554"/>
                    </a:lnTo>
                    <a:lnTo>
                      <a:pt x="295" y="534"/>
                    </a:lnTo>
                    <a:lnTo>
                      <a:pt x="352" y="527"/>
                    </a:lnTo>
                    <a:lnTo>
                      <a:pt x="385" y="524"/>
                    </a:lnTo>
                    <a:lnTo>
                      <a:pt x="413" y="550"/>
                    </a:lnTo>
                    <a:lnTo>
                      <a:pt x="451" y="554"/>
                    </a:lnTo>
                    <a:lnTo>
                      <a:pt x="457" y="527"/>
                    </a:lnTo>
                    <a:lnTo>
                      <a:pt x="517" y="530"/>
                    </a:lnTo>
                    <a:lnTo>
                      <a:pt x="540" y="555"/>
                    </a:lnTo>
                    <a:lnTo>
                      <a:pt x="561" y="530"/>
                    </a:lnTo>
                    <a:lnTo>
                      <a:pt x="594" y="511"/>
                    </a:lnTo>
                    <a:lnTo>
                      <a:pt x="593" y="465"/>
                    </a:lnTo>
                    <a:lnTo>
                      <a:pt x="610" y="441"/>
                    </a:lnTo>
                    <a:lnTo>
                      <a:pt x="640" y="421"/>
                    </a:lnTo>
                    <a:lnTo>
                      <a:pt x="658" y="392"/>
                    </a:lnTo>
                    <a:lnTo>
                      <a:pt x="689" y="384"/>
                    </a:lnTo>
                    <a:lnTo>
                      <a:pt x="706" y="134"/>
                    </a:lnTo>
                    <a:lnTo>
                      <a:pt x="686" y="85"/>
                    </a:lnTo>
                    <a:lnTo>
                      <a:pt x="676" y="65"/>
                    </a:lnTo>
                    <a:lnTo>
                      <a:pt x="669" y="38"/>
                    </a:lnTo>
                    <a:lnTo>
                      <a:pt x="640" y="28"/>
                    </a:lnTo>
                    <a:lnTo>
                      <a:pt x="586" y="23"/>
                    </a:lnTo>
                    <a:lnTo>
                      <a:pt x="581" y="0"/>
                    </a:lnTo>
                    <a:lnTo>
                      <a:pt x="522" y="0"/>
                    </a:lnTo>
                    <a:lnTo>
                      <a:pt x="507" y="19"/>
                    </a:lnTo>
                    <a:lnTo>
                      <a:pt x="460" y="39"/>
                    </a:lnTo>
                    <a:lnTo>
                      <a:pt x="421" y="70"/>
                    </a:lnTo>
                    <a:lnTo>
                      <a:pt x="401" y="102"/>
                    </a:lnTo>
                    <a:lnTo>
                      <a:pt x="325" y="126"/>
                    </a:lnTo>
                    <a:lnTo>
                      <a:pt x="318" y="157"/>
                    </a:lnTo>
                    <a:lnTo>
                      <a:pt x="290" y="173"/>
                    </a:lnTo>
                    <a:lnTo>
                      <a:pt x="259" y="208"/>
                    </a:lnTo>
                    <a:lnTo>
                      <a:pt x="183" y="212"/>
                    </a:lnTo>
                    <a:lnTo>
                      <a:pt x="178" y="237"/>
                    </a:lnTo>
                    <a:lnTo>
                      <a:pt x="186" y="388"/>
                    </a:lnTo>
                    <a:lnTo>
                      <a:pt x="154" y="392"/>
                    </a:lnTo>
                    <a:lnTo>
                      <a:pt x="154" y="419"/>
                    </a:lnTo>
                    <a:lnTo>
                      <a:pt x="35" y="434"/>
                    </a:lnTo>
                    <a:lnTo>
                      <a:pt x="0" y="460"/>
                    </a:lnTo>
                    <a:lnTo>
                      <a:pt x="16" y="486"/>
                    </a:lnTo>
                    <a:lnTo>
                      <a:pt x="44" y="502"/>
                    </a:lnTo>
                    <a:lnTo>
                      <a:pt x="48" y="550"/>
                    </a:lnTo>
                    <a:lnTo>
                      <a:pt x="79" y="554"/>
                    </a:lnTo>
                    <a:lnTo>
                      <a:pt x="103" y="589"/>
                    </a:lnTo>
                    <a:lnTo>
                      <a:pt x="147" y="585"/>
                    </a:lnTo>
                    <a:lnTo>
                      <a:pt x="161" y="585"/>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13" name="Freeform 222"/>
              <p:cNvSpPr>
                <a:spLocks/>
              </p:cNvSpPr>
              <p:nvPr/>
            </p:nvSpPr>
            <p:spPr bwMode="auto">
              <a:xfrm>
                <a:off x="4884785" y="3172618"/>
                <a:ext cx="47473" cy="76323"/>
              </a:xfrm>
              <a:custGeom>
                <a:avLst/>
                <a:gdLst/>
                <a:ahLst/>
                <a:cxnLst>
                  <a:cxn ang="0">
                    <a:pos x="81" y="91"/>
                  </a:cxn>
                  <a:cxn ang="0">
                    <a:pos x="37" y="129"/>
                  </a:cxn>
                  <a:cxn ang="0">
                    <a:pos x="20" y="114"/>
                  </a:cxn>
                  <a:cxn ang="0">
                    <a:pos x="0" y="97"/>
                  </a:cxn>
                  <a:cxn ang="0">
                    <a:pos x="27" y="48"/>
                  </a:cxn>
                  <a:cxn ang="0">
                    <a:pos x="19" y="13"/>
                  </a:cxn>
                  <a:cxn ang="0">
                    <a:pos x="47" y="0"/>
                  </a:cxn>
                  <a:cxn ang="0">
                    <a:pos x="69" y="44"/>
                  </a:cxn>
                  <a:cxn ang="0">
                    <a:pos x="81" y="91"/>
                  </a:cxn>
                  <a:cxn ang="0">
                    <a:pos x="81" y="91"/>
                  </a:cxn>
                </a:cxnLst>
                <a:rect l="0" t="0" r="r" b="b"/>
                <a:pathLst>
                  <a:path w="81" h="129">
                    <a:moveTo>
                      <a:pt x="81" y="91"/>
                    </a:moveTo>
                    <a:lnTo>
                      <a:pt x="37" y="129"/>
                    </a:lnTo>
                    <a:lnTo>
                      <a:pt x="20" y="114"/>
                    </a:lnTo>
                    <a:lnTo>
                      <a:pt x="0" y="97"/>
                    </a:lnTo>
                    <a:lnTo>
                      <a:pt x="27" y="48"/>
                    </a:lnTo>
                    <a:lnTo>
                      <a:pt x="19" y="13"/>
                    </a:lnTo>
                    <a:lnTo>
                      <a:pt x="47" y="0"/>
                    </a:lnTo>
                    <a:lnTo>
                      <a:pt x="69" y="44"/>
                    </a:lnTo>
                    <a:lnTo>
                      <a:pt x="81" y="91"/>
                    </a:lnTo>
                    <a:lnTo>
                      <a:pt x="81" y="91"/>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14" name="Freeform 223"/>
              <p:cNvSpPr>
                <a:spLocks/>
              </p:cNvSpPr>
              <p:nvPr/>
            </p:nvSpPr>
            <p:spPr bwMode="auto">
              <a:xfrm>
                <a:off x="5224126" y="3417562"/>
                <a:ext cx="56264" cy="26624"/>
              </a:xfrm>
              <a:custGeom>
                <a:avLst/>
                <a:gdLst/>
                <a:ahLst/>
                <a:cxnLst>
                  <a:cxn ang="0">
                    <a:pos x="49" y="36"/>
                  </a:cxn>
                  <a:cxn ang="0">
                    <a:pos x="49" y="36"/>
                  </a:cxn>
                  <a:cxn ang="0">
                    <a:pos x="39" y="38"/>
                  </a:cxn>
                  <a:cxn ang="0">
                    <a:pos x="28" y="41"/>
                  </a:cxn>
                  <a:cxn ang="0">
                    <a:pos x="15" y="44"/>
                  </a:cxn>
                  <a:cxn ang="0">
                    <a:pos x="11" y="46"/>
                  </a:cxn>
                  <a:cxn ang="0">
                    <a:pos x="8" y="46"/>
                  </a:cxn>
                  <a:cxn ang="0">
                    <a:pos x="8" y="46"/>
                  </a:cxn>
                  <a:cxn ang="0">
                    <a:pos x="4" y="43"/>
                  </a:cxn>
                  <a:cxn ang="0">
                    <a:pos x="1" y="41"/>
                  </a:cxn>
                  <a:cxn ang="0">
                    <a:pos x="0" y="37"/>
                  </a:cxn>
                  <a:cxn ang="0">
                    <a:pos x="0" y="32"/>
                  </a:cxn>
                  <a:cxn ang="0">
                    <a:pos x="0" y="23"/>
                  </a:cxn>
                  <a:cxn ang="0">
                    <a:pos x="1" y="17"/>
                  </a:cxn>
                  <a:cxn ang="0">
                    <a:pos x="1" y="17"/>
                  </a:cxn>
                  <a:cxn ang="0">
                    <a:pos x="3" y="15"/>
                  </a:cxn>
                  <a:cxn ang="0">
                    <a:pos x="4" y="14"/>
                  </a:cxn>
                  <a:cxn ang="0">
                    <a:pos x="11" y="12"/>
                  </a:cxn>
                  <a:cxn ang="0">
                    <a:pos x="24" y="12"/>
                  </a:cxn>
                  <a:cxn ang="0">
                    <a:pos x="42" y="12"/>
                  </a:cxn>
                  <a:cxn ang="0">
                    <a:pos x="42" y="12"/>
                  </a:cxn>
                  <a:cxn ang="0">
                    <a:pos x="48" y="12"/>
                  </a:cxn>
                  <a:cxn ang="0">
                    <a:pos x="54" y="9"/>
                  </a:cxn>
                  <a:cxn ang="0">
                    <a:pos x="68" y="5"/>
                  </a:cxn>
                  <a:cxn ang="0">
                    <a:pos x="82" y="2"/>
                  </a:cxn>
                  <a:cxn ang="0">
                    <a:pos x="88" y="2"/>
                  </a:cxn>
                  <a:cxn ang="0">
                    <a:pos x="93" y="0"/>
                  </a:cxn>
                  <a:cxn ang="0">
                    <a:pos x="93" y="0"/>
                  </a:cxn>
                  <a:cxn ang="0">
                    <a:pos x="94" y="2"/>
                  </a:cxn>
                  <a:cxn ang="0">
                    <a:pos x="94" y="4"/>
                  </a:cxn>
                  <a:cxn ang="0">
                    <a:pos x="91" y="10"/>
                  </a:cxn>
                  <a:cxn ang="0">
                    <a:pos x="84" y="18"/>
                  </a:cxn>
                  <a:cxn ang="0">
                    <a:pos x="82" y="23"/>
                  </a:cxn>
                  <a:cxn ang="0">
                    <a:pos x="82" y="23"/>
                  </a:cxn>
                  <a:cxn ang="0">
                    <a:pos x="81" y="25"/>
                  </a:cxn>
                  <a:cxn ang="0">
                    <a:pos x="81" y="28"/>
                  </a:cxn>
                  <a:cxn ang="0">
                    <a:pos x="78" y="29"/>
                  </a:cxn>
                  <a:cxn ang="0">
                    <a:pos x="76" y="32"/>
                  </a:cxn>
                  <a:cxn ang="0">
                    <a:pos x="70" y="33"/>
                  </a:cxn>
                  <a:cxn ang="0">
                    <a:pos x="65" y="34"/>
                  </a:cxn>
                  <a:cxn ang="0">
                    <a:pos x="49" y="36"/>
                  </a:cxn>
                  <a:cxn ang="0">
                    <a:pos x="49" y="36"/>
                  </a:cxn>
                </a:cxnLst>
                <a:rect l="0" t="0" r="r" b="b"/>
                <a:pathLst>
                  <a:path w="94" h="46">
                    <a:moveTo>
                      <a:pt x="49" y="36"/>
                    </a:moveTo>
                    <a:lnTo>
                      <a:pt x="49" y="36"/>
                    </a:lnTo>
                    <a:lnTo>
                      <a:pt x="39" y="38"/>
                    </a:lnTo>
                    <a:lnTo>
                      <a:pt x="28" y="41"/>
                    </a:lnTo>
                    <a:lnTo>
                      <a:pt x="15" y="44"/>
                    </a:lnTo>
                    <a:lnTo>
                      <a:pt x="11" y="46"/>
                    </a:lnTo>
                    <a:lnTo>
                      <a:pt x="8" y="46"/>
                    </a:lnTo>
                    <a:lnTo>
                      <a:pt x="8" y="46"/>
                    </a:lnTo>
                    <a:lnTo>
                      <a:pt x="4" y="43"/>
                    </a:lnTo>
                    <a:lnTo>
                      <a:pt x="1" y="41"/>
                    </a:lnTo>
                    <a:lnTo>
                      <a:pt x="0" y="37"/>
                    </a:lnTo>
                    <a:lnTo>
                      <a:pt x="0" y="32"/>
                    </a:lnTo>
                    <a:lnTo>
                      <a:pt x="0" y="23"/>
                    </a:lnTo>
                    <a:lnTo>
                      <a:pt x="1" y="17"/>
                    </a:lnTo>
                    <a:lnTo>
                      <a:pt x="1" y="17"/>
                    </a:lnTo>
                    <a:lnTo>
                      <a:pt x="3" y="15"/>
                    </a:lnTo>
                    <a:lnTo>
                      <a:pt x="4" y="14"/>
                    </a:lnTo>
                    <a:lnTo>
                      <a:pt x="11" y="12"/>
                    </a:lnTo>
                    <a:lnTo>
                      <a:pt x="24" y="12"/>
                    </a:lnTo>
                    <a:lnTo>
                      <a:pt x="42" y="12"/>
                    </a:lnTo>
                    <a:lnTo>
                      <a:pt x="42" y="12"/>
                    </a:lnTo>
                    <a:lnTo>
                      <a:pt x="48" y="12"/>
                    </a:lnTo>
                    <a:lnTo>
                      <a:pt x="54" y="9"/>
                    </a:lnTo>
                    <a:lnTo>
                      <a:pt x="68" y="5"/>
                    </a:lnTo>
                    <a:lnTo>
                      <a:pt x="82" y="2"/>
                    </a:lnTo>
                    <a:lnTo>
                      <a:pt x="88" y="2"/>
                    </a:lnTo>
                    <a:lnTo>
                      <a:pt x="93" y="0"/>
                    </a:lnTo>
                    <a:lnTo>
                      <a:pt x="93" y="0"/>
                    </a:lnTo>
                    <a:lnTo>
                      <a:pt x="94" y="2"/>
                    </a:lnTo>
                    <a:lnTo>
                      <a:pt x="94" y="4"/>
                    </a:lnTo>
                    <a:lnTo>
                      <a:pt x="91" y="10"/>
                    </a:lnTo>
                    <a:lnTo>
                      <a:pt x="84" y="18"/>
                    </a:lnTo>
                    <a:lnTo>
                      <a:pt x="82" y="23"/>
                    </a:lnTo>
                    <a:lnTo>
                      <a:pt x="82" y="23"/>
                    </a:lnTo>
                    <a:lnTo>
                      <a:pt x="81" y="25"/>
                    </a:lnTo>
                    <a:lnTo>
                      <a:pt x="81" y="28"/>
                    </a:lnTo>
                    <a:lnTo>
                      <a:pt x="78" y="29"/>
                    </a:lnTo>
                    <a:lnTo>
                      <a:pt x="76" y="32"/>
                    </a:lnTo>
                    <a:lnTo>
                      <a:pt x="70" y="33"/>
                    </a:lnTo>
                    <a:lnTo>
                      <a:pt x="65" y="34"/>
                    </a:lnTo>
                    <a:lnTo>
                      <a:pt x="49" y="36"/>
                    </a:lnTo>
                    <a:lnTo>
                      <a:pt x="49" y="36"/>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15" name="Freeform 224"/>
              <p:cNvSpPr>
                <a:spLocks/>
              </p:cNvSpPr>
              <p:nvPr/>
            </p:nvSpPr>
            <p:spPr bwMode="auto">
              <a:xfrm>
                <a:off x="5301489" y="3502760"/>
                <a:ext cx="109011" cy="133122"/>
              </a:xfrm>
              <a:custGeom>
                <a:avLst/>
                <a:gdLst/>
                <a:ahLst/>
                <a:cxnLst>
                  <a:cxn ang="0">
                    <a:pos x="55" y="225"/>
                  </a:cxn>
                  <a:cxn ang="0">
                    <a:pos x="95" y="186"/>
                  </a:cxn>
                  <a:cxn ang="0">
                    <a:pos x="134" y="154"/>
                  </a:cxn>
                  <a:cxn ang="0">
                    <a:pos x="134" y="90"/>
                  </a:cxn>
                  <a:cxn ang="0">
                    <a:pos x="186" y="48"/>
                  </a:cxn>
                  <a:cxn ang="0">
                    <a:pos x="158" y="0"/>
                  </a:cxn>
                  <a:cxn ang="0">
                    <a:pos x="103" y="44"/>
                  </a:cxn>
                  <a:cxn ang="0">
                    <a:pos x="40" y="35"/>
                  </a:cxn>
                  <a:cxn ang="0">
                    <a:pos x="9" y="8"/>
                  </a:cxn>
                  <a:cxn ang="0">
                    <a:pos x="7" y="114"/>
                  </a:cxn>
                  <a:cxn ang="0">
                    <a:pos x="0" y="170"/>
                  </a:cxn>
                  <a:cxn ang="0">
                    <a:pos x="0" y="225"/>
                  </a:cxn>
                  <a:cxn ang="0">
                    <a:pos x="55" y="225"/>
                  </a:cxn>
                </a:cxnLst>
                <a:rect l="0" t="0" r="r" b="b"/>
                <a:pathLst>
                  <a:path w="186" h="225">
                    <a:moveTo>
                      <a:pt x="55" y="225"/>
                    </a:moveTo>
                    <a:lnTo>
                      <a:pt x="95" y="186"/>
                    </a:lnTo>
                    <a:lnTo>
                      <a:pt x="134" y="154"/>
                    </a:lnTo>
                    <a:lnTo>
                      <a:pt x="134" y="90"/>
                    </a:lnTo>
                    <a:lnTo>
                      <a:pt x="186" y="48"/>
                    </a:lnTo>
                    <a:lnTo>
                      <a:pt x="158" y="0"/>
                    </a:lnTo>
                    <a:lnTo>
                      <a:pt x="103" y="44"/>
                    </a:lnTo>
                    <a:lnTo>
                      <a:pt x="40" y="35"/>
                    </a:lnTo>
                    <a:lnTo>
                      <a:pt x="9" y="8"/>
                    </a:lnTo>
                    <a:lnTo>
                      <a:pt x="7" y="114"/>
                    </a:lnTo>
                    <a:lnTo>
                      <a:pt x="0" y="170"/>
                    </a:lnTo>
                    <a:lnTo>
                      <a:pt x="0" y="225"/>
                    </a:lnTo>
                    <a:lnTo>
                      <a:pt x="55" y="225"/>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16" name="Freeform 225"/>
              <p:cNvSpPr>
                <a:spLocks/>
              </p:cNvSpPr>
              <p:nvPr/>
            </p:nvSpPr>
            <p:spPr bwMode="auto">
              <a:xfrm>
                <a:off x="5306764" y="3374963"/>
                <a:ext cx="154725" cy="154421"/>
              </a:xfrm>
              <a:custGeom>
                <a:avLst/>
                <a:gdLst/>
                <a:ahLst/>
                <a:cxnLst>
                  <a:cxn ang="0">
                    <a:pos x="0" y="226"/>
                  </a:cxn>
                  <a:cxn ang="0">
                    <a:pos x="31" y="253"/>
                  </a:cxn>
                  <a:cxn ang="0">
                    <a:pos x="94" y="262"/>
                  </a:cxn>
                  <a:cxn ang="0">
                    <a:pos x="149" y="218"/>
                  </a:cxn>
                  <a:cxn ang="0">
                    <a:pos x="197" y="190"/>
                  </a:cxn>
                  <a:cxn ang="0">
                    <a:pos x="256" y="150"/>
                  </a:cxn>
                  <a:cxn ang="0">
                    <a:pos x="263" y="108"/>
                  </a:cxn>
                  <a:cxn ang="0">
                    <a:pos x="264" y="47"/>
                  </a:cxn>
                  <a:cxn ang="0">
                    <a:pos x="249" y="0"/>
                  </a:cxn>
                  <a:cxn ang="0">
                    <a:pos x="190" y="11"/>
                  </a:cxn>
                  <a:cxn ang="0">
                    <a:pos x="139" y="11"/>
                  </a:cxn>
                  <a:cxn ang="0">
                    <a:pos x="67" y="20"/>
                  </a:cxn>
                  <a:cxn ang="0">
                    <a:pos x="27" y="27"/>
                  </a:cxn>
                  <a:cxn ang="0">
                    <a:pos x="15" y="72"/>
                  </a:cxn>
                  <a:cxn ang="0">
                    <a:pos x="27" y="123"/>
                  </a:cxn>
                  <a:cxn ang="0">
                    <a:pos x="66" y="150"/>
                  </a:cxn>
                  <a:cxn ang="0">
                    <a:pos x="42" y="202"/>
                  </a:cxn>
                  <a:cxn ang="0">
                    <a:pos x="0" y="226"/>
                  </a:cxn>
                </a:cxnLst>
                <a:rect l="0" t="0" r="r" b="b"/>
                <a:pathLst>
                  <a:path w="264" h="262">
                    <a:moveTo>
                      <a:pt x="0" y="226"/>
                    </a:moveTo>
                    <a:lnTo>
                      <a:pt x="31" y="253"/>
                    </a:lnTo>
                    <a:lnTo>
                      <a:pt x="94" y="262"/>
                    </a:lnTo>
                    <a:lnTo>
                      <a:pt x="149" y="218"/>
                    </a:lnTo>
                    <a:lnTo>
                      <a:pt x="197" y="190"/>
                    </a:lnTo>
                    <a:lnTo>
                      <a:pt x="256" y="150"/>
                    </a:lnTo>
                    <a:lnTo>
                      <a:pt x="263" y="108"/>
                    </a:lnTo>
                    <a:lnTo>
                      <a:pt x="264" y="47"/>
                    </a:lnTo>
                    <a:lnTo>
                      <a:pt x="249" y="0"/>
                    </a:lnTo>
                    <a:lnTo>
                      <a:pt x="190" y="11"/>
                    </a:lnTo>
                    <a:lnTo>
                      <a:pt x="139" y="11"/>
                    </a:lnTo>
                    <a:lnTo>
                      <a:pt x="67" y="20"/>
                    </a:lnTo>
                    <a:lnTo>
                      <a:pt x="27" y="27"/>
                    </a:lnTo>
                    <a:lnTo>
                      <a:pt x="15" y="72"/>
                    </a:lnTo>
                    <a:lnTo>
                      <a:pt x="27" y="123"/>
                    </a:lnTo>
                    <a:lnTo>
                      <a:pt x="66" y="150"/>
                    </a:lnTo>
                    <a:lnTo>
                      <a:pt x="42" y="202"/>
                    </a:lnTo>
                    <a:lnTo>
                      <a:pt x="0" y="226"/>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17" name="Freeform 226"/>
              <p:cNvSpPr>
                <a:spLocks/>
              </p:cNvSpPr>
              <p:nvPr/>
            </p:nvSpPr>
            <p:spPr bwMode="auto">
              <a:xfrm>
                <a:off x="5967864" y="3330589"/>
                <a:ext cx="355165" cy="319492"/>
              </a:xfrm>
              <a:custGeom>
                <a:avLst/>
                <a:gdLst/>
                <a:ahLst/>
                <a:cxnLst>
                  <a:cxn ang="0">
                    <a:pos x="604" y="88"/>
                  </a:cxn>
                  <a:cxn ang="0">
                    <a:pos x="506" y="83"/>
                  </a:cxn>
                  <a:cxn ang="0">
                    <a:pos x="506" y="83"/>
                  </a:cxn>
                  <a:cxn ang="0">
                    <a:pos x="459" y="63"/>
                  </a:cxn>
                  <a:cxn ang="0">
                    <a:pos x="435" y="4"/>
                  </a:cxn>
                  <a:cxn ang="0">
                    <a:pos x="411" y="0"/>
                  </a:cxn>
                  <a:cxn ang="0">
                    <a:pos x="391" y="41"/>
                  </a:cxn>
                  <a:cxn ang="0">
                    <a:pos x="321" y="56"/>
                  </a:cxn>
                  <a:cxn ang="0">
                    <a:pos x="293" y="72"/>
                  </a:cxn>
                  <a:cxn ang="0">
                    <a:pos x="257" y="56"/>
                  </a:cxn>
                  <a:cxn ang="0">
                    <a:pos x="198" y="52"/>
                  </a:cxn>
                  <a:cxn ang="0">
                    <a:pos x="174" y="72"/>
                  </a:cxn>
                  <a:cxn ang="0">
                    <a:pos x="139" y="76"/>
                  </a:cxn>
                  <a:cxn ang="0">
                    <a:pos x="127" y="100"/>
                  </a:cxn>
                  <a:cxn ang="0">
                    <a:pos x="95" y="120"/>
                  </a:cxn>
                  <a:cxn ang="0">
                    <a:pos x="87" y="159"/>
                  </a:cxn>
                  <a:cxn ang="0">
                    <a:pos x="39" y="170"/>
                  </a:cxn>
                  <a:cxn ang="0">
                    <a:pos x="0" y="206"/>
                  </a:cxn>
                  <a:cxn ang="0">
                    <a:pos x="12" y="277"/>
                  </a:cxn>
                  <a:cxn ang="0">
                    <a:pos x="0" y="388"/>
                  </a:cxn>
                  <a:cxn ang="0">
                    <a:pos x="56" y="388"/>
                  </a:cxn>
                  <a:cxn ang="0">
                    <a:pos x="71" y="444"/>
                  </a:cxn>
                  <a:cxn ang="0">
                    <a:pos x="48" y="475"/>
                  </a:cxn>
                  <a:cxn ang="0">
                    <a:pos x="43" y="518"/>
                  </a:cxn>
                  <a:cxn ang="0">
                    <a:pos x="95" y="542"/>
                  </a:cxn>
                  <a:cxn ang="0">
                    <a:pos x="115" y="503"/>
                  </a:cxn>
                  <a:cxn ang="0">
                    <a:pos x="245" y="490"/>
                  </a:cxn>
                  <a:cxn ang="0">
                    <a:pos x="265" y="444"/>
                  </a:cxn>
                  <a:cxn ang="0">
                    <a:pos x="301" y="416"/>
                  </a:cxn>
                  <a:cxn ang="0">
                    <a:pos x="352" y="383"/>
                  </a:cxn>
                  <a:cxn ang="0">
                    <a:pos x="391" y="380"/>
                  </a:cxn>
                  <a:cxn ang="0">
                    <a:pos x="404" y="324"/>
                  </a:cxn>
                  <a:cxn ang="0">
                    <a:pos x="435" y="304"/>
                  </a:cxn>
                  <a:cxn ang="0">
                    <a:pos x="455" y="258"/>
                  </a:cxn>
                  <a:cxn ang="0">
                    <a:pos x="473" y="200"/>
                  </a:cxn>
                  <a:cxn ang="0">
                    <a:pos x="473" y="200"/>
                  </a:cxn>
                  <a:cxn ang="0">
                    <a:pos x="483" y="151"/>
                  </a:cxn>
                  <a:cxn ang="0">
                    <a:pos x="525" y="135"/>
                  </a:cxn>
                  <a:cxn ang="0">
                    <a:pos x="525" y="135"/>
                  </a:cxn>
                  <a:cxn ang="0">
                    <a:pos x="554" y="142"/>
                  </a:cxn>
                  <a:cxn ang="0">
                    <a:pos x="593" y="162"/>
                  </a:cxn>
                  <a:cxn ang="0">
                    <a:pos x="604" y="88"/>
                  </a:cxn>
                </a:cxnLst>
                <a:rect l="0" t="0" r="r" b="b"/>
                <a:pathLst>
                  <a:path w="604" h="542">
                    <a:moveTo>
                      <a:pt x="604" y="88"/>
                    </a:moveTo>
                    <a:lnTo>
                      <a:pt x="506" y="83"/>
                    </a:lnTo>
                    <a:lnTo>
                      <a:pt x="506" y="83"/>
                    </a:lnTo>
                    <a:lnTo>
                      <a:pt x="459" y="63"/>
                    </a:lnTo>
                    <a:lnTo>
                      <a:pt x="435" y="4"/>
                    </a:lnTo>
                    <a:lnTo>
                      <a:pt x="411" y="0"/>
                    </a:lnTo>
                    <a:lnTo>
                      <a:pt x="391" y="41"/>
                    </a:lnTo>
                    <a:lnTo>
                      <a:pt x="321" y="56"/>
                    </a:lnTo>
                    <a:lnTo>
                      <a:pt x="293" y="72"/>
                    </a:lnTo>
                    <a:lnTo>
                      <a:pt x="257" y="56"/>
                    </a:lnTo>
                    <a:lnTo>
                      <a:pt x="198" y="52"/>
                    </a:lnTo>
                    <a:lnTo>
                      <a:pt x="174" y="72"/>
                    </a:lnTo>
                    <a:lnTo>
                      <a:pt x="139" y="76"/>
                    </a:lnTo>
                    <a:lnTo>
                      <a:pt x="127" y="100"/>
                    </a:lnTo>
                    <a:lnTo>
                      <a:pt x="95" y="120"/>
                    </a:lnTo>
                    <a:lnTo>
                      <a:pt x="87" y="159"/>
                    </a:lnTo>
                    <a:lnTo>
                      <a:pt x="39" y="170"/>
                    </a:lnTo>
                    <a:lnTo>
                      <a:pt x="0" y="206"/>
                    </a:lnTo>
                    <a:lnTo>
                      <a:pt x="12" y="277"/>
                    </a:lnTo>
                    <a:lnTo>
                      <a:pt x="0" y="388"/>
                    </a:lnTo>
                    <a:lnTo>
                      <a:pt x="56" y="388"/>
                    </a:lnTo>
                    <a:lnTo>
                      <a:pt x="71" y="444"/>
                    </a:lnTo>
                    <a:lnTo>
                      <a:pt x="48" y="475"/>
                    </a:lnTo>
                    <a:lnTo>
                      <a:pt x="43" y="518"/>
                    </a:lnTo>
                    <a:lnTo>
                      <a:pt x="95" y="542"/>
                    </a:lnTo>
                    <a:lnTo>
                      <a:pt x="115" y="503"/>
                    </a:lnTo>
                    <a:lnTo>
                      <a:pt x="245" y="490"/>
                    </a:lnTo>
                    <a:lnTo>
                      <a:pt x="265" y="444"/>
                    </a:lnTo>
                    <a:lnTo>
                      <a:pt x="301" y="416"/>
                    </a:lnTo>
                    <a:lnTo>
                      <a:pt x="352" y="383"/>
                    </a:lnTo>
                    <a:lnTo>
                      <a:pt x="391" y="380"/>
                    </a:lnTo>
                    <a:lnTo>
                      <a:pt x="404" y="324"/>
                    </a:lnTo>
                    <a:lnTo>
                      <a:pt x="435" y="304"/>
                    </a:lnTo>
                    <a:lnTo>
                      <a:pt x="455" y="258"/>
                    </a:lnTo>
                    <a:lnTo>
                      <a:pt x="473" y="200"/>
                    </a:lnTo>
                    <a:lnTo>
                      <a:pt x="473" y="200"/>
                    </a:lnTo>
                    <a:lnTo>
                      <a:pt x="483" y="151"/>
                    </a:lnTo>
                    <a:lnTo>
                      <a:pt x="525" y="135"/>
                    </a:lnTo>
                    <a:lnTo>
                      <a:pt x="525" y="135"/>
                    </a:lnTo>
                    <a:lnTo>
                      <a:pt x="554" y="142"/>
                    </a:lnTo>
                    <a:lnTo>
                      <a:pt x="593" y="162"/>
                    </a:lnTo>
                    <a:lnTo>
                      <a:pt x="604" y="88"/>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18" name="Freeform 227"/>
              <p:cNvSpPr>
                <a:spLocks/>
              </p:cNvSpPr>
              <p:nvPr/>
            </p:nvSpPr>
            <p:spPr bwMode="auto">
              <a:xfrm>
                <a:off x="5748083" y="3209892"/>
                <a:ext cx="337583" cy="241394"/>
              </a:xfrm>
              <a:custGeom>
                <a:avLst/>
                <a:gdLst/>
                <a:ahLst/>
                <a:cxnLst>
                  <a:cxn ang="0">
                    <a:pos x="573" y="256"/>
                  </a:cxn>
                  <a:cxn ang="0">
                    <a:pos x="549" y="276"/>
                  </a:cxn>
                  <a:cxn ang="0">
                    <a:pos x="514" y="280"/>
                  </a:cxn>
                  <a:cxn ang="0">
                    <a:pos x="502" y="304"/>
                  </a:cxn>
                  <a:cxn ang="0">
                    <a:pos x="470" y="324"/>
                  </a:cxn>
                  <a:cxn ang="0">
                    <a:pos x="462" y="363"/>
                  </a:cxn>
                  <a:cxn ang="0">
                    <a:pos x="414" y="374"/>
                  </a:cxn>
                  <a:cxn ang="0">
                    <a:pos x="375" y="410"/>
                  </a:cxn>
                  <a:cxn ang="0">
                    <a:pos x="391" y="307"/>
                  </a:cxn>
                  <a:cxn ang="0">
                    <a:pos x="328" y="276"/>
                  </a:cxn>
                  <a:cxn ang="0">
                    <a:pos x="256" y="225"/>
                  </a:cxn>
                  <a:cxn ang="0">
                    <a:pos x="205" y="221"/>
                  </a:cxn>
                  <a:cxn ang="0">
                    <a:pos x="126" y="204"/>
                  </a:cxn>
                  <a:cxn ang="0">
                    <a:pos x="107" y="245"/>
                  </a:cxn>
                  <a:cxn ang="0">
                    <a:pos x="59" y="263"/>
                  </a:cxn>
                  <a:cxn ang="0">
                    <a:pos x="52" y="204"/>
                  </a:cxn>
                  <a:cxn ang="0">
                    <a:pos x="48" y="173"/>
                  </a:cxn>
                  <a:cxn ang="0">
                    <a:pos x="35" y="149"/>
                  </a:cxn>
                  <a:cxn ang="0">
                    <a:pos x="28" y="98"/>
                  </a:cxn>
                  <a:cxn ang="0">
                    <a:pos x="8" y="78"/>
                  </a:cxn>
                  <a:cxn ang="0">
                    <a:pos x="24" y="59"/>
                  </a:cxn>
                  <a:cxn ang="0">
                    <a:pos x="0" y="42"/>
                  </a:cxn>
                  <a:cxn ang="0">
                    <a:pos x="4" y="11"/>
                  </a:cxn>
                  <a:cxn ang="0">
                    <a:pos x="52" y="58"/>
                  </a:cxn>
                  <a:cxn ang="0">
                    <a:pos x="75" y="17"/>
                  </a:cxn>
                  <a:cxn ang="0">
                    <a:pos x="119" y="0"/>
                  </a:cxn>
                  <a:cxn ang="0">
                    <a:pos x="156" y="15"/>
                  </a:cxn>
                  <a:cxn ang="0">
                    <a:pos x="156" y="46"/>
                  </a:cxn>
                  <a:cxn ang="0">
                    <a:pos x="197" y="59"/>
                  </a:cxn>
                  <a:cxn ang="0">
                    <a:pos x="254" y="76"/>
                  </a:cxn>
                  <a:cxn ang="0">
                    <a:pos x="261" y="42"/>
                  </a:cxn>
                  <a:cxn ang="0">
                    <a:pos x="291" y="34"/>
                  </a:cxn>
                  <a:cxn ang="0">
                    <a:pos x="322" y="19"/>
                  </a:cxn>
                  <a:cxn ang="0">
                    <a:pos x="337" y="46"/>
                  </a:cxn>
                  <a:cxn ang="0">
                    <a:pos x="360" y="65"/>
                  </a:cxn>
                  <a:cxn ang="0">
                    <a:pos x="349" y="88"/>
                  </a:cxn>
                  <a:cxn ang="0">
                    <a:pos x="383" y="95"/>
                  </a:cxn>
                  <a:cxn ang="0">
                    <a:pos x="406" y="95"/>
                  </a:cxn>
                  <a:cxn ang="0">
                    <a:pos x="432" y="106"/>
                  </a:cxn>
                  <a:cxn ang="0">
                    <a:pos x="421" y="144"/>
                  </a:cxn>
                  <a:cxn ang="0">
                    <a:pos x="526" y="227"/>
                  </a:cxn>
                  <a:cxn ang="0">
                    <a:pos x="553" y="212"/>
                  </a:cxn>
                  <a:cxn ang="0">
                    <a:pos x="575" y="223"/>
                  </a:cxn>
                  <a:cxn ang="0">
                    <a:pos x="573" y="256"/>
                  </a:cxn>
                </a:cxnLst>
                <a:rect l="0" t="0" r="r" b="b"/>
                <a:pathLst>
                  <a:path w="575" h="410">
                    <a:moveTo>
                      <a:pt x="573" y="256"/>
                    </a:moveTo>
                    <a:lnTo>
                      <a:pt x="549" y="276"/>
                    </a:lnTo>
                    <a:lnTo>
                      <a:pt x="514" y="280"/>
                    </a:lnTo>
                    <a:lnTo>
                      <a:pt x="502" y="304"/>
                    </a:lnTo>
                    <a:lnTo>
                      <a:pt x="470" y="324"/>
                    </a:lnTo>
                    <a:lnTo>
                      <a:pt x="462" y="363"/>
                    </a:lnTo>
                    <a:lnTo>
                      <a:pt x="414" y="374"/>
                    </a:lnTo>
                    <a:lnTo>
                      <a:pt x="375" y="410"/>
                    </a:lnTo>
                    <a:lnTo>
                      <a:pt x="391" y="307"/>
                    </a:lnTo>
                    <a:lnTo>
                      <a:pt x="328" y="276"/>
                    </a:lnTo>
                    <a:lnTo>
                      <a:pt x="256" y="225"/>
                    </a:lnTo>
                    <a:lnTo>
                      <a:pt x="205" y="221"/>
                    </a:lnTo>
                    <a:lnTo>
                      <a:pt x="126" y="204"/>
                    </a:lnTo>
                    <a:lnTo>
                      <a:pt x="107" y="245"/>
                    </a:lnTo>
                    <a:lnTo>
                      <a:pt x="59" y="263"/>
                    </a:lnTo>
                    <a:lnTo>
                      <a:pt x="52" y="204"/>
                    </a:lnTo>
                    <a:lnTo>
                      <a:pt x="48" y="173"/>
                    </a:lnTo>
                    <a:lnTo>
                      <a:pt x="35" y="149"/>
                    </a:lnTo>
                    <a:lnTo>
                      <a:pt x="28" y="98"/>
                    </a:lnTo>
                    <a:lnTo>
                      <a:pt x="8" y="78"/>
                    </a:lnTo>
                    <a:lnTo>
                      <a:pt x="24" y="59"/>
                    </a:lnTo>
                    <a:lnTo>
                      <a:pt x="0" y="42"/>
                    </a:lnTo>
                    <a:lnTo>
                      <a:pt x="4" y="11"/>
                    </a:lnTo>
                    <a:lnTo>
                      <a:pt x="52" y="58"/>
                    </a:lnTo>
                    <a:lnTo>
                      <a:pt x="75" y="17"/>
                    </a:lnTo>
                    <a:lnTo>
                      <a:pt x="119" y="0"/>
                    </a:lnTo>
                    <a:lnTo>
                      <a:pt x="156" y="15"/>
                    </a:lnTo>
                    <a:lnTo>
                      <a:pt x="156" y="46"/>
                    </a:lnTo>
                    <a:lnTo>
                      <a:pt x="197" y="59"/>
                    </a:lnTo>
                    <a:lnTo>
                      <a:pt x="254" y="76"/>
                    </a:lnTo>
                    <a:lnTo>
                      <a:pt x="261" y="42"/>
                    </a:lnTo>
                    <a:lnTo>
                      <a:pt x="291" y="34"/>
                    </a:lnTo>
                    <a:lnTo>
                      <a:pt x="322" y="19"/>
                    </a:lnTo>
                    <a:lnTo>
                      <a:pt x="337" y="46"/>
                    </a:lnTo>
                    <a:lnTo>
                      <a:pt x="360" y="65"/>
                    </a:lnTo>
                    <a:lnTo>
                      <a:pt x="349" y="88"/>
                    </a:lnTo>
                    <a:lnTo>
                      <a:pt x="383" y="95"/>
                    </a:lnTo>
                    <a:lnTo>
                      <a:pt x="406" y="95"/>
                    </a:lnTo>
                    <a:lnTo>
                      <a:pt x="432" y="106"/>
                    </a:lnTo>
                    <a:lnTo>
                      <a:pt x="421" y="144"/>
                    </a:lnTo>
                    <a:lnTo>
                      <a:pt x="526" y="227"/>
                    </a:lnTo>
                    <a:lnTo>
                      <a:pt x="553" y="212"/>
                    </a:lnTo>
                    <a:lnTo>
                      <a:pt x="575" y="223"/>
                    </a:lnTo>
                    <a:lnTo>
                      <a:pt x="573" y="256"/>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19" name="Freeform 228"/>
              <p:cNvSpPr>
                <a:spLocks/>
              </p:cNvSpPr>
              <p:nvPr/>
            </p:nvSpPr>
            <p:spPr bwMode="auto">
              <a:xfrm>
                <a:off x="6140172" y="3243617"/>
                <a:ext cx="214506" cy="138447"/>
              </a:xfrm>
              <a:custGeom>
                <a:avLst/>
                <a:gdLst/>
                <a:ahLst/>
                <a:cxnLst>
                  <a:cxn ang="0">
                    <a:pos x="112" y="26"/>
                  </a:cxn>
                  <a:cxn ang="0">
                    <a:pos x="85" y="79"/>
                  </a:cxn>
                  <a:cxn ang="0">
                    <a:pos x="48" y="128"/>
                  </a:cxn>
                  <a:cxn ang="0">
                    <a:pos x="0" y="218"/>
                  </a:cxn>
                  <a:cxn ang="0">
                    <a:pos x="28" y="202"/>
                  </a:cxn>
                  <a:cxn ang="0">
                    <a:pos x="98" y="187"/>
                  </a:cxn>
                  <a:cxn ang="0">
                    <a:pos x="118" y="146"/>
                  </a:cxn>
                  <a:cxn ang="0">
                    <a:pos x="142" y="150"/>
                  </a:cxn>
                  <a:cxn ang="0">
                    <a:pos x="166" y="209"/>
                  </a:cxn>
                  <a:cxn ang="0">
                    <a:pos x="213" y="229"/>
                  </a:cxn>
                  <a:cxn ang="0">
                    <a:pos x="213" y="229"/>
                  </a:cxn>
                  <a:cxn ang="0">
                    <a:pos x="311" y="234"/>
                  </a:cxn>
                  <a:cxn ang="0">
                    <a:pos x="311" y="194"/>
                  </a:cxn>
                  <a:cxn ang="0">
                    <a:pos x="304" y="199"/>
                  </a:cxn>
                  <a:cxn ang="0">
                    <a:pos x="256" y="168"/>
                  </a:cxn>
                  <a:cxn ang="0">
                    <a:pos x="265" y="96"/>
                  </a:cxn>
                  <a:cxn ang="0">
                    <a:pos x="300" y="69"/>
                  </a:cxn>
                  <a:cxn ang="0">
                    <a:pos x="367" y="113"/>
                  </a:cxn>
                  <a:cxn ang="0">
                    <a:pos x="324" y="0"/>
                  </a:cxn>
                  <a:cxn ang="0">
                    <a:pos x="270" y="37"/>
                  </a:cxn>
                  <a:cxn ang="0">
                    <a:pos x="225" y="45"/>
                  </a:cxn>
                  <a:cxn ang="0">
                    <a:pos x="112" y="26"/>
                  </a:cxn>
                </a:cxnLst>
                <a:rect l="0" t="0" r="r" b="b"/>
                <a:pathLst>
                  <a:path w="367" h="234">
                    <a:moveTo>
                      <a:pt x="112" y="26"/>
                    </a:moveTo>
                    <a:lnTo>
                      <a:pt x="85" y="79"/>
                    </a:lnTo>
                    <a:lnTo>
                      <a:pt x="48" y="128"/>
                    </a:lnTo>
                    <a:lnTo>
                      <a:pt x="0" y="218"/>
                    </a:lnTo>
                    <a:lnTo>
                      <a:pt x="28" y="202"/>
                    </a:lnTo>
                    <a:lnTo>
                      <a:pt x="98" y="187"/>
                    </a:lnTo>
                    <a:lnTo>
                      <a:pt x="118" y="146"/>
                    </a:lnTo>
                    <a:lnTo>
                      <a:pt x="142" y="150"/>
                    </a:lnTo>
                    <a:lnTo>
                      <a:pt x="166" y="209"/>
                    </a:lnTo>
                    <a:lnTo>
                      <a:pt x="213" y="229"/>
                    </a:lnTo>
                    <a:lnTo>
                      <a:pt x="213" y="229"/>
                    </a:lnTo>
                    <a:lnTo>
                      <a:pt x="311" y="234"/>
                    </a:lnTo>
                    <a:lnTo>
                      <a:pt x="311" y="194"/>
                    </a:lnTo>
                    <a:lnTo>
                      <a:pt x="304" y="199"/>
                    </a:lnTo>
                    <a:lnTo>
                      <a:pt x="256" y="168"/>
                    </a:lnTo>
                    <a:lnTo>
                      <a:pt x="265" y="96"/>
                    </a:lnTo>
                    <a:lnTo>
                      <a:pt x="300" y="69"/>
                    </a:lnTo>
                    <a:lnTo>
                      <a:pt x="367" y="113"/>
                    </a:lnTo>
                    <a:lnTo>
                      <a:pt x="324" y="0"/>
                    </a:lnTo>
                    <a:lnTo>
                      <a:pt x="270" y="37"/>
                    </a:lnTo>
                    <a:lnTo>
                      <a:pt x="225" y="45"/>
                    </a:lnTo>
                    <a:lnTo>
                      <a:pt x="112" y="26"/>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20" name="Freeform 229"/>
              <p:cNvSpPr>
                <a:spLocks/>
              </p:cNvSpPr>
              <p:nvPr/>
            </p:nvSpPr>
            <p:spPr bwMode="auto">
              <a:xfrm>
                <a:off x="5864127" y="3064346"/>
                <a:ext cx="341099" cy="308842"/>
              </a:xfrm>
              <a:custGeom>
                <a:avLst/>
                <a:gdLst/>
                <a:ahLst/>
                <a:cxnLst>
                  <a:cxn ang="0">
                    <a:pos x="471" y="522"/>
                  </a:cxn>
                  <a:cxn ang="0">
                    <a:pos x="435" y="506"/>
                  </a:cxn>
                  <a:cxn ang="0">
                    <a:pos x="376" y="502"/>
                  </a:cxn>
                  <a:cxn ang="0">
                    <a:pos x="378" y="469"/>
                  </a:cxn>
                  <a:cxn ang="0">
                    <a:pos x="356" y="458"/>
                  </a:cxn>
                  <a:cxn ang="0">
                    <a:pos x="329" y="473"/>
                  </a:cxn>
                  <a:cxn ang="0">
                    <a:pos x="224" y="390"/>
                  </a:cxn>
                  <a:cxn ang="0">
                    <a:pos x="235" y="352"/>
                  </a:cxn>
                  <a:cxn ang="0">
                    <a:pos x="209" y="341"/>
                  </a:cxn>
                  <a:cxn ang="0">
                    <a:pos x="186" y="341"/>
                  </a:cxn>
                  <a:cxn ang="0">
                    <a:pos x="152" y="334"/>
                  </a:cxn>
                  <a:cxn ang="0">
                    <a:pos x="163" y="311"/>
                  </a:cxn>
                  <a:cxn ang="0">
                    <a:pos x="140" y="292"/>
                  </a:cxn>
                  <a:cxn ang="0">
                    <a:pos x="125" y="265"/>
                  </a:cxn>
                  <a:cxn ang="0">
                    <a:pos x="94" y="280"/>
                  </a:cxn>
                  <a:cxn ang="0">
                    <a:pos x="64" y="288"/>
                  </a:cxn>
                  <a:cxn ang="0">
                    <a:pos x="57" y="322"/>
                  </a:cxn>
                  <a:cxn ang="0">
                    <a:pos x="0" y="305"/>
                  </a:cxn>
                  <a:cxn ang="0">
                    <a:pos x="34" y="76"/>
                  </a:cxn>
                  <a:cxn ang="0">
                    <a:pos x="133" y="0"/>
                  </a:cxn>
                  <a:cxn ang="0">
                    <a:pos x="142" y="115"/>
                  </a:cxn>
                  <a:cxn ang="0">
                    <a:pos x="189" y="115"/>
                  </a:cxn>
                  <a:cxn ang="0">
                    <a:pos x="212" y="138"/>
                  </a:cxn>
                  <a:cxn ang="0">
                    <a:pos x="268" y="138"/>
                  </a:cxn>
                  <a:cxn ang="0">
                    <a:pos x="271" y="64"/>
                  </a:cxn>
                  <a:cxn ang="0">
                    <a:pos x="303" y="118"/>
                  </a:cxn>
                  <a:cxn ang="0">
                    <a:pos x="318" y="155"/>
                  </a:cxn>
                  <a:cxn ang="0">
                    <a:pos x="374" y="140"/>
                  </a:cxn>
                  <a:cxn ang="0">
                    <a:pos x="427" y="148"/>
                  </a:cxn>
                  <a:cxn ang="0">
                    <a:pos x="477" y="170"/>
                  </a:cxn>
                  <a:cxn ang="0">
                    <a:pos x="481" y="238"/>
                  </a:cxn>
                  <a:cxn ang="0">
                    <a:pos x="496" y="280"/>
                  </a:cxn>
                  <a:cxn ang="0">
                    <a:pos x="549" y="307"/>
                  </a:cxn>
                  <a:cxn ang="0">
                    <a:pos x="583" y="330"/>
                  </a:cxn>
                  <a:cxn ang="0">
                    <a:pos x="556" y="383"/>
                  </a:cxn>
                  <a:cxn ang="0">
                    <a:pos x="519" y="432"/>
                  </a:cxn>
                  <a:cxn ang="0">
                    <a:pos x="471" y="522"/>
                  </a:cxn>
                </a:cxnLst>
                <a:rect l="0" t="0" r="r" b="b"/>
                <a:pathLst>
                  <a:path w="583" h="522">
                    <a:moveTo>
                      <a:pt x="471" y="522"/>
                    </a:moveTo>
                    <a:lnTo>
                      <a:pt x="435" y="506"/>
                    </a:lnTo>
                    <a:lnTo>
                      <a:pt x="376" y="502"/>
                    </a:lnTo>
                    <a:lnTo>
                      <a:pt x="378" y="469"/>
                    </a:lnTo>
                    <a:lnTo>
                      <a:pt x="356" y="458"/>
                    </a:lnTo>
                    <a:lnTo>
                      <a:pt x="329" y="473"/>
                    </a:lnTo>
                    <a:lnTo>
                      <a:pt x="224" y="390"/>
                    </a:lnTo>
                    <a:lnTo>
                      <a:pt x="235" y="352"/>
                    </a:lnTo>
                    <a:lnTo>
                      <a:pt x="209" y="341"/>
                    </a:lnTo>
                    <a:lnTo>
                      <a:pt x="186" y="341"/>
                    </a:lnTo>
                    <a:lnTo>
                      <a:pt x="152" y="334"/>
                    </a:lnTo>
                    <a:lnTo>
                      <a:pt x="163" y="311"/>
                    </a:lnTo>
                    <a:lnTo>
                      <a:pt x="140" y="292"/>
                    </a:lnTo>
                    <a:lnTo>
                      <a:pt x="125" y="265"/>
                    </a:lnTo>
                    <a:lnTo>
                      <a:pt x="94" y="280"/>
                    </a:lnTo>
                    <a:lnTo>
                      <a:pt x="64" y="288"/>
                    </a:lnTo>
                    <a:lnTo>
                      <a:pt x="57" y="322"/>
                    </a:lnTo>
                    <a:lnTo>
                      <a:pt x="0" y="305"/>
                    </a:lnTo>
                    <a:lnTo>
                      <a:pt x="34" y="76"/>
                    </a:lnTo>
                    <a:lnTo>
                      <a:pt x="133" y="0"/>
                    </a:lnTo>
                    <a:lnTo>
                      <a:pt x="142" y="115"/>
                    </a:lnTo>
                    <a:lnTo>
                      <a:pt x="189" y="115"/>
                    </a:lnTo>
                    <a:lnTo>
                      <a:pt x="212" y="138"/>
                    </a:lnTo>
                    <a:lnTo>
                      <a:pt x="268" y="138"/>
                    </a:lnTo>
                    <a:lnTo>
                      <a:pt x="271" y="64"/>
                    </a:lnTo>
                    <a:lnTo>
                      <a:pt x="303" y="118"/>
                    </a:lnTo>
                    <a:lnTo>
                      <a:pt x="318" y="155"/>
                    </a:lnTo>
                    <a:lnTo>
                      <a:pt x="374" y="140"/>
                    </a:lnTo>
                    <a:lnTo>
                      <a:pt x="427" y="148"/>
                    </a:lnTo>
                    <a:lnTo>
                      <a:pt x="477" y="170"/>
                    </a:lnTo>
                    <a:lnTo>
                      <a:pt x="481" y="238"/>
                    </a:lnTo>
                    <a:lnTo>
                      <a:pt x="496" y="280"/>
                    </a:lnTo>
                    <a:lnTo>
                      <a:pt x="549" y="307"/>
                    </a:lnTo>
                    <a:lnTo>
                      <a:pt x="583" y="330"/>
                    </a:lnTo>
                    <a:lnTo>
                      <a:pt x="556" y="383"/>
                    </a:lnTo>
                    <a:lnTo>
                      <a:pt x="519" y="432"/>
                    </a:lnTo>
                    <a:lnTo>
                      <a:pt x="471" y="522"/>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21" name="Freeform 230"/>
              <p:cNvSpPr>
                <a:spLocks/>
              </p:cNvSpPr>
              <p:nvPr/>
            </p:nvSpPr>
            <p:spPr bwMode="auto">
              <a:xfrm>
                <a:off x="5544127" y="3145994"/>
                <a:ext cx="140660" cy="161521"/>
              </a:xfrm>
              <a:custGeom>
                <a:avLst/>
                <a:gdLst/>
                <a:ahLst/>
                <a:cxnLst>
                  <a:cxn ang="0">
                    <a:pos x="0" y="25"/>
                  </a:cxn>
                  <a:cxn ang="0">
                    <a:pos x="15" y="93"/>
                  </a:cxn>
                  <a:cxn ang="0">
                    <a:pos x="51" y="162"/>
                  </a:cxn>
                  <a:cxn ang="0">
                    <a:pos x="92" y="245"/>
                  </a:cxn>
                  <a:cxn ang="0">
                    <a:pos x="56" y="268"/>
                  </a:cxn>
                  <a:cxn ang="0">
                    <a:pos x="115" y="268"/>
                  </a:cxn>
                  <a:cxn ang="0">
                    <a:pos x="127" y="230"/>
                  </a:cxn>
                  <a:cxn ang="0">
                    <a:pos x="155" y="213"/>
                  </a:cxn>
                  <a:cxn ang="0">
                    <a:pos x="170" y="274"/>
                  </a:cxn>
                  <a:cxn ang="0">
                    <a:pos x="197" y="253"/>
                  </a:cxn>
                  <a:cxn ang="0">
                    <a:pos x="205" y="206"/>
                  </a:cxn>
                  <a:cxn ang="0">
                    <a:pos x="238" y="194"/>
                  </a:cxn>
                  <a:cxn ang="0">
                    <a:pos x="229" y="167"/>
                  </a:cxn>
                  <a:cxn ang="0">
                    <a:pos x="182" y="134"/>
                  </a:cxn>
                  <a:cxn ang="0">
                    <a:pos x="138" y="88"/>
                  </a:cxn>
                  <a:cxn ang="0">
                    <a:pos x="91" y="0"/>
                  </a:cxn>
                  <a:cxn ang="0">
                    <a:pos x="0" y="25"/>
                  </a:cxn>
                </a:cxnLst>
                <a:rect l="0" t="0" r="r" b="b"/>
                <a:pathLst>
                  <a:path w="238" h="274">
                    <a:moveTo>
                      <a:pt x="0" y="25"/>
                    </a:moveTo>
                    <a:lnTo>
                      <a:pt x="15" y="93"/>
                    </a:lnTo>
                    <a:lnTo>
                      <a:pt x="51" y="162"/>
                    </a:lnTo>
                    <a:lnTo>
                      <a:pt x="92" y="245"/>
                    </a:lnTo>
                    <a:lnTo>
                      <a:pt x="56" y="268"/>
                    </a:lnTo>
                    <a:lnTo>
                      <a:pt x="115" y="268"/>
                    </a:lnTo>
                    <a:lnTo>
                      <a:pt x="127" y="230"/>
                    </a:lnTo>
                    <a:lnTo>
                      <a:pt x="155" y="213"/>
                    </a:lnTo>
                    <a:lnTo>
                      <a:pt x="170" y="274"/>
                    </a:lnTo>
                    <a:lnTo>
                      <a:pt x="197" y="253"/>
                    </a:lnTo>
                    <a:lnTo>
                      <a:pt x="205" y="206"/>
                    </a:lnTo>
                    <a:lnTo>
                      <a:pt x="238" y="194"/>
                    </a:lnTo>
                    <a:lnTo>
                      <a:pt x="229" y="167"/>
                    </a:lnTo>
                    <a:lnTo>
                      <a:pt x="182" y="134"/>
                    </a:lnTo>
                    <a:lnTo>
                      <a:pt x="138" y="88"/>
                    </a:lnTo>
                    <a:lnTo>
                      <a:pt x="91" y="0"/>
                    </a:lnTo>
                    <a:lnTo>
                      <a:pt x="0" y="25"/>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22" name="Freeform 231"/>
              <p:cNvSpPr>
                <a:spLocks/>
              </p:cNvSpPr>
              <p:nvPr/>
            </p:nvSpPr>
            <p:spPr bwMode="auto">
              <a:xfrm>
                <a:off x="3966982" y="4115120"/>
                <a:ext cx="86154" cy="30174"/>
              </a:xfrm>
              <a:custGeom>
                <a:avLst/>
                <a:gdLst/>
                <a:ahLst/>
                <a:cxnLst>
                  <a:cxn ang="0">
                    <a:pos x="8" y="6"/>
                  </a:cxn>
                  <a:cxn ang="0">
                    <a:pos x="68" y="7"/>
                  </a:cxn>
                  <a:cxn ang="0">
                    <a:pos x="92" y="0"/>
                  </a:cxn>
                  <a:cxn ang="0">
                    <a:pos x="148" y="7"/>
                  </a:cxn>
                  <a:cxn ang="0">
                    <a:pos x="147" y="36"/>
                  </a:cxn>
                  <a:cxn ang="0">
                    <a:pos x="121" y="32"/>
                  </a:cxn>
                  <a:cxn ang="0">
                    <a:pos x="94" y="25"/>
                  </a:cxn>
                  <a:cxn ang="0">
                    <a:pos x="49" y="49"/>
                  </a:cxn>
                  <a:cxn ang="0">
                    <a:pos x="0" y="41"/>
                  </a:cxn>
                  <a:cxn ang="0">
                    <a:pos x="27" y="24"/>
                  </a:cxn>
                  <a:cxn ang="0">
                    <a:pos x="8" y="6"/>
                  </a:cxn>
                </a:cxnLst>
                <a:rect l="0" t="0" r="r" b="b"/>
                <a:pathLst>
                  <a:path w="148" h="49">
                    <a:moveTo>
                      <a:pt x="8" y="6"/>
                    </a:moveTo>
                    <a:lnTo>
                      <a:pt x="68" y="7"/>
                    </a:lnTo>
                    <a:lnTo>
                      <a:pt x="92" y="0"/>
                    </a:lnTo>
                    <a:lnTo>
                      <a:pt x="148" y="7"/>
                    </a:lnTo>
                    <a:lnTo>
                      <a:pt x="147" y="36"/>
                    </a:lnTo>
                    <a:lnTo>
                      <a:pt x="121" y="32"/>
                    </a:lnTo>
                    <a:lnTo>
                      <a:pt x="94" y="25"/>
                    </a:lnTo>
                    <a:lnTo>
                      <a:pt x="49" y="49"/>
                    </a:lnTo>
                    <a:lnTo>
                      <a:pt x="0" y="41"/>
                    </a:lnTo>
                    <a:lnTo>
                      <a:pt x="27" y="24"/>
                    </a:lnTo>
                    <a:lnTo>
                      <a:pt x="8" y="6"/>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23" name="Freeform 232"/>
              <p:cNvSpPr>
                <a:spLocks/>
              </p:cNvSpPr>
              <p:nvPr/>
            </p:nvSpPr>
            <p:spPr bwMode="auto">
              <a:xfrm>
                <a:off x="4798631" y="2963174"/>
                <a:ext cx="163517" cy="92298"/>
              </a:xfrm>
              <a:custGeom>
                <a:avLst/>
                <a:gdLst/>
                <a:ahLst/>
                <a:cxnLst>
                  <a:cxn ang="0">
                    <a:pos x="280" y="39"/>
                  </a:cxn>
                  <a:cxn ang="0">
                    <a:pos x="244" y="9"/>
                  </a:cxn>
                  <a:cxn ang="0">
                    <a:pos x="220" y="0"/>
                  </a:cxn>
                  <a:cxn ang="0">
                    <a:pos x="144" y="16"/>
                  </a:cxn>
                  <a:cxn ang="0">
                    <a:pos x="93" y="16"/>
                  </a:cxn>
                  <a:cxn ang="0">
                    <a:pos x="31" y="7"/>
                  </a:cxn>
                  <a:cxn ang="0">
                    <a:pos x="36" y="51"/>
                  </a:cxn>
                  <a:cxn ang="0">
                    <a:pos x="19" y="79"/>
                  </a:cxn>
                  <a:cxn ang="0">
                    <a:pos x="16" y="90"/>
                  </a:cxn>
                  <a:cxn ang="0">
                    <a:pos x="0" y="113"/>
                  </a:cxn>
                  <a:cxn ang="0">
                    <a:pos x="20" y="118"/>
                  </a:cxn>
                  <a:cxn ang="0">
                    <a:pos x="20" y="118"/>
                  </a:cxn>
                  <a:cxn ang="0">
                    <a:pos x="69" y="143"/>
                  </a:cxn>
                  <a:cxn ang="0">
                    <a:pos x="121" y="156"/>
                  </a:cxn>
                  <a:cxn ang="0">
                    <a:pos x="148" y="132"/>
                  </a:cxn>
                  <a:cxn ang="0">
                    <a:pos x="185" y="134"/>
                  </a:cxn>
                  <a:cxn ang="0">
                    <a:pos x="229" y="122"/>
                  </a:cxn>
                  <a:cxn ang="0">
                    <a:pos x="260" y="71"/>
                  </a:cxn>
                  <a:cxn ang="0">
                    <a:pos x="280" y="39"/>
                  </a:cxn>
                </a:cxnLst>
                <a:rect l="0" t="0" r="r" b="b"/>
                <a:pathLst>
                  <a:path w="280" h="156">
                    <a:moveTo>
                      <a:pt x="280" y="39"/>
                    </a:moveTo>
                    <a:lnTo>
                      <a:pt x="244" y="9"/>
                    </a:lnTo>
                    <a:lnTo>
                      <a:pt x="220" y="0"/>
                    </a:lnTo>
                    <a:lnTo>
                      <a:pt x="144" y="16"/>
                    </a:lnTo>
                    <a:lnTo>
                      <a:pt x="93" y="16"/>
                    </a:lnTo>
                    <a:lnTo>
                      <a:pt x="31" y="7"/>
                    </a:lnTo>
                    <a:lnTo>
                      <a:pt x="36" y="51"/>
                    </a:lnTo>
                    <a:lnTo>
                      <a:pt x="19" y="79"/>
                    </a:lnTo>
                    <a:lnTo>
                      <a:pt x="16" y="90"/>
                    </a:lnTo>
                    <a:lnTo>
                      <a:pt x="0" y="113"/>
                    </a:lnTo>
                    <a:lnTo>
                      <a:pt x="20" y="118"/>
                    </a:lnTo>
                    <a:lnTo>
                      <a:pt x="20" y="118"/>
                    </a:lnTo>
                    <a:lnTo>
                      <a:pt x="69" y="143"/>
                    </a:lnTo>
                    <a:lnTo>
                      <a:pt x="121" y="156"/>
                    </a:lnTo>
                    <a:lnTo>
                      <a:pt x="148" y="132"/>
                    </a:lnTo>
                    <a:lnTo>
                      <a:pt x="185" y="134"/>
                    </a:lnTo>
                    <a:lnTo>
                      <a:pt x="229" y="122"/>
                    </a:lnTo>
                    <a:lnTo>
                      <a:pt x="260" y="71"/>
                    </a:lnTo>
                    <a:lnTo>
                      <a:pt x="280" y="39"/>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24" name="Freeform 233"/>
              <p:cNvSpPr>
                <a:spLocks/>
              </p:cNvSpPr>
              <p:nvPr/>
            </p:nvSpPr>
            <p:spPr bwMode="auto">
              <a:xfrm>
                <a:off x="4476873" y="2849576"/>
                <a:ext cx="84396" cy="69223"/>
              </a:xfrm>
              <a:custGeom>
                <a:avLst/>
                <a:gdLst/>
                <a:ahLst/>
                <a:cxnLst>
                  <a:cxn ang="0">
                    <a:pos x="3" y="9"/>
                  </a:cxn>
                  <a:cxn ang="0">
                    <a:pos x="0" y="37"/>
                  </a:cxn>
                  <a:cxn ang="0">
                    <a:pos x="36" y="57"/>
                  </a:cxn>
                  <a:cxn ang="0">
                    <a:pos x="55" y="96"/>
                  </a:cxn>
                  <a:cxn ang="0">
                    <a:pos x="108" y="116"/>
                  </a:cxn>
                  <a:cxn ang="0">
                    <a:pos x="114" y="92"/>
                  </a:cxn>
                  <a:cxn ang="0">
                    <a:pos x="144" y="61"/>
                  </a:cxn>
                  <a:cxn ang="0">
                    <a:pos x="114" y="44"/>
                  </a:cxn>
                  <a:cxn ang="0">
                    <a:pos x="106" y="5"/>
                  </a:cxn>
                  <a:cxn ang="0">
                    <a:pos x="77" y="0"/>
                  </a:cxn>
                  <a:cxn ang="0">
                    <a:pos x="51" y="9"/>
                  </a:cxn>
                  <a:cxn ang="0">
                    <a:pos x="3" y="9"/>
                  </a:cxn>
                </a:cxnLst>
                <a:rect l="0" t="0" r="r" b="b"/>
                <a:pathLst>
                  <a:path w="144" h="116">
                    <a:moveTo>
                      <a:pt x="3" y="9"/>
                    </a:moveTo>
                    <a:lnTo>
                      <a:pt x="0" y="37"/>
                    </a:lnTo>
                    <a:lnTo>
                      <a:pt x="36" y="57"/>
                    </a:lnTo>
                    <a:lnTo>
                      <a:pt x="55" y="96"/>
                    </a:lnTo>
                    <a:lnTo>
                      <a:pt x="108" y="116"/>
                    </a:lnTo>
                    <a:lnTo>
                      <a:pt x="114" y="92"/>
                    </a:lnTo>
                    <a:lnTo>
                      <a:pt x="144" y="61"/>
                    </a:lnTo>
                    <a:lnTo>
                      <a:pt x="114" y="44"/>
                    </a:lnTo>
                    <a:lnTo>
                      <a:pt x="106" y="5"/>
                    </a:lnTo>
                    <a:lnTo>
                      <a:pt x="77" y="0"/>
                    </a:lnTo>
                    <a:lnTo>
                      <a:pt x="51" y="9"/>
                    </a:lnTo>
                    <a:lnTo>
                      <a:pt x="3" y="9"/>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25" name="Freeform 234"/>
              <p:cNvSpPr>
                <a:spLocks/>
              </p:cNvSpPr>
              <p:nvPr/>
            </p:nvSpPr>
            <p:spPr bwMode="auto">
              <a:xfrm>
                <a:off x="4598192" y="2613507"/>
                <a:ext cx="72088" cy="115372"/>
              </a:xfrm>
              <a:custGeom>
                <a:avLst/>
                <a:gdLst/>
                <a:ahLst/>
                <a:cxnLst>
                  <a:cxn ang="0">
                    <a:pos x="98" y="183"/>
                  </a:cxn>
                  <a:cxn ang="0">
                    <a:pos x="47" y="196"/>
                  </a:cxn>
                  <a:cxn ang="0">
                    <a:pos x="27" y="150"/>
                  </a:cxn>
                  <a:cxn ang="0">
                    <a:pos x="0" y="138"/>
                  </a:cxn>
                  <a:cxn ang="0">
                    <a:pos x="0" y="59"/>
                  </a:cxn>
                  <a:cxn ang="0">
                    <a:pos x="60" y="55"/>
                  </a:cxn>
                  <a:cxn ang="0">
                    <a:pos x="88" y="0"/>
                  </a:cxn>
                  <a:cxn ang="0">
                    <a:pos x="123" y="55"/>
                  </a:cxn>
                  <a:cxn ang="0">
                    <a:pos x="91" y="134"/>
                  </a:cxn>
                  <a:cxn ang="0">
                    <a:pos x="98" y="183"/>
                  </a:cxn>
                </a:cxnLst>
                <a:rect l="0" t="0" r="r" b="b"/>
                <a:pathLst>
                  <a:path w="123" h="196">
                    <a:moveTo>
                      <a:pt x="98" y="183"/>
                    </a:moveTo>
                    <a:lnTo>
                      <a:pt x="47" y="196"/>
                    </a:lnTo>
                    <a:lnTo>
                      <a:pt x="27" y="150"/>
                    </a:lnTo>
                    <a:lnTo>
                      <a:pt x="0" y="138"/>
                    </a:lnTo>
                    <a:lnTo>
                      <a:pt x="0" y="59"/>
                    </a:lnTo>
                    <a:lnTo>
                      <a:pt x="60" y="55"/>
                    </a:lnTo>
                    <a:lnTo>
                      <a:pt x="88" y="0"/>
                    </a:lnTo>
                    <a:lnTo>
                      <a:pt x="123" y="55"/>
                    </a:lnTo>
                    <a:lnTo>
                      <a:pt x="91" y="134"/>
                    </a:lnTo>
                    <a:lnTo>
                      <a:pt x="98" y="183"/>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26" name="Freeform 235"/>
              <p:cNvSpPr>
                <a:spLocks/>
              </p:cNvSpPr>
              <p:nvPr/>
            </p:nvSpPr>
            <p:spPr bwMode="auto">
              <a:xfrm>
                <a:off x="4626324" y="2593983"/>
                <a:ext cx="33407" cy="14200"/>
              </a:xfrm>
              <a:custGeom>
                <a:avLst/>
                <a:gdLst/>
                <a:ahLst/>
                <a:cxnLst>
                  <a:cxn ang="0">
                    <a:pos x="0" y="24"/>
                  </a:cxn>
                  <a:cxn ang="0">
                    <a:pos x="8" y="0"/>
                  </a:cxn>
                  <a:cxn ang="0">
                    <a:pos x="37" y="0"/>
                  </a:cxn>
                  <a:cxn ang="0">
                    <a:pos x="56" y="0"/>
                  </a:cxn>
                  <a:cxn ang="0">
                    <a:pos x="0" y="24"/>
                  </a:cxn>
                </a:cxnLst>
                <a:rect l="0" t="0" r="r" b="b"/>
                <a:pathLst>
                  <a:path w="56" h="24">
                    <a:moveTo>
                      <a:pt x="0" y="24"/>
                    </a:moveTo>
                    <a:lnTo>
                      <a:pt x="8" y="0"/>
                    </a:lnTo>
                    <a:lnTo>
                      <a:pt x="37" y="0"/>
                    </a:lnTo>
                    <a:lnTo>
                      <a:pt x="56" y="0"/>
                    </a:lnTo>
                    <a:lnTo>
                      <a:pt x="0" y="24"/>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27" name="Freeform 236"/>
              <p:cNvSpPr>
                <a:spLocks/>
              </p:cNvSpPr>
              <p:nvPr/>
            </p:nvSpPr>
            <p:spPr bwMode="auto">
              <a:xfrm>
                <a:off x="3824564" y="2231892"/>
                <a:ext cx="246154" cy="149096"/>
              </a:xfrm>
              <a:custGeom>
                <a:avLst/>
                <a:gdLst/>
                <a:ahLst/>
                <a:cxnLst>
                  <a:cxn ang="0">
                    <a:pos x="127" y="47"/>
                  </a:cxn>
                  <a:cxn ang="0">
                    <a:pos x="72" y="0"/>
                  </a:cxn>
                  <a:cxn ang="0">
                    <a:pos x="0" y="79"/>
                  </a:cxn>
                  <a:cxn ang="0">
                    <a:pos x="8" y="118"/>
                  </a:cxn>
                  <a:cxn ang="0">
                    <a:pos x="87" y="103"/>
                  </a:cxn>
                  <a:cxn ang="0">
                    <a:pos x="87" y="165"/>
                  </a:cxn>
                  <a:cxn ang="0">
                    <a:pos x="64" y="205"/>
                  </a:cxn>
                  <a:cxn ang="0">
                    <a:pos x="135" y="189"/>
                  </a:cxn>
                  <a:cxn ang="0">
                    <a:pos x="206" y="221"/>
                  </a:cxn>
                  <a:cxn ang="0">
                    <a:pos x="230" y="252"/>
                  </a:cxn>
                  <a:cxn ang="0">
                    <a:pos x="293" y="189"/>
                  </a:cxn>
                  <a:cxn ang="0">
                    <a:pos x="348" y="189"/>
                  </a:cxn>
                  <a:cxn ang="0">
                    <a:pos x="403" y="150"/>
                  </a:cxn>
                  <a:cxn ang="0">
                    <a:pos x="420" y="86"/>
                  </a:cxn>
                  <a:cxn ang="0">
                    <a:pos x="403" y="16"/>
                  </a:cxn>
                  <a:cxn ang="0">
                    <a:pos x="324" y="16"/>
                  </a:cxn>
                  <a:cxn ang="0">
                    <a:pos x="245" y="38"/>
                  </a:cxn>
                  <a:cxn ang="0">
                    <a:pos x="158" y="7"/>
                  </a:cxn>
                  <a:cxn ang="0">
                    <a:pos x="127" y="47"/>
                  </a:cxn>
                </a:cxnLst>
                <a:rect l="0" t="0" r="r" b="b"/>
                <a:pathLst>
                  <a:path w="420" h="252">
                    <a:moveTo>
                      <a:pt x="127" y="47"/>
                    </a:moveTo>
                    <a:lnTo>
                      <a:pt x="72" y="0"/>
                    </a:lnTo>
                    <a:lnTo>
                      <a:pt x="0" y="79"/>
                    </a:lnTo>
                    <a:lnTo>
                      <a:pt x="8" y="118"/>
                    </a:lnTo>
                    <a:lnTo>
                      <a:pt x="87" y="103"/>
                    </a:lnTo>
                    <a:lnTo>
                      <a:pt x="87" y="165"/>
                    </a:lnTo>
                    <a:lnTo>
                      <a:pt x="64" y="205"/>
                    </a:lnTo>
                    <a:lnTo>
                      <a:pt x="135" y="189"/>
                    </a:lnTo>
                    <a:lnTo>
                      <a:pt x="206" y="221"/>
                    </a:lnTo>
                    <a:lnTo>
                      <a:pt x="230" y="252"/>
                    </a:lnTo>
                    <a:lnTo>
                      <a:pt x="293" y="189"/>
                    </a:lnTo>
                    <a:lnTo>
                      <a:pt x="348" y="189"/>
                    </a:lnTo>
                    <a:lnTo>
                      <a:pt x="403" y="150"/>
                    </a:lnTo>
                    <a:lnTo>
                      <a:pt x="420" y="86"/>
                    </a:lnTo>
                    <a:lnTo>
                      <a:pt x="403" y="16"/>
                    </a:lnTo>
                    <a:lnTo>
                      <a:pt x="324" y="16"/>
                    </a:lnTo>
                    <a:lnTo>
                      <a:pt x="245" y="38"/>
                    </a:lnTo>
                    <a:lnTo>
                      <a:pt x="158" y="7"/>
                    </a:lnTo>
                    <a:lnTo>
                      <a:pt x="127" y="47"/>
                    </a:lnTo>
                    <a:close/>
                  </a:path>
                </a:pathLst>
              </a:custGeom>
              <a:no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28" name="Freeform 237"/>
              <p:cNvSpPr>
                <a:spLocks/>
              </p:cNvSpPr>
              <p:nvPr/>
            </p:nvSpPr>
            <p:spPr bwMode="auto">
              <a:xfrm>
                <a:off x="4925225" y="2553159"/>
                <a:ext cx="216264" cy="102947"/>
              </a:xfrm>
              <a:custGeom>
                <a:avLst/>
                <a:gdLst/>
                <a:ahLst/>
                <a:cxnLst>
                  <a:cxn ang="0">
                    <a:pos x="270" y="174"/>
                  </a:cxn>
                  <a:cxn ang="0">
                    <a:pos x="267" y="143"/>
                  </a:cxn>
                  <a:cxn ang="0">
                    <a:pos x="176" y="106"/>
                  </a:cxn>
                  <a:cxn ang="0">
                    <a:pos x="81" y="162"/>
                  </a:cxn>
                  <a:cxn ang="0">
                    <a:pos x="5" y="166"/>
                  </a:cxn>
                  <a:cxn ang="0">
                    <a:pos x="0" y="87"/>
                  </a:cxn>
                  <a:cxn ang="0">
                    <a:pos x="33" y="56"/>
                  </a:cxn>
                  <a:cxn ang="0">
                    <a:pos x="68" y="107"/>
                  </a:cxn>
                  <a:cxn ang="0">
                    <a:pos x="116" y="107"/>
                  </a:cxn>
                  <a:cxn ang="0">
                    <a:pos x="127" y="59"/>
                  </a:cxn>
                  <a:cxn ang="0">
                    <a:pos x="92" y="44"/>
                  </a:cxn>
                  <a:cxn ang="0">
                    <a:pos x="76" y="8"/>
                  </a:cxn>
                  <a:cxn ang="0">
                    <a:pos x="165" y="0"/>
                  </a:cxn>
                  <a:cxn ang="0">
                    <a:pos x="210" y="38"/>
                  </a:cxn>
                  <a:cxn ang="0">
                    <a:pos x="297" y="42"/>
                  </a:cxn>
                  <a:cxn ang="0">
                    <a:pos x="368" y="106"/>
                  </a:cxn>
                  <a:cxn ang="0">
                    <a:pos x="334" y="128"/>
                  </a:cxn>
                  <a:cxn ang="0">
                    <a:pos x="289" y="113"/>
                  </a:cxn>
                  <a:cxn ang="0">
                    <a:pos x="270" y="174"/>
                  </a:cxn>
                </a:cxnLst>
                <a:rect l="0" t="0" r="r" b="b"/>
                <a:pathLst>
                  <a:path w="368" h="174">
                    <a:moveTo>
                      <a:pt x="270" y="174"/>
                    </a:moveTo>
                    <a:lnTo>
                      <a:pt x="267" y="143"/>
                    </a:lnTo>
                    <a:lnTo>
                      <a:pt x="176" y="106"/>
                    </a:lnTo>
                    <a:lnTo>
                      <a:pt x="81" y="162"/>
                    </a:lnTo>
                    <a:lnTo>
                      <a:pt x="5" y="166"/>
                    </a:lnTo>
                    <a:lnTo>
                      <a:pt x="0" y="87"/>
                    </a:lnTo>
                    <a:lnTo>
                      <a:pt x="33" y="56"/>
                    </a:lnTo>
                    <a:lnTo>
                      <a:pt x="68" y="107"/>
                    </a:lnTo>
                    <a:lnTo>
                      <a:pt x="116" y="107"/>
                    </a:lnTo>
                    <a:lnTo>
                      <a:pt x="127" y="59"/>
                    </a:lnTo>
                    <a:lnTo>
                      <a:pt x="92" y="44"/>
                    </a:lnTo>
                    <a:lnTo>
                      <a:pt x="76" y="8"/>
                    </a:lnTo>
                    <a:lnTo>
                      <a:pt x="165" y="0"/>
                    </a:lnTo>
                    <a:lnTo>
                      <a:pt x="210" y="38"/>
                    </a:lnTo>
                    <a:lnTo>
                      <a:pt x="297" y="42"/>
                    </a:lnTo>
                    <a:lnTo>
                      <a:pt x="368" y="106"/>
                    </a:lnTo>
                    <a:lnTo>
                      <a:pt x="334" y="128"/>
                    </a:lnTo>
                    <a:lnTo>
                      <a:pt x="289" y="113"/>
                    </a:lnTo>
                    <a:lnTo>
                      <a:pt x="270" y="174"/>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29" name="Freeform 238"/>
              <p:cNvSpPr>
                <a:spLocks/>
              </p:cNvSpPr>
              <p:nvPr/>
            </p:nvSpPr>
            <p:spPr bwMode="auto">
              <a:xfrm>
                <a:off x="4958632" y="3105170"/>
                <a:ext cx="147692" cy="113597"/>
              </a:xfrm>
              <a:custGeom>
                <a:avLst/>
                <a:gdLst/>
                <a:ahLst/>
                <a:cxnLst>
                  <a:cxn ang="0">
                    <a:pos x="191" y="166"/>
                  </a:cxn>
                  <a:cxn ang="0">
                    <a:pos x="148" y="174"/>
                  </a:cxn>
                  <a:cxn ang="0">
                    <a:pos x="126" y="172"/>
                  </a:cxn>
                  <a:cxn ang="0">
                    <a:pos x="95" y="192"/>
                  </a:cxn>
                  <a:cxn ang="0">
                    <a:pos x="56" y="181"/>
                  </a:cxn>
                  <a:cxn ang="0">
                    <a:pos x="31" y="181"/>
                  </a:cxn>
                  <a:cxn ang="0">
                    <a:pos x="28" y="111"/>
                  </a:cxn>
                  <a:cxn ang="0">
                    <a:pos x="4" y="67"/>
                  </a:cxn>
                  <a:cxn ang="0">
                    <a:pos x="0" y="39"/>
                  </a:cxn>
                  <a:cxn ang="0">
                    <a:pos x="40" y="7"/>
                  </a:cxn>
                  <a:cxn ang="0">
                    <a:pos x="51" y="19"/>
                  </a:cxn>
                  <a:cxn ang="0">
                    <a:pos x="65" y="0"/>
                  </a:cxn>
                  <a:cxn ang="0">
                    <a:pos x="117" y="19"/>
                  </a:cxn>
                  <a:cxn ang="0">
                    <a:pos x="131" y="58"/>
                  </a:cxn>
                  <a:cxn ang="0">
                    <a:pos x="196" y="50"/>
                  </a:cxn>
                  <a:cxn ang="0">
                    <a:pos x="237" y="44"/>
                  </a:cxn>
                  <a:cxn ang="0">
                    <a:pos x="252" y="83"/>
                  </a:cxn>
                  <a:cxn ang="0">
                    <a:pos x="239" y="114"/>
                  </a:cxn>
                  <a:cxn ang="0">
                    <a:pos x="221" y="136"/>
                  </a:cxn>
                  <a:cxn ang="0">
                    <a:pos x="235" y="160"/>
                  </a:cxn>
                  <a:cxn ang="0">
                    <a:pos x="191" y="166"/>
                  </a:cxn>
                </a:cxnLst>
                <a:rect l="0" t="0" r="r" b="b"/>
                <a:pathLst>
                  <a:path w="252" h="192">
                    <a:moveTo>
                      <a:pt x="191" y="166"/>
                    </a:moveTo>
                    <a:lnTo>
                      <a:pt x="148" y="174"/>
                    </a:lnTo>
                    <a:lnTo>
                      <a:pt x="126" y="172"/>
                    </a:lnTo>
                    <a:lnTo>
                      <a:pt x="95" y="192"/>
                    </a:lnTo>
                    <a:lnTo>
                      <a:pt x="56" y="181"/>
                    </a:lnTo>
                    <a:lnTo>
                      <a:pt x="31" y="181"/>
                    </a:lnTo>
                    <a:lnTo>
                      <a:pt x="28" y="111"/>
                    </a:lnTo>
                    <a:lnTo>
                      <a:pt x="4" y="67"/>
                    </a:lnTo>
                    <a:lnTo>
                      <a:pt x="0" y="39"/>
                    </a:lnTo>
                    <a:lnTo>
                      <a:pt x="40" y="7"/>
                    </a:lnTo>
                    <a:lnTo>
                      <a:pt x="51" y="19"/>
                    </a:lnTo>
                    <a:lnTo>
                      <a:pt x="65" y="0"/>
                    </a:lnTo>
                    <a:lnTo>
                      <a:pt x="117" y="19"/>
                    </a:lnTo>
                    <a:lnTo>
                      <a:pt x="131" y="58"/>
                    </a:lnTo>
                    <a:lnTo>
                      <a:pt x="196" y="50"/>
                    </a:lnTo>
                    <a:lnTo>
                      <a:pt x="237" y="44"/>
                    </a:lnTo>
                    <a:lnTo>
                      <a:pt x="252" y="83"/>
                    </a:lnTo>
                    <a:lnTo>
                      <a:pt x="239" y="114"/>
                    </a:lnTo>
                    <a:lnTo>
                      <a:pt x="221" y="136"/>
                    </a:lnTo>
                    <a:lnTo>
                      <a:pt x="235" y="160"/>
                    </a:lnTo>
                    <a:lnTo>
                      <a:pt x="191" y="166"/>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30" name="Freeform 239"/>
              <p:cNvSpPr>
                <a:spLocks/>
              </p:cNvSpPr>
              <p:nvPr/>
            </p:nvSpPr>
            <p:spPr bwMode="auto">
              <a:xfrm>
                <a:off x="4970939" y="2521210"/>
                <a:ext cx="128352" cy="56799"/>
              </a:xfrm>
              <a:custGeom>
                <a:avLst/>
                <a:gdLst/>
                <a:ahLst/>
                <a:cxnLst>
                  <a:cxn ang="0">
                    <a:pos x="221" y="96"/>
                  </a:cxn>
                  <a:cxn ang="0">
                    <a:pos x="134" y="92"/>
                  </a:cxn>
                  <a:cxn ang="0">
                    <a:pos x="89" y="54"/>
                  </a:cxn>
                  <a:cxn ang="0">
                    <a:pos x="0" y="62"/>
                  </a:cxn>
                  <a:cxn ang="0">
                    <a:pos x="36" y="30"/>
                  </a:cxn>
                  <a:cxn ang="0">
                    <a:pos x="99" y="0"/>
                  </a:cxn>
                  <a:cxn ang="0">
                    <a:pos x="171" y="24"/>
                  </a:cxn>
                  <a:cxn ang="0">
                    <a:pos x="221" y="96"/>
                  </a:cxn>
                </a:cxnLst>
                <a:rect l="0" t="0" r="r" b="b"/>
                <a:pathLst>
                  <a:path w="221" h="96">
                    <a:moveTo>
                      <a:pt x="221" y="96"/>
                    </a:moveTo>
                    <a:lnTo>
                      <a:pt x="134" y="92"/>
                    </a:lnTo>
                    <a:lnTo>
                      <a:pt x="89" y="54"/>
                    </a:lnTo>
                    <a:lnTo>
                      <a:pt x="0" y="62"/>
                    </a:lnTo>
                    <a:lnTo>
                      <a:pt x="36" y="30"/>
                    </a:lnTo>
                    <a:lnTo>
                      <a:pt x="99" y="0"/>
                    </a:lnTo>
                    <a:lnTo>
                      <a:pt x="171" y="24"/>
                    </a:lnTo>
                    <a:lnTo>
                      <a:pt x="221" y="96"/>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31" name="Freeform 240"/>
              <p:cNvSpPr>
                <a:spLocks/>
              </p:cNvSpPr>
              <p:nvPr/>
            </p:nvSpPr>
            <p:spPr bwMode="auto">
              <a:xfrm>
                <a:off x="4909401" y="2075696"/>
                <a:ext cx="256704" cy="454389"/>
              </a:xfrm>
              <a:custGeom>
                <a:avLst/>
                <a:gdLst/>
                <a:ahLst/>
                <a:cxnLst>
                  <a:cxn ang="0">
                    <a:pos x="59" y="320"/>
                  </a:cxn>
                  <a:cxn ang="0">
                    <a:pos x="91" y="300"/>
                  </a:cxn>
                  <a:cxn ang="0">
                    <a:pos x="86" y="202"/>
                  </a:cxn>
                  <a:cxn ang="0">
                    <a:pos x="82" y="169"/>
                  </a:cxn>
                  <a:cxn ang="0">
                    <a:pos x="47" y="138"/>
                  </a:cxn>
                  <a:cxn ang="0">
                    <a:pos x="12" y="99"/>
                  </a:cxn>
                  <a:cxn ang="0">
                    <a:pos x="44" y="106"/>
                  </a:cxn>
                  <a:cxn ang="0">
                    <a:pos x="86" y="114"/>
                  </a:cxn>
                  <a:cxn ang="0">
                    <a:pos x="150" y="106"/>
                  </a:cxn>
                  <a:cxn ang="0">
                    <a:pos x="170" y="59"/>
                  </a:cxn>
                  <a:cxn ang="0">
                    <a:pos x="198" y="23"/>
                  </a:cxn>
                  <a:cxn ang="0">
                    <a:pos x="226" y="0"/>
                  </a:cxn>
                  <a:cxn ang="0">
                    <a:pos x="261" y="7"/>
                  </a:cxn>
                  <a:cxn ang="0">
                    <a:pos x="296" y="40"/>
                  </a:cxn>
                  <a:cxn ang="0">
                    <a:pos x="268" y="114"/>
                  </a:cxn>
                  <a:cxn ang="0">
                    <a:pos x="318" y="160"/>
                  </a:cxn>
                  <a:cxn ang="0">
                    <a:pos x="318" y="160"/>
                  </a:cxn>
                  <a:cxn ang="0">
                    <a:pos x="318" y="211"/>
                  </a:cxn>
                  <a:cxn ang="0">
                    <a:pos x="335" y="273"/>
                  </a:cxn>
                  <a:cxn ang="0">
                    <a:pos x="339" y="349"/>
                  </a:cxn>
                  <a:cxn ang="0">
                    <a:pos x="359" y="411"/>
                  </a:cxn>
                  <a:cxn ang="0">
                    <a:pos x="383" y="483"/>
                  </a:cxn>
                  <a:cxn ang="0">
                    <a:pos x="405" y="511"/>
                  </a:cxn>
                  <a:cxn ang="0">
                    <a:pos x="438" y="538"/>
                  </a:cxn>
                  <a:cxn ang="0">
                    <a:pos x="403" y="568"/>
                  </a:cxn>
                  <a:cxn ang="0">
                    <a:pos x="355" y="620"/>
                  </a:cxn>
                  <a:cxn ang="0">
                    <a:pos x="312" y="671"/>
                  </a:cxn>
                  <a:cxn ang="0">
                    <a:pos x="300" y="715"/>
                  </a:cxn>
                  <a:cxn ang="0">
                    <a:pos x="303" y="767"/>
                  </a:cxn>
                  <a:cxn ang="0">
                    <a:pos x="257" y="696"/>
                  </a:cxn>
                  <a:cxn ang="0">
                    <a:pos x="198" y="707"/>
                  </a:cxn>
                  <a:cxn ang="0">
                    <a:pos x="170" y="734"/>
                  </a:cxn>
                  <a:cxn ang="0">
                    <a:pos x="91" y="730"/>
                  </a:cxn>
                  <a:cxn ang="0">
                    <a:pos x="36" y="691"/>
                  </a:cxn>
                  <a:cxn ang="0">
                    <a:pos x="16" y="640"/>
                  </a:cxn>
                  <a:cxn ang="0">
                    <a:pos x="0" y="589"/>
                  </a:cxn>
                  <a:cxn ang="0">
                    <a:pos x="12" y="502"/>
                  </a:cxn>
                  <a:cxn ang="0">
                    <a:pos x="67" y="478"/>
                  </a:cxn>
                  <a:cxn ang="0">
                    <a:pos x="106" y="438"/>
                  </a:cxn>
                  <a:cxn ang="0">
                    <a:pos x="119" y="386"/>
                  </a:cxn>
                  <a:cxn ang="0">
                    <a:pos x="185" y="395"/>
                  </a:cxn>
                  <a:cxn ang="0">
                    <a:pos x="146" y="327"/>
                  </a:cxn>
                  <a:cxn ang="0">
                    <a:pos x="59" y="320"/>
                  </a:cxn>
                </a:cxnLst>
                <a:rect l="0" t="0" r="r" b="b"/>
                <a:pathLst>
                  <a:path w="438" h="767">
                    <a:moveTo>
                      <a:pt x="59" y="320"/>
                    </a:moveTo>
                    <a:lnTo>
                      <a:pt x="91" y="300"/>
                    </a:lnTo>
                    <a:lnTo>
                      <a:pt x="86" y="202"/>
                    </a:lnTo>
                    <a:lnTo>
                      <a:pt x="82" y="169"/>
                    </a:lnTo>
                    <a:lnTo>
                      <a:pt x="47" y="138"/>
                    </a:lnTo>
                    <a:lnTo>
                      <a:pt x="12" y="99"/>
                    </a:lnTo>
                    <a:lnTo>
                      <a:pt x="44" y="106"/>
                    </a:lnTo>
                    <a:lnTo>
                      <a:pt x="86" y="114"/>
                    </a:lnTo>
                    <a:lnTo>
                      <a:pt x="150" y="106"/>
                    </a:lnTo>
                    <a:lnTo>
                      <a:pt x="170" y="59"/>
                    </a:lnTo>
                    <a:lnTo>
                      <a:pt x="198" y="23"/>
                    </a:lnTo>
                    <a:lnTo>
                      <a:pt x="226" y="0"/>
                    </a:lnTo>
                    <a:lnTo>
                      <a:pt x="261" y="7"/>
                    </a:lnTo>
                    <a:lnTo>
                      <a:pt x="296" y="40"/>
                    </a:lnTo>
                    <a:lnTo>
                      <a:pt x="268" y="114"/>
                    </a:lnTo>
                    <a:lnTo>
                      <a:pt x="318" y="160"/>
                    </a:lnTo>
                    <a:lnTo>
                      <a:pt x="318" y="160"/>
                    </a:lnTo>
                    <a:lnTo>
                      <a:pt x="318" y="211"/>
                    </a:lnTo>
                    <a:lnTo>
                      <a:pt x="335" y="273"/>
                    </a:lnTo>
                    <a:lnTo>
                      <a:pt x="339" y="349"/>
                    </a:lnTo>
                    <a:lnTo>
                      <a:pt x="359" y="411"/>
                    </a:lnTo>
                    <a:lnTo>
                      <a:pt x="383" y="483"/>
                    </a:lnTo>
                    <a:lnTo>
                      <a:pt x="405" y="511"/>
                    </a:lnTo>
                    <a:lnTo>
                      <a:pt x="438" y="538"/>
                    </a:lnTo>
                    <a:lnTo>
                      <a:pt x="403" y="568"/>
                    </a:lnTo>
                    <a:lnTo>
                      <a:pt x="355" y="620"/>
                    </a:lnTo>
                    <a:lnTo>
                      <a:pt x="312" y="671"/>
                    </a:lnTo>
                    <a:lnTo>
                      <a:pt x="300" y="715"/>
                    </a:lnTo>
                    <a:lnTo>
                      <a:pt x="303" y="767"/>
                    </a:lnTo>
                    <a:lnTo>
                      <a:pt x="257" y="696"/>
                    </a:lnTo>
                    <a:lnTo>
                      <a:pt x="198" y="707"/>
                    </a:lnTo>
                    <a:lnTo>
                      <a:pt x="170" y="734"/>
                    </a:lnTo>
                    <a:lnTo>
                      <a:pt x="91" y="730"/>
                    </a:lnTo>
                    <a:lnTo>
                      <a:pt x="36" y="691"/>
                    </a:lnTo>
                    <a:lnTo>
                      <a:pt x="16" y="640"/>
                    </a:lnTo>
                    <a:lnTo>
                      <a:pt x="0" y="589"/>
                    </a:lnTo>
                    <a:lnTo>
                      <a:pt x="12" y="502"/>
                    </a:lnTo>
                    <a:lnTo>
                      <a:pt x="67" y="478"/>
                    </a:lnTo>
                    <a:lnTo>
                      <a:pt x="106" y="438"/>
                    </a:lnTo>
                    <a:lnTo>
                      <a:pt x="119" y="386"/>
                    </a:lnTo>
                    <a:lnTo>
                      <a:pt x="185" y="395"/>
                    </a:lnTo>
                    <a:lnTo>
                      <a:pt x="146" y="327"/>
                    </a:lnTo>
                    <a:lnTo>
                      <a:pt x="59" y="320"/>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32" name="Freeform 241"/>
              <p:cNvSpPr>
                <a:spLocks/>
              </p:cNvSpPr>
              <p:nvPr/>
            </p:nvSpPr>
            <p:spPr bwMode="auto">
              <a:xfrm>
                <a:off x="4645664" y="2936549"/>
                <a:ext cx="174066" cy="102947"/>
              </a:xfrm>
              <a:custGeom>
                <a:avLst/>
                <a:gdLst/>
                <a:ahLst/>
                <a:cxnLst>
                  <a:cxn ang="0">
                    <a:pos x="9" y="137"/>
                  </a:cxn>
                  <a:cxn ang="0">
                    <a:pos x="0" y="105"/>
                  </a:cxn>
                  <a:cxn ang="0">
                    <a:pos x="18" y="110"/>
                  </a:cxn>
                  <a:cxn ang="0">
                    <a:pos x="35" y="113"/>
                  </a:cxn>
                  <a:cxn ang="0">
                    <a:pos x="91" y="90"/>
                  </a:cxn>
                  <a:cxn ang="0">
                    <a:pos x="133" y="62"/>
                  </a:cxn>
                  <a:cxn ang="0">
                    <a:pos x="147" y="47"/>
                  </a:cxn>
                  <a:cxn ang="0">
                    <a:pos x="150" y="0"/>
                  </a:cxn>
                  <a:cxn ang="0">
                    <a:pos x="185" y="31"/>
                  </a:cxn>
                  <a:cxn ang="0">
                    <a:pos x="217" y="27"/>
                  </a:cxn>
                  <a:cxn ang="0">
                    <a:pos x="226" y="2"/>
                  </a:cxn>
                  <a:cxn ang="0">
                    <a:pos x="266" y="6"/>
                  </a:cxn>
                  <a:cxn ang="0">
                    <a:pos x="263" y="36"/>
                  </a:cxn>
                  <a:cxn ang="0">
                    <a:pos x="291" y="52"/>
                  </a:cxn>
                  <a:cxn ang="0">
                    <a:pos x="296" y="96"/>
                  </a:cxn>
                  <a:cxn ang="0">
                    <a:pos x="279" y="124"/>
                  </a:cxn>
                  <a:cxn ang="0">
                    <a:pos x="276" y="135"/>
                  </a:cxn>
                  <a:cxn ang="0">
                    <a:pos x="260" y="158"/>
                  </a:cxn>
                  <a:cxn ang="0">
                    <a:pos x="217" y="175"/>
                  </a:cxn>
                  <a:cxn ang="0">
                    <a:pos x="143" y="159"/>
                  </a:cxn>
                  <a:cxn ang="0">
                    <a:pos x="116" y="129"/>
                  </a:cxn>
                  <a:cxn ang="0">
                    <a:pos x="77" y="148"/>
                  </a:cxn>
                  <a:cxn ang="0">
                    <a:pos x="29" y="148"/>
                  </a:cxn>
                  <a:cxn ang="0">
                    <a:pos x="9" y="137"/>
                  </a:cxn>
                </a:cxnLst>
                <a:rect l="0" t="0" r="r" b="b"/>
                <a:pathLst>
                  <a:path w="296" h="175">
                    <a:moveTo>
                      <a:pt x="9" y="137"/>
                    </a:moveTo>
                    <a:lnTo>
                      <a:pt x="0" y="105"/>
                    </a:lnTo>
                    <a:lnTo>
                      <a:pt x="18" y="110"/>
                    </a:lnTo>
                    <a:lnTo>
                      <a:pt x="35" y="113"/>
                    </a:lnTo>
                    <a:lnTo>
                      <a:pt x="91" y="90"/>
                    </a:lnTo>
                    <a:lnTo>
                      <a:pt x="133" y="62"/>
                    </a:lnTo>
                    <a:lnTo>
                      <a:pt x="147" y="47"/>
                    </a:lnTo>
                    <a:lnTo>
                      <a:pt x="150" y="0"/>
                    </a:lnTo>
                    <a:lnTo>
                      <a:pt x="185" y="31"/>
                    </a:lnTo>
                    <a:lnTo>
                      <a:pt x="217" y="27"/>
                    </a:lnTo>
                    <a:lnTo>
                      <a:pt x="226" y="2"/>
                    </a:lnTo>
                    <a:lnTo>
                      <a:pt x="266" y="6"/>
                    </a:lnTo>
                    <a:lnTo>
                      <a:pt x="263" y="36"/>
                    </a:lnTo>
                    <a:lnTo>
                      <a:pt x="291" y="52"/>
                    </a:lnTo>
                    <a:lnTo>
                      <a:pt x="296" y="96"/>
                    </a:lnTo>
                    <a:lnTo>
                      <a:pt x="279" y="124"/>
                    </a:lnTo>
                    <a:lnTo>
                      <a:pt x="276" y="135"/>
                    </a:lnTo>
                    <a:lnTo>
                      <a:pt x="260" y="158"/>
                    </a:lnTo>
                    <a:lnTo>
                      <a:pt x="217" y="175"/>
                    </a:lnTo>
                    <a:lnTo>
                      <a:pt x="143" y="159"/>
                    </a:lnTo>
                    <a:lnTo>
                      <a:pt x="116" y="129"/>
                    </a:lnTo>
                    <a:lnTo>
                      <a:pt x="77" y="148"/>
                    </a:lnTo>
                    <a:lnTo>
                      <a:pt x="29" y="148"/>
                    </a:lnTo>
                    <a:lnTo>
                      <a:pt x="9" y="137"/>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33" name="Freeform 242"/>
              <p:cNvSpPr>
                <a:spLocks/>
              </p:cNvSpPr>
              <p:nvPr/>
            </p:nvSpPr>
            <p:spPr bwMode="auto">
              <a:xfrm>
                <a:off x="4645664" y="2936549"/>
                <a:ext cx="174066" cy="102947"/>
              </a:xfrm>
              <a:custGeom>
                <a:avLst/>
                <a:gdLst/>
                <a:ahLst/>
                <a:cxnLst>
                  <a:cxn ang="0">
                    <a:pos x="9" y="137"/>
                  </a:cxn>
                  <a:cxn ang="0">
                    <a:pos x="0" y="105"/>
                  </a:cxn>
                  <a:cxn ang="0">
                    <a:pos x="18" y="110"/>
                  </a:cxn>
                  <a:cxn ang="0">
                    <a:pos x="35" y="113"/>
                  </a:cxn>
                  <a:cxn ang="0">
                    <a:pos x="91" y="90"/>
                  </a:cxn>
                  <a:cxn ang="0">
                    <a:pos x="133" y="62"/>
                  </a:cxn>
                  <a:cxn ang="0">
                    <a:pos x="147" y="47"/>
                  </a:cxn>
                  <a:cxn ang="0">
                    <a:pos x="150" y="0"/>
                  </a:cxn>
                  <a:cxn ang="0">
                    <a:pos x="185" y="31"/>
                  </a:cxn>
                  <a:cxn ang="0">
                    <a:pos x="217" y="27"/>
                  </a:cxn>
                  <a:cxn ang="0">
                    <a:pos x="226" y="2"/>
                  </a:cxn>
                  <a:cxn ang="0">
                    <a:pos x="266" y="6"/>
                  </a:cxn>
                  <a:cxn ang="0">
                    <a:pos x="263" y="36"/>
                  </a:cxn>
                  <a:cxn ang="0">
                    <a:pos x="291" y="52"/>
                  </a:cxn>
                  <a:cxn ang="0">
                    <a:pos x="296" y="96"/>
                  </a:cxn>
                  <a:cxn ang="0">
                    <a:pos x="279" y="124"/>
                  </a:cxn>
                  <a:cxn ang="0">
                    <a:pos x="276" y="135"/>
                  </a:cxn>
                  <a:cxn ang="0">
                    <a:pos x="260" y="158"/>
                  </a:cxn>
                  <a:cxn ang="0">
                    <a:pos x="217" y="175"/>
                  </a:cxn>
                  <a:cxn ang="0">
                    <a:pos x="143" y="159"/>
                  </a:cxn>
                  <a:cxn ang="0">
                    <a:pos x="116" y="129"/>
                  </a:cxn>
                  <a:cxn ang="0">
                    <a:pos x="77" y="148"/>
                  </a:cxn>
                  <a:cxn ang="0">
                    <a:pos x="29" y="148"/>
                  </a:cxn>
                  <a:cxn ang="0">
                    <a:pos x="9" y="137"/>
                  </a:cxn>
                </a:cxnLst>
                <a:rect l="0" t="0" r="r" b="b"/>
                <a:pathLst>
                  <a:path w="296" h="175">
                    <a:moveTo>
                      <a:pt x="9" y="137"/>
                    </a:moveTo>
                    <a:lnTo>
                      <a:pt x="0" y="105"/>
                    </a:lnTo>
                    <a:lnTo>
                      <a:pt x="18" y="110"/>
                    </a:lnTo>
                    <a:lnTo>
                      <a:pt x="35" y="113"/>
                    </a:lnTo>
                    <a:lnTo>
                      <a:pt x="91" y="90"/>
                    </a:lnTo>
                    <a:lnTo>
                      <a:pt x="133" y="62"/>
                    </a:lnTo>
                    <a:lnTo>
                      <a:pt x="147" y="47"/>
                    </a:lnTo>
                    <a:lnTo>
                      <a:pt x="150" y="0"/>
                    </a:lnTo>
                    <a:lnTo>
                      <a:pt x="185" y="31"/>
                    </a:lnTo>
                    <a:lnTo>
                      <a:pt x="217" y="27"/>
                    </a:lnTo>
                    <a:lnTo>
                      <a:pt x="226" y="2"/>
                    </a:lnTo>
                    <a:lnTo>
                      <a:pt x="266" y="6"/>
                    </a:lnTo>
                    <a:lnTo>
                      <a:pt x="263" y="36"/>
                    </a:lnTo>
                    <a:lnTo>
                      <a:pt x="291" y="52"/>
                    </a:lnTo>
                    <a:lnTo>
                      <a:pt x="296" y="96"/>
                    </a:lnTo>
                    <a:lnTo>
                      <a:pt x="279" y="124"/>
                    </a:lnTo>
                    <a:lnTo>
                      <a:pt x="276" y="135"/>
                    </a:lnTo>
                    <a:lnTo>
                      <a:pt x="260" y="158"/>
                    </a:lnTo>
                    <a:lnTo>
                      <a:pt x="217" y="175"/>
                    </a:lnTo>
                    <a:lnTo>
                      <a:pt x="143" y="159"/>
                    </a:lnTo>
                    <a:lnTo>
                      <a:pt x="116" y="129"/>
                    </a:lnTo>
                    <a:lnTo>
                      <a:pt x="77" y="148"/>
                    </a:lnTo>
                    <a:lnTo>
                      <a:pt x="29" y="148"/>
                    </a:lnTo>
                    <a:lnTo>
                      <a:pt x="9" y="137"/>
                    </a:lnTo>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34" name="Freeform 243"/>
              <p:cNvSpPr>
                <a:spLocks/>
              </p:cNvSpPr>
              <p:nvPr/>
            </p:nvSpPr>
            <p:spPr bwMode="auto">
              <a:xfrm>
                <a:off x="4332697" y="2553159"/>
                <a:ext cx="15824" cy="8875"/>
              </a:xfrm>
              <a:custGeom>
                <a:avLst/>
                <a:gdLst/>
                <a:ahLst/>
                <a:cxnLst>
                  <a:cxn ang="0">
                    <a:pos x="0" y="0"/>
                  </a:cxn>
                  <a:cxn ang="0">
                    <a:pos x="5" y="16"/>
                  </a:cxn>
                  <a:cxn ang="0">
                    <a:pos x="29" y="0"/>
                  </a:cxn>
                  <a:cxn ang="0">
                    <a:pos x="0" y="0"/>
                  </a:cxn>
                </a:cxnLst>
                <a:rect l="0" t="0" r="r" b="b"/>
                <a:pathLst>
                  <a:path w="29" h="16">
                    <a:moveTo>
                      <a:pt x="0" y="0"/>
                    </a:moveTo>
                    <a:lnTo>
                      <a:pt x="5" y="16"/>
                    </a:lnTo>
                    <a:lnTo>
                      <a:pt x="29" y="0"/>
                    </a:lnTo>
                    <a:lnTo>
                      <a:pt x="0" y="0"/>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35" name="Freeform 244"/>
              <p:cNvSpPr>
                <a:spLocks/>
              </p:cNvSpPr>
              <p:nvPr/>
            </p:nvSpPr>
            <p:spPr bwMode="auto">
              <a:xfrm>
                <a:off x="4749401" y="3330589"/>
                <a:ext cx="54506" cy="39049"/>
              </a:xfrm>
              <a:custGeom>
                <a:avLst/>
                <a:gdLst/>
                <a:ahLst/>
                <a:cxnLst>
                  <a:cxn ang="0">
                    <a:pos x="85" y="0"/>
                  </a:cxn>
                  <a:cxn ang="0">
                    <a:pos x="48" y="8"/>
                  </a:cxn>
                  <a:cxn ang="0">
                    <a:pos x="0" y="5"/>
                  </a:cxn>
                  <a:cxn ang="0">
                    <a:pos x="8" y="20"/>
                  </a:cxn>
                  <a:cxn ang="0">
                    <a:pos x="18" y="41"/>
                  </a:cxn>
                  <a:cxn ang="0">
                    <a:pos x="44" y="45"/>
                  </a:cxn>
                  <a:cxn ang="0">
                    <a:pos x="93" y="64"/>
                  </a:cxn>
                  <a:cxn ang="0">
                    <a:pos x="91" y="30"/>
                  </a:cxn>
                  <a:cxn ang="0">
                    <a:pos x="85" y="0"/>
                  </a:cxn>
                </a:cxnLst>
                <a:rect l="0" t="0" r="r" b="b"/>
                <a:pathLst>
                  <a:path w="93" h="64">
                    <a:moveTo>
                      <a:pt x="85" y="0"/>
                    </a:moveTo>
                    <a:lnTo>
                      <a:pt x="48" y="8"/>
                    </a:lnTo>
                    <a:lnTo>
                      <a:pt x="0" y="5"/>
                    </a:lnTo>
                    <a:lnTo>
                      <a:pt x="8" y="20"/>
                    </a:lnTo>
                    <a:lnTo>
                      <a:pt x="18" y="41"/>
                    </a:lnTo>
                    <a:lnTo>
                      <a:pt x="44" y="45"/>
                    </a:lnTo>
                    <a:lnTo>
                      <a:pt x="93" y="64"/>
                    </a:lnTo>
                    <a:lnTo>
                      <a:pt x="91" y="30"/>
                    </a:lnTo>
                    <a:lnTo>
                      <a:pt x="85" y="0"/>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36" name="Freeform 245"/>
              <p:cNvSpPr>
                <a:spLocks/>
              </p:cNvSpPr>
              <p:nvPr/>
            </p:nvSpPr>
            <p:spPr bwMode="auto">
              <a:xfrm>
                <a:off x="4144565" y="2711130"/>
                <a:ext cx="109011" cy="140222"/>
              </a:xfrm>
              <a:custGeom>
                <a:avLst/>
                <a:gdLst/>
                <a:ahLst/>
                <a:cxnLst>
                  <a:cxn ang="0">
                    <a:pos x="98" y="0"/>
                  </a:cxn>
                  <a:cxn ang="0">
                    <a:pos x="83" y="21"/>
                  </a:cxn>
                  <a:cxn ang="0">
                    <a:pos x="83" y="52"/>
                  </a:cxn>
                  <a:cxn ang="0">
                    <a:pos x="8" y="59"/>
                  </a:cxn>
                  <a:cxn ang="0">
                    <a:pos x="0" y="83"/>
                  </a:cxn>
                  <a:cxn ang="0">
                    <a:pos x="0" y="124"/>
                  </a:cxn>
                  <a:cxn ang="0">
                    <a:pos x="23" y="127"/>
                  </a:cxn>
                  <a:cxn ang="0">
                    <a:pos x="23" y="155"/>
                  </a:cxn>
                  <a:cxn ang="0">
                    <a:pos x="0" y="171"/>
                  </a:cxn>
                  <a:cxn ang="0">
                    <a:pos x="4" y="210"/>
                  </a:cxn>
                  <a:cxn ang="0">
                    <a:pos x="4" y="238"/>
                  </a:cxn>
                  <a:cxn ang="0">
                    <a:pos x="56" y="234"/>
                  </a:cxn>
                  <a:cxn ang="0">
                    <a:pos x="102" y="203"/>
                  </a:cxn>
                  <a:cxn ang="0">
                    <a:pos x="142" y="203"/>
                  </a:cxn>
                  <a:cxn ang="0">
                    <a:pos x="174" y="194"/>
                  </a:cxn>
                  <a:cxn ang="0">
                    <a:pos x="185" y="127"/>
                  </a:cxn>
                  <a:cxn ang="0">
                    <a:pos x="167" y="78"/>
                  </a:cxn>
                  <a:cxn ang="0">
                    <a:pos x="116" y="78"/>
                  </a:cxn>
                  <a:cxn ang="0">
                    <a:pos x="108" y="51"/>
                  </a:cxn>
                  <a:cxn ang="0">
                    <a:pos x="121" y="14"/>
                  </a:cxn>
                  <a:cxn ang="0">
                    <a:pos x="98" y="0"/>
                  </a:cxn>
                </a:cxnLst>
                <a:rect l="0" t="0" r="r" b="b"/>
                <a:pathLst>
                  <a:path w="185" h="238">
                    <a:moveTo>
                      <a:pt x="98" y="0"/>
                    </a:moveTo>
                    <a:lnTo>
                      <a:pt x="83" y="21"/>
                    </a:lnTo>
                    <a:lnTo>
                      <a:pt x="83" y="52"/>
                    </a:lnTo>
                    <a:lnTo>
                      <a:pt x="8" y="59"/>
                    </a:lnTo>
                    <a:lnTo>
                      <a:pt x="0" y="83"/>
                    </a:lnTo>
                    <a:lnTo>
                      <a:pt x="0" y="124"/>
                    </a:lnTo>
                    <a:lnTo>
                      <a:pt x="23" y="127"/>
                    </a:lnTo>
                    <a:lnTo>
                      <a:pt x="23" y="155"/>
                    </a:lnTo>
                    <a:lnTo>
                      <a:pt x="0" y="171"/>
                    </a:lnTo>
                    <a:lnTo>
                      <a:pt x="4" y="210"/>
                    </a:lnTo>
                    <a:lnTo>
                      <a:pt x="4" y="238"/>
                    </a:lnTo>
                    <a:lnTo>
                      <a:pt x="56" y="234"/>
                    </a:lnTo>
                    <a:lnTo>
                      <a:pt x="102" y="203"/>
                    </a:lnTo>
                    <a:lnTo>
                      <a:pt x="142" y="203"/>
                    </a:lnTo>
                    <a:lnTo>
                      <a:pt x="174" y="194"/>
                    </a:lnTo>
                    <a:lnTo>
                      <a:pt x="185" y="127"/>
                    </a:lnTo>
                    <a:lnTo>
                      <a:pt x="167" y="78"/>
                    </a:lnTo>
                    <a:lnTo>
                      <a:pt x="116" y="78"/>
                    </a:lnTo>
                    <a:lnTo>
                      <a:pt x="108" y="51"/>
                    </a:lnTo>
                    <a:lnTo>
                      <a:pt x="121" y="14"/>
                    </a:lnTo>
                    <a:lnTo>
                      <a:pt x="98" y="0"/>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37" name="Freeform 246"/>
              <p:cNvSpPr>
                <a:spLocks/>
              </p:cNvSpPr>
              <p:nvPr/>
            </p:nvSpPr>
            <p:spPr bwMode="auto">
              <a:xfrm>
                <a:off x="4207862" y="2709355"/>
                <a:ext cx="54506" cy="47924"/>
              </a:xfrm>
              <a:custGeom>
                <a:avLst/>
                <a:gdLst/>
                <a:ahLst/>
                <a:cxnLst>
                  <a:cxn ang="0">
                    <a:pos x="59" y="81"/>
                  </a:cxn>
                  <a:cxn ang="0">
                    <a:pos x="8" y="81"/>
                  </a:cxn>
                  <a:cxn ang="0">
                    <a:pos x="0" y="54"/>
                  </a:cxn>
                  <a:cxn ang="0">
                    <a:pos x="13" y="17"/>
                  </a:cxn>
                  <a:cxn ang="0">
                    <a:pos x="38" y="0"/>
                  </a:cxn>
                  <a:cxn ang="0">
                    <a:pos x="66" y="7"/>
                  </a:cxn>
                  <a:cxn ang="0">
                    <a:pos x="86" y="27"/>
                  </a:cxn>
                  <a:cxn ang="0">
                    <a:pos x="93" y="59"/>
                  </a:cxn>
                  <a:cxn ang="0">
                    <a:pos x="59" y="81"/>
                  </a:cxn>
                </a:cxnLst>
                <a:rect l="0" t="0" r="r" b="b"/>
                <a:pathLst>
                  <a:path w="93" h="81">
                    <a:moveTo>
                      <a:pt x="59" y="81"/>
                    </a:moveTo>
                    <a:lnTo>
                      <a:pt x="8" y="81"/>
                    </a:lnTo>
                    <a:lnTo>
                      <a:pt x="0" y="54"/>
                    </a:lnTo>
                    <a:lnTo>
                      <a:pt x="13" y="17"/>
                    </a:lnTo>
                    <a:lnTo>
                      <a:pt x="38" y="0"/>
                    </a:lnTo>
                    <a:lnTo>
                      <a:pt x="66" y="7"/>
                    </a:lnTo>
                    <a:lnTo>
                      <a:pt x="86" y="27"/>
                    </a:lnTo>
                    <a:lnTo>
                      <a:pt x="93" y="59"/>
                    </a:lnTo>
                    <a:lnTo>
                      <a:pt x="59" y="81"/>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38" name="Freeform 247"/>
              <p:cNvSpPr>
                <a:spLocks/>
              </p:cNvSpPr>
              <p:nvPr/>
            </p:nvSpPr>
            <p:spPr bwMode="auto">
              <a:xfrm>
                <a:off x="4221927" y="2583333"/>
                <a:ext cx="22857" cy="39049"/>
              </a:xfrm>
              <a:custGeom>
                <a:avLst/>
                <a:gdLst/>
                <a:ahLst/>
                <a:cxnLst>
                  <a:cxn ang="0">
                    <a:pos x="36" y="0"/>
                  </a:cxn>
                  <a:cxn ang="0">
                    <a:pos x="5" y="20"/>
                  </a:cxn>
                  <a:cxn ang="0">
                    <a:pos x="0" y="52"/>
                  </a:cxn>
                  <a:cxn ang="0">
                    <a:pos x="16" y="68"/>
                  </a:cxn>
                  <a:cxn ang="0">
                    <a:pos x="40" y="35"/>
                  </a:cxn>
                  <a:cxn ang="0">
                    <a:pos x="36" y="0"/>
                  </a:cxn>
                </a:cxnLst>
                <a:rect l="0" t="0" r="r" b="b"/>
                <a:pathLst>
                  <a:path w="40" h="68">
                    <a:moveTo>
                      <a:pt x="36" y="0"/>
                    </a:moveTo>
                    <a:lnTo>
                      <a:pt x="5" y="20"/>
                    </a:lnTo>
                    <a:lnTo>
                      <a:pt x="0" y="52"/>
                    </a:lnTo>
                    <a:lnTo>
                      <a:pt x="16" y="68"/>
                    </a:lnTo>
                    <a:lnTo>
                      <a:pt x="40" y="35"/>
                    </a:lnTo>
                    <a:lnTo>
                      <a:pt x="36" y="0"/>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39" name="Freeform 248"/>
              <p:cNvSpPr>
                <a:spLocks/>
              </p:cNvSpPr>
              <p:nvPr/>
            </p:nvSpPr>
            <p:spPr bwMode="auto">
              <a:xfrm>
                <a:off x="4248301" y="2576233"/>
                <a:ext cx="193407" cy="337242"/>
              </a:xfrm>
              <a:custGeom>
                <a:avLst/>
                <a:gdLst/>
                <a:ahLst/>
                <a:cxnLst>
                  <a:cxn ang="0">
                    <a:pos x="52" y="7"/>
                  </a:cxn>
                  <a:cxn ang="0">
                    <a:pos x="32" y="43"/>
                  </a:cxn>
                  <a:cxn ang="0">
                    <a:pos x="0" y="79"/>
                  </a:cxn>
                  <a:cxn ang="0">
                    <a:pos x="24" y="90"/>
                  </a:cxn>
                  <a:cxn ang="0">
                    <a:pos x="32" y="118"/>
                  </a:cxn>
                  <a:cxn ang="0">
                    <a:pos x="32" y="146"/>
                  </a:cxn>
                  <a:cxn ang="0">
                    <a:pos x="4" y="162"/>
                  </a:cxn>
                  <a:cxn ang="0">
                    <a:pos x="17" y="190"/>
                  </a:cxn>
                  <a:cxn ang="0">
                    <a:pos x="44" y="193"/>
                  </a:cxn>
                  <a:cxn ang="0">
                    <a:pos x="52" y="217"/>
                  </a:cxn>
                  <a:cxn ang="0">
                    <a:pos x="41" y="241"/>
                  </a:cxn>
                  <a:cxn ang="0">
                    <a:pos x="115" y="256"/>
                  </a:cxn>
                  <a:cxn ang="0">
                    <a:pos x="131" y="284"/>
                  </a:cxn>
                  <a:cxn ang="0">
                    <a:pos x="155" y="292"/>
                  </a:cxn>
                  <a:cxn ang="0">
                    <a:pos x="147" y="315"/>
                  </a:cxn>
                  <a:cxn ang="0">
                    <a:pos x="107" y="339"/>
                  </a:cxn>
                  <a:cxn ang="0">
                    <a:pos x="76" y="339"/>
                  </a:cxn>
                  <a:cxn ang="0">
                    <a:pos x="72" y="375"/>
                  </a:cxn>
                  <a:cxn ang="0">
                    <a:pos x="83" y="394"/>
                  </a:cxn>
                  <a:cxn ang="0">
                    <a:pos x="76" y="427"/>
                  </a:cxn>
                  <a:cxn ang="0">
                    <a:pos x="52" y="442"/>
                  </a:cxn>
                  <a:cxn ang="0">
                    <a:pos x="123" y="458"/>
                  </a:cxn>
                  <a:cxn ang="0">
                    <a:pos x="120" y="470"/>
                  </a:cxn>
                  <a:cxn ang="0">
                    <a:pos x="92" y="473"/>
                  </a:cxn>
                  <a:cxn ang="0">
                    <a:pos x="63" y="505"/>
                  </a:cxn>
                  <a:cxn ang="0">
                    <a:pos x="36" y="537"/>
                  </a:cxn>
                  <a:cxn ang="0">
                    <a:pos x="32" y="569"/>
                  </a:cxn>
                  <a:cxn ang="0">
                    <a:pos x="100" y="541"/>
                  </a:cxn>
                  <a:cxn ang="0">
                    <a:pos x="142" y="517"/>
                  </a:cxn>
                  <a:cxn ang="0">
                    <a:pos x="203" y="534"/>
                  </a:cxn>
                  <a:cxn ang="0">
                    <a:pos x="249" y="501"/>
                  </a:cxn>
                  <a:cxn ang="0">
                    <a:pos x="309" y="486"/>
                  </a:cxn>
                  <a:cxn ang="0">
                    <a:pos x="273" y="458"/>
                  </a:cxn>
                  <a:cxn ang="0">
                    <a:pos x="293" y="442"/>
                  </a:cxn>
                  <a:cxn ang="0">
                    <a:pos x="324" y="446"/>
                  </a:cxn>
                  <a:cxn ang="0">
                    <a:pos x="328" y="375"/>
                  </a:cxn>
                  <a:cxn ang="0">
                    <a:pos x="269" y="355"/>
                  </a:cxn>
                  <a:cxn ang="0">
                    <a:pos x="265" y="308"/>
                  </a:cxn>
                  <a:cxn ang="0">
                    <a:pos x="258" y="280"/>
                  </a:cxn>
                  <a:cxn ang="0">
                    <a:pos x="226" y="269"/>
                  </a:cxn>
                  <a:cxn ang="0">
                    <a:pos x="230" y="228"/>
                  </a:cxn>
                  <a:cxn ang="0">
                    <a:pos x="203" y="221"/>
                  </a:cxn>
                  <a:cxn ang="0">
                    <a:pos x="210" y="166"/>
                  </a:cxn>
                  <a:cxn ang="0">
                    <a:pos x="135" y="110"/>
                  </a:cxn>
                  <a:cxn ang="0">
                    <a:pos x="175" y="98"/>
                  </a:cxn>
                  <a:cxn ang="0">
                    <a:pos x="179" y="51"/>
                  </a:cxn>
                  <a:cxn ang="0">
                    <a:pos x="107" y="51"/>
                  </a:cxn>
                  <a:cxn ang="0">
                    <a:pos x="107" y="0"/>
                  </a:cxn>
                  <a:cxn ang="0">
                    <a:pos x="52" y="7"/>
                  </a:cxn>
                </a:cxnLst>
                <a:rect l="0" t="0" r="r" b="b"/>
                <a:pathLst>
                  <a:path w="328" h="569">
                    <a:moveTo>
                      <a:pt x="52" y="7"/>
                    </a:moveTo>
                    <a:lnTo>
                      <a:pt x="32" y="43"/>
                    </a:lnTo>
                    <a:lnTo>
                      <a:pt x="0" y="79"/>
                    </a:lnTo>
                    <a:lnTo>
                      <a:pt x="24" y="90"/>
                    </a:lnTo>
                    <a:lnTo>
                      <a:pt x="32" y="118"/>
                    </a:lnTo>
                    <a:lnTo>
                      <a:pt x="32" y="146"/>
                    </a:lnTo>
                    <a:lnTo>
                      <a:pt x="4" y="162"/>
                    </a:lnTo>
                    <a:lnTo>
                      <a:pt x="17" y="190"/>
                    </a:lnTo>
                    <a:lnTo>
                      <a:pt x="44" y="193"/>
                    </a:lnTo>
                    <a:lnTo>
                      <a:pt x="52" y="217"/>
                    </a:lnTo>
                    <a:lnTo>
                      <a:pt x="41" y="241"/>
                    </a:lnTo>
                    <a:lnTo>
                      <a:pt x="115" y="256"/>
                    </a:lnTo>
                    <a:lnTo>
                      <a:pt x="131" y="284"/>
                    </a:lnTo>
                    <a:lnTo>
                      <a:pt x="155" y="292"/>
                    </a:lnTo>
                    <a:lnTo>
                      <a:pt x="147" y="315"/>
                    </a:lnTo>
                    <a:lnTo>
                      <a:pt x="107" y="339"/>
                    </a:lnTo>
                    <a:lnTo>
                      <a:pt x="76" y="339"/>
                    </a:lnTo>
                    <a:lnTo>
                      <a:pt x="72" y="375"/>
                    </a:lnTo>
                    <a:lnTo>
                      <a:pt x="83" y="394"/>
                    </a:lnTo>
                    <a:lnTo>
                      <a:pt x="76" y="427"/>
                    </a:lnTo>
                    <a:lnTo>
                      <a:pt x="52" y="442"/>
                    </a:lnTo>
                    <a:lnTo>
                      <a:pt x="123" y="458"/>
                    </a:lnTo>
                    <a:lnTo>
                      <a:pt x="120" y="470"/>
                    </a:lnTo>
                    <a:lnTo>
                      <a:pt x="92" y="473"/>
                    </a:lnTo>
                    <a:lnTo>
                      <a:pt x="63" y="505"/>
                    </a:lnTo>
                    <a:lnTo>
                      <a:pt x="36" y="537"/>
                    </a:lnTo>
                    <a:lnTo>
                      <a:pt x="32" y="569"/>
                    </a:lnTo>
                    <a:lnTo>
                      <a:pt x="100" y="541"/>
                    </a:lnTo>
                    <a:lnTo>
                      <a:pt x="142" y="517"/>
                    </a:lnTo>
                    <a:lnTo>
                      <a:pt x="203" y="534"/>
                    </a:lnTo>
                    <a:lnTo>
                      <a:pt x="249" y="501"/>
                    </a:lnTo>
                    <a:lnTo>
                      <a:pt x="309" y="486"/>
                    </a:lnTo>
                    <a:lnTo>
                      <a:pt x="273" y="458"/>
                    </a:lnTo>
                    <a:lnTo>
                      <a:pt x="293" y="442"/>
                    </a:lnTo>
                    <a:lnTo>
                      <a:pt x="324" y="446"/>
                    </a:lnTo>
                    <a:lnTo>
                      <a:pt x="328" y="375"/>
                    </a:lnTo>
                    <a:lnTo>
                      <a:pt x="269" y="355"/>
                    </a:lnTo>
                    <a:lnTo>
                      <a:pt x="265" y="308"/>
                    </a:lnTo>
                    <a:lnTo>
                      <a:pt x="258" y="280"/>
                    </a:lnTo>
                    <a:lnTo>
                      <a:pt x="226" y="269"/>
                    </a:lnTo>
                    <a:lnTo>
                      <a:pt x="230" y="228"/>
                    </a:lnTo>
                    <a:lnTo>
                      <a:pt x="203" y="221"/>
                    </a:lnTo>
                    <a:lnTo>
                      <a:pt x="210" y="166"/>
                    </a:lnTo>
                    <a:lnTo>
                      <a:pt x="135" y="110"/>
                    </a:lnTo>
                    <a:lnTo>
                      <a:pt x="175" y="98"/>
                    </a:lnTo>
                    <a:lnTo>
                      <a:pt x="179" y="51"/>
                    </a:lnTo>
                    <a:lnTo>
                      <a:pt x="107" y="51"/>
                    </a:lnTo>
                    <a:lnTo>
                      <a:pt x="107" y="0"/>
                    </a:lnTo>
                    <a:lnTo>
                      <a:pt x="52" y="7"/>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40" name="Freeform 249"/>
              <p:cNvSpPr>
                <a:spLocks/>
              </p:cNvSpPr>
              <p:nvPr/>
            </p:nvSpPr>
            <p:spPr bwMode="auto">
              <a:xfrm>
                <a:off x="4357312" y="2487485"/>
                <a:ext cx="17582" cy="33724"/>
              </a:xfrm>
              <a:custGeom>
                <a:avLst/>
                <a:gdLst/>
                <a:ahLst/>
                <a:cxnLst>
                  <a:cxn ang="0">
                    <a:pos x="24" y="0"/>
                  </a:cxn>
                  <a:cxn ang="0">
                    <a:pos x="0" y="28"/>
                  </a:cxn>
                  <a:cxn ang="0">
                    <a:pos x="8" y="59"/>
                  </a:cxn>
                  <a:cxn ang="0">
                    <a:pos x="28" y="59"/>
                  </a:cxn>
                  <a:cxn ang="0">
                    <a:pos x="24" y="0"/>
                  </a:cxn>
                </a:cxnLst>
                <a:rect l="0" t="0" r="r" b="b"/>
                <a:pathLst>
                  <a:path w="28" h="59">
                    <a:moveTo>
                      <a:pt x="24" y="0"/>
                    </a:moveTo>
                    <a:lnTo>
                      <a:pt x="0" y="28"/>
                    </a:lnTo>
                    <a:lnTo>
                      <a:pt x="8" y="59"/>
                    </a:lnTo>
                    <a:lnTo>
                      <a:pt x="28" y="59"/>
                    </a:lnTo>
                    <a:lnTo>
                      <a:pt x="24" y="0"/>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41" name="Freeform 250"/>
              <p:cNvSpPr>
                <a:spLocks/>
              </p:cNvSpPr>
              <p:nvPr/>
            </p:nvSpPr>
            <p:spPr bwMode="auto">
              <a:xfrm>
                <a:off x="4519071" y="2018897"/>
                <a:ext cx="652308" cy="573311"/>
              </a:xfrm>
              <a:custGeom>
                <a:avLst/>
                <a:gdLst/>
                <a:ahLst/>
                <a:cxnLst>
                  <a:cxn ang="0">
                    <a:pos x="961" y="136"/>
                  </a:cxn>
                  <a:cxn ang="0">
                    <a:pos x="891" y="96"/>
                  </a:cxn>
                  <a:cxn ang="0">
                    <a:pos x="835" y="155"/>
                  </a:cxn>
                  <a:cxn ang="0">
                    <a:pos x="751" y="210"/>
                  </a:cxn>
                  <a:cxn ang="0">
                    <a:pos x="677" y="195"/>
                  </a:cxn>
                  <a:cxn ang="0">
                    <a:pos x="626" y="246"/>
                  </a:cxn>
                  <a:cxn ang="0">
                    <a:pos x="550" y="250"/>
                  </a:cxn>
                  <a:cxn ang="0">
                    <a:pos x="503" y="285"/>
                  </a:cxn>
                  <a:cxn ang="0">
                    <a:pos x="471" y="317"/>
                  </a:cxn>
                  <a:cxn ang="0">
                    <a:pos x="440" y="372"/>
                  </a:cxn>
                  <a:cxn ang="0">
                    <a:pos x="396" y="412"/>
                  </a:cxn>
                  <a:cxn ang="0">
                    <a:pos x="365" y="482"/>
                  </a:cxn>
                  <a:cxn ang="0">
                    <a:pos x="372" y="546"/>
                  </a:cxn>
                  <a:cxn ang="0">
                    <a:pos x="309" y="554"/>
                  </a:cxn>
                  <a:cxn ang="0">
                    <a:pos x="309" y="668"/>
                  </a:cxn>
                  <a:cxn ang="0">
                    <a:pos x="341" y="771"/>
                  </a:cxn>
                  <a:cxn ang="0">
                    <a:pos x="309" y="850"/>
                  </a:cxn>
                  <a:cxn ang="0">
                    <a:pos x="278" y="937"/>
                  </a:cxn>
                  <a:cxn ang="0">
                    <a:pos x="179" y="929"/>
                  </a:cxn>
                  <a:cxn ang="0">
                    <a:pos x="107" y="965"/>
                  </a:cxn>
                  <a:cxn ang="0">
                    <a:pos x="48" y="914"/>
                  </a:cxn>
                  <a:cxn ang="0">
                    <a:pos x="37" y="815"/>
                  </a:cxn>
                  <a:cxn ang="0">
                    <a:pos x="0" y="692"/>
                  </a:cxn>
                  <a:cxn ang="0">
                    <a:pos x="44" y="653"/>
                  </a:cxn>
                  <a:cxn ang="0">
                    <a:pos x="127" y="633"/>
                  </a:cxn>
                  <a:cxn ang="0">
                    <a:pos x="195" y="602"/>
                  </a:cxn>
                  <a:cxn ang="0">
                    <a:pos x="262" y="526"/>
                  </a:cxn>
                  <a:cxn ang="0">
                    <a:pos x="302" y="460"/>
                  </a:cxn>
                  <a:cxn ang="0">
                    <a:pos x="326" y="372"/>
                  </a:cxn>
                  <a:cxn ang="0">
                    <a:pos x="412" y="278"/>
                  </a:cxn>
                  <a:cxn ang="0">
                    <a:pos x="519" y="237"/>
                  </a:cxn>
                  <a:cxn ang="0">
                    <a:pos x="622" y="206"/>
                  </a:cxn>
                  <a:cxn ang="0">
                    <a:pos x="672" y="147"/>
                  </a:cxn>
                  <a:cxn ang="0">
                    <a:pos x="629" y="76"/>
                  </a:cxn>
                  <a:cxn ang="0">
                    <a:pos x="692" y="29"/>
                  </a:cxn>
                  <a:cxn ang="0">
                    <a:pos x="724" y="79"/>
                  </a:cxn>
                  <a:cxn ang="0">
                    <a:pos x="747" y="57"/>
                  </a:cxn>
                  <a:cxn ang="0">
                    <a:pos x="788" y="84"/>
                  </a:cxn>
                  <a:cxn ang="0">
                    <a:pos x="779" y="33"/>
                  </a:cxn>
                  <a:cxn ang="0">
                    <a:pos x="858" y="40"/>
                  </a:cxn>
                  <a:cxn ang="0">
                    <a:pos x="894" y="44"/>
                  </a:cxn>
                  <a:cxn ang="0">
                    <a:pos x="977" y="16"/>
                  </a:cxn>
                  <a:cxn ang="0">
                    <a:pos x="1020" y="84"/>
                  </a:cxn>
                  <a:cxn ang="0">
                    <a:pos x="1055" y="152"/>
                  </a:cxn>
                  <a:cxn ang="0">
                    <a:pos x="983" y="256"/>
                  </a:cxn>
                  <a:cxn ang="0">
                    <a:pos x="961" y="136"/>
                  </a:cxn>
                </a:cxnLst>
                <a:rect l="0" t="0" r="r" b="b"/>
                <a:pathLst>
                  <a:path w="1112" h="970">
                    <a:moveTo>
                      <a:pt x="933" y="210"/>
                    </a:moveTo>
                    <a:lnTo>
                      <a:pt x="961" y="136"/>
                    </a:lnTo>
                    <a:lnTo>
                      <a:pt x="926" y="103"/>
                    </a:lnTo>
                    <a:lnTo>
                      <a:pt x="891" y="96"/>
                    </a:lnTo>
                    <a:lnTo>
                      <a:pt x="863" y="119"/>
                    </a:lnTo>
                    <a:lnTo>
                      <a:pt x="835" y="155"/>
                    </a:lnTo>
                    <a:lnTo>
                      <a:pt x="815" y="202"/>
                    </a:lnTo>
                    <a:lnTo>
                      <a:pt x="751" y="210"/>
                    </a:lnTo>
                    <a:lnTo>
                      <a:pt x="709" y="202"/>
                    </a:lnTo>
                    <a:lnTo>
                      <a:pt x="677" y="195"/>
                    </a:lnTo>
                    <a:lnTo>
                      <a:pt x="650" y="219"/>
                    </a:lnTo>
                    <a:lnTo>
                      <a:pt x="626" y="246"/>
                    </a:lnTo>
                    <a:lnTo>
                      <a:pt x="582" y="246"/>
                    </a:lnTo>
                    <a:lnTo>
                      <a:pt x="550" y="250"/>
                    </a:lnTo>
                    <a:lnTo>
                      <a:pt x="526" y="274"/>
                    </a:lnTo>
                    <a:lnTo>
                      <a:pt x="503" y="285"/>
                    </a:lnTo>
                    <a:lnTo>
                      <a:pt x="475" y="278"/>
                    </a:lnTo>
                    <a:lnTo>
                      <a:pt x="471" y="317"/>
                    </a:lnTo>
                    <a:lnTo>
                      <a:pt x="447" y="333"/>
                    </a:lnTo>
                    <a:lnTo>
                      <a:pt x="440" y="372"/>
                    </a:lnTo>
                    <a:lnTo>
                      <a:pt x="408" y="377"/>
                    </a:lnTo>
                    <a:lnTo>
                      <a:pt x="396" y="412"/>
                    </a:lnTo>
                    <a:lnTo>
                      <a:pt x="372" y="423"/>
                    </a:lnTo>
                    <a:lnTo>
                      <a:pt x="365" y="482"/>
                    </a:lnTo>
                    <a:lnTo>
                      <a:pt x="344" y="523"/>
                    </a:lnTo>
                    <a:lnTo>
                      <a:pt x="372" y="546"/>
                    </a:lnTo>
                    <a:lnTo>
                      <a:pt x="353" y="561"/>
                    </a:lnTo>
                    <a:lnTo>
                      <a:pt x="309" y="554"/>
                    </a:lnTo>
                    <a:lnTo>
                      <a:pt x="298" y="585"/>
                    </a:lnTo>
                    <a:lnTo>
                      <a:pt x="309" y="668"/>
                    </a:lnTo>
                    <a:lnTo>
                      <a:pt x="317" y="720"/>
                    </a:lnTo>
                    <a:lnTo>
                      <a:pt x="341" y="771"/>
                    </a:lnTo>
                    <a:lnTo>
                      <a:pt x="353" y="826"/>
                    </a:lnTo>
                    <a:lnTo>
                      <a:pt x="309" y="850"/>
                    </a:lnTo>
                    <a:lnTo>
                      <a:pt x="293" y="906"/>
                    </a:lnTo>
                    <a:lnTo>
                      <a:pt x="278" y="937"/>
                    </a:lnTo>
                    <a:lnTo>
                      <a:pt x="247" y="918"/>
                    </a:lnTo>
                    <a:lnTo>
                      <a:pt x="179" y="929"/>
                    </a:lnTo>
                    <a:lnTo>
                      <a:pt x="144" y="953"/>
                    </a:lnTo>
                    <a:lnTo>
                      <a:pt x="107" y="965"/>
                    </a:lnTo>
                    <a:lnTo>
                      <a:pt x="52" y="970"/>
                    </a:lnTo>
                    <a:lnTo>
                      <a:pt x="48" y="914"/>
                    </a:lnTo>
                    <a:lnTo>
                      <a:pt x="24" y="898"/>
                    </a:lnTo>
                    <a:lnTo>
                      <a:pt x="37" y="815"/>
                    </a:lnTo>
                    <a:lnTo>
                      <a:pt x="5" y="811"/>
                    </a:lnTo>
                    <a:lnTo>
                      <a:pt x="0" y="692"/>
                    </a:lnTo>
                    <a:lnTo>
                      <a:pt x="37" y="681"/>
                    </a:lnTo>
                    <a:lnTo>
                      <a:pt x="44" y="653"/>
                    </a:lnTo>
                    <a:lnTo>
                      <a:pt x="88" y="637"/>
                    </a:lnTo>
                    <a:lnTo>
                      <a:pt x="127" y="633"/>
                    </a:lnTo>
                    <a:lnTo>
                      <a:pt x="147" y="605"/>
                    </a:lnTo>
                    <a:lnTo>
                      <a:pt x="195" y="602"/>
                    </a:lnTo>
                    <a:lnTo>
                      <a:pt x="199" y="546"/>
                    </a:lnTo>
                    <a:lnTo>
                      <a:pt x="262" y="526"/>
                    </a:lnTo>
                    <a:lnTo>
                      <a:pt x="269" y="482"/>
                    </a:lnTo>
                    <a:lnTo>
                      <a:pt x="302" y="460"/>
                    </a:lnTo>
                    <a:lnTo>
                      <a:pt x="313" y="416"/>
                    </a:lnTo>
                    <a:lnTo>
                      <a:pt x="326" y="372"/>
                    </a:lnTo>
                    <a:lnTo>
                      <a:pt x="372" y="325"/>
                    </a:lnTo>
                    <a:lnTo>
                      <a:pt x="412" y="278"/>
                    </a:lnTo>
                    <a:lnTo>
                      <a:pt x="455" y="246"/>
                    </a:lnTo>
                    <a:lnTo>
                      <a:pt x="519" y="237"/>
                    </a:lnTo>
                    <a:lnTo>
                      <a:pt x="554" y="219"/>
                    </a:lnTo>
                    <a:lnTo>
                      <a:pt x="622" y="206"/>
                    </a:lnTo>
                    <a:lnTo>
                      <a:pt x="633" y="167"/>
                    </a:lnTo>
                    <a:lnTo>
                      <a:pt x="672" y="147"/>
                    </a:lnTo>
                    <a:lnTo>
                      <a:pt x="661" y="99"/>
                    </a:lnTo>
                    <a:lnTo>
                      <a:pt x="629" y="76"/>
                    </a:lnTo>
                    <a:lnTo>
                      <a:pt x="677" y="60"/>
                    </a:lnTo>
                    <a:lnTo>
                      <a:pt x="692" y="29"/>
                    </a:lnTo>
                    <a:lnTo>
                      <a:pt x="701" y="72"/>
                    </a:lnTo>
                    <a:lnTo>
                      <a:pt x="724" y="79"/>
                    </a:lnTo>
                    <a:lnTo>
                      <a:pt x="724" y="57"/>
                    </a:lnTo>
                    <a:lnTo>
                      <a:pt x="747" y="57"/>
                    </a:lnTo>
                    <a:lnTo>
                      <a:pt x="756" y="76"/>
                    </a:lnTo>
                    <a:lnTo>
                      <a:pt x="788" y="84"/>
                    </a:lnTo>
                    <a:lnTo>
                      <a:pt x="803" y="48"/>
                    </a:lnTo>
                    <a:lnTo>
                      <a:pt x="779" y="33"/>
                    </a:lnTo>
                    <a:lnTo>
                      <a:pt x="819" y="9"/>
                    </a:lnTo>
                    <a:lnTo>
                      <a:pt x="858" y="40"/>
                    </a:lnTo>
                    <a:lnTo>
                      <a:pt x="882" y="0"/>
                    </a:lnTo>
                    <a:lnTo>
                      <a:pt x="894" y="44"/>
                    </a:lnTo>
                    <a:lnTo>
                      <a:pt x="933" y="48"/>
                    </a:lnTo>
                    <a:lnTo>
                      <a:pt x="977" y="16"/>
                    </a:lnTo>
                    <a:lnTo>
                      <a:pt x="1029" y="48"/>
                    </a:lnTo>
                    <a:lnTo>
                      <a:pt x="1020" y="84"/>
                    </a:lnTo>
                    <a:lnTo>
                      <a:pt x="1112" y="116"/>
                    </a:lnTo>
                    <a:lnTo>
                      <a:pt x="1055" y="152"/>
                    </a:lnTo>
                    <a:lnTo>
                      <a:pt x="1004" y="207"/>
                    </a:lnTo>
                    <a:lnTo>
                      <a:pt x="983" y="256"/>
                    </a:lnTo>
                    <a:lnTo>
                      <a:pt x="933" y="210"/>
                    </a:lnTo>
                    <a:lnTo>
                      <a:pt x="961" y="136"/>
                    </a:lnTo>
                    <a:lnTo>
                      <a:pt x="933" y="210"/>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42" name="Freeform 251"/>
              <p:cNvSpPr>
                <a:spLocks/>
              </p:cNvSpPr>
              <p:nvPr/>
            </p:nvSpPr>
            <p:spPr bwMode="auto">
              <a:xfrm>
                <a:off x="4519071" y="2018897"/>
                <a:ext cx="652308" cy="573311"/>
              </a:xfrm>
              <a:custGeom>
                <a:avLst/>
                <a:gdLst/>
                <a:ahLst/>
                <a:cxnLst>
                  <a:cxn ang="0">
                    <a:pos x="961" y="136"/>
                  </a:cxn>
                  <a:cxn ang="0">
                    <a:pos x="891" y="96"/>
                  </a:cxn>
                  <a:cxn ang="0">
                    <a:pos x="835" y="155"/>
                  </a:cxn>
                  <a:cxn ang="0">
                    <a:pos x="751" y="210"/>
                  </a:cxn>
                  <a:cxn ang="0">
                    <a:pos x="677" y="195"/>
                  </a:cxn>
                  <a:cxn ang="0">
                    <a:pos x="626" y="246"/>
                  </a:cxn>
                  <a:cxn ang="0">
                    <a:pos x="550" y="250"/>
                  </a:cxn>
                  <a:cxn ang="0">
                    <a:pos x="503" y="285"/>
                  </a:cxn>
                  <a:cxn ang="0">
                    <a:pos x="471" y="317"/>
                  </a:cxn>
                  <a:cxn ang="0">
                    <a:pos x="440" y="372"/>
                  </a:cxn>
                  <a:cxn ang="0">
                    <a:pos x="396" y="412"/>
                  </a:cxn>
                  <a:cxn ang="0">
                    <a:pos x="365" y="482"/>
                  </a:cxn>
                  <a:cxn ang="0">
                    <a:pos x="372" y="546"/>
                  </a:cxn>
                  <a:cxn ang="0">
                    <a:pos x="309" y="554"/>
                  </a:cxn>
                  <a:cxn ang="0">
                    <a:pos x="309" y="668"/>
                  </a:cxn>
                  <a:cxn ang="0">
                    <a:pos x="341" y="771"/>
                  </a:cxn>
                  <a:cxn ang="0">
                    <a:pos x="309" y="850"/>
                  </a:cxn>
                  <a:cxn ang="0">
                    <a:pos x="278" y="937"/>
                  </a:cxn>
                  <a:cxn ang="0">
                    <a:pos x="179" y="929"/>
                  </a:cxn>
                  <a:cxn ang="0">
                    <a:pos x="107" y="965"/>
                  </a:cxn>
                  <a:cxn ang="0">
                    <a:pos x="48" y="914"/>
                  </a:cxn>
                  <a:cxn ang="0">
                    <a:pos x="37" y="815"/>
                  </a:cxn>
                  <a:cxn ang="0">
                    <a:pos x="0" y="692"/>
                  </a:cxn>
                  <a:cxn ang="0">
                    <a:pos x="44" y="653"/>
                  </a:cxn>
                  <a:cxn ang="0">
                    <a:pos x="127" y="633"/>
                  </a:cxn>
                  <a:cxn ang="0">
                    <a:pos x="195" y="602"/>
                  </a:cxn>
                  <a:cxn ang="0">
                    <a:pos x="262" y="526"/>
                  </a:cxn>
                  <a:cxn ang="0">
                    <a:pos x="302" y="460"/>
                  </a:cxn>
                  <a:cxn ang="0">
                    <a:pos x="326" y="372"/>
                  </a:cxn>
                  <a:cxn ang="0">
                    <a:pos x="412" y="278"/>
                  </a:cxn>
                  <a:cxn ang="0">
                    <a:pos x="519" y="237"/>
                  </a:cxn>
                  <a:cxn ang="0">
                    <a:pos x="622" y="206"/>
                  </a:cxn>
                  <a:cxn ang="0">
                    <a:pos x="672" y="147"/>
                  </a:cxn>
                  <a:cxn ang="0">
                    <a:pos x="629" y="76"/>
                  </a:cxn>
                  <a:cxn ang="0">
                    <a:pos x="692" y="29"/>
                  </a:cxn>
                  <a:cxn ang="0">
                    <a:pos x="724" y="79"/>
                  </a:cxn>
                  <a:cxn ang="0">
                    <a:pos x="747" y="57"/>
                  </a:cxn>
                  <a:cxn ang="0">
                    <a:pos x="788" y="84"/>
                  </a:cxn>
                  <a:cxn ang="0">
                    <a:pos x="779" y="33"/>
                  </a:cxn>
                  <a:cxn ang="0">
                    <a:pos x="858" y="40"/>
                  </a:cxn>
                  <a:cxn ang="0">
                    <a:pos x="894" y="44"/>
                  </a:cxn>
                  <a:cxn ang="0">
                    <a:pos x="977" y="16"/>
                  </a:cxn>
                  <a:cxn ang="0">
                    <a:pos x="1020" y="84"/>
                  </a:cxn>
                  <a:cxn ang="0">
                    <a:pos x="1055" y="152"/>
                  </a:cxn>
                  <a:cxn ang="0">
                    <a:pos x="983" y="256"/>
                  </a:cxn>
                  <a:cxn ang="0">
                    <a:pos x="961" y="136"/>
                  </a:cxn>
                </a:cxnLst>
                <a:rect l="0" t="0" r="r" b="b"/>
                <a:pathLst>
                  <a:path w="1112" h="970">
                    <a:moveTo>
                      <a:pt x="933" y="210"/>
                    </a:moveTo>
                    <a:lnTo>
                      <a:pt x="961" y="136"/>
                    </a:lnTo>
                    <a:lnTo>
                      <a:pt x="926" y="103"/>
                    </a:lnTo>
                    <a:lnTo>
                      <a:pt x="891" y="96"/>
                    </a:lnTo>
                    <a:lnTo>
                      <a:pt x="863" y="119"/>
                    </a:lnTo>
                    <a:lnTo>
                      <a:pt x="835" y="155"/>
                    </a:lnTo>
                    <a:lnTo>
                      <a:pt x="815" y="202"/>
                    </a:lnTo>
                    <a:lnTo>
                      <a:pt x="751" y="210"/>
                    </a:lnTo>
                    <a:lnTo>
                      <a:pt x="709" y="202"/>
                    </a:lnTo>
                    <a:lnTo>
                      <a:pt x="677" y="195"/>
                    </a:lnTo>
                    <a:lnTo>
                      <a:pt x="650" y="219"/>
                    </a:lnTo>
                    <a:lnTo>
                      <a:pt x="626" y="246"/>
                    </a:lnTo>
                    <a:lnTo>
                      <a:pt x="582" y="246"/>
                    </a:lnTo>
                    <a:lnTo>
                      <a:pt x="550" y="250"/>
                    </a:lnTo>
                    <a:lnTo>
                      <a:pt x="526" y="274"/>
                    </a:lnTo>
                    <a:lnTo>
                      <a:pt x="503" y="285"/>
                    </a:lnTo>
                    <a:lnTo>
                      <a:pt x="475" y="278"/>
                    </a:lnTo>
                    <a:lnTo>
                      <a:pt x="471" y="317"/>
                    </a:lnTo>
                    <a:lnTo>
                      <a:pt x="447" y="333"/>
                    </a:lnTo>
                    <a:lnTo>
                      <a:pt x="440" y="372"/>
                    </a:lnTo>
                    <a:lnTo>
                      <a:pt x="408" y="377"/>
                    </a:lnTo>
                    <a:lnTo>
                      <a:pt x="396" y="412"/>
                    </a:lnTo>
                    <a:lnTo>
                      <a:pt x="372" y="423"/>
                    </a:lnTo>
                    <a:lnTo>
                      <a:pt x="365" y="482"/>
                    </a:lnTo>
                    <a:lnTo>
                      <a:pt x="344" y="523"/>
                    </a:lnTo>
                    <a:lnTo>
                      <a:pt x="372" y="546"/>
                    </a:lnTo>
                    <a:lnTo>
                      <a:pt x="353" y="561"/>
                    </a:lnTo>
                    <a:lnTo>
                      <a:pt x="309" y="554"/>
                    </a:lnTo>
                    <a:lnTo>
                      <a:pt x="298" y="585"/>
                    </a:lnTo>
                    <a:lnTo>
                      <a:pt x="309" y="668"/>
                    </a:lnTo>
                    <a:lnTo>
                      <a:pt x="317" y="720"/>
                    </a:lnTo>
                    <a:lnTo>
                      <a:pt x="341" y="771"/>
                    </a:lnTo>
                    <a:lnTo>
                      <a:pt x="353" y="826"/>
                    </a:lnTo>
                    <a:lnTo>
                      <a:pt x="309" y="850"/>
                    </a:lnTo>
                    <a:lnTo>
                      <a:pt x="293" y="906"/>
                    </a:lnTo>
                    <a:lnTo>
                      <a:pt x="278" y="937"/>
                    </a:lnTo>
                    <a:lnTo>
                      <a:pt x="247" y="918"/>
                    </a:lnTo>
                    <a:lnTo>
                      <a:pt x="179" y="929"/>
                    </a:lnTo>
                    <a:lnTo>
                      <a:pt x="144" y="953"/>
                    </a:lnTo>
                    <a:lnTo>
                      <a:pt x="107" y="965"/>
                    </a:lnTo>
                    <a:lnTo>
                      <a:pt x="52" y="970"/>
                    </a:lnTo>
                    <a:lnTo>
                      <a:pt x="48" y="914"/>
                    </a:lnTo>
                    <a:lnTo>
                      <a:pt x="24" y="898"/>
                    </a:lnTo>
                    <a:lnTo>
                      <a:pt x="37" y="815"/>
                    </a:lnTo>
                    <a:lnTo>
                      <a:pt x="5" y="811"/>
                    </a:lnTo>
                    <a:lnTo>
                      <a:pt x="0" y="692"/>
                    </a:lnTo>
                    <a:lnTo>
                      <a:pt x="37" y="681"/>
                    </a:lnTo>
                    <a:lnTo>
                      <a:pt x="44" y="653"/>
                    </a:lnTo>
                    <a:lnTo>
                      <a:pt x="88" y="637"/>
                    </a:lnTo>
                    <a:lnTo>
                      <a:pt x="127" y="633"/>
                    </a:lnTo>
                    <a:lnTo>
                      <a:pt x="147" y="605"/>
                    </a:lnTo>
                    <a:lnTo>
                      <a:pt x="195" y="602"/>
                    </a:lnTo>
                    <a:lnTo>
                      <a:pt x="199" y="546"/>
                    </a:lnTo>
                    <a:lnTo>
                      <a:pt x="262" y="526"/>
                    </a:lnTo>
                    <a:lnTo>
                      <a:pt x="269" y="482"/>
                    </a:lnTo>
                    <a:lnTo>
                      <a:pt x="302" y="460"/>
                    </a:lnTo>
                    <a:lnTo>
                      <a:pt x="313" y="416"/>
                    </a:lnTo>
                    <a:lnTo>
                      <a:pt x="326" y="372"/>
                    </a:lnTo>
                    <a:lnTo>
                      <a:pt x="372" y="325"/>
                    </a:lnTo>
                    <a:lnTo>
                      <a:pt x="412" y="278"/>
                    </a:lnTo>
                    <a:lnTo>
                      <a:pt x="455" y="246"/>
                    </a:lnTo>
                    <a:lnTo>
                      <a:pt x="519" y="237"/>
                    </a:lnTo>
                    <a:lnTo>
                      <a:pt x="554" y="219"/>
                    </a:lnTo>
                    <a:lnTo>
                      <a:pt x="622" y="206"/>
                    </a:lnTo>
                    <a:lnTo>
                      <a:pt x="633" y="167"/>
                    </a:lnTo>
                    <a:lnTo>
                      <a:pt x="672" y="147"/>
                    </a:lnTo>
                    <a:lnTo>
                      <a:pt x="661" y="99"/>
                    </a:lnTo>
                    <a:lnTo>
                      <a:pt x="629" y="76"/>
                    </a:lnTo>
                    <a:lnTo>
                      <a:pt x="677" y="60"/>
                    </a:lnTo>
                    <a:lnTo>
                      <a:pt x="692" y="29"/>
                    </a:lnTo>
                    <a:lnTo>
                      <a:pt x="701" y="72"/>
                    </a:lnTo>
                    <a:lnTo>
                      <a:pt x="724" y="79"/>
                    </a:lnTo>
                    <a:lnTo>
                      <a:pt x="724" y="57"/>
                    </a:lnTo>
                    <a:lnTo>
                      <a:pt x="747" y="57"/>
                    </a:lnTo>
                    <a:lnTo>
                      <a:pt x="756" y="76"/>
                    </a:lnTo>
                    <a:lnTo>
                      <a:pt x="788" y="84"/>
                    </a:lnTo>
                    <a:lnTo>
                      <a:pt x="803" y="48"/>
                    </a:lnTo>
                    <a:lnTo>
                      <a:pt x="779" y="33"/>
                    </a:lnTo>
                    <a:lnTo>
                      <a:pt x="819" y="9"/>
                    </a:lnTo>
                    <a:lnTo>
                      <a:pt x="858" y="40"/>
                    </a:lnTo>
                    <a:lnTo>
                      <a:pt x="882" y="0"/>
                    </a:lnTo>
                    <a:lnTo>
                      <a:pt x="894" y="44"/>
                    </a:lnTo>
                    <a:lnTo>
                      <a:pt x="933" y="48"/>
                    </a:lnTo>
                    <a:lnTo>
                      <a:pt x="977" y="16"/>
                    </a:lnTo>
                    <a:lnTo>
                      <a:pt x="1029" y="48"/>
                    </a:lnTo>
                    <a:lnTo>
                      <a:pt x="1020" y="84"/>
                    </a:lnTo>
                    <a:lnTo>
                      <a:pt x="1112" y="116"/>
                    </a:lnTo>
                    <a:lnTo>
                      <a:pt x="1055" y="152"/>
                    </a:lnTo>
                    <a:lnTo>
                      <a:pt x="1004" y="207"/>
                    </a:lnTo>
                    <a:lnTo>
                      <a:pt x="983" y="256"/>
                    </a:lnTo>
                    <a:lnTo>
                      <a:pt x="933" y="210"/>
                    </a:lnTo>
                    <a:lnTo>
                      <a:pt x="961" y="136"/>
                    </a:lnTo>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43" name="Freeform 252"/>
              <p:cNvSpPr>
                <a:spLocks/>
              </p:cNvSpPr>
              <p:nvPr/>
            </p:nvSpPr>
            <p:spPr bwMode="auto">
              <a:xfrm>
                <a:off x="4288741" y="2854901"/>
                <a:ext cx="312967" cy="331917"/>
              </a:xfrm>
              <a:custGeom>
                <a:avLst/>
                <a:gdLst/>
                <a:ahLst/>
                <a:cxnLst>
                  <a:cxn ang="0">
                    <a:pos x="280" y="10"/>
                  </a:cxn>
                  <a:cxn ang="0">
                    <a:pos x="269" y="49"/>
                  </a:cxn>
                  <a:cxn ang="0">
                    <a:pos x="245" y="69"/>
                  </a:cxn>
                  <a:cxn ang="0">
                    <a:pos x="237" y="93"/>
                  </a:cxn>
                  <a:cxn ang="0">
                    <a:pos x="201" y="89"/>
                  </a:cxn>
                  <a:cxn ang="0">
                    <a:pos x="194" y="117"/>
                  </a:cxn>
                  <a:cxn ang="0">
                    <a:pos x="158" y="121"/>
                  </a:cxn>
                  <a:cxn ang="0">
                    <a:pos x="135" y="92"/>
                  </a:cxn>
                  <a:cxn ang="0">
                    <a:pos x="111" y="101"/>
                  </a:cxn>
                  <a:cxn ang="0">
                    <a:pos x="122" y="123"/>
                  </a:cxn>
                  <a:cxn ang="0">
                    <a:pos x="114" y="152"/>
                  </a:cxn>
                  <a:cxn ang="0">
                    <a:pos x="74" y="156"/>
                  </a:cxn>
                  <a:cxn ang="0">
                    <a:pos x="55" y="168"/>
                  </a:cxn>
                  <a:cxn ang="0">
                    <a:pos x="47" y="172"/>
                  </a:cxn>
                  <a:cxn ang="0">
                    <a:pos x="3" y="180"/>
                  </a:cxn>
                  <a:cxn ang="0">
                    <a:pos x="3" y="191"/>
                  </a:cxn>
                  <a:cxn ang="0">
                    <a:pos x="0" y="211"/>
                  </a:cxn>
                  <a:cxn ang="0">
                    <a:pos x="58" y="239"/>
                  </a:cxn>
                  <a:cxn ang="0">
                    <a:pos x="83" y="251"/>
                  </a:cxn>
                  <a:cxn ang="0">
                    <a:pos x="111" y="283"/>
                  </a:cxn>
                  <a:cxn ang="0">
                    <a:pos x="126" y="325"/>
                  </a:cxn>
                  <a:cxn ang="0">
                    <a:pos x="153" y="353"/>
                  </a:cxn>
                  <a:cxn ang="0">
                    <a:pos x="131" y="365"/>
                  </a:cxn>
                  <a:cxn ang="0">
                    <a:pos x="114" y="480"/>
                  </a:cxn>
                  <a:cxn ang="0">
                    <a:pos x="98" y="507"/>
                  </a:cxn>
                  <a:cxn ang="0">
                    <a:pos x="158" y="527"/>
                  </a:cxn>
                  <a:cxn ang="0">
                    <a:pos x="221" y="531"/>
                  </a:cxn>
                  <a:cxn ang="0">
                    <a:pos x="253" y="559"/>
                  </a:cxn>
                  <a:cxn ang="0">
                    <a:pos x="339" y="555"/>
                  </a:cxn>
                  <a:cxn ang="0">
                    <a:pos x="332" y="524"/>
                  </a:cxn>
                  <a:cxn ang="0">
                    <a:pos x="348" y="487"/>
                  </a:cxn>
                  <a:cxn ang="0">
                    <a:pos x="383" y="483"/>
                  </a:cxn>
                  <a:cxn ang="0">
                    <a:pos x="422" y="483"/>
                  </a:cxn>
                  <a:cxn ang="0">
                    <a:pos x="450" y="505"/>
                  </a:cxn>
                  <a:cxn ang="0">
                    <a:pos x="486" y="515"/>
                  </a:cxn>
                  <a:cxn ang="0">
                    <a:pos x="511" y="470"/>
                  </a:cxn>
                  <a:cxn ang="0">
                    <a:pos x="511" y="438"/>
                  </a:cxn>
                  <a:cxn ang="0">
                    <a:pos x="476" y="423"/>
                  </a:cxn>
                  <a:cxn ang="0">
                    <a:pos x="472" y="379"/>
                  </a:cxn>
                  <a:cxn ang="0">
                    <a:pos x="492" y="352"/>
                  </a:cxn>
                  <a:cxn ang="0">
                    <a:pos x="491" y="318"/>
                  </a:cxn>
                  <a:cxn ang="0">
                    <a:pos x="467" y="298"/>
                  </a:cxn>
                  <a:cxn ang="0">
                    <a:pos x="475" y="266"/>
                  </a:cxn>
                  <a:cxn ang="0">
                    <a:pos x="495" y="239"/>
                  </a:cxn>
                  <a:cxn ang="0">
                    <a:pos x="524" y="230"/>
                  </a:cxn>
                  <a:cxn ang="0">
                    <a:pos x="515" y="162"/>
                  </a:cxn>
                  <a:cxn ang="0">
                    <a:pos x="535" y="138"/>
                  </a:cxn>
                  <a:cxn ang="0">
                    <a:pos x="492" y="103"/>
                  </a:cxn>
                  <a:cxn ang="0">
                    <a:pos x="430" y="107"/>
                  </a:cxn>
                  <a:cxn ang="0">
                    <a:pos x="377" y="87"/>
                  </a:cxn>
                  <a:cxn ang="0">
                    <a:pos x="358" y="48"/>
                  </a:cxn>
                  <a:cxn ang="0">
                    <a:pos x="322" y="28"/>
                  </a:cxn>
                  <a:cxn ang="0">
                    <a:pos x="325" y="0"/>
                  </a:cxn>
                  <a:cxn ang="0">
                    <a:pos x="280" y="10"/>
                  </a:cxn>
                </a:cxnLst>
                <a:rect l="0" t="0" r="r" b="b"/>
                <a:pathLst>
                  <a:path w="535" h="559">
                    <a:moveTo>
                      <a:pt x="280" y="10"/>
                    </a:moveTo>
                    <a:lnTo>
                      <a:pt x="269" y="49"/>
                    </a:lnTo>
                    <a:lnTo>
                      <a:pt x="245" y="69"/>
                    </a:lnTo>
                    <a:lnTo>
                      <a:pt x="237" y="93"/>
                    </a:lnTo>
                    <a:lnTo>
                      <a:pt x="201" y="89"/>
                    </a:lnTo>
                    <a:lnTo>
                      <a:pt x="194" y="117"/>
                    </a:lnTo>
                    <a:lnTo>
                      <a:pt x="158" y="121"/>
                    </a:lnTo>
                    <a:lnTo>
                      <a:pt x="135" y="92"/>
                    </a:lnTo>
                    <a:lnTo>
                      <a:pt x="111" y="101"/>
                    </a:lnTo>
                    <a:lnTo>
                      <a:pt x="122" y="123"/>
                    </a:lnTo>
                    <a:lnTo>
                      <a:pt x="114" y="152"/>
                    </a:lnTo>
                    <a:lnTo>
                      <a:pt x="74" y="156"/>
                    </a:lnTo>
                    <a:lnTo>
                      <a:pt x="55" y="168"/>
                    </a:lnTo>
                    <a:lnTo>
                      <a:pt x="47" y="172"/>
                    </a:lnTo>
                    <a:lnTo>
                      <a:pt x="3" y="180"/>
                    </a:lnTo>
                    <a:lnTo>
                      <a:pt x="3" y="191"/>
                    </a:lnTo>
                    <a:lnTo>
                      <a:pt x="0" y="211"/>
                    </a:lnTo>
                    <a:lnTo>
                      <a:pt x="58" y="239"/>
                    </a:lnTo>
                    <a:lnTo>
                      <a:pt x="83" y="251"/>
                    </a:lnTo>
                    <a:lnTo>
                      <a:pt x="111" y="283"/>
                    </a:lnTo>
                    <a:lnTo>
                      <a:pt x="126" y="325"/>
                    </a:lnTo>
                    <a:lnTo>
                      <a:pt x="153" y="353"/>
                    </a:lnTo>
                    <a:lnTo>
                      <a:pt x="131" y="365"/>
                    </a:lnTo>
                    <a:lnTo>
                      <a:pt x="114" y="480"/>
                    </a:lnTo>
                    <a:lnTo>
                      <a:pt x="98" y="507"/>
                    </a:lnTo>
                    <a:lnTo>
                      <a:pt x="158" y="527"/>
                    </a:lnTo>
                    <a:lnTo>
                      <a:pt x="221" y="531"/>
                    </a:lnTo>
                    <a:lnTo>
                      <a:pt x="253" y="559"/>
                    </a:lnTo>
                    <a:lnTo>
                      <a:pt x="339" y="555"/>
                    </a:lnTo>
                    <a:lnTo>
                      <a:pt x="332" y="524"/>
                    </a:lnTo>
                    <a:lnTo>
                      <a:pt x="348" y="487"/>
                    </a:lnTo>
                    <a:lnTo>
                      <a:pt x="383" y="483"/>
                    </a:lnTo>
                    <a:lnTo>
                      <a:pt x="422" y="483"/>
                    </a:lnTo>
                    <a:lnTo>
                      <a:pt x="450" y="505"/>
                    </a:lnTo>
                    <a:lnTo>
                      <a:pt x="486" y="515"/>
                    </a:lnTo>
                    <a:lnTo>
                      <a:pt x="511" y="470"/>
                    </a:lnTo>
                    <a:lnTo>
                      <a:pt x="511" y="438"/>
                    </a:lnTo>
                    <a:lnTo>
                      <a:pt x="476" y="423"/>
                    </a:lnTo>
                    <a:lnTo>
                      <a:pt x="472" y="379"/>
                    </a:lnTo>
                    <a:lnTo>
                      <a:pt x="492" y="352"/>
                    </a:lnTo>
                    <a:lnTo>
                      <a:pt x="491" y="318"/>
                    </a:lnTo>
                    <a:lnTo>
                      <a:pt x="467" y="298"/>
                    </a:lnTo>
                    <a:lnTo>
                      <a:pt x="475" y="266"/>
                    </a:lnTo>
                    <a:lnTo>
                      <a:pt x="495" y="239"/>
                    </a:lnTo>
                    <a:lnTo>
                      <a:pt x="524" y="230"/>
                    </a:lnTo>
                    <a:lnTo>
                      <a:pt x="515" y="162"/>
                    </a:lnTo>
                    <a:lnTo>
                      <a:pt x="535" y="138"/>
                    </a:lnTo>
                    <a:lnTo>
                      <a:pt x="492" y="103"/>
                    </a:lnTo>
                    <a:lnTo>
                      <a:pt x="430" y="107"/>
                    </a:lnTo>
                    <a:lnTo>
                      <a:pt x="377" y="87"/>
                    </a:lnTo>
                    <a:lnTo>
                      <a:pt x="358" y="48"/>
                    </a:lnTo>
                    <a:lnTo>
                      <a:pt x="322" y="28"/>
                    </a:lnTo>
                    <a:lnTo>
                      <a:pt x="325" y="0"/>
                    </a:lnTo>
                    <a:lnTo>
                      <a:pt x="280" y="10"/>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44" name="Freeform 253"/>
              <p:cNvSpPr>
                <a:spLocks/>
              </p:cNvSpPr>
              <p:nvPr/>
            </p:nvSpPr>
            <p:spPr bwMode="auto">
              <a:xfrm>
                <a:off x="4564785" y="3012872"/>
                <a:ext cx="320000" cy="317717"/>
              </a:xfrm>
              <a:custGeom>
                <a:avLst/>
                <a:gdLst/>
                <a:ahLst/>
                <a:cxnLst>
                  <a:cxn ang="0">
                    <a:pos x="39" y="205"/>
                  </a:cxn>
                  <a:cxn ang="0">
                    <a:pos x="39" y="173"/>
                  </a:cxn>
                  <a:cxn ang="0">
                    <a:pos x="4" y="158"/>
                  </a:cxn>
                  <a:cxn ang="0">
                    <a:pos x="0" y="114"/>
                  </a:cxn>
                  <a:cxn ang="0">
                    <a:pos x="20" y="87"/>
                  </a:cxn>
                  <a:cxn ang="0">
                    <a:pos x="19" y="53"/>
                  </a:cxn>
                  <a:cxn ang="0">
                    <a:pos x="64" y="50"/>
                  </a:cxn>
                  <a:cxn ang="0">
                    <a:pos x="82" y="33"/>
                  </a:cxn>
                  <a:cxn ang="0">
                    <a:pos x="98" y="54"/>
                  </a:cxn>
                  <a:cxn ang="0">
                    <a:pos x="112" y="36"/>
                  </a:cxn>
                  <a:cxn ang="0">
                    <a:pos x="130" y="44"/>
                  </a:cxn>
                  <a:cxn ang="0">
                    <a:pos x="146" y="8"/>
                  </a:cxn>
                  <a:cxn ang="0">
                    <a:pos x="166" y="19"/>
                  </a:cxn>
                  <a:cxn ang="0">
                    <a:pos x="214" y="19"/>
                  </a:cxn>
                  <a:cxn ang="0">
                    <a:pos x="253" y="0"/>
                  </a:cxn>
                  <a:cxn ang="0">
                    <a:pos x="280" y="30"/>
                  </a:cxn>
                  <a:cxn ang="0">
                    <a:pos x="292" y="65"/>
                  </a:cxn>
                  <a:cxn ang="0">
                    <a:pos x="266" y="87"/>
                  </a:cxn>
                  <a:cxn ang="0">
                    <a:pos x="253" y="128"/>
                  </a:cxn>
                  <a:cxn ang="0">
                    <a:pos x="256" y="159"/>
                  </a:cxn>
                  <a:cxn ang="0">
                    <a:pos x="276" y="172"/>
                  </a:cxn>
                  <a:cxn ang="0">
                    <a:pos x="303" y="218"/>
                  </a:cxn>
                  <a:cxn ang="0">
                    <a:pos x="335" y="266"/>
                  </a:cxn>
                  <a:cxn ang="0">
                    <a:pos x="391" y="320"/>
                  </a:cxn>
                  <a:cxn ang="0">
                    <a:pos x="421" y="321"/>
                  </a:cxn>
                  <a:cxn ang="0">
                    <a:pos x="442" y="314"/>
                  </a:cxn>
                  <a:cxn ang="0">
                    <a:pos x="446" y="334"/>
                  </a:cxn>
                  <a:cxn ang="0">
                    <a:pos x="462" y="352"/>
                  </a:cxn>
                  <a:cxn ang="0">
                    <a:pos x="475" y="374"/>
                  </a:cxn>
                  <a:cxn ang="0">
                    <a:pos x="496" y="391"/>
                  </a:cxn>
                  <a:cxn ang="0">
                    <a:pos x="519" y="411"/>
                  </a:cxn>
                  <a:cxn ang="0">
                    <a:pos x="544" y="441"/>
                  </a:cxn>
                  <a:cxn ang="0">
                    <a:pos x="525" y="452"/>
                  </a:cxn>
                  <a:cxn ang="0">
                    <a:pos x="489" y="426"/>
                  </a:cxn>
                  <a:cxn ang="0">
                    <a:pos x="459" y="437"/>
                  </a:cxn>
                  <a:cxn ang="0">
                    <a:pos x="454" y="458"/>
                  </a:cxn>
                  <a:cxn ang="0">
                    <a:pos x="469" y="493"/>
                  </a:cxn>
                  <a:cxn ang="0">
                    <a:pos x="454" y="511"/>
                  </a:cxn>
                  <a:cxn ang="0">
                    <a:pos x="438" y="537"/>
                  </a:cxn>
                  <a:cxn ang="0">
                    <a:pos x="413" y="535"/>
                  </a:cxn>
                  <a:cxn ang="0">
                    <a:pos x="417" y="483"/>
                  </a:cxn>
                  <a:cxn ang="0">
                    <a:pos x="417" y="455"/>
                  </a:cxn>
                  <a:cxn ang="0">
                    <a:pos x="386" y="434"/>
                  </a:cxn>
                  <a:cxn ang="0">
                    <a:pos x="369" y="404"/>
                  </a:cxn>
                  <a:cxn ang="0">
                    <a:pos x="342" y="401"/>
                  </a:cxn>
                  <a:cxn ang="0">
                    <a:pos x="344" y="373"/>
                  </a:cxn>
                  <a:cxn ang="0">
                    <a:pos x="279" y="352"/>
                  </a:cxn>
                  <a:cxn ang="0">
                    <a:pos x="235" y="314"/>
                  </a:cxn>
                  <a:cxn ang="0">
                    <a:pos x="211" y="296"/>
                  </a:cxn>
                  <a:cxn ang="0">
                    <a:pos x="184" y="274"/>
                  </a:cxn>
                  <a:cxn ang="0">
                    <a:pos x="170" y="218"/>
                  </a:cxn>
                  <a:cxn ang="0">
                    <a:pos x="156" y="187"/>
                  </a:cxn>
                  <a:cxn ang="0">
                    <a:pos x="104" y="177"/>
                  </a:cxn>
                  <a:cxn ang="0">
                    <a:pos x="93" y="203"/>
                  </a:cxn>
                  <a:cxn ang="0">
                    <a:pos x="39" y="205"/>
                  </a:cxn>
                </a:cxnLst>
                <a:rect l="0" t="0" r="r" b="b"/>
                <a:pathLst>
                  <a:path w="544" h="537">
                    <a:moveTo>
                      <a:pt x="39" y="205"/>
                    </a:moveTo>
                    <a:lnTo>
                      <a:pt x="39" y="173"/>
                    </a:lnTo>
                    <a:lnTo>
                      <a:pt x="4" y="158"/>
                    </a:lnTo>
                    <a:lnTo>
                      <a:pt x="0" y="114"/>
                    </a:lnTo>
                    <a:lnTo>
                      <a:pt x="20" y="87"/>
                    </a:lnTo>
                    <a:lnTo>
                      <a:pt x="19" y="53"/>
                    </a:lnTo>
                    <a:lnTo>
                      <a:pt x="64" y="50"/>
                    </a:lnTo>
                    <a:lnTo>
                      <a:pt x="82" y="33"/>
                    </a:lnTo>
                    <a:lnTo>
                      <a:pt x="98" y="54"/>
                    </a:lnTo>
                    <a:lnTo>
                      <a:pt x="112" y="36"/>
                    </a:lnTo>
                    <a:lnTo>
                      <a:pt x="130" y="44"/>
                    </a:lnTo>
                    <a:lnTo>
                      <a:pt x="146" y="8"/>
                    </a:lnTo>
                    <a:lnTo>
                      <a:pt x="166" y="19"/>
                    </a:lnTo>
                    <a:lnTo>
                      <a:pt x="214" y="19"/>
                    </a:lnTo>
                    <a:lnTo>
                      <a:pt x="253" y="0"/>
                    </a:lnTo>
                    <a:lnTo>
                      <a:pt x="280" y="30"/>
                    </a:lnTo>
                    <a:lnTo>
                      <a:pt x="292" y="65"/>
                    </a:lnTo>
                    <a:lnTo>
                      <a:pt x="266" y="87"/>
                    </a:lnTo>
                    <a:lnTo>
                      <a:pt x="253" y="128"/>
                    </a:lnTo>
                    <a:lnTo>
                      <a:pt x="256" y="159"/>
                    </a:lnTo>
                    <a:lnTo>
                      <a:pt x="276" y="172"/>
                    </a:lnTo>
                    <a:lnTo>
                      <a:pt x="303" y="218"/>
                    </a:lnTo>
                    <a:lnTo>
                      <a:pt x="335" y="266"/>
                    </a:lnTo>
                    <a:lnTo>
                      <a:pt x="391" y="320"/>
                    </a:lnTo>
                    <a:lnTo>
                      <a:pt x="421" y="321"/>
                    </a:lnTo>
                    <a:lnTo>
                      <a:pt x="442" y="314"/>
                    </a:lnTo>
                    <a:lnTo>
                      <a:pt x="446" y="334"/>
                    </a:lnTo>
                    <a:lnTo>
                      <a:pt x="462" y="352"/>
                    </a:lnTo>
                    <a:lnTo>
                      <a:pt x="475" y="374"/>
                    </a:lnTo>
                    <a:lnTo>
                      <a:pt x="496" y="391"/>
                    </a:lnTo>
                    <a:lnTo>
                      <a:pt x="519" y="411"/>
                    </a:lnTo>
                    <a:lnTo>
                      <a:pt x="544" y="441"/>
                    </a:lnTo>
                    <a:lnTo>
                      <a:pt x="525" y="452"/>
                    </a:lnTo>
                    <a:lnTo>
                      <a:pt x="489" y="426"/>
                    </a:lnTo>
                    <a:lnTo>
                      <a:pt x="459" y="437"/>
                    </a:lnTo>
                    <a:lnTo>
                      <a:pt x="454" y="458"/>
                    </a:lnTo>
                    <a:lnTo>
                      <a:pt x="469" y="493"/>
                    </a:lnTo>
                    <a:lnTo>
                      <a:pt x="454" y="511"/>
                    </a:lnTo>
                    <a:lnTo>
                      <a:pt x="438" y="537"/>
                    </a:lnTo>
                    <a:lnTo>
                      <a:pt x="413" y="535"/>
                    </a:lnTo>
                    <a:lnTo>
                      <a:pt x="417" y="483"/>
                    </a:lnTo>
                    <a:lnTo>
                      <a:pt x="417" y="455"/>
                    </a:lnTo>
                    <a:lnTo>
                      <a:pt x="386" y="434"/>
                    </a:lnTo>
                    <a:lnTo>
                      <a:pt x="369" y="404"/>
                    </a:lnTo>
                    <a:lnTo>
                      <a:pt x="342" y="401"/>
                    </a:lnTo>
                    <a:lnTo>
                      <a:pt x="344" y="373"/>
                    </a:lnTo>
                    <a:lnTo>
                      <a:pt x="279" y="352"/>
                    </a:lnTo>
                    <a:lnTo>
                      <a:pt x="235" y="314"/>
                    </a:lnTo>
                    <a:lnTo>
                      <a:pt x="211" y="296"/>
                    </a:lnTo>
                    <a:lnTo>
                      <a:pt x="184" y="274"/>
                    </a:lnTo>
                    <a:lnTo>
                      <a:pt x="170" y="218"/>
                    </a:lnTo>
                    <a:lnTo>
                      <a:pt x="156" y="187"/>
                    </a:lnTo>
                    <a:lnTo>
                      <a:pt x="104" y="177"/>
                    </a:lnTo>
                    <a:lnTo>
                      <a:pt x="93" y="203"/>
                    </a:lnTo>
                    <a:lnTo>
                      <a:pt x="39" y="205"/>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45" name="Freeform 254"/>
              <p:cNvSpPr>
                <a:spLocks/>
              </p:cNvSpPr>
              <p:nvPr/>
            </p:nvSpPr>
            <p:spPr bwMode="auto">
              <a:xfrm>
                <a:off x="4165664" y="3137119"/>
                <a:ext cx="321759" cy="259144"/>
              </a:xfrm>
              <a:custGeom>
                <a:avLst/>
                <a:gdLst/>
                <a:ahLst/>
                <a:cxnLst>
                  <a:cxn ang="0">
                    <a:pos x="548" y="79"/>
                  </a:cxn>
                  <a:cxn ang="0">
                    <a:pos x="462" y="83"/>
                  </a:cxn>
                  <a:cxn ang="0">
                    <a:pos x="430" y="55"/>
                  </a:cxn>
                  <a:cxn ang="0">
                    <a:pos x="367" y="51"/>
                  </a:cxn>
                  <a:cxn ang="0">
                    <a:pos x="307" y="31"/>
                  </a:cxn>
                  <a:cxn ang="0">
                    <a:pos x="241" y="7"/>
                  </a:cxn>
                  <a:cxn ang="0">
                    <a:pos x="200" y="20"/>
                  </a:cxn>
                  <a:cxn ang="0">
                    <a:pos x="169" y="0"/>
                  </a:cxn>
                  <a:cxn ang="0">
                    <a:pos x="15" y="4"/>
                  </a:cxn>
                  <a:cxn ang="0">
                    <a:pos x="23" y="28"/>
                  </a:cxn>
                  <a:cxn ang="0">
                    <a:pos x="0" y="35"/>
                  </a:cxn>
                  <a:cxn ang="0">
                    <a:pos x="3" y="72"/>
                  </a:cxn>
                  <a:cxn ang="0">
                    <a:pos x="27" y="95"/>
                  </a:cxn>
                  <a:cxn ang="0">
                    <a:pos x="35" y="127"/>
                  </a:cxn>
                  <a:cxn ang="0">
                    <a:pos x="79" y="123"/>
                  </a:cxn>
                  <a:cxn ang="0">
                    <a:pos x="110" y="110"/>
                  </a:cxn>
                  <a:cxn ang="0">
                    <a:pos x="121" y="127"/>
                  </a:cxn>
                  <a:cxn ang="0">
                    <a:pos x="114" y="142"/>
                  </a:cxn>
                  <a:cxn ang="0">
                    <a:pos x="102" y="158"/>
                  </a:cxn>
                  <a:cxn ang="0">
                    <a:pos x="86" y="245"/>
                  </a:cxn>
                  <a:cxn ang="0">
                    <a:pos x="66" y="265"/>
                  </a:cxn>
                  <a:cxn ang="0">
                    <a:pos x="90" y="285"/>
                  </a:cxn>
                  <a:cxn ang="0">
                    <a:pos x="94" y="352"/>
                  </a:cxn>
                  <a:cxn ang="0">
                    <a:pos x="99" y="383"/>
                  </a:cxn>
                  <a:cxn ang="0">
                    <a:pos x="126" y="387"/>
                  </a:cxn>
                  <a:cxn ang="0">
                    <a:pos x="126" y="419"/>
                  </a:cxn>
                  <a:cxn ang="0">
                    <a:pos x="158" y="438"/>
                  </a:cxn>
                  <a:cxn ang="0">
                    <a:pos x="189" y="431"/>
                  </a:cxn>
                  <a:cxn ang="0">
                    <a:pos x="209" y="416"/>
                  </a:cxn>
                  <a:cxn ang="0">
                    <a:pos x="320" y="419"/>
                  </a:cxn>
                  <a:cxn ang="0">
                    <a:pos x="344" y="399"/>
                  </a:cxn>
                  <a:cxn ang="0">
                    <a:pos x="344" y="372"/>
                  </a:cxn>
                  <a:cxn ang="0">
                    <a:pos x="375" y="352"/>
                  </a:cxn>
                  <a:cxn ang="0">
                    <a:pos x="399" y="324"/>
                  </a:cxn>
                  <a:cxn ang="0">
                    <a:pos x="406" y="293"/>
                  </a:cxn>
                  <a:cxn ang="0">
                    <a:pos x="375" y="252"/>
                  </a:cxn>
                  <a:cxn ang="0">
                    <a:pos x="399" y="225"/>
                  </a:cxn>
                  <a:cxn ang="0">
                    <a:pos x="418" y="193"/>
                  </a:cxn>
                  <a:cxn ang="0">
                    <a:pos x="454" y="186"/>
                  </a:cxn>
                  <a:cxn ang="0">
                    <a:pos x="489" y="138"/>
                  </a:cxn>
                  <a:cxn ang="0">
                    <a:pos x="513" y="114"/>
                  </a:cxn>
                  <a:cxn ang="0">
                    <a:pos x="548" y="79"/>
                  </a:cxn>
                </a:cxnLst>
                <a:rect l="0" t="0" r="r" b="b"/>
                <a:pathLst>
                  <a:path w="548" h="438">
                    <a:moveTo>
                      <a:pt x="548" y="79"/>
                    </a:moveTo>
                    <a:lnTo>
                      <a:pt x="462" y="83"/>
                    </a:lnTo>
                    <a:lnTo>
                      <a:pt x="430" y="55"/>
                    </a:lnTo>
                    <a:lnTo>
                      <a:pt x="367" y="51"/>
                    </a:lnTo>
                    <a:lnTo>
                      <a:pt x="307" y="31"/>
                    </a:lnTo>
                    <a:lnTo>
                      <a:pt x="241" y="7"/>
                    </a:lnTo>
                    <a:lnTo>
                      <a:pt x="200" y="20"/>
                    </a:lnTo>
                    <a:lnTo>
                      <a:pt x="169" y="0"/>
                    </a:lnTo>
                    <a:lnTo>
                      <a:pt x="15" y="4"/>
                    </a:lnTo>
                    <a:lnTo>
                      <a:pt x="23" y="28"/>
                    </a:lnTo>
                    <a:lnTo>
                      <a:pt x="0" y="35"/>
                    </a:lnTo>
                    <a:lnTo>
                      <a:pt x="3" y="72"/>
                    </a:lnTo>
                    <a:lnTo>
                      <a:pt x="27" y="95"/>
                    </a:lnTo>
                    <a:lnTo>
                      <a:pt x="35" y="127"/>
                    </a:lnTo>
                    <a:lnTo>
                      <a:pt x="79" y="123"/>
                    </a:lnTo>
                    <a:lnTo>
                      <a:pt x="110" y="110"/>
                    </a:lnTo>
                    <a:lnTo>
                      <a:pt x="121" y="127"/>
                    </a:lnTo>
                    <a:lnTo>
                      <a:pt x="114" y="142"/>
                    </a:lnTo>
                    <a:lnTo>
                      <a:pt x="102" y="158"/>
                    </a:lnTo>
                    <a:lnTo>
                      <a:pt x="86" y="245"/>
                    </a:lnTo>
                    <a:lnTo>
                      <a:pt x="66" y="265"/>
                    </a:lnTo>
                    <a:lnTo>
                      <a:pt x="90" y="285"/>
                    </a:lnTo>
                    <a:lnTo>
                      <a:pt x="94" y="352"/>
                    </a:lnTo>
                    <a:lnTo>
                      <a:pt x="99" y="383"/>
                    </a:lnTo>
                    <a:lnTo>
                      <a:pt x="126" y="387"/>
                    </a:lnTo>
                    <a:lnTo>
                      <a:pt x="126" y="419"/>
                    </a:lnTo>
                    <a:lnTo>
                      <a:pt x="158" y="438"/>
                    </a:lnTo>
                    <a:lnTo>
                      <a:pt x="189" y="431"/>
                    </a:lnTo>
                    <a:lnTo>
                      <a:pt x="209" y="416"/>
                    </a:lnTo>
                    <a:lnTo>
                      <a:pt x="320" y="419"/>
                    </a:lnTo>
                    <a:lnTo>
                      <a:pt x="344" y="399"/>
                    </a:lnTo>
                    <a:lnTo>
                      <a:pt x="344" y="372"/>
                    </a:lnTo>
                    <a:lnTo>
                      <a:pt x="375" y="352"/>
                    </a:lnTo>
                    <a:lnTo>
                      <a:pt x="399" y="324"/>
                    </a:lnTo>
                    <a:lnTo>
                      <a:pt x="406" y="293"/>
                    </a:lnTo>
                    <a:lnTo>
                      <a:pt x="375" y="252"/>
                    </a:lnTo>
                    <a:lnTo>
                      <a:pt x="399" y="225"/>
                    </a:lnTo>
                    <a:lnTo>
                      <a:pt x="418" y="193"/>
                    </a:lnTo>
                    <a:lnTo>
                      <a:pt x="454" y="186"/>
                    </a:lnTo>
                    <a:lnTo>
                      <a:pt x="489" y="138"/>
                    </a:lnTo>
                    <a:lnTo>
                      <a:pt x="513" y="114"/>
                    </a:lnTo>
                    <a:lnTo>
                      <a:pt x="548" y="79"/>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46" name="Freeform 255"/>
              <p:cNvSpPr>
                <a:spLocks/>
              </p:cNvSpPr>
              <p:nvPr/>
            </p:nvSpPr>
            <p:spPr bwMode="auto">
              <a:xfrm>
                <a:off x="4144565" y="3193918"/>
                <a:ext cx="93187" cy="175721"/>
              </a:xfrm>
              <a:custGeom>
                <a:avLst/>
                <a:gdLst/>
                <a:ahLst/>
                <a:cxnLst>
                  <a:cxn ang="0">
                    <a:pos x="130" y="257"/>
                  </a:cxn>
                  <a:cxn ang="0">
                    <a:pos x="126" y="190"/>
                  </a:cxn>
                  <a:cxn ang="0">
                    <a:pos x="102" y="170"/>
                  </a:cxn>
                  <a:cxn ang="0">
                    <a:pos x="122" y="150"/>
                  </a:cxn>
                  <a:cxn ang="0">
                    <a:pos x="138" y="63"/>
                  </a:cxn>
                  <a:cxn ang="0">
                    <a:pos x="150" y="47"/>
                  </a:cxn>
                  <a:cxn ang="0">
                    <a:pos x="157" y="32"/>
                  </a:cxn>
                  <a:cxn ang="0">
                    <a:pos x="146" y="15"/>
                  </a:cxn>
                  <a:cxn ang="0">
                    <a:pos x="115" y="28"/>
                  </a:cxn>
                  <a:cxn ang="0">
                    <a:pos x="71" y="32"/>
                  </a:cxn>
                  <a:cxn ang="0">
                    <a:pos x="63" y="0"/>
                  </a:cxn>
                  <a:cxn ang="0">
                    <a:pos x="43" y="39"/>
                  </a:cxn>
                  <a:cxn ang="0">
                    <a:pos x="43" y="87"/>
                  </a:cxn>
                  <a:cxn ang="0">
                    <a:pos x="51" y="107"/>
                  </a:cxn>
                  <a:cxn ang="0">
                    <a:pos x="32" y="139"/>
                  </a:cxn>
                  <a:cxn ang="0">
                    <a:pos x="4" y="157"/>
                  </a:cxn>
                  <a:cxn ang="0">
                    <a:pos x="0" y="205"/>
                  </a:cxn>
                  <a:cxn ang="0">
                    <a:pos x="32" y="221"/>
                  </a:cxn>
                  <a:cxn ang="0">
                    <a:pos x="36" y="253"/>
                  </a:cxn>
                  <a:cxn ang="0">
                    <a:pos x="39" y="284"/>
                  </a:cxn>
                  <a:cxn ang="0">
                    <a:pos x="71" y="297"/>
                  </a:cxn>
                  <a:cxn ang="0">
                    <a:pos x="107" y="297"/>
                  </a:cxn>
                  <a:cxn ang="0">
                    <a:pos x="130" y="257"/>
                  </a:cxn>
                </a:cxnLst>
                <a:rect l="0" t="0" r="r" b="b"/>
                <a:pathLst>
                  <a:path w="157" h="297">
                    <a:moveTo>
                      <a:pt x="130" y="257"/>
                    </a:moveTo>
                    <a:lnTo>
                      <a:pt x="126" y="190"/>
                    </a:lnTo>
                    <a:lnTo>
                      <a:pt x="102" y="170"/>
                    </a:lnTo>
                    <a:lnTo>
                      <a:pt x="122" y="150"/>
                    </a:lnTo>
                    <a:lnTo>
                      <a:pt x="138" y="63"/>
                    </a:lnTo>
                    <a:lnTo>
                      <a:pt x="150" y="47"/>
                    </a:lnTo>
                    <a:lnTo>
                      <a:pt x="157" y="32"/>
                    </a:lnTo>
                    <a:lnTo>
                      <a:pt x="146" y="15"/>
                    </a:lnTo>
                    <a:lnTo>
                      <a:pt x="115" y="28"/>
                    </a:lnTo>
                    <a:lnTo>
                      <a:pt x="71" y="32"/>
                    </a:lnTo>
                    <a:lnTo>
                      <a:pt x="63" y="0"/>
                    </a:lnTo>
                    <a:lnTo>
                      <a:pt x="43" y="39"/>
                    </a:lnTo>
                    <a:lnTo>
                      <a:pt x="43" y="87"/>
                    </a:lnTo>
                    <a:lnTo>
                      <a:pt x="51" y="107"/>
                    </a:lnTo>
                    <a:lnTo>
                      <a:pt x="32" y="139"/>
                    </a:lnTo>
                    <a:lnTo>
                      <a:pt x="4" y="157"/>
                    </a:lnTo>
                    <a:lnTo>
                      <a:pt x="0" y="205"/>
                    </a:lnTo>
                    <a:lnTo>
                      <a:pt x="32" y="221"/>
                    </a:lnTo>
                    <a:lnTo>
                      <a:pt x="36" y="253"/>
                    </a:lnTo>
                    <a:lnTo>
                      <a:pt x="39" y="284"/>
                    </a:lnTo>
                    <a:lnTo>
                      <a:pt x="71" y="297"/>
                    </a:lnTo>
                    <a:lnTo>
                      <a:pt x="107" y="297"/>
                    </a:lnTo>
                    <a:lnTo>
                      <a:pt x="130" y="257"/>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47" name="Freeform 256"/>
              <p:cNvSpPr>
                <a:spLocks/>
              </p:cNvSpPr>
              <p:nvPr/>
            </p:nvSpPr>
            <p:spPr bwMode="auto">
              <a:xfrm>
                <a:off x="4628082" y="3169068"/>
                <a:ext cx="22857" cy="51474"/>
              </a:xfrm>
              <a:custGeom>
                <a:avLst/>
                <a:gdLst/>
                <a:ahLst/>
                <a:cxnLst>
                  <a:cxn ang="0">
                    <a:pos x="38" y="0"/>
                  </a:cxn>
                  <a:cxn ang="0">
                    <a:pos x="25" y="17"/>
                  </a:cxn>
                  <a:cxn ang="0">
                    <a:pos x="0" y="34"/>
                  </a:cxn>
                  <a:cxn ang="0">
                    <a:pos x="5" y="66"/>
                  </a:cxn>
                  <a:cxn ang="0">
                    <a:pos x="29" y="86"/>
                  </a:cxn>
                  <a:cxn ang="0">
                    <a:pos x="38" y="0"/>
                  </a:cxn>
                </a:cxnLst>
                <a:rect l="0" t="0" r="r" b="b"/>
                <a:pathLst>
                  <a:path w="38" h="86">
                    <a:moveTo>
                      <a:pt x="38" y="0"/>
                    </a:moveTo>
                    <a:lnTo>
                      <a:pt x="25" y="17"/>
                    </a:lnTo>
                    <a:lnTo>
                      <a:pt x="0" y="34"/>
                    </a:lnTo>
                    <a:lnTo>
                      <a:pt x="5" y="66"/>
                    </a:lnTo>
                    <a:lnTo>
                      <a:pt x="29" y="86"/>
                    </a:lnTo>
                    <a:lnTo>
                      <a:pt x="38" y="0"/>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48" name="Freeform 257"/>
              <p:cNvSpPr>
                <a:spLocks/>
              </p:cNvSpPr>
              <p:nvPr/>
            </p:nvSpPr>
            <p:spPr bwMode="auto">
              <a:xfrm>
                <a:off x="4619291" y="3236517"/>
                <a:ext cx="31648" cy="63898"/>
              </a:xfrm>
              <a:custGeom>
                <a:avLst/>
                <a:gdLst/>
                <a:ahLst/>
                <a:cxnLst>
                  <a:cxn ang="0">
                    <a:pos x="3" y="12"/>
                  </a:cxn>
                  <a:cxn ang="0">
                    <a:pos x="13" y="10"/>
                  </a:cxn>
                  <a:cxn ang="0">
                    <a:pos x="36" y="4"/>
                  </a:cxn>
                  <a:cxn ang="0">
                    <a:pos x="49" y="0"/>
                  </a:cxn>
                  <a:cxn ang="0">
                    <a:pos x="55" y="17"/>
                  </a:cxn>
                  <a:cxn ang="0">
                    <a:pos x="56" y="43"/>
                  </a:cxn>
                  <a:cxn ang="0">
                    <a:pos x="54" y="68"/>
                  </a:cxn>
                  <a:cxn ang="0">
                    <a:pos x="47" y="101"/>
                  </a:cxn>
                  <a:cxn ang="0">
                    <a:pos x="25" y="107"/>
                  </a:cxn>
                  <a:cxn ang="0">
                    <a:pos x="8" y="99"/>
                  </a:cxn>
                  <a:cxn ang="0">
                    <a:pos x="7" y="73"/>
                  </a:cxn>
                  <a:cxn ang="0">
                    <a:pos x="6" y="47"/>
                  </a:cxn>
                  <a:cxn ang="0">
                    <a:pos x="0" y="25"/>
                  </a:cxn>
                  <a:cxn ang="0">
                    <a:pos x="3" y="12"/>
                  </a:cxn>
                </a:cxnLst>
                <a:rect l="0" t="0" r="r" b="b"/>
                <a:pathLst>
                  <a:path w="56" h="107">
                    <a:moveTo>
                      <a:pt x="3" y="12"/>
                    </a:moveTo>
                    <a:lnTo>
                      <a:pt x="13" y="10"/>
                    </a:lnTo>
                    <a:lnTo>
                      <a:pt x="36" y="4"/>
                    </a:lnTo>
                    <a:lnTo>
                      <a:pt x="49" y="0"/>
                    </a:lnTo>
                    <a:lnTo>
                      <a:pt x="55" y="17"/>
                    </a:lnTo>
                    <a:lnTo>
                      <a:pt x="56" y="43"/>
                    </a:lnTo>
                    <a:lnTo>
                      <a:pt x="54" y="68"/>
                    </a:lnTo>
                    <a:lnTo>
                      <a:pt x="47" y="101"/>
                    </a:lnTo>
                    <a:lnTo>
                      <a:pt x="25" y="107"/>
                    </a:lnTo>
                    <a:lnTo>
                      <a:pt x="8" y="99"/>
                    </a:lnTo>
                    <a:lnTo>
                      <a:pt x="7" y="73"/>
                    </a:lnTo>
                    <a:lnTo>
                      <a:pt x="6" y="47"/>
                    </a:lnTo>
                    <a:lnTo>
                      <a:pt x="0" y="25"/>
                    </a:lnTo>
                    <a:lnTo>
                      <a:pt x="3" y="12"/>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49" name="Freeform 258"/>
              <p:cNvSpPr>
                <a:spLocks/>
              </p:cNvSpPr>
              <p:nvPr/>
            </p:nvSpPr>
            <p:spPr bwMode="auto">
              <a:xfrm>
                <a:off x="4907643" y="3208118"/>
                <a:ext cx="138901" cy="147321"/>
              </a:xfrm>
              <a:custGeom>
                <a:avLst/>
                <a:gdLst/>
                <a:ahLst/>
                <a:cxnLst>
                  <a:cxn ang="0">
                    <a:pos x="107" y="181"/>
                  </a:cxn>
                  <a:cxn ang="0">
                    <a:pos x="52" y="171"/>
                  </a:cxn>
                  <a:cxn ang="0">
                    <a:pos x="46" y="142"/>
                  </a:cxn>
                  <a:cxn ang="0">
                    <a:pos x="4" y="102"/>
                  </a:cxn>
                  <a:cxn ang="0">
                    <a:pos x="0" y="69"/>
                  </a:cxn>
                  <a:cxn ang="0">
                    <a:pos x="42" y="33"/>
                  </a:cxn>
                  <a:cxn ang="0">
                    <a:pos x="42" y="33"/>
                  </a:cxn>
                  <a:cxn ang="0">
                    <a:pos x="76" y="44"/>
                  </a:cxn>
                  <a:cxn ang="0">
                    <a:pos x="118" y="9"/>
                  </a:cxn>
                  <a:cxn ang="0">
                    <a:pos x="143" y="9"/>
                  </a:cxn>
                  <a:cxn ang="0">
                    <a:pos x="182" y="20"/>
                  </a:cxn>
                  <a:cxn ang="0">
                    <a:pos x="213" y="0"/>
                  </a:cxn>
                  <a:cxn ang="0">
                    <a:pos x="235" y="2"/>
                  </a:cxn>
                  <a:cxn ang="0">
                    <a:pos x="235" y="38"/>
                  </a:cxn>
                  <a:cxn ang="0">
                    <a:pos x="209" y="45"/>
                  </a:cxn>
                  <a:cxn ang="0">
                    <a:pos x="194" y="59"/>
                  </a:cxn>
                  <a:cxn ang="0">
                    <a:pos x="177" y="74"/>
                  </a:cxn>
                  <a:cxn ang="0">
                    <a:pos x="187" y="97"/>
                  </a:cxn>
                  <a:cxn ang="0">
                    <a:pos x="159" y="104"/>
                  </a:cxn>
                  <a:cxn ang="0">
                    <a:pos x="142" y="94"/>
                  </a:cxn>
                  <a:cxn ang="0">
                    <a:pos x="126" y="97"/>
                  </a:cxn>
                  <a:cxn ang="0">
                    <a:pos x="145" y="116"/>
                  </a:cxn>
                  <a:cxn ang="0">
                    <a:pos x="121" y="142"/>
                  </a:cxn>
                  <a:cxn ang="0">
                    <a:pos x="150" y="156"/>
                  </a:cxn>
                  <a:cxn ang="0">
                    <a:pos x="194" y="184"/>
                  </a:cxn>
                  <a:cxn ang="0">
                    <a:pos x="204" y="205"/>
                  </a:cxn>
                  <a:cxn ang="0">
                    <a:pos x="186" y="201"/>
                  </a:cxn>
                  <a:cxn ang="0">
                    <a:pos x="145" y="217"/>
                  </a:cxn>
                  <a:cxn ang="0">
                    <a:pos x="160" y="245"/>
                  </a:cxn>
                  <a:cxn ang="0">
                    <a:pos x="81" y="249"/>
                  </a:cxn>
                  <a:cxn ang="0">
                    <a:pos x="81" y="217"/>
                  </a:cxn>
                  <a:cxn ang="0">
                    <a:pos x="53" y="205"/>
                  </a:cxn>
                  <a:cxn ang="0">
                    <a:pos x="81" y="191"/>
                  </a:cxn>
                  <a:cxn ang="0">
                    <a:pos x="101" y="190"/>
                  </a:cxn>
                  <a:cxn ang="0">
                    <a:pos x="107" y="181"/>
                  </a:cxn>
                </a:cxnLst>
                <a:rect l="0" t="0" r="r" b="b"/>
                <a:pathLst>
                  <a:path w="235" h="249">
                    <a:moveTo>
                      <a:pt x="107" y="181"/>
                    </a:moveTo>
                    <a:lnTo>
                      <a:pt x="52" y="171"/>
                    </a:lnTo>
                    <a:lnTo>
                      <a:pt x="46" y="142"/>
                    </a:lnTo>
                    <a:lnTo>
                      <a:pt x="4" y="102"/>
                    </a:lnTo>
                    <a:lnTo>
                      <a:pt x="0" y="69"/>
                    </a:lnTo>
                    <a:lnTo>
                      <a:pt x="42" y="33"/>
                    </a:lnTo>
                    <a:lnTo>
                      <a:pt x="42" y="33"/>
                    </a:lnTo>
                    <a:lnTo>
                      <a:pt x="76" y="44"/>
                    </a:lnTo>
                    <a:lnTo>
                      <a:pt x="118" y="9"/>
                    </a:lnTo>
                    <a:lnTo>
                      <a:pt x="143" y="9"/>
                    </a:lnTo>
                    <a:lnTo>
                      <a:pt x="182" y="20"/>
                    </a:lnTo>
                    <a:lnTo>
                      <a:pt x="213" y="0"/>
                    </a:lnTo>
                    <a:lnTo>
                      <a:pt x="235" y="2"/>
                    </a:lnTo>
                    <a:lnTo>
                      <a:pt x="235" y="38"/>
                    </a:lnTo>
                    <a:lnTo>
                      <a:pt x="209" y="45"/>
                    </a:lnTo>
                    <a:lnTo>
                      <a:pt x="194" y="59"/>
                    </a:lnTo>
                    <a:lnTo>
                      <a:pt x="177" y="74"/>
                    </a:lnTo>
                    <a:lnTo>
                      <a:pt x="187" y="97"/>
                    </a:lnTo>
                    <a:lnTo>
                      <a:pt x="159" y="104"/>
                    </a:lnTo>
                    <a:lnTo>
                      <a:pt x="142" y="94"/>
                    </a:lnTo>
                    <a:lnTo>
                      <a:pt x="126" y="97"/>
                    </a:lnTo>
                    <a:lnTo>
                      <a:pt x="145" y="116"/>
                    </a:lnTo>
                    <a:lnTo>
                      <a:pt x="121" y="142"/>
                    </a:lnTo>
                    <a:lnTo>
                      <a:pt x="150" y="156"/>
                    </a:lnTo>
                    <a:lnTo>
                      <a:pt x="194" y="184"/>
                    </a:lnTo>
                    <a:lnTo>
                      <a:pt x="204" y="205"/>
                    </a:lnTo>
                    <a:lnTo>
                      <a:pt x="186" y="201"/>
                    </a:lnTo>
                    <a:lnTo>
                      <a:pt x="145" y="217"/>
                    </a:lnTo>
                    <a:lnTo>
                      <a:pt x="160" y="245"/>
                    </a:lnTo>
                    <a:lnTo>
                      <a:pt x="81" y="249"/>
                    </a:lnTo>
                    <a:lnTo>
                      <a:pt x="81" y="217"/>
                    </a:lnTo>
                    <a:lnTo>
                      <a:pt x="53" y="205"/>
                    </a:lnTo>
                    <a:lnTo>
                      <a:pt x="81" y="191"/>
                    </a:lnTo>
                    <a:lnTo>
                      <a:pt x="101" y="190"/>
                    </a:lnTo>
                    <a:lnTo>
                      <a:pt x="107" y="181"/>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50" name="Freeform 259"/>
              <p:cNvSpPr>
                <a:spLocks/>
              </p:cNvSpPr>
              <p:nvPr/>
            </p:nvSpPr>
            <p:spPr bwMode="auto">
              <a:xfrm>
                <a:off x="4540170" y="2721780"/>
                <a:ext cx="225055" cy="280443"/>
              </a:xfrm>
              <a:custGeom>
                <a:avLst/>
                <a:gdLst/>
                <a:ahLst/>
                <a:cxnLst>
                  <a:cxn ang="0">
                    <a:pos x="386" y="231"/>
                  </a:cxn>
                  <a:cxn ang="0">
                    <a:pos x="259" y="281"/>
                  </a:cxn>
                  <a:cxn ang="0">
                    <a:pos x="259" y="281"/>
                  </a:cxn>
                  <a:cxn ang="0">
                    <a:pos x="386" y="231"/>
                  </a:cxn>
                  <a:cxn ang="0">
                    <a:pos x="357" y="148"/>
                  </a:cxn>
                  <a:cxn ang="0">
                    <a:pos x="366" y="58"/>
                  </a:cxn>
                  <a:cxn ang="0">
                    <a:pos x="351" y="41"/>
                  </a:cxn>
                  <a:cxn ang="0">
                    <a:pos x="241" y="64"/>
                  </a:cxn>
                  <a:cxn ang="0">
                    <a:pos x="220" y="36"/>
                  </a:cxn>
                  <a:cxn ang="0">
                    <a:pos x="199" y="0"/>
                  </a:cxn>
                  <a:cxn ang="0">
                    <a:pos x="148" y="13"/>
                  </a:cxn>
                  <a:cxn ang="0">
                    <a:pos x="145" y="58"/>
                  </a:cxn>
                  <a:cxn ang="0">
                    <a:pos x="148" y="75"/>
                  </a:cxn>
                  <a:cxn ang="0">
                    <a:pos x="131" y="75"/>
                  </a:cxn>
                  <a:cxn ang="0">
                    <a:pos x="76" y="95"/>
                  </a:cxn>
                  <a:cxn ang="0">
                    <a:pos x="76" y="143"/>
                  </a:cxn>
                  <a:cxn ang="0">
                    <a:pos x="48" y="186"/>
                  </a:cxn>
                  <a:cxn ang="0">
                    <a:pos x="0" y="222"/>
                  </a:cxn>
                  <a:cxn ang="0">
                    <a:pos x="8" y="261"/>
                  </a:cxn>
                  <a:cxn ang="0">
                    <a:pos x="38" y="278"/>
                  </a:cxn>
                  <a:cxn ang="0">
                    <a:pos x="4" y="324"/>
                  </a:cxn>
                  <a:cxn ang="0">
                    <a:pos x="64" y="329"/>
                  </a:cxn>
                  <a:cxn ang="0">
                    <a:pos x="107" y="364"/>
                  </a:cxn>
                  <a:cxn ang="0">
                    <a:pos x="87" y="388"/>
                  </a:cxn>
                  <a:cxn ang="0">
                    <a:pos x="96" y="456"/>
                  </a:cxn>
                  <a:cxn ang="0">
                    <a:pos x="123" y="460"/>
                  </a:cxn>
                  <a:cxn ang="0">
                    <a:pos x="156" y="452"/>
                  </a:cxn>
                  <a:cxn ang="0">
                    <a:pos x="181" y="467"/>
                  </a:cxn>
                  <a:cxn ang="0">
                    <a:pos x="199" y="472"/>
                  </a:cxn>
                  <a:cxn ang="0">
                    <a:pos x="216" y="475"/>
                  </a:cxn>
                  <a:cxn ang="0">
                    <a:pos x="272" y="452"/>
                  </a:cxn>
                  <a:cxn ang="0">
                    <a:pos x="314" y="424"/>
                  </a:cxn>
                  <a:cxn ang="0">
                    <a:pos x="328" y="409"/>
                  </a:cxn>
                  <a:cxn ang="0">
                    <a:pos x="331" y="362"/>
                  </a:cxn>
                  <a:cxn ang="0">
                    <a:pos x="259" y="281"/>
                  </a:cxn>
                  <a:cxn ang="0">
                    <a:pos x="386" y="231"/>
                  </a:cxn>
                </a:cxnLst>
                <a:rect l="0" t="0" r="r" b="b"/>
                <a:pathLst>
                  <a:path w="386" h="475">
                    <a:moveTo>
                      <a:pt x="386" y="231"/>
                    </a:moveTo>
                    <a:lnTo>
                      <a:pt x="259" y="281"/>
                    </a:lnTo>
                    <a:lnTo>
                      <a:pt x="259" y="281"/>
                    </a:lnTo>
                    <a:lnTo>
                      <a:pt x="386" y="231"/>
                    </a:lnTo>
                    <a:lnTo>
                      <a:pt x="357" y="148"/>
                    </a:lnTo>
                    <a:lnTo>
                      <a:pt x="366" y="58"/>
                    </a:lnTo>
                    <a:lnTo>
                      <a:pt x="351" y="41"/>
                    </a:lnTo>
                    <a:lnTo>
                      <a:pt x="241" y="64"/>
                    </a:lnTo>
                    <a:lnTo>
                      <a:pt x="220" y="36"/>
                    </a:lnTo>
                    <a:lnTo>
                      <a:pt x="199" y="0"/>
                    </a:lnTo>
                    <a:lnTo>
                      <a:pt x="148" y="13"/>
                    </a:lnTo>
                    <a:lnTo>
                      <a:pt x="145" y="58"/>
                    </a:lnTo>
                    <a:lnTo>
                      <a:pt x="148" y="75"/>
                    </a:lnTo>
                    <a:lnTo>
                      <a:pt x="131" y="75"/>
                    </a:lnTo>
                    <a:lnTo>
                      <a:pt x="76" y="95"/>
                    </a:lnTo>
                    <a:lnTo>
                      <a:pt x="76" y="143"/>
                    </a:lnTo>
                    <a:lnTo>
                      <a:pt x="48" y="186"/>
                    </a:lnTo>
                    <a:lnTo>
                      <a:pt x="0" y="222"/>
                    </a:lnTo>
                    <a:lnTo>
                      <a:pt x="8" y="261"/>
                    </a:lnTo>
                    <a:lnTo>
                      <a:pt x="38" y="278"/>
                    </a:lnTo>
                    <a:lnTo>
                      <a:pt x="4" y="324"/>
                    </a:lnTo>
                    <a:lnTo>
                      <a:pt x="64" y="329"/>
                    </a:lnTo>
                    <a:lnTo>
                      <a:pt x="107" y="364"/>
                    </a:lnTo>
                    <a:lnTo>
                      <a:pt x="87" y="388"/>
                    </a:lnTo>
                    <a:lnTo>
                      <a:pt x="96" y="456"/>
                    </a:lnTo>
                    <a:lnTo>
                      <a:pt x="123" y="460"/>
                    </a:lnTo>
                    <a:lnTo>
                      <a:pt x="156" y="452"/>
                    </a:lnTo>
                    <a:lnTo>
                      <a:pt x="181" y="467"/>
                    </a:lnTo>
                    <a:lnTo>
                      <a:pt x="199" y="472"/>
                    </a:lnTo>
                    <a:lnTo>
                      <a:pt x="216" y="475"/>
                    </a:lnTo>
                    <a:lnTo>
                      <a:pt x="272" y="452"/>
                    </a:lnTo>
                    <a:lnTo>
                      <a:pt x="314" y="424"/>
                    </a:lnTo>
                    <a:lnTo>
                      <a:pt x="328" y="409"/>
                    </a:lnTo>
                    <a:lnTo>
                      <a:pt x="331" y="362"/>
                    </a:lnTo>
                    <a:lnTo>
                      <a:pt x="259" y="281"/>
                    </a:lnTo>
                    <a:lnTo>
                      <a:pt x="386" y="231"/>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51" name="Freeform 260"/>
              <p:cNvSpPr>
                <a:spLocks/>
              </p:cNvSpPr>
              <p:nvPr/>
            </p:nvSpPr>
            <p:spPr bwMode="auto">
              <a:xfrm>
                <a:off x="4749401" y="2721780"/>
                <a:ext cx="242638" cy="191695"/>
              </a:xfrm>
              <a:custGeom>
                <a:avLst/>
                <a:gdLst/>
                <a:ahLst/>
                <a:cxnLst>
                  <a:cxn ang="0">
                    <a:pos x="29" y="232"/>
                  </a:cxn>
                  <a:cxn ang="0">
                    <a:pos x="0" y="149"/>
                  </a:cxn>
                  <a:cxn ang="0">
                    <a:pos x="9" y="59"/>
                  </a:cxn>
                  <a:cxn ang="0">
                    <a:pos x="135" y="0"/>
                  </a:cxn>
                  <a:cxn ang="0">
                    <a:pos x="181" y="17"/>
                  </a:cxn>
                  <a:cxn ang="0">
                    <a:pos x="243" y="10"/>
                  </a:cxn>
                  <a:cxn ang="0">
                    <a:pos x="319" y="37"/>
                  </a:cxn>
                  <a:cxn ang="0">
                    <a:pos x="382" y="93"/>
                  </a:cxn>
                  <a:cxn ang="0">
                    <a:pos x="382" y="155"/>
                  </a:cxn>
                  <a:cxn ang="0">
                    <a:pos x="409" y="155"/>
                  </a:cxn>
                  <a:cxn ang="0">
                    <a:pos x="412" y="208"/>
                  </a:cxn>
                  <a:cxn ang="0">
                    <a:pos x="414" y="290"/>
                  </a:cxn>
                  <a:cxn ang="0">
                    <a:pos x="379" y="317"/>
                  </a:cxn>
                  <a:cxn ang="0">
                    <a:pos x="379" y="317"/>
                  </a:cxn>
                  <a:cxn ang="0">
                    <a:pos x="305" y="320"/>
                  </a:cxn>
                  <a:cxn ang="0">
                    <a:pos x="231" y="325"/>
                  </a:cxn>
                  <a:cxn ang="0">
                    <a:pos x="181" y="297"/>
                  </a:cxn>
                  <a:cxn ang="0">
                    <a:pos x="73" y="260"/>
                  </a:cxn>
                  <a:cxn ang="0">
                    <a:pos x="29" y="232"/>
                  </a:cxn>
                </a:cxnLst>
                <a:rect l="0" t="0" r="r" b="b"/>
                <a:pathLst>
                  <a:path w="414" h="325">
                    <a:moveTo>
                      <a:pt x="29" y="232"/>
                    </a:moveTo>
                    <a:lnTo>
                      <a:pt x="0" y="149"/>
                    </a:lnTo>
                    <a:lnTo>
                      <a:pt x="9" y="59"/>
                    </a:lnTo>
                    <a:lnTo>
                      <a:pt x="135" y="0"/>
                    </a:lnTo>
                    <a:lnTo>
                      <a:pt x="181" y="17"/>
                    </a:lnTo>
                    <a:lnTo>
                      <a:pt x="243" y="10"/>
                    </a:lnTo>
                    <a:lnTo>
                      <a:pt x="319" y="37"/>
                    </a:lnTo>
                    <a:lnTo>
                      <a:pt x="382" y="93"/>
                    </a:lnTo>
                    <a:lnTo>
                      <a:pt x="382" y="155"/>
                    </a:lnTo>
                    <a:lnTo>
                      <a:pt x="409" y="155"/>
                    </a:lnTo>
                    <a:lnTo>
                      <a:pt x="412" y="208"/>
                    </a:lnTo>
                    <a:lnTo>
                      <a:pt x="414" y="290"/>
                    </a:lnTo>
                    <a:lnTo>
                      <a:pt x="379" y="317"/>
                    </a:lnTo>
                    <a:lnTo>
                      <a:pt x="379" y="317"/>
                    </a:lnTo>
                    <a:lnTo>
                      <a:pt x="305" y="320"/>
                    </a:lnTo>
                    <a:lnTo>
                      <a:pt x="231" y="325"/>
                    </a:lnTo>
                    <a:lnTo>
                      <a:pt x="181" y="297"/>
                    </a:lnTo>
                    <a:lnTo>
                      <a:pt x="73" y="260"/>
                    </a:lnTo>
                    <a:lnTo>
                      <a:pt x="29" y="232"/>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52" name="Freeform 261"/>
              <p:cNvSpPr>
                <a:spLocks/>
              </p:cNvSpPr>
              <p:nvPr/>
            </p:nvSpPr>
            <p:spPr bwMode="auto">
              <a:xfrm>
                <a:off x="4749401" y="2721780"/>
                <a:ext cx="242638" cy="191695"/>
              </a:xfrm>
              <a:custGeom>
                <a:avLst/>
                <a:gdLst/>
                <a:ahLst/>
                <a:cxnLst>
                  <a:cxn ang="0">
                    <a:pos x="29" y="232"/>
                  </a:cxn>
                  <a:cxn ang="0">
                    <a:pos x="0" y="149"/>
                  </a:cxn>
                  <a:cxn ang="0">
                    <a:pos x="9" y="59"/>
                  </a:cxn>
                  <a:cxn ang="0">
                    <a:pos x="135" y="0"/>
                  </a:cxn>
                  <a:cxn ang="0">
                    <a:pos x="181" y="17"/>
                  </a:cxn>
                  <a:cxn ang="0">
                    <a:pos x="243" y="10"/>
                  </a:cxn>
                  <a:cxn ang="0">
                    <a:pos x="319" y="37"/>
                  </a:cxn>
                  <a:cxn ang="0">
                    <a:pos x="382" y="93"/>
                  </a:cxn>
                  <a:cxn ang="0">
                    <a:pos x="382" y="155"/>
                  </a:cxn>
                  <a:cxn ang="0">
                    <a:pos x="409" y="155"/>
                  </a:cxn>
                  <a:cxn ang="0">
                    <a:pos x="412" y="208"/>
                  </a:cxn>
                  <a:cxn ang="0">
                    <a:pos x="414" y="290"/>
                  </a:cxn>
                  <a:cxn ang="0">
                    <a:pos x="379" y="317"/>
                  </a:cxn>
                  <a:cxn ang="0">
                    <a:pos x="379" y="317"/>
                  </a:cxn>
                  <a:cxn ang="0">
                    <a:pos x="305" y="320"/>
                  </a:cxn>
                  <a:cxn ang="0">
                    <a:pos x="231" y="325"/>
                  </a:cxn>
                  <a:cxn ang="0">
                    <a:pos x="181" y="297"/>
                  </a:cxn>
                  <a:cxn ang="0">
                    <a:pos x="73" y="260"/>
                  </a:cxn>
                  <a:cxn ang="0">
                    <a:pos x="29" y="232"/>
                  </a:cxn>
                </a:cxnLst>
                <a:rect l="0" t="0" r="r" b="b"/>
                <a:pathLst>
                  <a:path w="414" h="325">
                    <a:moveTo>
                      <a:pt x="29" y="232"/>
                    </a:moveTo>
                    <a:lnTo>
                      <a:pt x="0" y="149"/>
                    </a:lnTo>
                    <a:lnTo>
                      <a:pt x="9" y="59"/>
                    </a:lnTo>
                    <a:lnTo>
                      <a:pt x="135" y="0"/>
                    </a:lnTo>
                    <a:lnTo>
                      <a:pt x="181" y="17"/>
                    </a:lnTo>
                    <a:lnTo>
                      <a:pt x="243" y="10"/>
                    </a:lnTo>
                    <a:lnTo>
                      <a:pt x="319" y="37"/>
                    </a:lnTo>
                    <a:lnTo>
                      <a:pt x="382" y="93"/>
                    </a:lnTo>
                    <a:lnTo>
                      <a:pt x="382" y="155"/>
                    </a:lnTo>
                    <a:lnTo>
                      <a:pt x="409" y="155"/>
                    </a:lnTo>
                    <a:lnTo>
                      <a:pt x="412" y="208"/>
                    </a:lnTo>
                    <a:lnTo>
                      <a:pt x="414" y="290"/>
                    </a:lnTo>
                    <a:lnTo>
                      <a:pt x="379" y="317"/>
                    </a:lnTo>
                    <a:lnTo>
                      <a:pt x="379" y="317"/>
                    </a:lnTo>
                    <a:lnTo>
                      <a:pt x="305" y="320"/>
                    </a:lnTo>
                    <a:lnTo>
                      <a:pt x="231" y="325"/>
                    </a:lnTo>
                    <a:lnTo>
                      <a:pt x="181" y="297"/>
                    </a:lnTo>
                    <a:lnTo>
                      <a:pt x="73" y="260"/>
                    </a:lnTo>
                    <a:lnTo>
                      <a:pt x="29" y="232"/>
                    </a:lnTo>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53" name="Freeform 262"/>
              <p:cNvSpPr>
                <a:spLocks/>
              </p:cNvSpPr>
              <p:nvPr/>
            </p:nvSpPr>
            <p:spPr bwMode="auto">
              <a:xfrm>
                <a:off x="4682587" y="2134269"/>
                <a:ext cx="279561" cy="562661"/>
              </a:xfrm>
              <a:custGeom>
                <a:avLst/>
                <a:gdLst/>
                <a:ahLst/>
                <a:cxnLst>
                  <a:cxn ang="0">
                    <a:pos x="0" y="742"/>
                  </a:cxn>
                  <a:cxn ang="0">
                    <a:pos x="15" y="711"/>
                  </a:cxn>
                  <a:cxn ang="0">
                    <a:pos x="31" y="655"/>
                  </a:cxn>
                  <a:cxn ang="0">
                    <a:pos x="75" y="631"/>
                  </a:cxn>
                  <a:cxn ang="0">
                    <a:pos x="63" y="576"/>
                  </a:cxn>
                  <a:cxn ang="0">
                    <a:pos x="39" y="525"/>
                  </a:cxn>
                  <a:cxn ang="0">
                    <a:pos x="31" y="473"/>
                  </a:cxn>
                  <a:cxn ang="0">
                    <a:pos x="20" y="390"/>
                  </a:cxn>
                  <a:cxn ang="0">
                    <a:pos x="31" y="359"/>
                  </a:cxn>
                  <a:cxn ang="0">
                    <a:pos x="75" y="366"/>
                  </a:cxn>
                  <a:cxn ang="0">
                    <a:pos x="94" y="351"/>
                  </a:cxn>
                  <a:cxn ang="0">
                    <a:pos x="66" y="328"/>
                  </a:cxn>
                  <a:cxn ang="0">
                    <a:pos x="87" y="287"/>
                  </a:cxn>
                  <a:cxn ang="0">
                    <a:pos x="94" y="228"/>
                  </a:cxn>
                  <a:cxn ang="0">
                    <a:pos x="118" y="217"/>
                  </a:cxn>
                  <a:cxn ang="0">
                    <a:pos x="130" y="182"/>
                  </a:cxn>
                  <a:cxn ang="0">
                    <a:pos x="162" y="177"/>
                  </a:cxn>
                  <a:cxn ang="0">
                    <a:pos x="169" y="138"/>
                  </a:cxn>
                  <a:cxn ang="0">
                    <a:pos x="193" y="122"/>
                  </a:cxn>
                  <a:cxn ang="0">
                    <a:pos x="197" y="83"/>
                  </a:cxn>
                  <a:cxn ang="0">
                    <a:pos x="225" y="90"/>
                  </a:cxn>
                  <a:cxn ang="0">
                    <a:pos x="248" y="79"/>
                  </a:cxn>
                  <a:cxn ang="0">
                    <a:pos x="272" y="55"/>
                  </a:cxn>
                  <a:cxn ang="0">
                    <a:pos x="304" y="51"/>
                  </a:cxn>
                  <a:cxn ang="0">
                    <a:pos x="348" y="51"/>
                  </a:cxn>
                  <a:cxn ang="0">
                    <a:pos x="372" y="24"/>
                  </a:cxn>
                  <a:cxn ang="0">
                    <a:pos x="399" y="0"/>
                  </a:cxn>
                  <a:cxn ang="0">
                    <a:pos x="434" y="39"/>
                  </a:cxn>
                  <a:cxn ang="0">
                    <a:pos x="469" y="70"/>
                  </a:cxn>
                  <a:cxn ang="0">
                    <a:pos x="473" y="103"/>
                  </a:cxn>
                  <a:cxn ang="0">
                    <a:pos x="478" y="201"/>
                  </a:cxn>
                  <a:cxn ang="0">
                    <a:pos x="446" y="221"/>
                  </a:cxn>
                  <a:cxn ang="0">
                    <a:pos x="410" y="248"/>
                  </a:cxn>
                  <a:cxn ang="0">
                    <a:pos x="399" y="304"/>
                  </a:cxn>
                  <a:cxn ang="0">
                    <a:pos x="403" y="339"/>
                  </a:cxn>
                  <a:cxn ang="0">
                    <a:pos x="355" y="371"/>
                  </a:cxn>
                  <a:cxn ang="0">
                    <a:pos x="328" y="407"/>
                  </a:cxn>
                  <a:cxn ang="0">
                    <a:pos x="265" y="418"/>
                  </a:cxn>
                  <a:cxn ang="0">
                    <a:pos x="241" y="469"/>
                  </a:cxn>
                  <a:cxn ang="0">
                    <a:pos x="241" y="557"/>
                  </a:cxn>
                  <a:cxn ang="0">
                    <a:pos x="276" y="600"/>
                  </a:cxn>
                  <a:cxn ang="0">
                    <a:pos x="292" y="635"/>
                  </a:cxn>
                  <a:cxn ang="0">
                    <a:pos x="217" y="672"/>
                  </a:cxn>
                  <a:cxn ang="0">
                    <a:pos x="252" y="672"/>
                  </a:cxn>
                  <a:cxn ang="0">
                    <a:pos x="272" y="692"/>
                  </a:cxn>
                  <a:cxn ang="0">
                    <a:pos x="284" y="723"/>
                  </a:cxn>
                  <a:cxn ang="0">
                    <a:pos x="256" y="742"/>
                  </a:cxn>
                  <a:cxn ang="0">
                    <a:pos x="225" y="778"/>
                  </a:cxn>
                  <a:cxn ang="0">
                    <a:pos x="225" y="837"/>
                  </a:cxn>
                  <a:cxn ang="0">
                    <a:pos x="189" y="865"/>
                  </a:cxn>
                  <a:cxn ang="0">
                    <a:pos x="177" y="896"/>
                  </a:cxn>
                  <a:cxn ang="0">
                    <a:pos x="142" y="920"/>
                  </a:cxn>
                  <a:cxn ang="0">
                    <a:pos x="122" y="952"/>
                  </a:cxn>
                  <a:cxn ang="0">
                    <a:pos x="70" y="933"/>
                  </a:cxn>
                  <a:cxn ang="0">
                    <a:pos x="75" y="872"/>
                  </a:cxn>
                  <a:cxn ang="0">
                    <a:pos x="48" y="865"/>
                  </a:cxn>
                  <a:cxn ang="0">
                    <a:pos x="39" y="830"/>
                  </a:cxn>
                  <a:cxn ang="0">
                    <a:pos x="20" y="782"/>
                  </a:cxn>
                  <a:cxn ang="0">
                    <a:pos x="0" y="742"/>
                  </a:cxn>
                </a:cxnLst>
                <a:rect l="0" t="0" r="r" b="b"/>
                <a:pathLst>
                  <a:path w="478" h="952">
                    <a:moveTo>
                      <a:pt x="0" y="742"/>
                    </a:moveTo>
                    <a:lnTo>
                      <a:pt x="15" y="711"/>
                    </a:lnTo>
                    <a:lnTo>
                      <a:pt x="31" y="655"/>
                    </a:lnTo>
                    <a:lnTo>
                      <a:pt x="75" y="631"/>
                    </a:lnTo>
                    <a:lnTo>
                      <a:pt x="63" y="576"/>
                    </a:lnTo>
                    <a:lnTo>
                      <a:pt x="39" y="525"/>
                    </a:lnTo>
                    <a:lnTo>
                      <a:pt x="31" y="473"/>
                    </a:lnTo>
                    <a:lnTo>
                      <a:pt x="20" y="390"/>
                    </a:lnTo>
                    <a:lnTo>
                      <a:pt x="31" y="359"/>
                    </a:lnTo>
                    <a:lnTo>
                      <a:pt x="75" y="366"/>
                    </a:lnTo>
                    <a:lnTo>
                      <a:pt x="94" y="351"/>
                    </a:lnTo>
                    <a:lnTo>
                      <a:pt x="66" y="328"/>
                    </a:lnTo>
                    <a:lnTo>
                      <a:pt x="87" y="287"/>
                    </a:lnTo>
                    <a:lnTo>
                      <a:pt x="94" y="228"/>
                    </a:lnTo>
                    <a:lnTo>
                      <a:pt x="118" y="217"/>
                    </a:lnTo>
                    <a:lnTo>
                      <a:pt x="130" y="182"/>
                    </a:lnTo>
                    <a:lnTo>
                      <a:pt x="162" y="177"/>
                    </a:lnTo>
                    <a:lnTo>
                      <a:pt x="169" y="138"/>
                    </a:lnTo>
                    <a:lnTo>
                      <a:pt x="193" y="122"/>
                    </a:lnTo>
                    <a:lnTo>
                      <a:pt x="197" y="83"/>
                    </a:lnTo>
                    <a:lnTo>
                      <a:pt x="225" y="90"/>
                    </a:lnTo>
                    <a:lnTo>
                      <a:pt x="248" y="79"/>
                    </a:lnTo>
                    <a:lnTo>
                      <a:pt x="272" y="55"/>
                    </a:lnTo>
                    <a:lnTo>
                      <a:pt x="304" y="51"/>
                    </a:lnTo>
                    <a:lnTo>
                      <a:pt x="348" y="51"/>
                    </a:lnTo>
                    <a:lnTo>
                      <a:pt x="372" y="24"/>
                    </a:lnTo>
                    <a:lnTo>
                      <a:pt x="399" y="0"/>
                    </a:lnTo>
                    <a:lnTo>
                      <a:pt x="434" y="39"/>
                    </a:lnTo>
                    <a:lnTo>
                      <a:pt x="469" y="70"/>
                    </a:lnTo>
                    <a:lnTo>
                      <a:pt x="473" y="103"/>
                    </a:lnTo>
                    <a:lnTo>
                      <a:pt x="478" y="201"/>
                    </a:lnTo>
                    <a:lnTo>
                      <a:pt x="446" y="221"/>
                    </a:lnTo>
                    <a:lnTo>
                      <a:pt x="410" y="248"/>
                    </a:lnTo>
                    <a:lnTo>
                      <a:pt x="399" y="304"/>
                    </a:lnTo>
                    <a:lnTo>
                      <a:pt x="403" y="339"/>
                    </a:lnTo>
                    <a:lnTo>
                      <a:pt x="355" y="371"/>
                    </a:lnTo>
                    <a:lnTo>
                      <a:pt x="328" y="407"/>
                    </a:lnTo>
                    <a:lnTo>
                      <a:pt x="265" y="418"/>
                    </a:lnTo>
                    <a:lnTo>
                      <a:pt x="241" y="469"/>
                    </a:lnTo>
                    <a:lnTo>
                      <a:pt x="241" y="557"/>
                    </a:lnTo>
                    <a:lnTo>
                      <a:pt x="276" y="600"/>
                    </a:lnTo>
                    <a:lnTo>
                      <a:pt x="292" y="635"/>
                    </a:lnTo>
                    <a:lnTo>
                      <a:pt x="217" y="672"/>
                    </a:lnTo>
                    <a:lnTo>
                      <a:pt x="252" y="672"/>
                    </a:lnTo>
                    <a:lnTo>
                      <a:pt x="272" y="692"/>
                    </a:lnTo>
                    <a:lnTo>
                      <a:pt x="284" y="723"/>
                    </a:lnTo>
                    <a:lnTo>
                      <a:pt x="256" y="742"/>
                    </a:lnTo>
                    <a:lnTo>
                      <a:pt x="225" y="778"/>
                    </a:lnTo>
                    <a:lnTo>
                      <a:pt x="225" y="837"/>
                    </a:lnTo>
                    <a:lnTo>
                      <a:pt x="189" y="865"/>
                    </a:lnTo>
                    <a:lnTo>
                      <a:pt x="177" y="896"/>
                    </a:lnTo>
                    <a:lnTo>
                      <a:pt x="142" y="920"/>
                    </a:lnTo>
                    <a:lnTo>
                      <a:pt x="122" y="952"/>
                    </a:lnTo>
                    <a:lnTo>
                      <a:pt x="70" y="933"/>
                    </a:lnTo>
                    <a:lnTo>
                      <a:pt x="75" y="872"/>
                    </a:lnTo>
                    <a:lnTo>
                      <a:pt x="48" y="865"/>
                    </a:lnTo>
                    <a:lnTo>
                      <a:pt x="39" y="830"/>
                    </a:lnTo>
                    <a:lnTo>
                      <a:pt x="20" y="782"/>
                    </a:lnTo>
                    <a:lnTo>
                      <a:pt x="0" y="742"/>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54" name="Freeform 263"/>
              <p:cNvSpPr>
                <a:spLocks/>
              </p:cNvSpPr>
              <p:nvPr/>
            </p:nvSpPr>
            <p:spPr bwMode="auto">
              <a:xfrm>
                <a:off x="4905884" y="2984473"/>
                <a:ext cx="216264" cy="156196"/>
              </a:xfrm>
              <a:custGeom>
                <a:avLst/>
                <a:gdLst/>
                <a:ahLst/>
                <a:cxnLst>
                  <a:cxn ang="0">
                    <a:pos x="130" y="211"/>
                  </a:cxn>
                  <a:cxn ang="0">
                    <a:pos x="103" y="190"/>
                  </a:cxn>
                  <a:cxn ang="0">
                    <a:pos x="59" y="168"/>
                  </a:cxn>
                  <a:cxn ang="0">
                    <a:pos x="12" y="140"/>
                  </a:cxn>
                  <a:cxn ang="0">
                    <a:pos x="0" y="96"/>
                  </a:cxn>
                  <a:cxn ang="0">
                    <a:pos x="44" y="84"/>
                  </a:cxn>
                  <a:cxn ang="0">
                    <a:pos x="75" y="33"/>
                  </a:cxn>
                  <a:cxn ang="0">
                    <a:pos x="95" y="1"/>
                  </a:cxn>
                  <a:cxn ang="0">
                    <a:pos x="162" y="0"/>
                  </a:cxn>
                  <a:cxn ang="0">
                    <a:pos x="184" y="18"/>
                  </a:cxn>
                  <a:cxn ang="0">
                    <a:pos x="252" y="23"/>
                  </a:cxn>
                  <a:cxn ang="0">
                    <a:pos x="278" y="13"/>
                  </a:cxn>
                  <a:cxn ang="0">
                    <a:pos x="340" y="76"/>
                  </a:cxn>
                  <a:cxn ang="0">
                    <a:pos x="345" y="128"/>
                  </a:cxn>
                  <a:cxn ang="0">
                    <a:pos x="369" y="185"/>
                  </a:cxn>
                  <a:cxn ang="0">
                    <a:pos x="362" y="218"/>
                  </a:cxn>
                  <a:cxn ang="0">
                    <a:pos x="327" y="248"/>
                  </a:cxn>
                  <a:cxn ang="0">
                    <a:pos x="286" y="254"/>
                  </a:cxn>
                  <a:cxn ang="0">
                    <a:pos x="221" y="262"/>
                  </a:cxn>
                  <a:cxn ang="0">
                    <a:pos x="207" y="223"/>
                  </a:cxn>
                  <a:cxn ang="0">
                    <a:pos x="155" y="204"/>
                  </a:cxn>
                  <a:cxn ang="0">
                    <a:pos x="141" y="223"/>
                  </a:cxn>
                  <a:cxn ang="0">
                    <a:pos x="130" y="211"/>
                  </a:cxn>
                </a:cxnLst>
                <a:rect l="0" t="0" r="r" b="b"/>
                <a:pathLst>
                  <a:path w="369" h="262">
                    <a:moveTo>
                      <a:pt x="130" y="211"/>
                    </a:moveTo>
                    <a:lnTo>
                      <a:pt x="103" y="190"/>
                    </a:lnTo>
                    <a:lnTo>
                      <a:pt x="59" y="168"/>
                    </a:lnTo>
                    <a:lnTo>
                      <a:pt x="12" y="140"/>
                    </a:lnTo>
                    <a:lnTo>
                      <a:pt x="0" y="96"/>
                    </a:lnTo>
                    <a:lnTo>
                      <a:pt x="44" y="84"/>
                    </a:lnTo>
                    <a:lnTo>
                      <a:pt x="75" y="33"/>
                    </a:lnTo>
                    <a:lnTo>
                      <a:pt x="95" y="1"/>
                    </a:lnTo>
                    <a:lnTo>
                      <a:pt x="162" y="0"/>
                    </a:lnTo>
                    <a:lnTo>
                      <a:pt x="184" y="18"/>
                    </a:lnTo>
                    <a:lnTo>
                      <a:pt x="252" y="23"/>
                    </a:lnTo>
                    <a:lnTo>
                      <a:pt x="278" y="13"/>
                    </a:lnTo>
                    <a:lnTo>
                      <a:pt x="340" y="76"/>
                    </a:lnTo>
                    <a:lnTo>
                      <a:pt x="345" y="128"/>
                    </a:lnTo>
                    <a:lnTo>
                      <a:pt x="369" y="185"/>
                    </a:lnTo>
                    <a:lnTo>
                      <a:pt x="362" y="218"/>
                    </a:lnTo>
                    <a:lnTo>
                      <a:pt x="327" y="248"/>
                    </a:lnTo>
                    <a:lnTo>
                      <a:pt x="286" y="254"/>
                    </a:lnTo>
                    <a:lnTo>
                      <a:pt x="221" y="262"/>
                    </a:lnTo>
                    <a:lnTo>
                      <a:pt x="207" y="223"/>
                    </a:lnTo>
                    <a:lnTo>
                      <a:pt x="155" y="204"/>
                    </a:lnTo>
                    <a:lnTo>
                      <a:pt x="141" y="223"/>
                    </a:lnTo>
                    <a:lnTo>
                      <a:pt x="130" y="211"/>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55" name="Freeform 264"/>
              <p:cNvSpPr>
                <a:spLocks/>
              </p:cNvSpPr>
              <p:nvPr/>
            </p:nvSpPr>
            <p:spPr bwMode="auto">
              <a:xfrm>
                <a:off x="5046544" y="3204568"/>
                <a:ext cx="56264" cy="37274"/>
              </a:xfrm>
              <a:custGeom>
                <a:avLst/>
                <a:gdLst/>
                <a:ahLst/>
                <a:cxnLst>
                  <a:cxn ang="0">
                    <a:pos x="20" y="63"/>
                  </a:cxn>
                  <a:cxn ang="0">
                    <a:pos x="62" y="64"/>
                  </a:cxn>
                  <a:cxn ang="0">
                    <a:pos x="97" y="31"/>
                  </a:cxn>
                  <a:cxn ang="0">
                    <a:pos x="43" y="0"/>
                  </a:cxn>
                  <a:cxn ang="0">
                    <a:pos x="0" y="8"/>
                  </a:cxn>
                  <a:cxn ang="0">
                    <a:pos x="0" y="44"/>
                  </a:cxn>
                  <a:cxn ang="0">
                    <a:pos x="20" y="63"/>
                  </a:cxn>
                </a:cxnLst>
                <a:rect l="0" t="0" r="r" b="b"/>
                <a:pathLst>
                  <a:path w="97" h="64">
                    <a:moveTo>
                      <a:pt x="20" y="63"/>
                    </a:moveTo>
                    <a:lnTo>
                      <a:pt x="62" y="64"/>
                    </a:lnTo>
                    <a:lnTo>
                      <a:pt x="97" y="31"/>
                    </a:lnTo>
                    <a:lnTo>
                      <a:pt x="43" y="0"/>
                    </a:lnTo>
                    <a:lnTo>
                      <a:pt x="0" y="8"/>
                    </a:lnTo>
                    <a:lnTo>
                      <a:pt x="0" y="44"/>
                    </a:lnTo>
                    <a:lnTo>
                      <a:pt x="20" y="63"/>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56" name="Freeform 265"/>
              <p:cNvSpPr>
                <a:spLocks/>
              </p:cNvSpPr>
              <p:nvPr/>
            </p:nvSpPr>
            <p:spPr bwMode="auto">
              <a:xfrm>
                <a:off x="5076434" y="3183268"/>
                <a:ext cx="490550" cy="218320"/>
              </a:xfrm>
              <a:custGeom>
                <a:avLst/>
                <a:gdLst/>
                <a:ahLst/>
                <a:cxnLst>
                  <a:cxn ang="0">
                    <a:pos x="420" y="349"/>
                  </a:cxn>
                  <a:cxn ang="0">
                    <a:pos x="460" y="342"/>
                  </a:cxn>
                  <a:cxn ang="0">
                    <a:pos x="532" y="333"/>
                  </a:cxn>
                  <a:cxn ang="0">
                    <a:pos x="583" y="333"/>
                  </a:cxn>
                  <a:cxn ang="0">
                    <a:pos x="642" y="322"/>
                  </a:cxn>
                  <a:cxn ang="0">
                    <a:pos x="657" y="369"/>
                  </a:cxn>
                  <a:cxn ang="0">
                    <a:pos x="690" y="342"/>
                  </a:cxn>
                  <a:cxn ang="0">
                    <a:pos x="718" y="314"/>
                  </a:cxn>
                  <a:cxn ang="0">
                    <a:pos x="760" y="301"/>
                  </a:cxn>
                  <a:cxn ang="0">
                    <a:pos x="780" y="333"/>
                  </a:cxn>
                  <a:cxn ang="0">
                    <a:pos x="836" y="338"/>
                  </a:cxn>
                  <a:cxn ang="0">
                    <a:pos x="824" y="278"/>
                  </a:cxn>
                  <a:cxn ang="0">
                    <a:pos x="801" y="219"/>
                  </a:cxn>
                  <a:cxn ang="0">
                    <a:pos x="780" y="160"/>
                  </a:cxn>
                  <a:cxn ang="0">
                    <a:pos x="796" y="139"/>
                  </a:cxn>
                  <a:cxn ang="0">
                    <a:pos x="760" y="104"/>
                  </a:cxn>
                  <a:cxn ang="0">
                    <a:pos x="721" y="40"/>
                  </a:cxn>
                  <a:cxn ang="0">
                    <a:pos x="662" y="45"/>
                  </a:cxn>
                  <a:cxn ang="0">
                    <a:pos x="640" y="75"/>
                  </a:cxn>
                  <a:cxn ang="0">
                    <a:pos x="544" y="79"/>
                  </a:cxn>
                  <a:cxn ang="0">
                    <a:pos x="506" y="83"/>
                  </a:cxn>
                  <a:cxn ang="0">
                    <a:pos x="462" y="59"/>
                  </a:cxn>
                  <a:cxn ang="0">
                    <a:pos x="426" y="59"/>
                  </a:cxn>
                  <a:cxn ang="0">
                    <a:pos x="395" y="24"/>
                  </a:cxn>
                  <a:cxn ang="0">
                    <a:pos x="351" y="0"/>
                  </a:cxn>
                  <a:cxn ang="0">
                    <a:pos x="307" y="24"/>
                  </a:cxn>
                  <a:cxn ang="0">
                    <a:pos x="244" y="31"/>
                  </a:cxn>
                  <a:cxn ang="0">
                    <a:pos x="200" y="44"/>
                  </a:cxn>
                  <a:cxn ang="0">
                    <a:pos x="141" y="52"/>
                  </a:cxn>
                  <a:cxn ang="0">
                    <a:pos x="105" y="47"/>
                  </a:cxn>
                  <a:cxn ang="0">
                    <a:pos x="59" y="69"/>
                  </a:cxn>
                  <a:cxn ang="0">
                    <a:pos x="87" y="84"/>
                  </a:cxn>
                  <a:cxn ang="0">
                    <a:pos x="56" y="101"/>
                  </a:cxn>
                  <a:cxn ang="0">
                    <a:pos x="45" y="126"/>
                  </a:cxn>
                  <a:cxn ang="0">
                    <a:pos x="13" y="152"/>
                  </a:cxn>
                  <a:cxn ang="0">
                    <a:pos x="6" y="177"/>
                  </a:cxn>
                  <a:cxn ang="0">
                    <a:pos x="0" y="200"/>
                  </a:cxn>
                  <a:cxn ang="0">
                    <a:pos x="20" y="206"/>
                  </a:cxn>
                  <a:cxn ang="0">
                    <a:pos x="16" y="236"/>
                  </a:cxn>
                  <a:cxn ang="0">
                    <a:pos x="32" y="247"/>
                  </a:cxn>
                  <a:cxn ang="0">
                    <a:pos x="31" y="276"/>
                  </a:cxn>
                  <a:cxn ang="0">
                    <a:pos x="50" y="300"/>
                  </a:cxn>
                  <a:cxn ang="0">
                    <a:pos x="69" y="298"/>
                  </a:cxn>
                  <a:cxn ang="0">
                    <a:pos x="72" y="319"/>
                  </a:cxn>
                  <a:cxn ang="0">
                    <a:pos x="114" y="332"/>
                  </a:cxn>
                  <a:cxn ang="0">
                    <a:pos x="136" y="362"/>
                  </a:cxn>
                  <a:cxn ang="0">
                    <a:pos x="168" y="348"/>
                  </a:cxn>
                  <a:cxn ang="0">
                    <a:pos x="187" y="335"/>
                  </a:cxn>
                  <a:cxn ang="0">
                    <a:pos x="212" y="318"/>
                  </a:cxn>
                  <a:cxn ang="0">
                    <a:pos x="264" y="352"/>
                  </a:cxn>
                  <a:cxn ang="0">
                    <a:pos x="320" y="355"/>
                  </a:cxn>
                  <a:cxn ang="0">
                    <a:pos x="383" y="348"/>
                  </a:cxn>
                  <a:cxn ang="0">
                    <a:pos x="406" y="348"/>
                  </a:cxn>
                  <a:cxn ang="0">
                    <a:pos x="420" y="349"/>
                  </a:cxn>
                </a:cxnLst>
                <a:rect l="0" t="0" r="r" b="b"/>
                <a:pathLst>
                  <a:path w="836" h="369">
                    <a:moveTo>
                      <a:pt x="420" y="349"/>
                    </a:moveTo>
                    <a:lnTo>
                      <a:pt x="460" y="342"/>
                    </a:lnTo>
                    <a:lnTo>
                      <a:pt x="532" y="333"/>
                    </a:lnTo>
                    <a:lnTo>
                      <a:pt x="583" y="333"/>
                    </a:lnTo>
                    <a:lnTo>
                      <a:pt x="642" y="322"/>
                    </a:lnTo>
                    <a:lnTo>
                      <a:pt x="657" y="369"/>
                    </a:lnTo>
                    <a:lnTo>
                      <a:pt x="690" y="342"/>
                    </a:lnTo>
                    <a:lnTo>
                      <a:pt x="718" y="314"/>
                    </a:lnTo>
                    <a:lnTo>
                      <a:pt x="760" y="301"/>
                    </a:lnTo>
                    <a:lnTo>
                      <a:pt x="780" y="333"/>
                    </a:lnTo>
                    <a:lnTo>
                      <a:pt x="836" y="338"/>
                    </a:lnTo>
                    <a:lnTo>
                      <a:pt x="824" y="278"/>
                    </a:lnTo>
                    <a:lnTo>
                      <a:pt x="801" y="219"/>
                    </a:lnTo>
                    <a:lnTo>
                      <a:pt x="780" y="160"/>
                    </a:lnTo>
                    <a:lnTo>
                      <a:pt x="796" y="139"/>
                    </a:lnTo>
                    <a:lnTo>
                      <a:pt x="760" y="104"/>
                    </a:lnTo>
                    <a:lnTo>
                      <a:pt x="721" y="40"/>
                    </a:lnTo>
                    <a:lnTo>
                      <a:pt x="662" y="45"/>
                    </a:lnTo>
                    <a:lnTo>
                      <a:pt x="640" y="75"/>
                    </a:lnTo>
                    <a:lnTo>
                      <a:pt x="544" y="79"/>
                    </a:lnTo>
                    <a:lnTo>
                      <a:pt x="506" y="83"/>
                    </a:lnTo>
                    <a:lnTo>
                      <a:pt x="462" y="59"/>
                    </a:lnTo>
                    <a:lnTo>
                      <a:pt x="426" y="59"/>
                    </a:lnTo>
                    <a:lnTo>
                      <a:pt x="395" y="24"/>
                    </a:lnTo>
                    <a:lnTo>
                      <a:pt x="351" y="0"/>
                    </a:lnTo>
                    <a:lnTo>
                      <a:pt x="307" y="24"/>
                    </a:lnTo>
                    <a:lnTo>
                      <a:pt x="244" y="31"/>
                    </a:lnTo>
                    <a:lnTo>
                      <a:pt x="200" y="44"/>
                    </a:lnTo>
                    <a:lnTo>
                      <a:pt x="141" y="52"/>
                    </a:lnTo>
                    <a:lnTo>
                      <a:pt x="105" y="47"/>
                    </a:lnTo>
                    <a:lnTo>
                      <a:pt x="59" y="69"/>
                    </a:lnTo>
                    <a:lnTo>
                      <a:pt x="87" y="84"/>
                    </a:lnTo>
                    <a:lnTo>
                      <a:pt x="56" y="101"/>
                    </a:lnTo>
                    <a:lnTo>
                      <a:pt x="45" y="126"/>
                    </a:lnTo>
                    <a:lnTo>
                      <a:pt x="13" y="152"/>
                    </a:lnTo>
                    <a:lnTo>
                      <a:pt x="6" y="177"/>
                    </a:lnTo>
                    <a:lnTo>
                      <a:pt x="0" y="200"/>
                    </a:lnTo>
                    <a:lnTo>
                      <a:pt x="20" y="206"/>
                    </a:lnTo>
                    <a:lnTo>
                      <a:pt x="16" y="236"/>
                    </a:lnTo>
                    <a:lnTo>
                      <a:pt x="32" y="247"/>
                    </a:lnTo>
                    <a:lnTo>
                      <a:pt x="31" y="276"/>
                    </a:lnTo>
                    <a:lnTo>
                      <a:pt x="50" y="300"/>
                    </a:lnTo>
                    <a:lnTo>
                      <a:pt x="69" y="298"/>
                    </a:lnTo>
                    <a:lnTo>
                      <a:pt x="72" y="319"/>
                    </a:lnTo>
                    <a:lnTo>
                      <a:pt x="114" y="332"/>
                    </a:lnTo>
                    <a:lnTo>
                      <a:pt x="136" y="362"/>
                    </a:lnTo>
                    <a:lnTo>
                      <a:pt x="168" y="348"/>
                    </a:lnTo>
                    <a:lnTo>
                      <a:pt x="187" y="335"/>
                    </a:lnTo>
                    <a:lnTo>
                      <a:pt x="212" y="318"/>
                    </a:lnTo>
                    <a:lnTo>
                      <a:pt x="264" y="352"/>
                    </a:lnTo>
                    <a:lnTo>
                      <a:pt x="320" y="355"/>
                    </a:lnTo>
                    <a:lnTo>
                      <a:pt x="383" y="348"/>
                    </a:lnTo>
                    <a:lnTo>
                      <a:pt x="406" y="348"/>
                    </a:lnTo>
                    <a:lnTo>
                      <a:pt x="420" y="349"/>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57" name="Freeform 266"/>
              <p:cNvSpPr>
                <a:spLocks/>
              </p:cNvSpPr>
              <p:nvPr/>
            </p:nvSpPr>
            <p:spPr bwMode="auto">
              <a:xfrm>
                <a:off x="4730060" y="3028847"/>
                <a:ext cx="253187" cy="204120"/>
              </a:xfrm>
              <a:custGeom>
                <a:avLst/>
                <a:gdLst/>
                <a:ahLst/>
                <a:cxnLst>
                  <a:cxn ang="0">
                    <a:pos x="38" y="55"/>
                  </a:cxn>
                  <a:cxn ang="0">
                    <a:pos x="12" y="36"/>
                  </a:cxn>
                  <a:cxn ang="0">
                    <a:pos x="0" y="1"/>
                  </a:cxn>
                  <a:cxn ang="0">
                    <a:pos x="74" y="17"/>
                  </a:cxn>
                  <a:cxn ang="0">
                    <a:pos x="117" y="0"/>
                  </a:cxn>
                  <a:cxn ang="0">
                    <a:pos x="137" y="5"/>
                  </a:cxn>
                  <a:cxn ang="0">
                    <a:pos x="137" y="5"/>
                  </a:cxn>
                  <a:cxn ang="0">
                    <a:pos x="186" y="30"/>
                  </a:cxn>
                  <a:cxn ang="0">
                    <a:pos x="238" y="43"/>
                  </a:cxn>
                  <a:cxn ang="0">
                    <a:pos x="265" y="19"/>
                  </a:cxn>
                  <a:cxn ang="0">
                    <a:pos x="302" y="21"/>
                  </a:cxn>
                  <a:cxn ang="0">
                    <a:pos x="314" y="65"/>
                  </a:cxn>
                  <a:cxn ang="0">
                    <a:pos x="361" y="93"/>
                  </a:cxn>
                  <a:cxn ang="0">
                    <a:pos x="405" y="115"/>
                  </a:cxn>
                  <a:cxn ang="0">
                    <a:pos x="432" y="136"/>
                  </a:cxn>
                  <a:cxn ang="0">
                    <a:pos x="392" y="168"/>
                  </a:cxn>
                  <a:cxn ang="0">
                    <a:pos x="396" y="196"/>
                  </a:cxn>
                  <a:cxn ang="0">
                    <a:pos x="420" y="240"/>
                  </a:cxn>
                  <a:cxn ang="0">
                    <a:pos x="423" y="310"/>
                  </a:cxn>
                  <a:cxn ang="0">
                    <a:pos x="381" y="345"/>
                  </a:cxn>
                  <a:cxn ang="0">
                    <a:pos x="347" y="334"/>
                  </a:cxn>
                  <a:cxn ang="0">
                    <a:pos x="335" y="287"/>
                  </a:cxn>
                  <a:cxn ang="0">
                    <a:pos x="313" y="243"/>
                  </a:cxn>
                  <a:cxn ang="0">
                    <a:pos x="285" y="256"/>
                  </a:cxn>
                  <a:cxn ang="0">
                    <a:pos x="293" y="291"/>
                  </a:cxn>
                  <a:cxn ang="0">
                    <a:pos x="249" y="279"/>
                  </a:cxn>
                  <a:cxn ang="0">
                    <a:pos x="214" y="256"/>
                  </a:cxn>
                  <a:cxn ang="0">
                    <a:pos x="186" y="216"/>
                  </a:cxn>
                  <a:cxn ang="0">
                    <a:pos x="155" y="196"/>
                  </a:cxn>
                  <a:cxn ang="0">
                    <a:pos x="107" y="177"/>
                  </a:cxn>
                  <a:cxn ang="0">
                    <a:pos x="107" y="144"/>
                  </a:cxn>
                  <a:cxn ang="0">
                    <a:pos x="67" y="122"/>
                  </a:cxn>
                  <a:cxn ang="0">
                    <a:pos x="55" y="65"/>
                  </a:cxn>
                  <a:cxn ang="0">
                    <a:pos x="38" y="55"/>
                  </a:cxn>
                </a:cxnLst>
                <a:rect l="0" t="0" r="r" b="b"/>
                <a:pathLst>
                  <a:path w="432" h="345">
                    <a:moveTo>
                      <a:pt x="38" y="55"/>
                    </a:moveTo>
                    <a:lnTo>
                      <a:pt x="12" y="36"/>
                    </a:lnTo>
                    <a:lnTo>
                      <a:pt x="0" y="1"/>
                    </a:lnTo>
                    <a:lnTo>
                      <a:pt x="74" y="17"/>
                    </a:lnTo>
                    <a:lnTo>
                      <a:pt x="117" y="0"/>
                    </a:lnTo>
                    <a:lnTo>
                      <a:pt x="137" y="5"/>
                    </a:lnTo>
                    <a:lnTo>
                      <a:pt x="137" y="5"/>
                    </a:lnTo>
                    <a:lnTo>
                      <a:pt x="186" y="30"/>
                    </a:lnTo>
                    <a:lnTo>
                      <a:pt x="238" y="43"/>
                    </a:lnTo>
                    <a:lnTo>
                      <a:pt x="265" y="19"/>
                    </a:lnTo>
                    <a:lnTo>
                      <a:pt x="302" y="21"/>
                    </a:lnTo>
                    <a:lnTo>
                      <a:pt x="314" y="65"/>
                    </a:lnTo>
                    <a:lnTo>
                      <a:pt x="361" y="93"/>
                    </a:lnTo>
                    <a:lnTo>
                      <a:pt x="405" y="115"/>
                    </a:lnTo>
                    <a:lnTo>
                      <a:pt x="432" y="136"/>
                    </a:lnTo>
                    <a:lnTo>
                      <a:pt x="392" y="168"/>
                    </a:lnTo>
                    <a:lnTo>
                      <a:pt x="396" y="196"/>
                    </a:lnTo>
                    <a:lnTo>
                      <a:pt x="420" y="240"/>
                    </a:lnTo>
                    <a:lnTo>
                      <a:pt x="423" y="310"/>
                    </a:lnTo>
                    <a:lnTo>
                      <a:pt x="381" y="345"/>
                    </a:lnTo>
                    <a:lnTo>
                      <a:pt x="347" y="334"/>
                    </a:lnTo>
                    <a:lnTo>
                      <a:pt x="335" y="287"/>
                    </a:lnTo>
                    <a:lnTo>
                      <a:pt x="313" y="243"/>
                    </a:lnTo>
                    <a:lnTo>
                      <a:pt x="285" y="256"/>
                    </a:lnTo>
                    <a:lnTo>
                      <a:pt x="293" y="291"/>
                    </a:lnTo>
                    <a:lnTo>
                      <a:pt x="249" y="279"/>
                    </a:lnTo>
                    <a:lnTo>
                      <a:pt x="214" y="256"/>
                    </a:lnTo>
                    <a:lnTo>
                      <a:pt x="186" y="216"/>
                    </a:lnTo>
                    <a:lnTo>
                      <a:pt x="155" y="196"/>
                    </a:lnTo>
                    <a:lnTo>
                      <a:pt x="107" y="177"/>
                    </a:lnTo>
                    <a:lnTo>
                      <a:pt x="107" y="144"/>
                    </a:lnTo>
                    <a:lnTo>
                      <a:pt x="67" y="122"/>
                    </a:lnTo>
                    <a:lnTo>
                      <a:pt x="55" y="65"/>
                    </a:lnTo>
                    <a:lnTo>
                      <a:pt x="38" y="55"/>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58" name="Freeform 267"/>
              <p:cNvSpPr>
                <a:spLocks/>
              </p:cNvSpPr>
              <p:nvPr/>
            </p:nvSpPr>
            <p:spPr bwMode="auto">
              <a:xfrm>
                <a:off x="4891818" y="2617057"/>
                <a:ext cx="191649" cy="159746"/>
              </a:xfrm>
              <a:custGeom>
                <a:avLst/>
                <a:gdLst/>
                <a:ahLst/>
                <a:cxnLst>
                  <a:cxn ang="0">
                    <a:pos x="41" y="115"/>
                  </a:cxn>
                  <a:cxn ang="0">
                    <a:pos x="0" y="187"/>
                  </a:cxn>
                  <a:cxn ang="0">
                    <a:pos x="76" y="214"/>
                  </a:cxn>
                  <a:cxn ang="0">
                    <a:pos x="139" y="270"/>
                  </a:cxn>
                  <a:cxn ang="0">
                    <a:pos x="132" y="227"/>
                  </a:cxn>
                  <a:cxn ang="0">
                    <a:pos x="181" y="208"/>
                  </a:cxn>
                  <a:cxn ang="0">
                    <a:pos x="239" y="216"/>
                  </a:cxn>
                  <a:cxn ang="0">
                    <a:pos x="250" y="178"/>
                  </a:cxn>
                  <a:cxn ang="0">
                    <a:pos x="311" y="155"/>
                  </a:cxn>
                  <a:cxn ang="0">
                    <a:pos x="288" y="122"/>
                  </a:cxn>
                  <a:cxn ang="0">
                    <a:pos x="318" y="60"/>
                  </a:cxn>
                  <a:cxn ang="0">
                    <a:pos x="329" y="68"/>
                  </a:cxn>
                  <a:cxn ang="0">
                    <a:pos x="326" y="37"/>
                  </a:cxn>
                  <a:cxn ang="0">
                    <a:pos x="235" y="0"/>
                  </a:cxn>
                  <a:cxn ang="0">
                    <a:pos x="140" y="56"/>
                  </a:cxn>
                  <a:cxn ang="0">
                    <a:pos x="64" y="60"/>
                  </a:cxn>
                  <a:cxn ang="0">
                    <a:pos x="41" y="115"/>
                  </a:cxn>
                </a:cxnLst>
                <a:rect l="0" t="0" r="r" b="b"/>
                <a:pathLst>
                  <a:path w="329" h="270">
                    <a:moveTo>
                      <a:pt x="41" y="115"/>
                    </a:moveTo>
                    <a:lnTo>
                      <a:pt x="0" y="187"/>
                    </a:lnTo>
                    <a:lnTo>
                      <a:pt x="76" y="214"/>
                    </a:lnTo>
                    <a:lnTo>
                      <a:pt x="139" y="270"/>
                    </a:lnTo>
                    <a:lnTo>
                      <a:pt x="132" y="227"/>
                    </a:lnTo>
                    <a:lnTo>
                      <a:pt x="181" y="208"/>
                    </a:lnTo>
                    <a:lnTo>
                      <a:pt x="239" y="216"/>
                    </a:lnTo>
                    <a:lnTo>
                      <a:pt x="250" y="178"/>
                    </a:lnTo>
                    <a:lnTo>
                      <a:pt x="311" y="155"/>
                    </a:lnTo>
                    <a:lnTo>
                      <a:pt x="288" y="122"/>
                    </a:lnTo>
                    <a:lnTo>
                      <a:pt x="318" y="60"/>
                    </a:lnTo>
                    <a:lnTo>
                      <a:pt x="329" y="68"/>
                    </a:lnTo>
                    <a:lnTo>
                      <a:pt x="326" y="37"/>
                    </a:lnTo>
                    <a:lnTo>
                      <a:pt x="235" y="0"/>
                    </a:lnTo>
                    <a:lnTo>
                      <a:pt x="140" y="56"/>
                    </a:lnTo>
                    <a:lnTo>
                      <a:pt x="64" y="60"/>
                    </a:lnTo>
                    <a:lnTo>
                      <a:pt x="41" y="115"/>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59" name="Freeform 268"/>
              <p:cNvSpPr>
                <a:spLocks/>
              </p:cNvSpPr>
              <p:nvPr/>
            </p:nvSpPr>
            <p:spPr bwMode="auto">
              <a:xfrm>
                <a:off x="4891818" y="2617057"/>
                <a:ext cx="191649" cy="159746"/>
              </a:xfrm>
              <a:custGeom>
                <a:avLst/>
                <a:gdLst/>
                <a:ahLst/>
                <a:cxnLst>
                  <a:cxn ang="0">
                    <a:pos x="41" y="115"/>
                  </a:cxn>
                  <a:cxn ang="0">
                    <a:pos x="0" y="187"/>
                  </a:cxn>
                  <a:cxn ang="0">
                    <a:pos x="76" y="214"/>
                  </a:cxn>
                  <a:cxn ang="0">
                    <a:pos x="139" y="270"/>
                  </a:cxn>
                  <a:cxn ang="0">
                    <a:pos x="132" y="227"/>
                  </a:cxn>
                  <a:cxn ang="0">
                    <a:pos x="181" y="208"/>
                  </a:cxn>
                  <a:cxn ang="0">
                    <a:pos x="239" y="216"/>
                  </a:cxn>
                  <a:cxn ang="0">
                    <a:pos x="250" y="178"/>
                  </a:cxn>
                  <a:cxn ang="0">
                    <a:pos x="311" y="155"/>
                  </a:cxn>
                  <a:cxn ang="0">
                    <a:pos x="288" y="122"/>
                  </a:cxn>
                  <a:cxn ang="0">
                    <a:pos x="318" y="60"/>
                  </a:cxn>
                  <a:cxn ang="0">
                    <a:pos x="329" y="68"/>
                  </a:cxn>
                  <a:cxn ang="0">
                    <a:pos x="326" y="37"/>
                  </a:cxn>
                  <a:cxn ang="0">
                    <a:pos x="235" y="0"/>
                  </a:cxn>
                  <a:cxn ang="0">
                    <a:pos x="140" y="56"/>
                  </a:cxn>
                  <a:cxn ang="0">
                    <a:pos x="64" y="60"/>
                  </a:cxn>
                  <a:cxn ang="0">
                    <a:pos x="41" y="115"/>
                  </a:cxn>
                </a:cxnLst>
                <a:rect l="0" t="0" r="r" b="b"/>
                <a:pathLst>
                  <a:path w="329" h="270">
                    <a:moveTo>
                      <a:pt x="41" y="115"/>
                    </a:moveTo>
                    <a:lnTo>
                      <a:pt x="0" y="187"/>
                    </a:lnTo>
                    <a:lnTo>
                      <a:pt x="76" y="214"/>
                    </a:lnTo>
                    <a:lnTo>
                      <a:pt x="139" y="270"/>
                    </a:lnTo>
                    <a:lnTo>
                      <a:pt x="132" y="227"/>
                    </a:lnTo>
                    <a:lnTo>
                      <a:pt x="181" y="208"/>
                    </a:lnTo>
                    <a:lnTo>
                      <a:pt x="239" y="216"/>
                    </a:lnTo>
                    <a:lnTo>
                      <a:pt x="250" y="178"/>
                    </a:lnTo>
                    <a:lnTo>
                      <a:pt x="311" y="155"/>
                    </a:lnTo>
                    <a:lnTo>
                      <a:pt x="288" y="122"/>
                    </a:lnTo>
                    <a:lnTo>
                      <a:pt x="318" y="60"/>
                    </a:lnTo>
                    <a:lnTo>
                      <a:pt x="329" y="68"/>
                    </a:lnTo>
                    <a:lnTo>
                      <a:pt x="326" y="37"/>
                    </a:lnTo>
                    <a:lnTo>
                      <a:pt x="235" y="0"/>
                    </a:lnTo>
                    <a:lnTo>
                      <a:pt x="140" y="56"/>
                    </a:lnTo>
                    <a:lnTo>
                      <a:pt x="64" y="60"/>
                    </a:lnTo>
                    <a:lnTo>
                      <a:pt x="41" y="115"/>
                    </a:lnTo>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60" name="Freeform 269"/>
              <p:cNvSpPr>
                <a:spLocks/>
              </p:cNvSpPr>
              <p:nvPr/>
            </p:nvSpPr>
            <p:spPr bwMode="auto">
              <a:xfrm>
                <a:off x="4962148" y="2789228"/>
                <a:ext cx="425495" cy="308842"/>
              </a:xfrm>
              <a:custGeom>
                <a:avLst/>
                <a:gdLst/>
                <a:ahLst/>
                <a:cxnLst>
                  <a:cxn ang="0">
                    <a:pos x="183" y="345"/>
                  </a:cxn>
                  <a:cxn ang="0">
                    <a:pos x="237" y="340"/>
                  </a:cxn>
                  <a:cxn ang="0">
                    <a:pos x="280" y="363"/>
                  </a:cxn>
                  <a:cxn ang="0">
                    <a:pos x="334" y="451"/>
                  </a:cxn>
                  <a:cxn ang="0">
                    <a:pos x="325" y="485"/>
                  </a:cxn>
                  <a:cxn ang="0">
                    <a:pos x="306" y="524"/>
                  </a:cxn>
                  <a:cxn ang="0">
                    <a:pos x="346" y="489"/>
                  </a:cxn>
                  <a:cxn ang="0">
                    <a:pos x="370" y="386"/>
                  </a:cxn>
                  <a:cxn ang="0">
                    <a:pos x="417" y="378"/>
                  </a:cxn>
                  <a:cxn ang="0">
                    <a:pos x="433" y="437"/>
                  </a:cxn>
                  <a:cxn ang="0">
                    <a:pos x="551" y="429"/>
                  </a:cxn>
                  <a:cxn ang="0">
                    <a:pos x="575" y="393"/>
                  </a:cxn>
                  <a:cxn ang="0">
                    <a:pos x="611" y="398"/>
                  </a:cxn>
                  <a:cxn ang="0">
                    <a:pos x="698" y="358"/>
                  </a:cxn>
                  <a:cxn ang="0">
                    <a:pos x="726" y="219"/>
                  </a:cxn>
                  <a:cxn ang="0">
                    <a:pos x="546" y="68"/>
                  </a:cxn>
                  <a:cxn ang="0">
                    <a:pos x="520" y="0"/>
                  </a:cxn>
                  <a:cxn ang="0">
                    <a:pos x="402" y="8"/>
                  </a:cxn>
                  <a:cxn ang="0">
                    <a:pos x="369" y="59"/>
                  </a:cxn>
                  <a:cxn ang="0">
                    <a:pos x="48" y="94"/>
                  </a:cxn>
                  <a:cxn ang="0">
                    <a:pos x="50" y="176"/>
                  </a:cxn>
                  <a:cxn ang="0">
                    <a:pos x="15" y="203"/>
                  </a:cxn>
                  <a:cxn ang="0">
                    <a:pos x="0" y="333"/>
                  </a:cxn>
                  <a:cxn ang="0">
                    <a:pos x="67" y="332"/>
                  </a:cxn>
                  <a:cxn ang="0">
                    <a:pos x="89" y="350"/>
                  </a:cxn>
                  <a:cxn ang="0">
                    <a:pos x="157" y="355"/>
                  </a:cxn>
                  <a:cxn ang="0">
                    <a:pos x="183" y="345"/>
                  </a:cxn>
                  <a:cxn ang="0">
                    <a:pos x="183" y="345"/>
                  </a:cxn>
                </a:cxnLst>
                <a:rect l="0" t="0" r="r" b="b"/>
                <a:pathLst>
                  <a:path w="726" h="524">
                    <a:moveTo>
                      <a:pt x="183" y="345"/>
                    </a:moveTo>
                    <a:lnTo>
                      <a:pt x="237" y="340"/>
                    </a:lnTo>
                    <a:lnTo>
                      <a:pt x="280" y="363"/>
                    </a:lnTo>
                    <a:lnTo>
                      <a:pt x="334" y="451"/>
                    </a:lnTo>
                    <a:lnTo>
                      <a:pt x="325" y="485"/>
                    </a:lnTo>
                    <a:lnTo>
                      <a:pt x="306" y="524"/>
                    </a:lnTo>
                    <a:lnTo>
                      <a:pt x="346" y="489"/>
                    </a:lnTo>
                    <a:lnTo>
                      <a:pt x="370" y="386"/>
                    </a:lnTo>
                    <a:lnTo>
                      <a:pt x="417" y="378"/>
                    </a:lnTo>
                    <a:lnTo>
                      <a:pt x="433" y="437"/>
                    </a:lnTo>
                    <a:lnTo>
                      <a:pt x="551" y="429"/>
                    </a:lnTo>
                    <a:lnTo>
                      <a:pt x="575" y="393"/>
                    </a:lnTo>
                    <a:lnTo>
                      <a:pt x="611" y="398"/>
                    </a:lnTo>
                    <a:lnTo>
                      <a:pt x="698" y="358"/>
                    </a:lnTo>
                    <a:lnTo>
                      <a:pt x="726" y="219"/>
                    </a:lnTo>
                    <a:lnTo>
                      <a:pt x="546" y="68"/>
                    </a:lnTo>
                    <a:lnTo>
                      <a:pt x="520" y="0"/>
                    </a:lnTo>
                    <a:lnTo>
                      <a:pt x="402" y="8"/>
                    </a:lnTo>
                    <a:lnTo>
                      <a:pt x="369" y="59"/>
                    </a:lnTo>
                    <a:lnTo>
                      <a:pt x="48" y="94"/>
                    </a:lnTo>
                    <a:lnTo>
                      <a:pt x="50" y="176"/>
                    </a:lnTo>
                    <a:lnTo>
                      <a:pt x="15" y="203"/>
                    </a:lnTo>
                    <a:lnTo>
                      <a:pt x="0" y="333"/>
                    </a:lnTo>
                    <a:lnTo>
                      <a:pt x="67" y="332"/>
                    </a:lnTo>
                    <a:lnTo>
                      <a:pt x="89" y="350"/>
                    </a:lnTo>
                    <a:lnTo>
                      <a:pt x="157" y="355"/>
                    </a:lnTo>
                    <a:lnTo>
                      <a:pt x="183" y="345"/>
                    </a:lnTo>
                    <a:lnTo>
                      <a:pt x="183" y="345"/>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61" name="Freeform 270"/>
              <p:cNvSpPr>
                <a:spLocks/>
              </p:cNvSpPr>
              <p:nvPr/>
            </p:nvSpPr>
            <p:spPr bwMode="auto">
              <a:xfrm>
                <a:off x="4969181" y="2617057"/>
                <a:ext cx="251429" cy="227194"/>
              </a:xfrm>
              <a:custGeom>
                <a:avLst/>
                <a:gdLst/>
                <a:ahLst/>
                <a:cxnLst>
                  <a:cxn ang="0">
                    <a:pos x="37" y="385"/>
                  </a:cxn>
                  <a:cxn ang="0">
                    <a:pos x="358" y="350"/>
                  </a:cxn>
                  <a:cxn ang="0">
                    <a:pos x="391" y="299"/>
                  </a:cxn>
                  <a:cxn ang="0">
                    <a:pos x="411" y="232"/>
                  </a:cxn>
                  <a:cxn ang="0">
                    <a:pos x="430" y="213"/>
                  </a:cxn>
                  <a:cxn ang="0">
                    <a:pos x="421" y="49"/>
                  </a:cxn>
                  <a:cxn ang="0">
                    <a:pos x="295" y="0"/>
                  </a:cxn>
                  <a:cxn ang="0">
                    <a:pos x="261" y="22"/>
                  </a:cxn>
                  <a:cxn ang="0">
                    <a:pos x="216" y="7"/>
                  </a:cxn>
                  <a:cxn ang="0">
                    <a:pos x="197" y="68"/>
                  </a:cxn>
                  <a:cxn ang="0">
                    <a:pos x="186" y="60"/>
                  </a:cxn>
                  <a:cxn ang="0">
                    <a:pos x="156" y="122"/>
                  </a:cxn>
                  <a:cxn ang="0">
                    <a:pos x="179" y="155"/>
                  </a:cxn>
                  <a:cxn ang="0">
                    <a:pos x="118" y="178"/>
                  </a:cxn>
                  <a:cxn ang="0">
                    <a:pos x="107" y="216"/>
                  </a:cxn>
                  <a:cxn ang="0">
                    <a:pos x="49" y="208"/>
                  </a:cxn>
                  <a:cxn ang="0">
                    <a:pos x="0" y="227"/>
                  </a:cxn>
                  <a:cxn ang="0">
                    <a:pos x="7" y="270"/>
                  </a:cxn>
                  <a:cxn ang="0">
                    <a:pos x="7" y="332"/>
                  </a:cxn>
                  <a:cxn ang="0">
                    <a:pos x="34" y="332"/>
                  </a:cxn>
                  <a:cxn ang="0">
                    <a:pos x="37" y="385"/>
                  </a:cxn>
                </a:cxnLst>
                <a:rect l="0" t="0" r="r" b="b"/>
                <a:pathLst>
                  <a:path w="430" h="385">
                    <a:moveTo>
                      <a:pt x="37" y="385"/>
                    </a:moveTo>
                    <a:lnTo>
                      <a:pt x="358" y="350"/>
                    </a:lnTo>
                    <a:lnTo>
                      <a:pt x="391" y="299"/>
                    </a:lnTo>
                    <a:lnTo>
                      <a:pt x="411" y="232"/>
                    </a:lnTo>
                    <a:lnTo>
                      <a:pt x="430" y="213"/>
                    </a:lnTo>
                    <a:lnTo>
                      <a:pt x="421" y="49"/>
                    </a:lnTo>
                    <a:lnTo>
                      <a:pt x="295" y="0"/>
                    </a:lnTo>
                    <a:lnTo>
                      <a:pt x="261" y="22"/>
                    </a:lnTo>
                    <a:lnTo>
                      <a:pt x="216" y="7"/>
                    </a:lnTo>
                    <a:lnTo>
                      <a:pt x="197" y="68"/>
                    </a:lnTo>
                    <a:lnTo>
                      <a:pt x="186" y="60"/>
                    </a:lnTo>
                    <a:lnTo>
                      <a:pt x="156" y="122"/>
                    </a:lnTo>
                    <a:lnTo>
                      <a:pt x="179" y="155"/>
                    </a:lnTo>
                    <a:lnTo>
                      <a:pt x="118" y="178"/>
                    </a:lnTo>
                    <a:lnTo>
                      <a:pt x="107" y="216"/>
                    </a:lnTo>
                    <a:lnTo>
                      <a:pt x="49" y="208"/>
                    </a:lnTo>
                    <a:lnTo>
                      <a:pt x="0" y="227"/>
                    </a:lnTo>
                    <a:lnTo>
                      <a:pt x="7" y="270"/>
                    </a:lnTo>
                    <a:lnTo>
                      <a:pt x="7" y="332"/>
                    </a:lnTo>
                    <a:lnTo>
                      <a:pt x="34" y="332"/>
                    </a:lnTo>
                    <a:lnTo>
                      <a:pt x="37" y="385"/>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62" name="Freeform 271"/>
              <p:cNvSpPr>
                <a:spLocks/>
              </p:cNvSpPr>
              <p:nvPr/>
            </p:nvSpPr>
            <p:spPr bwMode="auto">
              <a:xfrm>
                <a:off x="1245221" y="2909925"/>
                <a:ext cx="65055" cy="67448"/>
              </a:xfrm>
              <a:custGeom>
                <a:avLst/>
                <a:gdLst/>
                <a:ahLst/>
                <a:cxnLst>
                  <a:cxn ang="0">
                    <a:pos x="0" y="28"/>
                  </a:cxn>
                  <a:cxn ang="0">
                    <a:pos x="27" y="0"/>
                  </a:cxn>
                  <a:cxn ang="0">
                    <a:pos x="86" y="60"/>
                  </a:cxn>
                  <a:cxn ang="0">
                    <a:pos x="109" y="100"/>
                  </a:cxn>
                  <a:cxn ang="0">
                    <a:pos x="65" y="113"/>
                  </a:cxn>
                  <a:cxn ang="0">
                    <a:pos x="18" y="67"/>
                  </a:cxn>
                  <a:cxn ang="0">
                    <a:pos x="0" y="28"/>
                  </a:cxn>
                </a:cxnLst>
                <a:rect l="0" t="0" r="r" b="b"/>
                <a:pathLst>
                  <a:path w="109" h="113">
                    <a:moveTo>
                      <a:pt x="0" y="28"/>
                    </a:moveTo>
                    <a:lnTo>
                      <a:pt x="27" y="0"/>
                    </a:lnTo>
                    <a:lnTo>
                      <a:pt x="86" y="60"/>
                    </a:lnTo>
                    <a:lnTo>
                      <a:pt x="109" y="100"/>
                    </a:lnTo>
                    <a:lnTo>
                      <a:pt x="65" y="113"/>
                    </a:lnTo>
                    <a:lnTo>
                      <a:pt x="18" y="67"/>
                    </a:lnTo>
                    <a:lnTo>
                      <a:pt x="0" y="28"/>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63" name="Freeform 272"/>
              <p:cNvSpPr>
                <a:spLocks/>
              </p:cNvSpPr>
              <p:nvPr/>
            </p:nvSpPr>
            <p:spPr bwMode="auto">
              <a:xfrm>
                <a:off x="5004346" y="3364314"/>
                <a:ext cx="66813" cy="19525"/>
              </a:xfrm>
              <a:custGeom>
                <a:avLst/>
                <a:gdLst/>
                <a:ahLst/>
                <a:cxnLst>
                  <a:cxn ang="0">
                    <a:pos x="54" y="35"/>
                  </a:cxn>
                  <a:cxn ang="0">
                    <a:pos x="54" y="35"/>
                  </a:cxn>
                  <a:cxn ang="0">
                    <a:pos x="42" y="33"/>
                  </a:cxn>
                  <a:cxn ang="0">
                    <a:pos x="29" y="28"/>
                  </a:cxn>
                  <a:cxn ang="0">
                    <a:pos x="14" y="23"/>
                  </a:cxn>
                  <a:cxn ang="0">
                    <a:pos x="5" y="20"/>
                  </a:cxn>
                  <a:cxn ang="0">
                    <a:pos x="5" y="20"/>
                  </a:cxn>
                  <a:cxn ang="0">
                    <a:pos x="0" y="19"/>
                  </a:cxn>
                  <a:cxn ang="0">
                    <a:pos x="0" y="19"/>
                  </a:cxn>
                  <a:cxn ang="0">
                    <a:pos x="4" y="19"/>
                  </a:cxn>
                  <a:cxn ang="0">
                    <a:pos x="5" y="18"/>
                  </a:cxn>
                  <a:cxn ang="0">
                    <a:pos x="6" y="16"/>
                  </a:cxn>
                  <a:cxn ang="0">
                    <a:pos x="6" y="16"/>
                  </a:cxn>
                  <a:cxn ang="0">
                    <a:pos x="6" y="14"/>
                  </a:cxn>
                  <a:cxn ang="0">
                    <a:pos x="9" y="13"/>
                  </a:cxn>
                  <a:cxn ang="0">
                    <a:pos x="16" y="11"/>
                  </a:cxn>
                  <a:cxn ang="0">
                    <a:pos x="29" y="11"/>
                  </a:cxn>
                  <a:cxn ang="0">
                    <a:pos x="46" y="11"/>
                  </a:cxn>
                  <a:cxn ang="0">
                    <a:pos x="46" y="11"/>
                  </a:cxn>
                  <a:cxn ang="0">
                    <a:pos x="51" y="10"/>
                  </a:cxn>
                  <a:cxn ang="0">
                    <a:pos x="59" y="9"/>
                  </a:cxn>
                  <a:cxn ang="0">
                    <a:pos x="73" y="5"/>
                  </a:cxn>
                  <a:cxn ang="0">
                    <a:pos x="86" y="1"/>
                  </a:cxn>
                  <a:cxn ang="0">
                    <a:pos x="93" y="0"/>
                  </a:cxn>
                  <a:cxn ang="0">
                    <a:pos x="98" y="0"/>
                  </a:cxn>
                  <a:cxn ang="0">
                    <a:pos x="98" y="0"/>
                  </a:cxn>
                  <a:cxn ang="0">
                    <a:pos x="100" y="1"/>
                  </a:cxn>
                  <a:cxn ang="0">
                    <a:pos x="103" y="4"/>
                  </a:cxn>
                  <a:cxn ang="0">
                    <a:pos x="108" y="10"/>
                  </a:cxn>
                  <a:cxn ang="0">
                    <a:pos x="112" y="18"/>
                  </a:cxn>
                  <a:cxn ang="0">
                    <a:pos x="112" y="23"/>
                  </a:cxn>
                  <a:cxn ang="0">
                    <a:pos x="112" y="23"/>
                  </a:cxn>
                  <a:cxn ang="0">
                    <a:pos x="110" y="24"/>
                  </a:cxn>
                  <a:cxn ang="0">
                    <a:pos x="107" y="26"/>
                  </a:cxn>
                  <a:cxn ang="0">
                    <a:pos x="93" y="31"/>
                  </a:cxn>
                  <a:cxn ang="0">
                    <a:pos x="74" y="34"/>
                  </a:cxn>
                  <a:cxn ang="0">
                    <a:pos x="54" y="35"/>
                  </a:cxn>
                  <a:cxn ang="0">
                    <a:pos x="54" y="35"/>
                  </a:cxn>
                </a:cxnLst>
                <a:rect l="0" t="0" r="r" b="b"/>
                <a:pathLst>
                  <a:path w="112" h="35">
                    <a:moveTo>
                      <a:pt x="54" y="35"/>
                    </a:moveTo>
                    <a:lnTo>
                      <a:pt x="54" y="35"/>
                    </a:lnTo>
                    <a:lnTo>
                      <a:pt x="42" y="33"/>
                    </a:lnTo>
                    <a:lnTo>
                      <a:pt x="29" y="28"/>
                    </a:lnTo>
                    <a:lnTo>
                      <a:pt x="14" y="23"/>
                    </a:lnTo>
                    <a:lnTo>
                      <a:pt x="5" y="20"/>
                    </a:lnTo>
                    <a:lnTo>
                      <a:pt x="5" y="20"/>
                    </a:lnTo>
                    <a:lnTo>
                      <a:pt x="0" y="19"/>
                    </a:lnTo>
                    <a:lnTo>
                      <a:pt x="0" y="19"/>
                    </a:lnTo>
                    <a:lnTo>
                      <a:pt x="4" y="19"/>
                    </a:lnTo>
                    <a:lnTo>
                      <a:pt x="5" y="18"/>
                    </a:lnTo>
                    <a:lnTo>
                      <a:pt x="6" y="16"/>
                    </a:lnTo>
                    <a:lnTo>
                      <a:pt x="6" y="16"/>
                    </a:lnTo>
                    <a:lnTo>
                      <a:pt x="6" y="14"/>
                    </a:lnTo>
                    <a:lnTo>
                      <a:pt x="9" y="13"/>
                    </a:lnTo>
                    <a:lnTo>
                      <a:pt x="16" y="11"/>
                    </a:lnTo>
                    <a:lnTo>
                      <a:pt x="29" y="11"/>
                    </a:lnTo>
                    <a:lnTo>
                      <a:pt x="46" y="11"/>
                    </a:lnTo>
                    <a:lnTo>
                      <a:pt x="46" y="11"/>
                    </a:lnTo>
                    <a:lnTo>
                      <a:pt x="51" y="10"/>
                    </a:lnTo>
                    <a:lnTo>
                      <a:pt x="59" y="9"/>
                    </a:lnTo>
                    <a:lnTo>
                      <a:pt x="73" y="5"/>
                    </a:lnTo>
                    <a:lnTo>
                      <a:pt x="86" y="1"/>
                    </a:lnTo>
                    <a:lnTo>
                      <a:pt x="93" y="0"/>
                    </a:lnTo>
                    <a:lnTo>
                      <a:pt x="98" y="0"/>
                    </a:lnTo>
                    <a:lnTo>
                      <a:pt x="98" y="0"/>
                    </a:lnTo>
                    <a:lnTo>
                      <a:pt x="100" y="1"/>
                    </a:lnTo>
                    <a:lnTo>
                      <a:pt x="103" y="4"/>
                    </a:lnTo>
                    <a:lnTo>
                      <a:pt x="108" y="10"/>
                    </a:lnTo>
                    <a:lnTo>
                      <a:pt x="112" y="18"/>
                    </a:lnTo>
                    <a:lnTo>
                      <a:pt x="112" y="23"/>
                    </a:lnTo>
                    <a:lnTo>
                      <a:pt x="112" y="23"/>
                    </a:lnTo>
                    <a:lnTo>
                      <a:pt x="110" y="24"/>
                    </a:lnTo>
                    <a:lnTo>
                      <a:pt x="107" y="26"/>
                    </a:lnTo>
                    <a:lnTo>
                      <a:pt x="93" y="31"/>
                    </a:lnTo>
                    <a:lnTo>
                      <a:pt x="74" y="34"/>
                    </a:lnTo>
                    <a:lnTo>
                      <a:pt x="54" y="35"/>
                    </a:lnTo>
                    <a:lnTo>
                      <a:pt x="54" y="35"/>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64" name="Freeform 273"/>
              <p:cNvSpPr>
                <a:spLocks/>
              </p:cNvSpPr>
              <p:nvPr/>
            </p:nvSpPr>
            <p:spPr bwMode="auto">
              <a:xfrm>
                <a:off x="5071159" y="1697630"/>
                <a:ext cx="3862862" cy="1464339"/>
              </a:xfrm>
              <a:custGeom>
                <a:avLst/>
                <a:gdLst/>
                <a:ahLst/>
                <a:cxnLst>
                  <a:cxn ang="0">
                    <a:pos x="1119" y="1805"/>
                  </a:cxn>
                  <a:cxn ang="0">
                    <a:pos x="1540" y="1941"/>
                  </a:cxn>
                  <a:cxn ang="0">
                    <a:pos x="1820" y="1798"/>
                  </a:cxn>
                  <a:cxn ang="0">
                    <a:pos x="2269" y="1862"/>
                  </a:cxn>
                  <a:cxn ang="0">
                    <a:pos x="2683" y="2119"/>
                  </a:cxn>
                  <a:cxn ang="0">
                    <a:pos x="3014" y="2053"/>
                  </a:cxn>
                  <a:cxn ang="0">
                    <a:pos x="3318" y="2004"/>
                  </a:cxn>
                  <a:cxn ang="0">
                    <a:pos x="3761" y="2019"/>
                  </a:cxn>
                  <a:cxn ang="0">
                    <a:pos x="3978" y="1829"/>
                  </a:cxn>
                  <a:cxn ang="0">
                    <a:pos x="4457" y="2111"/>
                  </a:cxn>
                  <a:cxn ang="0">
                    <a:pos x="4626" y="2355"/>
                  </a:cxn>
                  <a:cxn ang="0">
                    <a:pos x="4843" y="2217"/>
                  </a:cxn>
                  <a:cxn ang="0">
                    <a:pos x="4686" y="1814"/>
                  </a:cxn>
                  <a:cxn ang="0">
                    <a:pos x="4860" y="1431"/>
                  </a:cxn>
                  <a:cxn ang="0">
                    <a:pos x="5322" y="1292"/>
                  </a:cxn>
                  <a:cxn ang="0">
                    <a:pos x="5607" y="1332"/>
                  </a:cxn>
                  <a:cxn ang="0">
                    <a:pos x="5535" y="1912"/>
                  </a:cxn>
                  <a:cxn ang="0">
                    <a:pos x="5737" y="1612"/>
                  </a:cxn>
                  <a:cxn ang="0">
                    <a:pos x="5639" y="1504"/>
                  </a:cxn>
                  <a:cxn ang="0">
                    <a:pos x="5756" y="1356"/>
                  </a:cxn>
                  <a:cxn ang="0">
                    <a:pos x="6002" y="1237"/>
                  </a:cxn>
                  <a:cxn ang="0">
                    <a:pos x="6133" y="1023"/>
                  </a:cxn>
                  <a:cxn ang="0">
                    <a:pos x="6377" y="1027"/>
                  </a:cxn>
                  <a:cxn ang="0">
                    <a:pos x="6578" y="953"/>
                  </a:cxn>
                  <a:cxn ang="0">
                    <a:pos x="6247" y="806"/>
                  </a:cxn>
                  <a:cxn ang="0">
                    <a:pos x="5835" y="616"/>
                  </a:cxn>
                  <a:cxn ang="0">
                    <a:pos x="5334" y="644"/>
                  </a:cxn>
                  <a:cxn ang="0">
                    <a:pos x="4898" y="561"/>
                  </a:cxn>
                  <a:cxn ang="0">
                    <a:pos x="4425" y="391"/>
                  </a:cxn>
                  <a:cxn ang="0">
                    <a:pos x="4097" y="498"/>
                  </a:cxn>
                  <a:cxn ang="0">
                    <a:pos x="3868" y="368"/>
                  </a:cxn>
                  <a:cxn ang="0">
                    <a:pos x="3161" y="340"/>
                  </a:cxn>
                  <a:cxn ang="0">
                    <a:pos x="3172" y="134"/>
                  </a:cxn>
                  <a:cxn ang="0">
                    <a:pos x="2745" y="31"/>
                  </a:cxn>
                  <a:cxn ang="0">
                    <a:pos x="2517" y="130"/>
                  </a:cxn>
                  <a:cxn ang="0">
                    <a:pos x="2180" y="276"/>
                  </a:cxn>
                  <a:cxn ang="0">
                    <a:pos x="2070" y="454"/>
                  </a:cxn>
                  <a:cxn ang="0">
                    <a:pos x="1900" y="510"/>
                  </a:cxn>
                  <a:cxn ang="0">
                    <a:pos x="1761" y="482"/>
                  </a:cxn>
                  <a:cxn ang="0">
                    <a:pos x="1912" y="684"/>
                  </a:cxn>
                  <a:cxn ang="0">
                    <a:pos x="1951" y="774"/>
                  </a:cxn>
                  <a:cxn ang="0">
                    <a:pos x="1659" y="898"/>
                  </a:cxn>
                  <a:cxn ang="0">
                    <a:pos x="1777" y="778"/>
                  </a:cxn>
                  <a:cxn ang="0">
                    <a:pos x="1722" y="585"/>
                  </a:cxn>
                  <a:cxn ang="0">
                    <a:pos x="1481" y="537"/>
                  </a:cxn>
                  <a:cxn ang="0">
                    <a:pos x="1430" y="671"/>
                  </a:cxn>
                  <a:cxn ang="0">
                    <a:pos x="1181" y="708"/>
                  </a:cxn>
                  <a:cxn ang="0">
                    <a:pos x="793" y="846"/>
                  </a:cxn>
                  <a:cxn ang="0">
                    <a:pos x="644" y="889"/>
                  </a:cxn>
                  <a:cxn ang="0">
                    <a:pos x="482" y="1071"/>
                  </a:cxn>
                  <a:cxn ang="0">
                    <a:pos x="370" y="1115"/>
                  </a:cxn>
                  <a:cxn ang="0">
                    <a:pos x="438" y="909"/>
                  </a:cxn>
                  <a:cxn ang="0">
                    <a:pos x="64" y="749"/>
                  </a:cxn>
                  <a:cxn ang="0">
                    <a:pos x="163" y="1176"/>
                  </a:cxn>
                  <a:cxn ang="0">
                    <a:pos x="0" y="1416"/>
                  </a:cxn>
                  <a:cxn ang="0">
                    <a:pos x="361" y="1911"/>
                  </a:cxn>
                  <a:cxn ang="0">
                    <a:pos x="531" y="2407"/>
                  </a:cxn>
                  <a:cxn ang="0">
                    <a:pos x="900" y="2339"/>
                  </a:cxn>
                </a:cxnLst>
                <a:rect l="0" t="0" r="r" b="b"/>
                <a:pathLst>
                  <a:path w="6591" h="2473">
                    <a:moveTo>
                      <a:pt x="964" y="2280"/>
                    </a:moveTo>
                    <a:lnTo>
                      <a:pt x="999" y="2245"/>
                    </a:lnTo>
                    <a:lnTo>
                      <a:pt x="1018" y="2161"/>
                    </a:lnTo>
                    <a:lnTo>
                      <a:pt x="1059" y="2116"/>
                    </a:lnTo>
                    <a:lnTo>
                      <a:pt x="1055" y="2055"/>
                    </a:lnTo>
                    <a:lnTo>
                      <a:pt x="1003" y="2021"/>
                    </a:lnTo>
                    <a:lnTo>
                      <a:pt x="980" y="1969"/>
                    </a:lnTo>
                    <a:lnTo>
                      <a:pt x="1119" y="1805"/>
                    </a:lnTo>
                    <a:lnTo>
                      <a:pt x="1168" y="1862"/>
                    </a:lnTo>
                    <a:lnTo>
                      <a:pt x="1188" y="1824"/>
                    </a:lnTo>
                    <a:lnTo>
                      <a:pt x="1249" y="1809"/>
                    </a:lnTo>
                    <a:lnTo>
                      <a:pt x="1300" y="1819"/>
                    </a:lnTo>
                    <a:lnTo>
                      <a:pt x="1388" y="1824"/>
                    </a:lnTo>
                    <a:lnTo>
                      <a:pt x="1502" y="1896"/>
                    </a:lnTo>
                    <a:lnTo>
                      <a:pt x="1499" y="1926"/>
                    </a:lnTo>
                    <a:lnTo>
                      <a:pt x="1540" y="1941"/>
                    </a:lnTo>
                    <a:lnTo>
                      <a:pt x="1600" y="1933"/>
                    </a:lnTo>
                    <a:lnTo>
                      <a:pt x="1683" y="1984"/>
                    </a:lnTo>
                    <a:lnTo>
                      <a:pt x="1725" y="1999"/>
                    </a:lnTo>
                    <a:lnTo>
                      <a:pt x="1751" y="1972"/>
                    </a:lnTo>
                    <a:lnTo>
                      <a:pt x="1726" y="1915"/>
                    </a:lnTo>
                    <a:lnTo>
                      <a:pt x="1777" y="1888"/>
                    </a:lnTo>
                    <a:lnTo>
                      <a:pt x="1831" y="1862"/>
                    </a:lnTo>
                    <a:lnTo>
                      <a:pt x="1820" y="1798"/>
                    </a:lnTo>
                    <a:lnTo>
                      <a:pt x="1850" y="1790"/>
                    </a:lnTo>
                    <a:lnTo>
                      <a:pt x="1910" y="1805"/>
                    </a:lnTo>
                    <a:lnTo>
                      <a:pt x="2023" y="1817"/>
                    </a:lnTo>
                    <a:lnTo>
                      <a:pt x="2091" y="1802"/>
                    </a:lnTo>
                    <a:lnTo>
                      <a:pt x="2179" y="1787"/>
                    </a:lnTo>
                    <a:lnTo>
                      <a:pt x="2217" y="1820"/>
                    </a:lnTo>
                    <a:lnTo>
                      <a:pt x="2220" y="1858"/>
                    </a:lnTo>
                    <a:lnTo>
                      <a:pt x="2269" y="1862"/>
                    </a:lnTo>
                    <a:lnTo>
                      <a:pt x="2341" y="1836"/>
                    </a:lnTo>
                    <a:lnTo>
                      <a:pt x="2401" y="1836"/>
                    </a:lnTo>
                    <a:lnTo>
                      <a:pt x="2470" y="1965"/>
                    </a:lnTo>
                    <a:lnTo>
                      <a:pt x="2516" y="1969"/>
                    </a:lnTo>
                    <a:lnTo>
                      <a:pt x="2542" y="2003"/>
                    </a:lnTo>
                    <a:lnTo>
                      <a:pt x="2613" y="2033"/>
                    </a:lnTo>
                    <a:lnTo>
                      <a:pt x="2655" y="2143"/>
                    </a:lnTo>
                    <a:lnTo>
                      <a:pt x="2683" y="2119"/>
                    </a:lnTo>
                    <a:lnTo>
                      <a:pt x="2742" y="2104"/>
                    </a:lnTo>
                    <a:lnTo>
                      <a:pt x="2876" y="2092"/>
                    </a:lnTo>
                    <a:lnTo>
                      <a:pt x="2892" y="2112"/>
                    </a:lnTo>
                    <a:lnTo>
                      <a:pt x="2939" y="2119"/>
                    </a:lnTo>
                    <a:lnTo>
                      <a:pt x="2959" y="2139"/>
                    </a:lnTo>
                    <a:lnTo>
                      <a:pt x="3054" y="2128"/>
                    </a:lnTo>
                    <a:lnTo>
                      <a:pt x="3030" y="2077"/>
                    </a:lnTo>
                    <a:lnTo>
                      <a:pt x="3014" y="2053"/>
                    </a:lnTo>
                    <a:lnTo>
                      <a:pt x="3054" y="2049"/>
                    </a:lnTo>
                    <a:lnTo>
                      <a:pt x="3054" y="1970"/>
                    </a:lnTo>
                    <a:lnTo>
                      <a:pt x="3054" y="1890"/>
                    </a:lnTo>
                    <a:lnTo>
                      <a:pt x="3137" y="1921"/>
                    </a:lnTo>
                    <a:lnTo>
                      <a:pt x="3192" y="1925"/>
                    </a:lnTo>
                    <a:lnTo>
                      <a:pt x="3231" y="1964"/>
                    </a:lnTo>
                    <a:lnTo>
                      <a:pt x="3251" y="2004"/>
                    </a:lnTo>
                    <a:lnTo>
                      <a:pt x="3318" y="2004"/>
                    </a:lnTo>
                    <a:lnTo>
                      <a:pt x="3417" y="2011"/>
                    </a:lnTo>
                    <a:lnTo>
                      <a:pt x="3472" y="2043"/>
                    </a:lnTo>
                    <a:lnTo>
                      <a:pt x="3516" y="2055"/>
                    </a:lnTo>
                    <a:lnTo>
                      <a:pt x="3527" y="2090"/>
                    </a:lnTo>
                    <a:lnTo>
                      <a:pt x="3647" y="2075"/>
                    </a:lnTo>
                    <a:lnTo>
                      <a:pt x="3666" y="2043"/>
                    </a:lnTo>
                    <a:lnTo>
                      <a:pt x="3706" y="2067"/>
                    </a:lnTo>
                    <a:lnTo>
                      <a:pt x="3761" y="2019"/>
                    </a:lnTo>
                    <a:lnTo>
                      <a:pt x="3805" y="2015"/>
                    </a:lnTo>
                    <a:lnTo>
                      <a:pt x="3844" y="2039"/>
                    </a:lnTo>
                    <a:lnTo>
                      <a:pt x="3879" y="2075"/>
                    </a:lnTo>
                    <a:lnTo>
                      <a:pt x="3939" y="2075"/>
                    </a:lnTo>
                    <a:lnTo>
                      <a:pt x="3951" y="1987"/>
                    </a:lnTo>
                    <a:lnTo>
                      <a:pt x="3986" y="1956"/>
                    </a:lnTo>
                    <a:lnTo>
                      <a:pt x="3954" y="1877"/>
                    </a:lnTo>
                    <a:lnTo>
                      <a:pt x="3978" y="1829"/>
                    </a:lnTo>
                    <a:lnTo>
                      <a:pt x="4172" y="1834"/>
                    </a:lnTo>
                    <a:lnTo>
                      <a:pt x="4219" y="1884"/>
                    </a:lnTo>
                    <a:lnTo>
                      <a:pt x="4263" y="1925"/>
                    </a:lnTo>
                    <a:lnTo>
                      <a:pt x="4295" y="1964"/>
                    </a:lnTo>
                    <a:lnTo>
                      <a:pt x="4306" y="2019"/>
                    </a:lnTo>
                    <a:lnTo>
                      <a:pt x="4342" y="2063"/>
                    </a:lnTo>
                    <a:lnTo>
                      <a:pt x="4421" y="2079"/>
                    </a:lnTo>
                    <a:lnTo>
                      <a:pt x="4457" y="2111"/>
                    </a:lnTo>
                    <a:lnTo>
                      <a:pt x="4495" y="2138"/>
                    </a:lnTo>
                    <a:lnTo>
                      <a:pt x="4512" y="2166"/>
                    </a:lnTo>
                    <a:lnTo>
                      <a:pt x="4559" y="2170"/>
                    </a:lnTo>
                    <a:lnTo>
                      <a:pt x="4639" y="2154"/>
                    </a:lnTo>
                    <a:lnTo>
                      <a:pt x="4654" y="2177"/>
                    </a:lnTo>
                    <a:lnTo>
                      <a:pt x="4662" y="2217"/>
                    </a:lnTo>
                    <a:lnTo>
                      <a:pt x="4630" y="2241"/>
                    </a:lnTo>
                    <a:lnTo>
                      <a:pt x="4626" y="2355"/>
                    </a:lnTo>
                    <a:lnTo>
                      <a:pt x="4583" y="2348"/>
                    </a:lnTo>
                    <a:lnTo>
                      <a:pt x="4559" y="2394"/>
                    </a:lnTo>
                    <a:lnTo>
                      <a:pt x="4563" y="2446"/>
                    </a:lnTo>
                    <a:lnTo>
                      <a:pt x="4607" y="2455"/>
                    </a:lnTo>
                    <a:lnTo>
                      <a:pt x="4662" y="2473"/>
                    </a:lnTo>
                    <a:lnTo>
                      <a:pt x="4736" y="2418"/>
                    </a:lnTo>
                    <a:lnTo>
                      <a:pt x="4793" y="2324"/>
                    </a:lnTo>
                    <a:lnTo>
                      <a:pt x="4843" y="2217"/>
                    </a:lnTo>
                    <a:lnTo>
                      <a:pt x="4883" y="2114"/>
                    </a:lnTo>
                    <a:lnTo>
                      <a:pt x="4860" y="2008"/>
                    </a:lnTo>
                    <a:lnTo>
                      <a:pt x="4876" y="1976"/>
                    </a:lnTo>
                    <a:lnTo>
                      <a:pt x="4863" y="1862"/>
                    </a:lnTo>
                    <a:lnTo>
                      <a:pt x="4816" y="1790"/>
                    </a:lnTo>
                    <a:lnTo>
                      <a:pt x="4742" y="1766"/>
                    </a:lnTo>
                    <a:lnTo>
                      <a:pt x="4718" y="1810"/>
                    </a:lnTo>
                    <a:lnTo>
                      <a:pt x="4686" y="1814"/>
                    </a:lnTo>
                    <a:lnTo>
                      <a:pt x="4677" y="1770"/>
                    </a:lnTo>
                    <a:lnTo>
                      <a:pt x="4607" y="1735"/>
                    </a:lnTo>
                    <a:lnTo>
                      <a:pt x="4595" y="1700"/>
                    </a:lnTo>
                    <a:lnTo>
                      <a:pt x="4639" y="1656"/>
                    </a:lnTo>
                    <a:lnTo>
                      <a:pt x="4690" y="1573"/>
                    </a:lnTo>
                    <a:lnTo>
                      <a:pt x="4718" y="1514"/>
                    </a:lnTo>
                    <a:lnTo>
                      <a:pt x="4753" y="1459"/>
                    </a:lnTo>
                    <a:lnTo>
                      <a:pt x="4860" y="1431"/>
                    </a:lnTo>
                    <a:lnTo>
                      <a:pt x="4946" y="1426"/>
                    </a:lnTo>
                    <a:lnTo>
                      <a:pt x="5065" y="1439"/>
                    </a:lnTo>
                    <a:lnTo>
                      <a:pt x="5093" y="1391"/>
                    </a:lnTo>
                    <a:lnTo>
                      <a:pt x="5180" y="1411"/>
                    </a:lnTo>
                    <a:lnTo>
                      <a:pt x="5180" y="1442"/>
                    </a:lnTo>
                    <a:lnTo>
                      <a:pt x="5294" y="1422"/>
                    </a:lnTo>
                    <a:lnTo>
                      <a:pt x="5303" y="1367"/>
                    </a:lnTo>
                    <a:lnTo>
                      <a:pt x="5322" y="1292"/>
                    </a:lnTo>
                    <a:lnTo>
                      <a:pt x="5345" y="1249"/>
                    </a:lnTo>
                    <a:lnTo>
                      <a:pt x="5465" y="1249"/>
                    </a:lnTo>
                    <a:lnTo>
                      <a:pt x="5504" y="1296"/>
                    </a:lnTo>
                    <a:lnTo>
                      <a:pt x="5531" y="1308"/>
                    </a:lnTo>
                    <a:lnTo>
                      <a:pt x="5571" y="1237"/>
                    </a:lnTo>
                    <a:lnTo>
                      <a:pt x="5603" y="1225"/>
                    </a:lnTo>
                    <a:lnTo>
                      <a:pt x="5630" y="1281"/>
                    </a:lnTo>
                    <a:lnTo>
                      <a:pt x="5607" y="1332"/>
                    </a:lnTo>
                    <a:lnTo>
                      <a:pt x="5544" y="1383"/>
                    </a:lnTo>
                    <a:lnTo>
                      <a:pt x="5487" y="1466"/>
                    </a:lnTo>
                    <a:lnTo>
                      <a:pt x="5441" y="1529"/>
                    </a:lnTo>
                    <a:lnTo>
                      <a:pt x="5432" y="1621"/>
                    </a:lnTo>
                    <a:lnTo>
                      <a:pt x="5445" y="1719"/>
                    </a:lnTo>
                    <a:lnTo>
                      <a:pt x="5484" y="1787"/>
                    </a:lnTo>
                    <a:lnTo>
                      <a:pt x="5504" y="1866"/>
                    </a:lnTo>
                    <a:lnTo>
                      <a:pt x="5535" y="1912"/>
                    </a:lnTo>
                    <a:lnTo>
                      <a:pt x="5575" y="1936"/>
                    </a:lnTo>
                    <a:lnTo>
                      <a:pt x="5618" y="1866"/>
                    </a:lnTo>
                    <a:lnTo>
                      <a:pt x="5662" y="1778"/>
                    </a:lnTo>
                    <a:lnTo>
                      <a:pt x="5662" y="1728"/>
                    </a:lnTo>
                    <a:lnTo>
                      <a:pt x="5709" y="1728"/>
                    </a:lnTo>
                    <a:lnTo>
                      <a:pt x="5701" y="1663"/>
                    </a:lnTo>
                    <a:lnTo>
                      <a:pt x="5709" y="1616"/>
                    </a:lnTo>
                    <a:lnTo>
                      <a:pt x="5737" y="1612"/>
                    </a:lnTo>
                    <a:lnTo>
                      <a:pt x="5717" y="1577"/>
                    </a:lnTo>
                    <a:lnTo>
                      <a:pt x="5666" y="1522"/>
                    </a:lnTo>
                    <a:lnTo>
                      <a:pt x="5666" y="1522"/>
                    </a:lnTo>
                    <a:lnTo>
                      <a:pt x="5662" y="1520"/>
                    </a:lnTo>
                    <a:lnTo>
                      <a:pt x="5652" y="1517"/>
                    </a:lnTo>
                    <a:lnTo>
                      <a:pt x="5647" y="1514"/>
                    </a:lnTo>
                    <a:lnTo>
                      <a:pt x="5643" y="1510"/>
                    </a:lnTo>
                    <a:lnTo>
                      <a:pt x="5639" y="1504"/>
                    </a:lnTo>
                    <a:lnTo>
                      <a:pt x="5638" y="1498"/>
                    </a:lnTo>
                    <a:lnTo>
                      <a:pt x="5638" y="1498"/>
                    </a:lnTo>
                    <a:lnTo>
                      <a:pt x="5639" y="1489"/>
                    </a:lnTo>
                    <a:lnTo>
                      <a:pt x="5640" y="1479"/>
                    </a:lnTo>
                    <a:lnTo>
                      <a:pt x="5645" y="1455"/>
                    </a:lnTo>
                    <a:lnTo>
                      <a:pt x="5654" y="1426"/>
                    </a:lnTo>
                    <a:lnTo>
                      <a:pt x="5682" y="1391"/>
                    </a:lnTo>
                    <a:lnTo>
                      <a:pt x="5756" y="1356"/>
                    </a:lnTo>
                    <a:lnTo>
                      <a:pt x="5796" y="1328"/>
                    </a:lnTo>
                    <a:lnTo>
                      <a:pt x="5851" y="1316"/>
                    </a:lnTo>
                    <a:lnTo>
                      <a:pt x="5887" y="1328"/>
                    </a:lnTo>
                    <a:lnTo>
                      <a:pt x="5919" y="1367"/>
                    </a:lnTo>
                    <a:lnTo>
                      <a:pt x="5942" y="1387"/>
                    </a:lnTo>
                    <a:lnTo>
                      <a:pt x="5969" y="1304"/>
                    </a:lnTo>
                    <a:lnTo>
                      <a:pt x="5993" y="1281"/>
                    </a:lnTo>
                    <a:lnTo>
                      <a:pt x="6002" y="1237"/>
                    </a:lnTo>
                    <a:lnTo>
                      <a:pt x="6065" y="1240"/>
                    </a:lnTo>
                    <a:lnTo>
                      <a:pt x="6124" y="1198"/>
                    </a:lnTo>
                    <a:lnTo>
                      <a:pt x="6160" y="1190"/>
                    </a:lnTo>
                    <a:lnTo>
                      <a:pt x="6227" y="1218"/>
                    </a:lnTo>
                    <a:lnTo>
                      <a:pt x="6243" y="1181"/>
                    </a:lnTo>
                    <a:lnTo>
                      <a:pt x="6183" y="1106"/>
                    </a:lnTo>
                    <a:lnTo>
                      <a:pt x="6100" y="1051"/>
                    </a:lnTo>
                    <a:lnTo>
                      <a:pt x="6133" y="1023"/>
                    </a:lnTo>
                    <a:lnTo>
                      <a:pt x="6188" y="988"/>
                    </a:lnTo>
                    <a:lnTo>
                      <a:pt x="6168" y="957"/>
                    </a:lnTo>
                    <a:lnTo>
                      <a:pt x="6168" y="905"/>
                    </a:lnTo>
                    <a:lnTo>
                      <a:pt x="6219" y="889"/>
                    </a:lnTo>
                    <a:lnTo>
                      <a:pt x="6238" y="944"/>
                    </a:lnTo>
                    <a:lnTo>
                      <a:pt x="6254" y="988"/>
                    </a:lnTo>
                    <a:lnTo>
                      <a:pt x="6341" y="992"/>
                    </a:lnTo>
                    <a:lnTo>
                      <a:pt x="6377" y="1027"/>
                    </a:lnTo>
                    <a:lnTo>
                      <a:pt x="6436" y="1032"/>
                    </a:lnTo>
                    <a:lnTo>
                      <a:pt x="6468" y="1078"/>
                    </a:lnTo>
                    <a:lnTo>
                      <a:pt x="6499" y="1091"/>
                    </a:lnTo>
                    <a:lnTo>
                      <a:pt x="6539" y="1051"/>
                    </a:lnTo>
                    <a:lnTo>
                      <a:pt x="6499" y="1004"/>
                    </a:lnTo>
                    <a:lnTo>
                      <a:pt x="6512" y="968"/>
                    </a:lnTo>
                    <a:lnTo>
                      <a:pt x="6547" y="968"/>
                    </a:lnTo>
                    <a:lnTo>
                      <a:pt x="6578" y="953"/>
                    </a:lnTo>
                    <a:lnTo>
                      <a:pt x="6591" y="892"/>
                    </a:lnTo>
                    <a:lnTo>
                      <a:pt x="6503" y="892"/>
                    </a:lnTo>
                    <a:lnTo>
                      <a:pt x="6451" y="861"/>
                    </a:lnTo>
                    <a:lnTo>
                      <a:pt x="6381" y="870"/>
                    </a:lnTo>
                    <a:lnTo>
                      <a:pt x="6361" y="901"/>
                    </a:lnTo>
                    <a:lnTo>
                      <a:pt x="6333" y="850"/>
                    </a:lnTo>
                    <a:lnTo>
                      <a:pt x="6313" y="822"/>
                    </a:lnTo>
                    <a:lnTo>
                      <a:pt x="6247" y="806"/>
                    </a:lnTo>
                    <a:lnTo>
                      <a:pt x="6238" y="767"/>
                    </a:lnTo>
                    <a:lnTo>
                      <a:pt x="6148" y="767"/>
                    </a:lnTo>
                    <a:lnTo>
                      <a:pt x="6109" y="719"/>
                    </a:lnTo>
                    <a:lnTo>
                      <a:pt x="6045" y="688"/>
                    </a:lnTo>
                    <a:lnTo>
                      <a:pt x="5989" y="679"/>
                    </a:lnTo>
                    <a:lnTo>
                      <a:pt x="5927" y="656"/>
                    </a:lnTo>
                    <a:lnTo>
                      <a:pt x="5899" y="636"/>
                    </a:lnTo>
                    <a:lnTo>
                      <a:pt x="5835" y="616"/>
                    </a:lnTo>
                    <a:lnTo>
                      <a:pt x="5752" y="616"/>
                    </a:lnTo>
                    <a:lnTo>
                      <a:pt x="5650" y="605"/>
                    </a:lnTo>
                    <a:lnTo>
                      <a:pt x="5638" y="668"/>
                    </a:lnTo>
                    <a:lnTo>
                      <a:pt x="5590" y="675"/>
                    </a:lnTo>
                    <a:lnTo>
                      <a:pt x="5563" y="644"/>
                    </a:lnTo>
                    <a:lnTo>
                      <a:pt x="5511" y="656"/>
                    </a:lnTo>
                    <a:lnTo>
                      <a:pt x="5445" y="633"/>
                    </a:lnTo>
                    <a:lnTo>
                      <a:pt x="5334" y="644"/>
                    </a:lnTo>
                    <a:lnTo>
                      <a:pt x="5310" y="684"/>
                    </a:lnTo>
                    <a:lnTo>
                      <a:pt x="5270" y="671"/>
                    </a:lnTo>
                    <a:lnTo>
                      <a:pt x="5219" y="629"/>
                    </a:lnTo>
                    <a:lnTo>
                      <a:pt x="5168" y="572"/>
                    </a:lnTo>
                    <a:lnTo>
                      <a:pt x="5042" y="545"/>
                    </a:lnTo>
                    <a:lnTo>
                      <a:pt x="4998" y="557"/>
                    </a:lnTo>
                    <a:lnTo>
                      <a:pt x="4970" y="569"/>
                    </a:lnTo>
                    <a:lnTo>
                      <a:pt x="4898" y="561"/>
                    </a:lnTo>
                    <a:lnTo>
                      <a:pt x="4812" y="513"/>
                    </a:lnTo>
                    <a:lnTo>
                      <a:pt x="4757" y="486"/>
                    </a:lnTo>
                    <a:lnTo>
                      <a:pt x="4745" y="462"/>
                    </a:lnTo>
                    <a:lnTo>
                      <a:pt x="4611" y="462"/>
                    </a:lnTo>
                    <a:lnTo>
                      <a:pt x="4571" y="478"/>
                    </a:lnTo>
                    <a:lnTo>
                      <a:pt x="4532" y="430"/>
                    </a:lnTo>
                    <a:lnTo>
                      <a:pt x="4457" y="430"/>
                    </a:lnTo>
                    <a:lnTo>
                      <a:pt x="4425" y="391"/>
                    </a:lnTo>
                    <a:lnTo>
                      <a:pt x="4381" y="415"/>
                    </a:lnTo>
                    <a:lnTo>
                      <a:pt x="4342" y="443"/>
                    </a:lnTo>
                    <a:lnTo>
                      <a:pt x="4370" y="506"/>
                    </a:lnTo>
                    <a:lnTo>
                      <a:pt x="4311" y="517"/>
                    </a:lnTo>
                    <a:lnTo>
                      <a:pt x="4239" y="506"/>
                    </a:lnTo>
                    <a:lnTo>
                      <a:pt x="4184" y="502"/>
                    </a:lnTo>
                    <a:lnTo>
                      <a:pt x="4148" y="522"/>
                    </a:lnTo>
                    <a:lnTo>
                      <a:pt x="4097" y="498"/>
                    </a:lnTo>
                    <a:lnTo>
                      <a:pt x="4070" y="467"/>
                    </a:lnTo>
                    <a:lnTo>
                      <a:pt x="4061" y="517"/>
                    </a:lnTo>
                    <a:lnTo>
                      <a:pt x="3991" y="526"/>
                    </a:lnTo>
                    <a:lnTo>
                      <a:pt x="3899" y="494"/>
                    </a:lnTo>
                    <a:lnTo>
                      <a:pt x="3844" y="474"/>
                    </a:lnTo>
                    <a:lnTo>
                      <a:pt x="3860" y="443"/>
                    </a:lnTo>
                    <a:lnTo>
                      <a:pt x="3899" y="430"/>
                    </a:lnTo>
                    <a:lnTo>
                      <a:pt x="3868" y="368"/>
                    </a:lnTo>
                    <a:lnTo>
                      <a:pt x="3792" y="340"/>
                    </a:lnTo>
                    <a:lnTo>
                      <a:pt x="3693" y="348"/>
                    </a:lnTo>
                    <a:lnTo>
                      <a:pt x="3662" y="423"/>
                    </a:lnTo>
                    <a:lnTo>
                      <a:pt x="3588" y="395"/>
                    </a:lnTo>
                    <a:lnTo>
                      <a:pt x="3520" y="364"/>
                    </a:lnTo>
                    <a:lnTo>
                      <a:pt x="3417" y="340"/>
                    </a:lnTo>
                    <a:lnTo>
                      <a:pt x="3227" y="340"/>
                    </a:lnTo>
                    <a:lnTo>
                      <a:pt x="3161" y="340"/>
                    </a:lnTo>
                    <a:lnTo>
                      <a:pt x="3093" y="368"/>
                    </a:lnTo>
                    <a:lnTo>
                      <a:pt x="2999" y="399"/>
                    </a:lnTo>
                    <a:lnTo>
                      <a:pt x="3045" y="344"/>
                    </a:lnTo>
                    <a:lnTo>
                      <a:pt x="3141" y="296"/>
                    </a:lnTo>
                    <a:lnTo>
                      <a:pt x="3180" y="276"/>
                    </a:lnTo>
                    <a:lnTo>
                      <a:pt x="3227" y="229"/>
                    </a:lnTo>
                    <a:lnTo>
                      <a:pt x="3235" y="162"/>
                    </a:lnTo>
                    <a:lnTo>
                      <a:pt x="3172" y="134"/>
                    </a:lnTo>
                    <a:lnTo>
                      <a:pt x="3145" y="91"/>
                    </a:lnTo>
                    <a:lnTo>
                      <a:pt x="2994" y="79"/>
                    </a:lnTo>
                    <a:lnTo>
                      <a:pt x="2966" y="110"/>
                    </a:lnTo>
                    <a:lnTo>
                      <a:pt x="2915" y="86"/>
                    </a:lnTo>
                    <a:lnTo>
                      <a:pt x="2896" y="51"/>
                    </a:lnTo>
                    <a:lnTo>
                      <a:pt x="2856" y="20"/>
                    </a:lnTo>
                    <a:lnTo>
                      <a:pt x="2821" y="0"/>
                    </a:lnTo>
                    <a:lnTo>
                      <a:pt x="2745" y="31"/>
                    </a:lnTo>
                    <a:lnTo>
                      <a:pt x="2729" y="91"/>
                    </a:lnTo>
                    <a:lnTo>
                      <a:pt x="2714" y="114"/>
                    </a:lnTo>
                    <a:lnTo>
                      <a:pt x="2749" y="127"/>
                    </a:lnTo>
                    <a:lnTo>
                      <a:pt x="2698" y="154"/>
                    </a:lnTo>
                    <a:lnTo>
                      <a:pt x="2624" y="138"/>
                    </a:lnTo>
                    <a:lnTo>
                      <a:pt x="2572" y="147"/>
                    </a:lnTo>
                    <a:lnTo>
                      <a:pt x="2548" y="169"/>
                    </a:lnTo>
                    <a:lnTo>
                      <a:pt x="2517" y="130"/>
                    </a:lnTo>
                    <a:lnTo>
                      <a:pt x="2473" y="150"/>
                    </a:lnTo>
                    <a:lnTo>
                      <a:pt x="2433" y="138"/>
                    </a:lnTo>
                    <a:lnTo>
                      <a:pt x="2429" y="178"/>
                    </a:lnTo>
                    <a:lnTo>
                      <a:pt x="2350" y="182"/>
                    </a:lnTo>
                    <a:lnTo>
                      <a:pt x="2280" y="189"/>
                    </a:lnTo>
                    <a:lnTo>
                      <a:pt x="2232" y="217"/>
                    </a:lnTo>
                    <a:lnTo>
                      <a:pt x="2180" y="237"/>
                    </a:lnTo>
                    <a:lnTo>
                      <a:pt x="2180" y="276"/>
                    </a:lnTo>
                    <a:lnTo>
                      <a:pt x="2219" y="289"/>
                    </a:lnTo>
                    <a:lnTo>
                      <a:pt x="2232" y="340"/>
                    </a:lnTo>
                    <a:lnTo>
                      <a:pt x="2160" y="331"/>
                    </a:lnTo>
                    <a:lnTo>
                      <a:pt x="2070" y="336"/>
                    </a:lnTo>
                    <a:lnTo>
                      <a:pt x="2018" y="355"/>
                    </a:lnTo>
                    <a:lnTo>
                      <a:pt x="2007" y="407"/>
                    </a:lnTo>
                    <a:lnTo>
                      <a:pt x="2030" y="450"/>
                    </a:lnTo>
                    <a:lnTo>
                      <a:pt x="2070" y="454"/>
                    </a:lnTo>
                    <a:lnTo>
                      <a:pt x="2101" y="494"/>
                    </a:lnTo>
                    <a:lnTo>
                      <a:pt x="2129" y="545"/>
                    </a:lnTo>
                    <a:lnTo>
                      <a:pt x="2125" y="585"/>
                    </a:lnTo>
                    <a:lnTo>
                      <a:pt x="2057" y="517"/>
                    </a:lnTo>
                    <a:lnTo>
                      <a:pt x="1991" y="498"/>
                    </a:lnTo>
                    <a:lnTo>
                      <a:pt x="1959" y="454"/>
                    </a:lnTo>
                    <a:lnTo>
                      <a:pt x="1919" y="458"/>
                    </a:lnTo>
                    <a:lnTo>
                      <a:pt x="1900" y="510"/>
                    </a:lnTo>
                    <a:lnTo>
                      <a:pt x="1919" y="537"/>
                    </a:lnTo>
                    <a:lnTo>
                      <a:pt x="1923" y="565"/>
                    </a:lnTo>
                    <a:lnTo>
                      <a:pt x="1868" y="545"/>
                    </a:lnTo>
                    <a:lnTo>
                      <a:pt x="1812" y="498"/>
                    </a:lnTo>
                    <a:lnTo>
                      <a:pt x="1805" y="438"/>
                    </a:lnTo>
                    <a:lnTo>
                      <a:pt x="1781" y="403"/>
                    </a:lnTo>
                    <a:lnTo>
                      <a:pt x="1753" y="434"/>
                    </a:lnTo>
                    <a:lnTo>
                      <a:pt x="1761" y="482"/>
                    </a:lnTo>
                    <a:lnTo>
                      <a:pt x="1753" y="513"/>
                    </a:lnTo>
                    <a:lnTo>
                      <a:pt x="1761" y="545"/>
                    </a:lnTo>
                    <a:lnTo>
                      <a:pt x="1785" y="553"/>
                    </a:lnTo>
                    <a:lnTo>
                      <a:pt x="1794" y="640"/>
                    </a:lnTo>
                    <a:lnTo>
                      <a:pt x="1801" y="684"/>
                    </a:lnTo>
                    <a:lnTo>
                      <a:pt x="1860" y="692"/>
                    </a:lnTo>
                    <a:lnTo>
                      <a:pt x="1868" y="668"/>
                    </a:lnTo>
                    <a:lnTo>
                      <a:pt x="1912" y="684"/>
                    </a:lnTo>
                    <a:lnTo>
                      <a:pt x="1939" y="695"/>
                    </a:lnTo>
                    <a:lnTo>
                      <a:pt x="1959" y="723"/>
                    </a:lnTo>
                    <a:lnTo>
                      <a:pt x="1971" y="767"/>
                    </a:lnTo>
                    <a:lnTo>
                      <a:pt x="1995" y="786"/>
                    </a:lnTo>
                    <a:lnTo>
                      <a:pt x="2022" y="802"/>
                    </a:lnTo>
                    <a:lnTo>
                      <a:pt x="2022" y="833"/>
                    </a:lnTo>
                    <a:lnTo>
                      <a:pt x="1983" y="810"/>
                    </a:lnTo>
                    <a:lnTo>
                      <a:pt x="1951" y="774"/>
                    </a:lnTo>
                    <a:lnTo>
                      <a:pt x="1904" y="739"/>
                    </a:lnTo>
                    <a:lnTo>
                      <a:pt x="1856" y="739"/>
                    </a:lnTo>
                    <a:lnTo>
                      <a:pt x="1849" y="754"/>
                    </a:lnTo>
                    <a:lnTo>
                      <a:pt x="1840" y="791"/>
                    </a:lnTo>
                    <a:lnTo>
                      <a:pt x="1816" y="842"/>
                    </a:lnTo>
                    <a:lnTo>
                      <a:pt x="1785" y="901"/>
                    </a:lnTo>
                    <a:lnTo>
                      <a:pt x="1733" y="920"/>
                    </a:lnTo>
                    <a:lnTo>
                      <a:pt x="1659" y="898"/>
                    </a:lnTo>
                    <a:lnTo>
                      <a:pt x="1671" y="870"/>
                    </a:lnTo>
                    <a:lnTo>
                      <a:pt x="1718" y="854"/>
                    </a:lnTo>
                    <a:lnTo>
                      <a:pt x="1761" y="830"/>
                    </a:lnTo>
                    <a:lnTo>
                      <a:pt x="1761" y="830"/>
                    </a:lnTo>
                    <a:lnTo>
                      <a:pt x="1770" y="810"/>
                    </a:lnTo>
                    <a:lnTo>
                      <a:pt x="1775" y="793"/>
                    </a:lnTo>
                    <a:lnTo>
                      <a:pt x="1776" y="786"/>
                    </a:lnTo>
                    <a:lnTo>
                      <a:pt x="1777" y="778"/>
                    </a:lnTo>
                    <a:lnTo>
                      <a:pt x="1777" y="778"/>
                    </a:lnTo>
                    <a:lnTo>
                      <a:pt x="1776" y="771"/>
                    </a:lnTo>
                    <a:lnTo>
                      <a:pt x="1774" y="761"/>
                    </a:lnTo>
                    <a:lnTo>
                      <a:pt x="1766" y="737"/>
                    </a:lnTo>
                    <a:lnTo>
                      <a:pt x="1753" y="708"/>
                    </a:lnTo>
                    <a:lnTo>
                      <a:pt x="1737" y="664"/>
                    </a:lnTo>
                    <a:lnTo>
                      <a:pt x="1737" y="629"/>
                    </a:lnTo>
                    <a:lnTo>
                      <a:pt x="1722" y="585"/>
                    </a:lnTo>
                    <a:lnTo>
                      <a:pt x="1710" y="530"/>
                    </a:lnTo>
                    <a:lnTo>
                      <a:pt x="1691" y="450"/>
                    </a:lnTo>
                    <a:lnTo>
                      <a:pt x="1674" y="391"/>
                    </a:lnTo>
                    <a:lnTo>
                      <a:pt x="1635" y="344"/>
                    </a:lnTo>
                    <a:lnTo>
                      <a:pt x="1575" y="351"/>
                    </a:lnTo>
                    <a:lnTo>
                      <a:pt x="1544" y="427"/>
                    </a:lnTo>
                    <a:lnTo>
                      <a:pt x="1532" y="506"/>
                    </a:lnTo>
                    <a:lnTo>
                      <a:pt x="1481" y="537"/>
                    </a:lnTo>
                    <a:lnTo>
                      <a:pt x="1485" y="589"/>
                    </a:lnTo>
                    <a:lnTo>
                      <a:pt x="1516" y="636"/>
                    </a:lnTo>
                    <a:lnTo>
                      <a:pt x="1553" y="688"/>
                    </a:lnTo>
                    <a:lnTo>
                      <a:pt x="1580" y="723"/>
                    </a:lnTo>
                    <a:lnTo>
                      <a:pt x="1591" y="758"/>
                    </a:lnTo>
                    <a:lnTo>
                      <a:pt x="1548" y="774"/>
                    </a:lnTo>
                    <a:lnTo>
                      <a:pt x="1505" y="715"/>
                    </a:lnTo>
                    <a:lnTo>
                      <a:pt x="1430" y="671"/>
                    </a:lnTo>
                    <a:lnTo>
                      <a:pt x="1339" y="648"/>
                    </a:lnTo>
                    <a:lnTo>
                      <a:pt x="1264" y="644"/>
                    </a:lnTo>
                    <a:lnTo>
                      <a:pt x="1244" y="675"/>
                    </a:lnTo>
                    <a:lnTo>
                      <a:pt x="1268" y="692"/>
                    </a:lnTo>
                    <a:lnTo>
                      <a:pt x="1264" y="751"/>
                    </a:lnTo>
                    <a:lnTo>
                      <a:pt x="1224" y="763"/>
                    </a:lnTo>
                    <a:lnTo>
                      <a:pt x="1212" y="712"/>
                    </a:lnTo>
                    <a:lnTo>
                      <a:pt x="1181" y="708"/>
                    </a:lnTo>
                    <a:lnTo>
                      <a:pt x="1148" y="747"/>
                    </a:lnTo>
                    <a:lnTo>
                      <a:pt x="1054" y="747"/>
                    </a:lnTo>
                    <a:lnTo>
                      <a:pt x="1019" y="786"/>
                    </a:lnTo>
                    <a:lnTo>
                      <a:pt x="991" y="739"/>
                    </a:lnTo>
                    <a:lnTo>
                      <a:pt x="959" y="747"/>
                    </a:lnTo>
                    <a:lnTo>
                      <a:pt x="907" y="771"/>
                    </a:lnTo>
                    <a:lnTo>
                      <a:pt x="857" y="791"/>
                    </a:lnTo>
                    <a:lnTo>
                      <a:pt x="793" y="846"/>
                    </a:lnTo>
                    <a:lnTo>
                      <a:pt x="726" y="877"/>
                    </a:lnTo>
                    <a:lnTo>
                      <a:pt x="703" y="833"/>
                    </a:lnTo>
                    <a:lnTo>
                      <a:pt x="703" y="798"/>
                    </a:lnTo>
                    <a:lnTo>
                      <a:pt x="659" y="751"/>
                    </a:lnTo>
                    <a:lnTo>
                      <a:pt x="592" y="758"/>
                    </a:lnTo>
                    <a:lnTo>
                      <a:pt x="607" y="798"/>
                    </a:lnTo>
                    <a:lnTo>
                      <a:pt x="624" y="846"/>
                    </a:lnTo>
                    <a:lnTo>
                      <a:pt x="644" y="889"/>
                    </a:lnTo>
                    <a:lnTo>
                      <a:pt x="647" y="944"/>
                    </a:lnTo>
                    <a:lnTo>
                      <a:pt x="600" y="920"/>
                    </a:lnTo>
                    <a:lnTo>
                      <a:pt x="552" y="913"/>
                    </a:lnTo>
                    <a:lnTo>
                      <a:pt x="524" y="944"/>
                    </a:lnTo>
                    <a:lnTo>
                      <a:pt x="465" y="960"/>
                    </a:lnTo>
                    <a:lnTo>
                      <a:pt x="462" y="999"/>
                    </a:lnTo>
                    <a:lnTo>
                      <a:pt x="497" y="1019"/>
                    </a:lnTo>
                    <a:lnTo>
                      <a:pt x="482" y="1071"/>
                    </a:lnTo>
                    <a:lnTo>
                      <a:pt x="438" y="1071"/>
                    </a:lnTo>
                    <a:lnTo>
                      <a:pt x="438" y="1019"/>
                    </a:lnTo>
                    <a:lnTo>
                      <a:pt x="390" y="999"/>
                    </a:lnTo>
                    <a:lnTo>
                      <a:pt x="347" y="1019"/>
                    </a:lnTo>
                    <a:lnTo>
                      <a:pt x="351" y="1060"/>
                    </a:lnTo>
                    <a:lnTo>
                      <a:pt x="382" y="1071"/>
                    </a:lnTo>
                    <a:lnTo>
                      <a:pt x="394" y="1091"/>
                    </a:lnTo>
                    <a:lnTo>
                      <a:pt x="370" y="1115"/>
                    </a:lnTo>
                    <a:lnTo>
                      <a:pt x="323" y="1078"/>
                    </a:lnTo>
                    <a:lnTo>
                      <a:pt x="287" y="1032"/>
                    </a:lnTo>
                    <a:lnTo>
                      <a:pt x="263" y="984"/>
                    </a:lnTo>
                    <a:lnTo>
                      <a:pt x="252" y="916"/>
                    </a:lnTo>
                    <a:lnTo>
                      <a:pt x="232" y="889"/>
                    </a:lnTo>
                    <a:lnTo>
                      <a:pt x="283" y="905"/>
                    </a:lnTo>
                    <a:lnTo>
                      <a:pt x="362" y="929"/>
                    </a:lnTo>
                    <a:lnTo>
                      <a:pt x="438" y="909"/>
                    </a:lnTo>
                    <a:lnTo>
                      <a:pt x="469" y="877"/>
                    </a:lnTo>
                    <a:lnTo>
                      <a:pt x="489" y="842"/>
                    </a:lnTo>
                    <a:lnTo>
                      <a:pt x="410" y="782"/>
                    </a:lnTo>
                    <a:lnTo>
                      <a:pt x="315" y="739"/>
                    </a:lnTo>
                    <a:lnTo>
                      <a:pt x="217" y="684"/>
                    </a:lnTo>
                    <a:lnTo>
                      <a:pt x="169" y="660"/>
                    </a:lnTo>
                    <a:lnTo>
                      <a:pt x="115" y="694"/>
                    </a:lnTo>
                    <a:lnTo>
                      <a:pt x="64" y="749"/>
                    </a:lnTo>
                    <a:lnTo>
                      <a:pt x="43" y="798"/>
                    </a:lnTo>
                    <a:lnTo>
                      <a:pt x="43" y="849"/>
                    </a:lnTo>
                    <a:lnTo>
                      <a:pt x="60" y="911"/>
                    </a:lnTo>
                    <a:lnTo>
                      <a:pt x="64" y="987"/>
                    </a:lnTo>
                    <a:lnTo>
                      <a:pt x="84" y="1049"/>
                    </a:lnTo>
                    <a:lnTo>
                      <a:pt x="108" y="1121"/>
                    </a:lnTo>
                    <a:lnTo>
                      <a:pt x="130" y="1149"/>
                    </a:lnTo>
                    <a:lnTo>
                      <a:pt x="163" y="1176"/>
                    </a:lnTo>
                    <a:lnTo>
                      <a:pt x="163" y="1176"/>
                    </a:lnTo>
                    <a:lnTo>
                      <a:pt x="128" y="1206"/>
                    </a:lnTo>
                    <a:lnTo>
                      <a:pt x="80" y="1258"/>
                    </a:lnTo>
                    <a:lnTo>
                      <a:pt x="37" y="1309"/>
                    </a:lnTo>
                    <a:lnTo>
                      <a:pt x="25" y="1353"/>
                    </a:lnTo>
                    <a:lnTo>
                      <a:pt x="28" y="1405"/>
                    </a:lnTo>
                    <a:lnTo>
                      <a:pt x="28" y="1405"/>
                    </a:lnTo>
                    <a:lnTo>
                      <a:pt x="0" y="1416"/>
                    </a:lnTo>
                    <a:lnTo>
                      <a:pt x="50" y="1488"/>
                    </a:lnTo>
                    <a:lnTo>
                      <a:pt x="121" y="1552"/>
                    </a:lnTo>
                    <a:lnTo>
                      <a:pt x="247" y="1601"/>
                    </a:lnTo>
                    <a:lnTo>
                      <a:pt x="256" y="1765"/>
                    </a:lnTo>
                    <a:lnTo>
                      <a:pt x="237" y="1784"/>
                    </a:lnTo>
                    <a:lnTo>
                      <a:pt x="217" y="1851"/>
                    </a:lnTo>
                    <a:lnTo>
                      <a:pt x="335" y="1843"/>
                    </a:lnTo>
                    <a:lnTo>
                      <a:pt x="361" y="1911"/>
                    </a:lnTo>
                    <a:lnTo>
                      <a:pt x="541" y="2062"/>
                    </a:lnTo>
                    <a:lnTo>
                      <a:pt x="513" y="2201"/>
                    </a:lnTo>
                    <a:lnTo>
                      <a:pt x="537" y="2225"/>
                    </a:lnTo>
                    <a:lnTo>
                      <a:pt x="489" y="2269"/>
                    </a:lnTo>
                    <a:lnTo>
                      <a:pt x="449" y="2308"/>
                    </a:lnTo>
                    <a:lnTo>
                      <a:pt x="438" y="2339"/>
                    </a:lnTo>
                    <a:lnTo>
                      <a:pt x="497" y="2372"/>
                    </a:lnTo>
                    <a:lnTo>
                      <a:pt x="531" y="2407"/>
                    </a:lnTo>
                    <a:lnTo>
                      <a:pt x="629" y="2350"/>
                    </a:lnTo>
                    <a:lnTo>
                      <a:pt x="685" y="2380"/>
                    </a:lnTo>
                    <a:lnTo>
                      <a:pt x="723" y="2380"/>
                    </a:lnTo>
                    <a:lnTo>
                      <a:pt x="764" y="2418"/>
                    </a:lnTo>
                    <a:lnTo>
                      <a:pt x="809" y="2471"/>
                    </a:lnTo>
                    <a:lnTo>
                      <a:pt x="900" y="2446"/>
                    </a:lnTo>
                    <a:lnTo>
                      <a:pt x="876" y="2383"/>
                    </a:lnTo>
                    <a:lnTo>
                      <a:pt x="900" y="2339"/>
                    </a:lnTo>
                    <a:lnTo>
                      <a:pt x="964" y="2280"/>
                    </a:lnTo>
                    <a:close/>
                  </a:path>
                </a:pathLst>
              </a:custGeom>
              <a:solidFill>
                <a:schemeClr val="accent3">
                  <a:lumMod val="75000"/>
                </a:schemeClr>
              </a:solidFill>
              <a:ln w="3175">
                <a:solidFill>
                  <a:srgbClr val="FFFFFF"/>
                </a:solidFill>
                <a:prstDash val="solid"/>
                <a:round/>
                <a:headEnd/>
                <a:tailEnd/>
              </a:ln>
            </p:spPr>
            <p:txBody>
              <a:bodyPr/>
              <a:lstStyle/>
              <a:p>
                <a:endParaRPr lang="ru-RU" kern="0">
                  <a:solidFill>
                    <a:sysClr val="windowText" lastClr="000000"/>
                  </a:solidFill>
                </a:endParaRPr>
              </a:p>
            </p:txBody>
          </p:sp>
          <p:sp>
            <p:nvSpPr>
              <p:cNvPr id="365" name="Freeform 274"/>
              <p:cNvSpPr>
                <a:spLocks/>
              </p:cNvSpPr>
              <p:nvPr/>
            </p:nvSpPr>
            <p:spPr bwMode="auto">
              <a:xfrm>
                <a:off x="5614457" y="3603933"/>
                <a:ext cx="36923" cy="46149"/>
              </a:xfrm>
              <a:custGeom>
                <a:avLst/>
                <a:gdLst/>
                <a:ahLst/>
                <a:cxnLst>
                  <a:cxn ang="0">
                    <a:pos x="0" y="75"/>
                  </a:cxn>
                  <a:cxn ang="0">
                    <a:pos x="4" y="8"/>
                  </a:cxn>
                  <a:cxn ang="0">
                    <a:pos x="32" y="0"/>
                  </a:cxn>
                  <a:cxn ang="0">
                    <a:pos x="64" y="79"/>
                  </a:cxn>
                  <a:cxn ang="0">
                    <a:pos x="0" y="75"/>
                  </a:cxn>
                </a:cxnLst>
                <a:rect l="0" t="0" r="r" b="b"/>
                <a:pathLst>
                  <a:path w="64" h="79">
                    <a:moveTo>
                      <a:pt x="0" y="75"/>
                    </a:moveTo>
                    <a:lnTo>
                      <a:pt x="4" y="8"/>
                    </a:lnTo>
                    <a:lnTo>
                      <a:pt x="32" y="0"/>
                    </a:lnTo>
                    <a:lnTo>
                      <a:pt x="64" y="79"/>
                    </a:lnTo>
                    <a:lnTo>
                      <a:pt x="0" y="75"/>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66" name="Freeform 275"/>
              <p:cNvSpPr>
                <a:spLocks/>
              </p:cNvSpPr>
              <p:nvPr/>
            </p:nvSpPr>
            <p:spPr bwMode="auto">
              <a:xfrm>
                <a:off x="4891818" y="2711130"/>
                <a:ext cx="29890" cy="26624"/>
              </a:xfrm>
              <a:custGeom>
                <a:avLst/>
                <a:gdLst/>
                <a:ahLst/>
                <a:cxnLst>
                  <a:cxn ang="0">
                    <a:pos x="0" y="28"/>
                  </a:cxn>
                  <a:cxn ang="0">
                    <a:pos x="53" y="45"/>
                  </a:cxn>
                  <a:cxn ang="0">
                    <a:pos x="49" y="24"/>
                  </a:cxn>
                  <a:cxn ang="0">
                    <a:pos x="17" y="0"/>
                  </a:cxn>
                  <a:cxn ang="0">
                    <a:pos x="0" y="28"/>
                  </a:cxn>
                </a:cxnLst>
                <a:rect l="0" t="0" r="r" b="b"/>
                <a:pathLst>
                  <a:path w="53" h="45">
                    <a:moveTo>
                      <a:pt x="0" y="28"/>
                    </a:moveTo>
                    <a:lnTo>
                      <a:pt x="53" y="45"/>
                    </a:lnTo>
                    <a:lnTo>
                      <a:pt x="49" y="24"/>
                    </a:lnTo>
                    <a:lnTo>
                      <a:pt x="17" y="0"/>
                    </a:lnTo>
                    <a:lnTo>
                      <a:pt x="0" y="28"/>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67" name="Freeform 276"/>
              <p:cNvSpPr>
                <a:spLocks/>
              </p:cNvSpPr>
              <p:nvPr/>
            </p:nvSpPr>
            <p:spPr bwMode="auto">
              <a:xfrm>
                <a:off x="5069401" y="2989798"/>
                <a:ext cx="87912" cy="108272"/>
              </a:xfrm>
              <a:custGeom>
                <a:avLst/>
                <a:gdLst/>
                <a:ahLst/>
                <a:cxnLst>
                  <a:cxn ang="0">
                    <a:pos x="0" y="5"/>
                  </a:cxn>
                  <a:cxn ang="0">
                    <a:pos x="54" y="0"/>
                  </a:cxn>
                  <a:cxn ang="0">
                    <a:pos x="97" y="23"/>
                  </a:cxn>
                  <a:cxn ang="0">
                    <a:pos x="151" y="111"/>
                  </a:cxn>
                  <a:cxn ang="0">
                    <a:pos x="142" y="145"/>
                  </a:cxn>
                  <a:cxn ang="0">
                    <a:pos x="123" y="184"/>
                  </a:cxn>
                  <a:cxn ang="0">
                    <a:pos x="103" y="152"/>
                  </a:cxn>
                  <a:cxn ang="0">
                    <a:pos x="91" y="177"/>
                  </a:cxn>
                  <a:cxn ang="0">
                    <a:pos x="67" y="120"/>
                  </a:cxn>
                  <a:cxn ang="0">
                    <a:pos x="62" y="68"/>
                  </a:cxn>
                  <a:cxn ang="0">
                    <a:pos x="0" y="5"/>
                  </a:cxn>
                </a:cxnLst>
                <a:rect l="0" t="0" r="r" b="b"/>
                <a:pathLst>
                  <a:path w="151" h="184">
                    <a:moveTo>
                      <a:pt x="0" y="5"/>
                    </a:moveTo>
                    <a:lnTo>
                      <a:pt x="54" y="0"/>
                    </a:lnTo>
                    <a:lnTo>
                      <a:pt x="97" y="23"/>
                    </a:lnTo>
                    <a:lnTo>
                      <a:pt x="151" y="111"/>
                    </a:lnTo>
                    <a:lnTo>
                      <a:pt x="142" y="145"/>
                    </a:lnTo>
                    <a:lnTo>
                      <a:pt x="123" y="184"/>
                    </a:lnTo>
                    <a:lnTo>
                      <a:pt x="103" y="152"/>
                    </a:lnTo>
                    <a:lnTo>
                      <a:pt x="91" y="177"/>
                    </a:lnTo>
                    <a:lnTo>
                      <a:pt x="67" y="120"/>
                    </a:lnTo>
                    <a:lnTo>
                      <a:pt x="62" y="68"/>
                    </a:lnTo>
                    <a:lnTo>
                      <a:pt x="0" y="5"/>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68" name="Freeform 277"/>
              <p:cNvSpPr>
                <a:spLocks/>
              </p:cNvSpPr>
              <p:nvPr/>
            </p:nvSpPr>
            <p:spPr bwMode="auto">
              <a:xfrm>
                <a:off x="4691379" y="2858451"/>
                <a:ext cx="193407" cy="108272"/>
              </a:xfrm>
              <a:custGeom>
                <a:avLst/>
                <a:gdLst/>
                <a:ahLst/>
                <a:cxnLst>
                  <a:cxn ang="0">
                    <a:pos x="0" y="50"/>
                  </a:cxn>
                  <a:cxn ang="0">
                    <a:pos x="127" y="0"/>
                  </a:cxn>
                  <a:cxn ang="0">
                    <a:pos x="171" y="28"/>
                  </a:cxn>
                  <a:cxn ang="0">
                    <a:pos x="279" y="65"/>
                  </a:cxn>
                  <a:cxn ang="0">
                    <a:pos x="329" y="93"/>
                  </a:cxn>
                  <a:cxn ang="0">
                    <a:pos x="242" y="151"/>
                  </a:cxn>
                  <a:cxn ang="0">
                    <a:pos x="213" y="183"/>
                  </a:cxn>
                  <a:cxn ang="0">
                    <a:pos x="185" y="167"/>
                  </a:cxn>
                  <a:cxn ang="0">
                    <a:pos x="188" y="137"/>
                  </a:cxn>
                  <a:cxn ang="0">
                    <a:pos x="148" y="133"/>
                  </a:cxn>
                  <a:cxn ang="0">
                    <a:pos x="139" y="158"/>
                  </a:cxn>
                  <a:cxn ang="0">
                    <a:pos x="107" y="162"/>
                  </a:cxn>
                  <a:cxn ang="0">
                    <a:pos x="72" y="131"/>
                  </a:cxn>
                  <a:cxn ang="0">
                    <a:pos x="0" y="50"/>
                  </a:cxn>
                </a:cxnLst>
                <a:rect l="0" t="0" r="r" b="b"/>
                <a:pathLst>
                  <a:path w="329" h="183">
                    <a:moveTo>
                      <a:pt x="0" y="50"/>
                    </a:moveTo>
                    <a:lnTo>
                      <a:pt x="127" y="0"/>
                    </a:lnTo>
                    <a:lnTo>
                      <a:pt x="171" y="28"/>
                    </a:lnTo>
                    <a:lnTo>
                      <a:pt x="279" y="65"/>
                    </a:lnTo>
                    <a:lnTo>
                      <a:pt x="329" y="93"/>
                    </a:lnTo>
                    <a:lnTo>
                      <a:pt x="242" y="151"/>
                    </a:lnTo>
                    <a:lnTo>
                      <a:pt x="213" y="183"/>
                    </a:lnTo>
                    <a:lnTo>
                      <a:pt x="185" y="167"/>
                    </a:lnTo>
                    <a:lnTo>
                      <a:pt x="188" y="137"/>
                    </a:lnTo>
                    <a:lnTo>
                      <a:pt x="148" y="133"/>
                    </a:lnTo>
                    <a:lnTo>
                      <a:pt x="139" y="158"/>
                    </a:lnTo>
                    <a:lnTo>
                      <a:pt x="107" y="162"/>
                    </a:lnTo>
                    <a:lnTo>
                      <a:pt x="72" y="131"/>
                    </a:lnTo>
                    <a:lnTo>
                      <a:pt x="0" y="50"/>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69" name="Freeform 278"/>
              <p:cNvSpPr>
                <a:spLocks/>
              </p:cNvSpPr>
              <p:nvPr/>
            </p:nvSpPr>
            <p:spPr bwMode="auto">
              <a:xfrm>
                <a:off x="4816214" y="2908150"/>
                <a:ext cx="154725" cy="78098"/>
              </a:xfrm>
              <a:custGeom>
                <a:avLst/>
                <a:gdLst/>
                <a:ahLst/>
                <a:cxnLst>
                  <a:cxn ang="0">
                    <a:pos x="116" y="8"/>
                  </a:cxn>
                  <a:cxn ang="0">
                    <a:pos x="264" y="0"/>
                  </a:cxn>
                  <a:cxn ang="0">
                    <a:pos x="249" y="130"/>
                  </a:cxn>
                  <a:cxn ang="0">
                    <a:pos x="213" y="100"/>
                  </a:cxn>
                  <a:cxn ang="0">
                    <a:pos x="189" y="91"/>
                  </a:cxn>
                  <a:cxn ang="0">
                    <a:pos x="113" y="107"/>
                  </a:cxn>
                  <a:cxn ang="0">
                    <a:pos x="62" y="107"/>
                  </a:cxn>
                  <a:cxn ang="0">
                    <a:pos x="0" y="98"/>
                  </a:cxn>
                  <a:cxn ang="0">
                    <a:pos x="29" y="66"/>
                  </a:cxn>
                  <a:cxn ang="0">
                    <a:pos x="116" y="8"/>
                  </a:cxn>
                </a:cxnLst>
                <a:rect l="0" t="0" r="r" b="b"/>
                <a:pathLst>
                  <a:path w="264" h="130">
                    <a:moveTo>
                      <a:pt x="116" y="8"/>
                    </a:moveTo>
                    <a:lnTo>
                      <a:pt x="264" y="0"/>
                    </a:lnTo>
                    <a:lnTo>
                      <a:pt x="249" y="130"/>
                    </a:lnTo>
                    <a:lnTo>
                      <a:pt x="213" y="100"/>
                    </a:lnTo>
                    <a:lnTo>
                      <a:pt x="189" y="91"/>
                    </a:lnTo>
                    <a:lnTo>
                      <a:pt x="113" y="107"/>
                    </a:lnTo>
                    <a:lnTo>
                      <a:pt x="62" y="107"/>
                    </a:lnTo>
                    <a:lnTo>
                      <a:pt x="0" y="98"/>
                    </a:lnTo>
                    <a:lnTo>
                      <a:pt x="29" y="66"/>
                    </a:lnTo>
                    <a:lnTo>
                      <a:pt x="116" y="8"/>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70" name="Freeform 279"/>
              <p:cNvSpPr>
                <a:spLocks/>
              </p:cNvSpPr>
              <p:nvPr/>
            </p:nvSpPr>
            <p:spPr bwMode="auto">
              <a:xfrm>
                <a:off x="5301489" y="3529385"/>
                <a:ext cx="560880" cy="539587"/>
              </a:xfrm>
              <a:custGeom>
                <a:avLst/>
                <a:gdLst/>
                <a:ahLst/>
                <a:cxnLst>
                  <a:cxn ang="0">
                    <a:pos x="499" y="225"/>
                  </a:cxn>
                  <a:cxn ang="0">
                    <a:pos x="533" y="201"/>
                  </a:cxn>
                  <a:cxn ang="0">
                    <a:pos x="597" y="205"/>
                  </a:cxn>
                  <a:cxn ang="0">
                    <a:pos x="597" y="205"/>
                  </a:cxn>
                  <a:cxn ang="0">
                    <a:pos x="649" y="260"/>
                  </a:cxn>
                  <a:cxn ang="0">
                    <a:pos x="712" y="324"/>
                  </a:cxn>
                  <a:cxn ang="0">
                    <a:pos x="719" y="383"/>
                  </a:cxn>
                  <a:cxn ang="0">
                    <a:pos x="743" y="403"/>
                  </a:cxn>
                  <a:cxn ang="0">
                    <a:pos x="778" y="510"/>
                  </a:cxn>
                  <a:cxn ang="0">
                    <a:pos x="918" y="517"/>
                  </a:cxn>
                  <a:cxn ang="0">
                    <a:pos x="956" y="573"/>
                  </a:cxn>
                  <a:cxn ang="0">
                    <a:pos x="925" y="699"/>
                  </a:cxn>
                  <a:cxn ang="0">
                    <a:pos x="794" y="727"/>
                  </a:cxn>
                  <a:cxn ang="0">
                    <a:pos x="660" y="751"/>
                  </a:cxn>
                  <a:cxn ang="0">
                    <a:pos x="620" y="797"/>
                  </a:cxn>
                  <a:cxn ang="0">
                    <a:pos x="605" y="865"/>
                  </a:cxn>
                  <a:cxn ang="0">
                    <a:pos x="546" y="913"/>
                  </a:cxn>
                  <a:cxn ang="0">
                    <a:pos x="546" y="873"/>
                  </a:cxn>
                  <a:cxn ang="0">
                    <a:pos x="546" y="841"/>
                  </a:cxn>
                  <a:cxn ang="0">
                    <a:pos x="526" y="834"/>
                  </a:cxn>
                  <a:cxn ang="0">
                    <a:pos x="471" y="830"/>
                  </a:cxn>
                  <a:cxn ang="0">
                    <a:pos x="419" y="834"/>
                  </a:cxn>
                  <a:cxn ang="0">
                    <a:pos x="384" y="853"/>
                  </a:cxn>
                  <a:cxn ang="0">
                    <a:pos x="332" y="794"/>
                  </a:cxn>
                  <a:cxn ang="0">
                    <a:pos x="316" y="738"/>
                  </a:cxn>
                  <a:cxn ang="0">
                    <a:pos x="285" y="691"/>
                  </a:cxn>
                  <a:cxn ang="0">
                    <a:pos x="230" y="620"/>
                  </a:cxn>
                  <a:cxn ang="0">
                    <a:pos x="202" y="569"/>
                  </a:cxn>
                  <a:cxn ang="0">
                    <a:pos x="171" y="470"/>
                  </a:cxn>
                  <a:cxn ang="0">
                    <a:pos x="119" y="387"/>
                  </a:cxn>
                  <a:cxn ang="0">
                    <a:pos x="55" y="328"/>
                  </a:cxn>
                  <a:cxn ang="0">
                    <a:pos x="47" y="256"/>
                  </a:cxn>
                  <a:cxn ang="0">
                    <a:pos x="9" y="232"/>
                  </a:cxn>
                  <a:cxn ang="0">
                    <a:pos x="0" y="181"/>
                  </a:cxn>
                  <a:cxn ang="0">
                    <a:pos x="55" y="181"/>
                  </a:cxn>
                  <a:cxn ang="0">
                    <a:pos x="95" y="142"/>
                  </a:cxn>
                  <a:cxn ang="0">
                    <a:pos x="134" y="110"/>
                  </a:cxn>
                  <a:cxn ang="0">
                    <a:pos x="134" y="46"/>
                  </a:cxn>
                  <a:cxn ang="0">
                    <a:pos x="186" y="4"/>
                  </a:cxn>
                  <a:cxn ang="0">
                    <a:pos x="202" y="0"/>
                  </a:cxn>
                  <a:cxn ang="0">
                    <a:pos x="233" y="23"/>
                  </a:cxn>
                  <a:cxn ang="0">
                    <a:pos x="265" y="46"/>
                  </a:cxn>
                  <a:cxn ang="0">
                    <a:pos x="316" y="43"/>
                  </a:cxn>
                  <a:cxn ang="0">
                    <a:pos x="348" y="94"/>
                  </a:cxn>
                  <a:cxn ang="0">
                    <a:pos x="384" y="107"/>
                  </a:cxn>
                  <a:cxn ang="0">
                    <a:pos x="423" y="177"/>
                  </a:cxn>
                  <a:cxn ang="0">
                    <a:pos x="499" y="225"/>
                  </a:cxn>
                </a:cxnLst>
                <a:rect l="0" t="0" r="r" b="b"/>
                <a:pathLst>
                  <a:path w="956" h="913">
                    <a:moveTo>
                      <a:pt x="499" y="225"/>
                    </a:moveTo>
                    <a:lnTo>
                      <a:pt x="533" y="201"/>
                    </a:lnTo>
                    <a:lnTo>
                      <a:pt x="597" y="205"/>
                    </a:lnTo>
                    <a:lnTo>
                      <a:pt x="597" y="205"/>
                    </a:lnTo>
                    <a:lnTo>
                      <a:pt x="649" y="260"/>
                    </a:lnTo>
                    <a:lnTo>
                      <a:pt x="712" y="324"/>
                    </a:lnTo>
                    <a:lnTo>
                      <a:pt x="719" y="383"/>
                    </a:lnTo>
                    <a:lnTo>
                      <a:pt x="743" y="403"/>
                    </a:lnTo>
                    <a:lnTo>
                      <a:pt x="778" y="510"/>
                    </a:lnTo>
                    <a:lnTo>
                      <a:pt x="918" y="517"/>
                    </a:lnTo>
                    <a:lnTo>
                      <a:pt x="956" y="573"/>
                    </a:lnTo>
                    <a:lnTo>
                      <a:pt x="925" y="699"/>
                    </a:lnTo>
                    <a:lnTo>
                      <a:pt x="794" y="727"/>
                    </a:lnTo>
                    <a:lnTo>
                      <a:pt x="660" y="751"/>
                    </a:lnTo>
                    <a:lnTo>
                      <a:pt x="620" y="797"/>
                    </a:lnTo>
                    <a:lnTo>
                      <a:pt x="605" y="865"/>
                    </a:lnTo>
                    <a:lnTo>
                      <a:pt x="546" y="913"/>
                    </a:lnTo>
                    <a:lnTo>
                      <a:pt x="546" y="873"/>
                    </a:lnTo>
                    <a:lnTo>
                      <a:pt x="546" y="841"/>
                    </a:lnTo>
                    <a:lnTo>
                      <a:pt x="526" y="834"/>
                    </a:lnTo>
                    <a:lnTo>
                      <a:pt x="471" y="830"/>
                    </a:lnTo>
                    <a:lnTo>
                      <a:pt x="419" y="834"/>
                    </a:lnTo>
                    <a:lnTo>
                      <a:pt x="384" y="853"/>
                    </a:lnTo>
                    <a:lnTo>
                      <a:pt x="332" y="794"/>
                    </a:lnTo>
                    <a:lnTo>
                      <a:pt x="316" y="738"/>
                    </a:lnTo>
                    <a:lnTo>
                      <a:pt x="285" y="691"/>
                    </a:lnTo>
                    <a:lnTo>
                      <a:pt x="230" y="620"/>
                    </a:lnTo>
                    <a:lnTo>
                      <a:pt x="202" y="569"/>
                    </a:lnTo>
                    <a:lnTo>
                      <a:pt x="171" y="470"/>
                    </a:lnTo>
                    <a:lnTo>
                      <a:pt x="119" y="387"/>
                    </a:lnTo>
                    <a:lnTo>
                      <a:pt x="55" y="328"/>
                    </a:lnTo>
                    <a:lnTo>
                      <a:pt x="47" y="256"/>
                    </a:lnTo>
                    <a:lnTo>
                      <a:pt x="9" y="232"/>
                    </a:lnTo>
                    <a:lnTo>
                      <a:pt x="0" y="181"/>
                    </a:lnTo>
                    <a:lnTo>
                      <a:pt x="55" y="181"/>
                    </a:lnTo>
                    <a:lnTo>
                      <a:pt x="95" y="142"/>
                    </a:lnTo>
                    <a:lnTo>
                      <a:pt x="134" y="110"/>
                    </a:lnTo>
                    <a:lnTo>
                      <a:pt x="134" y="46"/>
                    </a:lnTo>
                    <a:lnTo>
                      <a:pt x="186" y="4"/>
                    </a:lnTo>
                    <a:lnTo>
                      <a:pt x="202" y="0"/>
                    </a:lnTo>
                    <a:lnTo>
                      <a:pt x="233" y="23"/>
                    </a:lnTo>
                    <a:lnTo>
                      <a:pt x="265" y="46"/>
                    </a:lnTo>
                    <a:lnTo>
                      <a:pt x="316" y="43"/>
                    </a:lnTo>
                    <a:lnTo>
                      <a:pt x="348" y="94"/>
                    </a:lnTo>
                    <a:lnTo>
                      <a:pt x="384" y="107"/>
                    </a:lnTo>
                    <a:lnTo>
                      <a:pt x="423" y="177"/>
                    </a:lnTo>
                    <a:lnTo>
                      <a:pt x="499" y="225"/>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71" name="Freeform 280"/>
              <p:cNvSpPr>
                <a:spLocks/>
              </p:cNvSpPr>
              <p:nvPr/>
            </p:nvSpPr>
            <p:spPr bwMode="auto">
              <a:xfrm>
                <a:off x="7045667" y="3845327"/>
                <a:ext cx="198682" cy="280443"/>
              </a:xfrm>
              <a:custGeom>
                <a:avLst/>
                <a:gdLst/>
                <a:ahLst/>
                <a:cxnLst>
                  <a:cxn ang="0">
                    <a:pos x="59" y="59"/>
                  </a:cxn>
                  <a:cxn ang="0">
                    <a:pos x="59" y="15"/>
                  </a:cxn>
                  <a:cxn ang="0">
                    <a:pos x="94" y="0"/>
                  </a:cxn>
                  <a:cxn ang="0">
                    <a:pos x="121" y="70"/>
                  </a:cxn>
                  <a:cxn ang="0">
                    <a:pos x="200" y="98"/>
                  </a:cxn>
                  <a:cxn ang="0">
                    <a:pos x="204" y="145"/>
                  </a:cxn>
                  <a:cxn ang="0">
                    <a:pos x="197" y="180"/>
                  </a:cxn>
                  <a:cxn ang="0">
                    <a:pos x="300" y="319"/>
                  </a:cxn>
                  <a:cxn ang="0">
                    <a:pos x="339" y="347"/>
                  </a:cxn>
                  <a:cxn ang="0">
                    <a:pos x="339" y="438"/>
                  </a:cxn>
                  <a:cxn ang="0">
                    <a:pos x="291" y="473"/>
                  </a:cxn>
                  <a:cxn ang="0">
                    <a:pos x="259" y="438"/>
                  </a:cxn>
                  <a:cxn ang="0">
                    <a:pos x="259" y="363"/>
                  </a:cxn>
                  <a:cxn ang="0">
                    <a:pos x="236" y="359"/>
                  </a:cxn>
                  <a:cxn ang="0">
                    <a:pos x="160" y="221"/>
                  </a:cxn>
                  <a:cxn ang="0">
                    <a:pos x="125" y="252"/>
                  </a:cxn>
                  <a:cxn ang="0">
                    <a:pos x="77" y="193"/>
                  </a:cxn>
                  <a:cxn ang="0">
                    <a:pos x="22" y="157"/>
                  </a:cxn>
                  <a:cxn ang="0">
                    <a:pos x="0" y="62"/>
                  </a:cxn>
                  <a:cxn ang="0">
                    <a:pos x="59" y="59"/>
                  </a:cxn>
                </a:cxnLst>
                <a:rect l="0" t="0" r="r" b="b"/>
                <a:pathLst>
                  <a:path w="339" h="473">
                    <a:moveTo>
                      <a:pt x="59" y="59"/>
                    </a:moveTo>
                    <a:lnTo>
                      <a:pt x="59" y="15"/>
                    </a:lnTo>
                    <a:lnTo>
                      <a:pt x="94" y="0"/>
                    </a:lnTo>
                    <a:lnTo>
                      <a:pt x="121" y="70"/>
                    </a:lnTo>
                    <a:lnTo>
                      <a:pt x="200" y="98"/>
                    </a:lnTo>
                    <a:lnTo>
                      <a:pt x="204" y="145"/>
                    </a:lnTo>
                    <a:lnTo>
                      <a:pt x="197" y="180"/>
                    </a:lnTo>
                    <a:lnTo>
                      <a:pt x="300" y="319"/>
                    </a:lnTo>
                    <a:lnTo>
                      <a:pt x="339" y="347"/>
                    </a:lnTo>
                    <a:lnTo>
                      <a:pt x="339" y="438"/>
                    </a:lnTo>
                    <a:lnTo>
                      <a:pt x="291" y="473"/>
                    </a:lnTo>
                    <a:lnTo>
                      <a:pt x="259" y="438"/>
                    </a:lnTo>
                    <a:lnTo>
                      <a:pt x="259" y="363"/>
                    </a:lnTo>
                    <a:lnTo>
                      <a:pt x="236" y="359"/>
                    </a:lnTo>
                    <a:lnTo>
                      <a:pt x="160" y="221"/>
                    </a:lnTo>
                    <a:lnTo>
                      <a:pt x="125" y="252"/>
                    </a:lnTo>
                    <a:lnTo>
                      <a:pt x="77" y="193"/>
                    </a:lnTo>
                    <a:lnTo>
                      <a:pt x="22" y="157"/>
                    </a:lnTo>
                    <a:lnTo>
                      <a:pt x="0" y="62"/>
                    </a:lnTo>
                    <a:lnTo>
                      <a:pt x="59" y="59"/>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72" name="Freeform 281"/>
              <p:cNvSpPr>
                <a:spLocks/>
              </p:cNvSpPr>
              <p:nvPr/>
            </p:nvSpPr>
            <p:spPr bwMode="auto">
              <a:xfrm>
                <a:off x="5719951" y="3721080"/>
                <a:ext cx="158242" cy="113597"/>
              </a:xfrm>
              <a:custGeom>
                <a:avLst/>
                <a:gdLst/>
                <a:ahLst/>
                <a:cxnLst>
                  <a:cxn ang="0">
                    <a:pos x="0" y="0"/>
                  </a:cxn>
                  <a:cxn ang="0">
                    <a:pos x="8" y="59"/>
                  </a:cxn>
                  <a:cxn ang="0">
                    <a:pos x="25" y="78"/>
                  </a:cxn>
                  <a:cxn ang="0">
                    <a:pos x="67" y="186"/>
                  </a:cxn>
                  <a:cxn ang="0">
                    <a:pos x="206" y="193"/>
                  </a:cxn>
                  <a:cxn ang="0">
                    <a:pos x="271" y="90"/>
                  </a:cxn>
                  <a:cxn ang="0">
                    <a:pos x="256" y="28"/>
                  </a:cxn>
                  <a:cxn ang="0">
                    <a:pos x="186" y="114"/>
                  </a:cxn>
                  <a:cxn ang="0">
                    <a:pos x="96" y="131"/>
                  </a:cxn>
                  <a:cxn ang="0">
                    <a:pos x="32" y="79"/>
                  </a:cxn>
                  <a:cxn ang="0">
                    <a:pos x="45" y="28"/>
                  </a:cxn>
                  <a:cxn ang="0">
                    <a:pos x="30" y="5"/>
                  </a:cxn>
                  <a:cxn ang="0">
                    <a:pos x="0" y="0"/>
                  </a:cxn>
                </a:cxnLst>
                <a:rect l="0" t="0" r="r" b="b"/>
                <a:pathLst>
                  <a:path w="271" h="193">
                    <a:moveTo>
                      <a:pt x="0" y="0"/>
                    </a:moveTo>
                    <a:lnTo>
                      <a:pt x="8" y="59"/>
                    </a:lnTo>
                    <a:lnTo>
                      <a:pt x="25" y="78"/>
                    </a:lnTo>
                    <a:lnTo>
                      <a:pt x="67" y="186"/>
                    </a:lnTo>
                    <a:lnTo>
                      <a:pt x="206" y="193"/>
                    </a:lnTo>
                    <a:lnTo>
                      <a:pt x="271" y="90"/>
                    </a:lnTo>
                    <a:lnTo>
                      <a:pt x="256" y="28"/>
                    </a:lnTo>
                    <a:lnTo>
                      <a:pt x="186" y="114"/>
                    </a:lnTo>
                    <a:lnTo>
                      <a:pt x="96" y="131"/>
                    </a:lnTo>
                    <a:lnTo>
                      <a:pt x="32" y="79"/>
                    </a:lnTo>
                    <a:lnTo>
                      <a:pt x="45" y="28"/>
                    </a:lnTo>
                    <a:lnTo>
                      <a:pt x="30" y="5"/>
                    </a:lnTo>
                    <a:lnTo>
                      <a:pt x="0" y="0"/>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73" name="Freeform 282"/>
              <p:cNvSpPr>
                <a:spLocks/>
              </p:cNvSpPr>
              <p:nvPr/>
            </p:nvSpPr>
            <p:spPr bwMode="auto">
              <a:xfrm>
                <a:off x="4522587" y="2789228"/>
                <a:ext cx="59780" cy="63898"/>
              </a:xfrm>
              <a:custGeom>
                <a:avLst/>
                <a:gdLst/>
                <a:ahLst/>
                <a:cxnLst>
                  <a:cxn ang="0">
                    <a:pos x="29" y="109"/>
                  </a:cxn>
                  <a:cxn ang="0">
                    <a:pos x="0" y="65"/>
                  </a:cxn>
                  <a:cxn ang="0">
                    <a:pos x="16" y="41"/>
                  </a:cxn>
                  <a:cxn ang="0">
                    <a:pos x="46" y="58"/>
                  </a:cxn>
                  <a:cxn ang="0">
                    <a:pos x="49" y="11"/>
                  </a:cxn>
                  <a:cxn ang="0">
                    <a:pos x="80" y="0"/>
                  </a:cxn>
                  <a:cxn ang="0">
                    <a:pos x="101" y="35"/>
                  </a:cxn>
                  <a:cxn ang="0">
                    <a:pos x="87" y="74"/>
                  </a:cxn>
                  <a:cxn ang="0">
                    <a:pos x="54" y="87"/>
                  </a:cxn>
                  <a:cxn ang="0">
                    <a:pos x="29" y="109"/>
                  </a:cxn>
                </a:cxnLst>
                <a:rect l="0" t="0" r="r" b="b"/>
                <a:pathLst>
                  <a:path w="101" h="109">
                    <a:moveTo>
                      <a:pt x="29" y="109"/>
                    </a:moveTo>
                    <a:lnTo>
                      <a:pt x="0" y="65"/>
                    </a:lnTo>
                    <a:lnTo>
                      <a:pt x="16" y="41"/>
                    </a:lnTo>
                    <a:lnTo>
                      <a:pt x="46" y="58"/>
                    </a:lnTo>
                    <a:lnTo>
                      <a:pt x="49" y="11"/>
                    </a:lnTo>
                    <a:lnTo>
                      <a:pt x="80" y="0"/>
                    </a:lnTo>
                    <a:lnTo>
                      <a:pt x="101" y="35"/>
                    </a:lnTo>
                    <a:lnTo>
                      <a:pt x="87" y="74"/>
                    </a:lnTo>
                    <a:lnTo>
                      <a:pt x="54" y="87"/>
                    </a:lnTo>
                    <a:lnTo>
                      <a:pt x="29" y="109"/>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74" name="Freeform 283"/>
              <p:cNvSpPr>
                <a:spLocks/>
              </p:cNvSpPr>
              <p:nvPr/>
            </p:nvSpPr>
            <p:spPr bwMode="auto">
              <a:xfrm>
                <a:off x="4559510" y="2988023"/>
                <a:ext cx="93187" cy="60349"/>
              </a:xfrm>
              <a:custGeom>
                <a:avLst/>
                <a:gdLst/>
                <a:ahLst/>
                <a:cxnLst>
                  <a:cxn ang="0">
                    <a:pos x="0" y="76"/>
                  </a:cxn>
                  <a:cxn ang="0">
                    <a:pos x="9" y="40"/>
                  </a:cxn>
                  <a:cxn ang="0">
                    <a:pos x="29" y="12"/>
                  </a:cxn>
                  <a:cxn ang="0">
                    <a:pos x="60" y="3"/>
                  </a:cxn>
                  <a:cxn ang="0">
                    <a:pos x="89" y="10"/>
                  </a:cxn>
                  <a:cxn ang="0">
                    <a:pos x="119" y="0"/>
                  </a:cxn>
                  <a:cxn ang="0">
                    <a:pos x="152" y="18"/>
                  </a:cxn>
                  <a:cxn ang="0">
                    <a:pos x="158" y="51"/>
                  </a:cxn>
                  <a:cxn ang="0">
                    <a:pos x="142" y="90"/>
                  </a:cxn>
                  <a:cxn ang="0">
                    <a:pos x="119" y="80"/>
                  </a:cxn>
                  <a:cxn ang="0">
                    <a:pos x="109" y="101"/>
                  </a:cxn>
                  <a:cxn ang="0">
                    <a:pos x="86" y="76"/>
                  </a:cxn>
                  <a:cxn ang="0">
                    <a:pos x="74" y="96"/>
                  </a:cxn>
                  <a:cxn ang="0">
                    <a:pos x="29" y="96"/>
                  </a:cxn>
                  <a:cxn ang="0">
                    <a:pos x="0" y="76"/>
                  </a:cxn>
                </a:cxnLst>
                <a:rect l="0" t="0" r="r" b="b"/>
                <a:pathLst>
                  <a:path w="158" h="101">
                    <a:moveTo>
                      <a:pt x="0" y="76"/>
                    </a:moveTo>
                    <a:lnTo>
                      <a:pt x="9" y="40"/>
                    </a:lnTo>
                    <a:lnTo>
                      <a:pt x="29" y="12"/>
                    </a:lnTo>
                    <a:lnTo>
                      <a:pt x="60" y="3"/>
                    </a:lnTo>
                    <a:lnTo>
                      <a:pt x="89" y="10"/>
                    </a:lnTo>
                    <a:lnTo>
                      <a:pt x="119" y="0"/>
                    </a:lnTo>
                    <a:lnTo>
                      <a:pt x="152" y="18"/>
                    </a:lnTo>
                    <a:lnTo>
                      <a:pt x="158" y="51"/>
                    </a:lnTo>
                    <a:lnTo>
                      <a:pt x="142" y="90"/>
                    </a:lnTo>
                    <a:lnTo>
                      <a:pt x="119" y="80"/>
                    </a:lnTo>
                    <a:lnTo>
                      <a:pt x="109" y="101"/>
                    </a:lnTo>
                    <a:lnTo>
                      <a:pt x="86" y="76"/>
                    </a:lnTo>
                    <a:lnTo>
                      <a:pt x="74" y="96"/>
                    </a:lnTo>
                    <a:lnTo>
                      <a:pt x="29" y="96"/>
                    </a:lnTo>
                    <a:lnTo>
                      <a:pt x="0" y="76"/>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75" name="Freeform 284"/>
              <p:cNvSpPr>
                <a:spLocks/>
              </p:cNvSpPr>
              <p:nvPr/>
            </p:nvSpPr>
            <p:spPr bwMode="auto">
              <a:xfrm>
                <a:off x="5276874" y="3513410"/>
                <a:ext cx="28132" cy="90523"/>
              </a:xfrm>
              <a:custGeom>
                <a:avLst/>
                <a:gdLst/>
                <a:ahLst/>
                <a:cxnLst>
                  <a:cxn ang="0">
                    <a:pos x="43" y="152"/>
                  </a:cxn>
                  <a:cxn ang="0">
                    <a:pos x="50" y="80"/>
                  </a:cxn>
                  <a:cxn ang="0">
                    <a:pos x="48" y="0"/>
                  </a:cxn>
                  <a:cxn ang="0">
                    <a:pos x="0" y="85"/>
                  </a:cxn>
                  <a:cxn ang="0">
                    <a:pos x="43" y="152"/>
                  </a:cxn>
                </a:cxnLst>
                <a:rect l="0" t="0" r="r" b="b"/>
                <a:pathLst>
                  <a:path w="50" h="152">
                    <a:moveTo>
                      <a:pt x="43" y="152"/>
                    </a:moveTo>
                    <a:lnTo>
                      <a:pt x="50" y="80"/>
                    </a:lnTo>
                    <a:lnTo>
                      <a:pt x="48" y="0"/>
                    </a:lnTo>
                    <a:lnTo>
                      <a:pt x="0" y="85"/>
                    </a:lnTo>
                    <a:lnTo>
                      <a:pt x="43" y="152"/>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76" name="Freeform 285"/>
              <p:cNvSpPr>
                <a:spLocks/>
              </p:cNvSpPr>
              <p:nvPr/>
            </p:nvSpPr>
            <p:spPr bwMode="auto">
              <a:xfrm>
                <a:off x="5188962" y="4427512"/>
                <a:ext cx="131868" cy="166846"/>
              </a:xfrm>
              <a:custGeom>
                <a:avLst/>
                <a:gdLst/>
                <a:ahLst/>
                <a:cxnLst>
                  <a:cxn ang="0">
                    <a:pos x="0" y="269"/>
                  </a:cxn>
                  <a:cxn ang="0">
                    <a:pos x="33" y="280"/>
                  </a:cxn>
                  <a:cxn ang="0">
                    <a:pos x="56" y="267"/>
                  </a:cxn>
                  <a:cxn ang="0">
                    <a:pos x="103" y="275"/>
                  </a:cxn>
                  <a:cxn ang="0">
                    <a:pos x="197" y="267"/>
                  </a:cxn>
                  <a:cxn ang="0">
                    <a:pos x="187" y="243"/>
                  </a:cxn>
                  <a:cxn ang="0">
                    <a:pos x="198" y="192"/>
                  </a:cxn>
                  <a:cxn ang="0">
                    <a:pos x="225" y="133"/>
                  </a:cxn>
                  <a:cxn ang="0">
                    <a:pos x="220" y="48"/>
                  </a:cxn>
                  <a:cxn ang="0">
                    <a:pos x="198" y="0"/>
                  </a:cxn>
                  <a:cxn ang="0">
                    <a:pos x="142" y="20"/>
                  </a:cxn>
                  <a:cxn ang="0">
                    <a:pos x="48" y="14"/>
                  </a:cxn>
                  <a:cxn ang="0">
                    <a:pos x="59" y="95"/>
                  </a:cxn>
                  <a:cxn ang="0">
                    <a:pos x="84" y="98"/>
                  </a:cxn>
                  <a:cxn ang="0">
                    <a:pos x="87" y="127"/>
                  </a:cxn>
                  <a:cxn ang="0">
                    <a:pos x="10" y="154"/>
                  </a:cxn>
                  <a:cxn ang="0">
                    <a:pos x="0" y="264"/>
                  </a:cxn>
                  <a:cxn ang="0">
                    <a:pos x="0" y="269"/>
                  </a:cxn>
                </a:cxnLst>
                <a:rect l="0" t="0" r="r" b="b"/>
                <a:pathLst>
                  <a:path w="225" h="280">
                    <a:moveTo>
                      <a:pt x="0" y="269"/>
                    </a:moveTo>
                    <a:lnTo>
                      <a:pt x="33" y="280"/>
                    </a:lnTo>
                    <a:lnTo>
                      <a:pt x="56" y="267"/>
                    </a:lnTo>
                    <a:lnTo>
                      <a:pt x="103" y="275"/>
                    </a:lnTo>
                    <a:lnTo>
                      <a:pt x="197" y="267"/>
                    </a:lnTo>
                    <a:lnTo>
                      <a:pt x="187" y="243"/>
                    </a:lnTo>
                    <a:lnTo>
                      <a:pt x="198" y="192"/>
                    </a:lnTo>
                    <a:lnTo>
                      <a:pt x="225" y="133"/>
                    </a:lnTo>
                    <a:lnTo>
                      <a:pt x="220" y="48"/>
                    </a:lnTo>
                    <a:lnTo>
                      <a:pt x="198" y="0"/>
                    </a:lnTo>
                    <a:lnTo>
                      <a:pt x="142" y="20"/>
                    </a:lnTo>
                    <a:lnTo>
                      <a:pt x="48" y="14"/>
                    </a:lnTo>
                    <a:lnTo>
                      <a:pt x="59" y="95"/>
                    </a:lnTo>
                    <a:lnTo>
                      <a:pt x="84" y="98"/>
                    </a:lnTo>
                    <a:lnTo>
                      <a:pt x="87" y="127"/>
                    </a:lnTo>
                    <a:lnTo>
                      <a:pt x="10" y="154"/>
                    </a:lnTo>
                    <a:lnTo>
                      <a:pt x="0" y="264"/>
                    </a:lnTo>
                    <a:lnTo>
                      <a:pt x="0" y="269"/>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77" name="Freeform 286"/>
              <p:cNvSpPr>
                <a:spLocks/>
              </p:cNvSpPr>
              <p:nvPr/>
            </p:nvSpPr>
            <p:spPr bwMode="auto">
              <a:xfrm>
                <a:off x="5188962" y="4427512"/>
                <a:ext cx="131868" cy="166846"/>
              </a:xfrm>
              <a:custGeom>
                <a:avLst/>
                <a:gdLst/>
                <a:ahLst/>
                <a:cxnLst>
                  <a:cxn ang="0">
                    <a:pos x="0" y="269"/>
                  </a:cxn>
                  <a:cxn ang="0">
                    <a:pos x="33" y="280"/>
                  </a:cxn>
                  <a:cxn ang="0">
                    <a:pos x="56" y="267"/>
                  </a:cxn>
                  <a:cxn ang="0">
                    <a:pos x="103" y="275"/>
                  </a:cxn>
                  <a:cxn ang="0">
                    <a:pos x="197" y="267"/>
                  </a:cxn>
                  <a:cxn ang="0">
                    <a:pos x="187" y="243"/>
                  </a:cxn>
                  <a:cxn ang="0">
                    <a:pos x="198" y="192"/>
                  </a:cxn>
                  <a:cxn ang="0">
                    <a:pos x="225" y="133"/>
                  </a:cxn>
                  <a:cxn ang="0">
                    <a:pos x="220" y="48"/>
                  </a:cxn>
                  <a:cxn ang="0">
                    <a:pos x="198" y="0"/>
                  </a:cxn>
                  <a:cxn ang="0">
                    <a:pos x="142" y="20"/>
                  </a:cxn>
                  <a:cxn ang="0">
                    <a:pos x="48" y="14"/>
                  </a:cxn>
                  <a:cxn ang="0">
                    <a:pos x="59" y="95"/>
                  </a:cxn>
                  <a:cxn ang="0">
                    <a:pos x="84" y="98"/>
                  </a:cxn>
                  <a:cxn ang="0">
                    <a:pos x="87" y="127"/>
                  </a:cxn>
                  <a:cxn ang="0">
                    <a:pos x="10" y="154"/>
                  </a:cxn>
                  <a:cxn ang="0">
                    <a:pos x="0" y="264"/>
                  </a:cxn>
                </a:cxnLst>
                <a:rect l="0" t="0" r="r" b="b"/>
                <a:pathLst>
                  <a:path w="225" h="280">
                    <a:moveTo>
                      <a:pt x="0" y="269"/>
                    </a:moveTo>
                    <a:lnTo>
                      <a:pt x="33" y="280"/>
                    </a:lnTo>
                    <a:lnTo>
                      <a:pt x="56" y="267"/>
                    </a:lnTo>
                    <a:lnTo>
                      <a:pt x="103" y="275"/>
                    </a:lnTo>
                    <a:lnTo>
                      <a:pt x="197" y="267"/>
                    </a:lnTo>
                    <a:lnTo>
                      <a:pt x="187" y="243"/>
                    </a:lnTo>
                    <a:lnTo>
                      <a:pt x="198" y="192"/>
                    </a:lnTo>
                    <a:lnTo>
                      <a:pt x="225" y="133"/>
                    </a:lnTo>
                    <a:lnTo>
                      <a:pt x="220" y="48"/>
                    </a:lnTo>
                    <a:lnTo>
                      <a:pt x="198" y="0"/>
                    </a:lnTo>
                    <a:lnTo>
                      <a:pt x="142" y="20"/>
                    </a:lnTo>
                    <a:lnTo>
                      <a:pt x="48" y="14"/>
                    </a:lnTo>
                    <a:lnTo>
                      <a:pt x="59" y="95"/>
                    </a:lnTo>
                    <a:lnTo>
                      <a:pt x="84" y="98"/>
                    </a:lnTo>
                    <a:lnTo>
                      <a:pt x="87" y="127"/>
                    </a:lnTo>
                    <a:lnTo>
                      <a:pt x="10" y="154"/>
                    </a:lnTo>
                    <a:lnTo>
                      <a:pt x="0" y="264"/>
                    </a:lnTo>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78" name="Freeform 287"/>
              <p:cNvSpPr>
                <a:spLocks/>
              </p:cNvSpPr>
              <p:nvPr/>
            </p:nvSpPr>
            <p:spPr bwMode="auto">
              <a:xfrm>
                <a:off x="7530942" y="4186118"/>
                <a:ext cx="59780" cy="110047"/>
              </a:xfrm>
              <a:custGeom>
                <a:avLst/>
                <a:gdLst/>
                <a:ahLst/>
                <a:cxnLst>
                  <a:cxn ang="0">
                    <a:pos x="87" y="0"/>
                  </a:cxn>
                  <a:cxn ang="0">
                    <a:pos x="103" y="37"/>
                  </a:cxn>
                  <a:cxn ang="0">
                    <a:pos x="55" y="138"/>
                  </a:cxn>
                  <a:cxn ang="0">
                    <a:pos x="7" y="186"/>
                  </a:cxn>
                  <a:cxn ang="0">
                    <a:pos x="0" y="123"/>
                  </a:cxn>
                  <a:cxn ang="0">
                    <a:pos x="24" y="83"/>
                  </a:cxn>
                  <a:cxn ang="0">
                    <a:pos x="68" y="52"/>
                  </a:cxn>
                  <a:cxn ang="0">
                    <a:pos x="87" y="0"/>
                  </a:cxn>
                </a:cxnLst>
                <a:rect l="0" t="0" r="r" b="b"/>
                <a:pathLst>
                  <a:path w="103" h="186">
                    <a:moveTo>
                      <a:pt x="87" y="0"/>
                    </a:moveTo>
                    <a:lnTo>
                      <a:pt x="103" y="37"/>
                    </a:lnTo>
                    <a:lnTo>
                      <a:pt x="55" y="138"/>
                    </a:lnTo>
                    <a:lnTo>
                      <a:pt x="7" y="186"/>
                    </a:lnTo>
                    <a:lnTo>
                      <a:pt x="0" y="123"/>
                    </a:lnTo>
                    <a:lnTo>
                      <a:pt x="24" y="83"/>
                    </a:lnTo>
                    <a:lnTo>
                      <a:pt x="68" y="52"/>
                    </a:lnTo>
                    <a:lnTo>
                      <a:pt x="87" y="0"/>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79" name="Freeform 288"/>
              <p:cNvSpPr>
                <a:spLocks/>
              </p:cNvSpPr>
              <p:nvPr/>
            </p:nvSpPr>
            <p:spPr bwMode="auto">
              <a:xfrm>
                <a:off x="8119954" y="5856352"/>
                <a:ext cx="91429" cy="94073"/>
              </a:xfrm>
              <a:custGeom>
                <a:avLst/>
                <a:gdLst/>
                <a:ahLst/>
                <a:cxnLst>
                  <a:cxn ang="0">
                    <a:pos x="12" y="0"/>
                  </a:cxn>
                  <a:cxn ang="0">
                    <a:pos x="0" y="138"/>
                  </a:cxn>
                  <a:cxn ang="0">
                    <a:pos x="35" y="157"/>
                  </a:cxn>
                  <a:cxn ang="0">
                    <a:pos x="118" y="142"/>
                  </a:cxn>
                  <a:cxn ang="0">
                    <a:pos x="122" y="102"/>
                  </a:cxn>
                  <a:cxn ang="0">
                    <a:pos x="153" y="63"/>
                  </a:cxn>
                  <a:cxn ang="0">
                    <a:pos x="158" y="11"/>
                  </a:cxn>
                  <a:cxn ang="0">
                    <a:pos x="12" y="0"/>
                  </a:cxn>
                </a:cxnLst>
                <a:rect l="0" t="0" r="r" b="b"/>
                <a:pathLst>
                  <a:path w="158" h="157">
                    <a:moveTo>
                      <a:pt x="12" y="0"/>
                    </a:moveTo>
                    <a:lnTo>
                      <a:pt x="0" y="138"/>
                    </a:lnTo>
                    <a:lnTo>
                      <a:pt x="35" y="157"/>
                    </a:lnTo>
                    <a:lnTo>
                      <a:pt x="118" y="142"/>
                    </a:lnTo>
                    <a:lnTo>
                      <a:pt x="122" y="102"/>
                    </a:lnTo>
                    <a:lnTo>
                      <a:pt x="153" y="63"/>
                    </a:lnTo>
                    <a:lnTo>
                      <a:pt x="158" y="11"/>
                    </a:lnTo>
                    <a:lnTo>
                      <a:pt x="12" y="0"/>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grpSp>
      </p:grpSp>
      <p:grpSp>
        <p:nvGrpSpPr>
          <p:cNvPr id="577" name="Group 576"/>
          <p:cNvGrpSpPr/>
          <p:nvPr/>
        </p:nvGrpSpPr>
        <p:grpSpPr>
          <a:xfrm>
            <a:off x="559010" y="4461138"/>
            <a:ext cx="851875" cy="369332"/>
            <a:chOff x="416136" y="3902275"/>
            <a:chExt cx="851875" cy="369332"/>
          </a:xfrm>
        </p:grpSpPr>
        <p:sp>
          <p:nvSpPr>
            <p:cNvPr id="582" name="Rectangle 581"/>
            <p:cNvSpPr/>
            <p:nvPr/>
          </p:nvSpPr>
          <p:spPr bwMode="auto">
            <a:xfrm>
              <a:off x="416136" y="3944160"/>
              <a:ext cx="272734" cy="272734"/>
            </a:xfrm>
            <a:prstGeom prst="rect">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smtClean="0">
                <a:ln>
                  <a:noFill/>
                </a:ln>
                <a:solidFill>
                  <a:schemeClr val="tx1"/>
                </a:solidFill>
                <a:effectLst/>
                <a:latin typeface="Arial" charset="0"/>
              </a:endParaRPr>
            </a:p>
          </p:txBody>
        </p:sp>
        <p:sp>
          <p:nvSpPr>
            <p:cNvPr id="595" name="TextBox 594"/>
            <p:cNvSpPr txBox="1"/>
            <p:nvPr/>
          </p:nvSpPr>
          <p:spPr>
            <a:xfrm>
              <a:off x="685800" y="3902275"/>
              <a:ext cx="582211" cy="369332"/>
            </a:xfrm>
            <a:prstGeom prst="rect">
              <a:avLst/>
            </a:prstGeom>
            <a:noFill/>
          </p:spPr>
          <p:txBody>
            <a:bodyPr wrap="none" rtlCol="0">
              <a:spAutoFit/>
            </a:bodyPr>
            <a:lstStyle/>
            <a:p>
              <a:r>
                <a:rPr lang="en-US" dirty="0" smtClean="0"/>
                <a:t>ICH</a:t>
              </a:r>
              <a:endParaRPr lang="ru-RU" dirty="0"/>
            </a:p>
          </p:txBody>
        </p:sp>
      </p:grpSp>
    </p:spTree>
    <p:extLst>
      <p:ext uri="{BB962C8B-B14F-4D97-AF65-F5344CB8AC3E}">
        <p14:creationId xmlns:p14="http://schemas.microsoft.com/office/powerpoint/2010/main" val="2319386482"/>
      </p:ext>
    </p:extLst>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Конвергенция или Гармонизация</a:t>
            </a:r>
          </a:p>
        </p:txBody>
      </p:sp>
      <p:sp>
        <p:nvSpPr>
          <p:cNvPr id="5" name="Slide Number Placeholder 4"/>
          <p:cNvSpPr>
            <a:spLocks noGrp="1"/>
          </p:cNvSpPr>
          <p:nvPr>
            <p:ph type="sldNum" sz="quarter" idx="11"/>
          </p:nvPr>
        </p:nvSpPr>
        <p:spPr/>
        <p:txBody>
          <a:bodyPr/>
          <a:lstStyle/>
          <a:p>
            <a:fld id="{489C6225-DE79-4FA2-8DDA-C85CD065BC6C}" type="slidenum">
              <a:rPr lang="en-US" smtClean="0">
                <a:solidFill>
                  <a:srgbClr val="777777"/>
                </a:solidFill>
              </a:rPr>
              <a:pPr/>
              <a:t>7</a:t>
            </a:fld>
            <a:endParaRPr lang="en-US" dirty="0">
              <a:solidFill>
                <a:srgbClr val="777777"/>
              </a:solidFill>
            </a:endParaRPr>
          </a:p>
        </p:txBody>
      </p:sp>
      <p:grpSp>
        <p:nvGrpSpPr>
          <p:cNvPr id="293" name="Группа 316"/>
          <p:cNvGrpSpPr/>
          <p:nvPr/>
        </p:nvGrpSpPr>
        <p:grpSpPr>
          <a:xfrm>
            <a:off x="1116000" y="1512000"/>
            <a:ext cx="7632000" cy="4518000"/>
            <a:chOff x="331029" y="1366528"/>
            <a:chExt cx="8698274" cy="5150695"/>
          </a:xfrm>
        </p:grpSpPr>
        <p:pic>
          <p:nvPicPr>
            <p:cNvPr id="294" name="Рисунок 317" descr="Рисунок3.png"/>
            <p:cNvPicPr>
              <a:picLocks noChangeAspect="1"/>
            </p:cNvPicPr>
            <p:nvPr/>
          </p:nvPicPr>
          <p:blipFill>
            <a:blip r:embed="rId3" cstate="print"/>
            <a:stretch>
              <a:fillRect/>
            </a:stretch>
          </p:blipFill>
          <p:spPr>
            <a:xfrm>
              <a:off x="331029" y="1366528"/>
              <a:ext cx="8698274" cy="5150695"/>
            </a:xfrm>
            <a:prstGeom prst="rect">
              <a:avLst/>
            </a:prstGeom>
            <a:effectLst>
              <a:outerShdw blurRad="40005" dist="22860" dir="5400000" algn="tl" rotWithShape="0">
                <a:prstClr val="black">
                  <a:alpha val="35000"/>
                </a:prstClr>
              </a:outerShdw>
            </a:effectLst>
          </p:spPr>
        </p:pic>
        <p:grpSp>
          <p:nvGrpSpPr>
            <p:cNvPr id="295" name="Группа 292"/>
            <p:cNvGrpSpPr/>
            <p:nvPr/>
          </p:nvGrpSpPr>
          <p:grpSpPr>
            <a:xfrm>
              <a:off x="341484" y="1378138"/>
              <a:ext cx="8676934" cy="5030225"/>
              <a:chOff x="341484" y="1378145"/>
              <a:chExt cx="8676962" cy="5030245"/>
            </a:xfrm>
            <a:solidFill>
              <a:srgbClr val="61789D">
                <a:lumMod val="60000"/>
                <a:lumOff val="40000"/>
              </a:srgbClr>
            </a:solidFill>
          </p:grpSpPr>
          <p:grpSp>
            <p:nvGrpSpPr>
              <p:cNvPr id="296" name="Group 5"/>
              <p:cNvGrpSpPr>
                <a:grpSpLocks/>
              </p:cNvGrpSpPr>
              <p:nvPr/>
            </p:nvGrpSpPr>
            <p:grpSpPr bwMode="auto">
              <a:xfrm>
                <a:off x="341484" y="1378145"/>
                <a:ext cx="8676962" cy="5030245"/>
                <a:chOff x="296" y="989"/>
                <a:chExt cx="4935" cy="2834"/>
              </a:xfrm>
              <a:grpFill/>
            </p:grpSpPr>
            <p:sp>
              <p:nvSpPr>
                <p:cNvPr id="380" name="Freeform 6"/>
                <p:cNvSpPr>
                  <a:spLocks/>
                </p:cNvSpPr>
                <p:nvPr/>
              </p:nvSpPr>
              <p:spPr bwMode="auto">
                <a:xfrm>
                  <a:off x="2362" y="2276"/>
                  <a:ext cx="120" cy="132"/>
                </a:xfrm>
                <a:custGeom>
                  <a:avLst/>
                  <a:gdLst/>
                  <a:ahLst/>
                  <a:cxnLst>
                    <a:cxn ang="0">
                      <a:pos x="357" y="22"/>
                    </a:cxn>
                    <a:cxn ang="0">
                      <a:pos x="359" y="0"/>
                    </a:cxn>
                    <a:cxn ang="0">
                      <a:pos x="328" y="0"/>
                    </a:cxn>
                    <a:cxn ang="0">
                      <a:pos x="210" y="0"/>
                    </a:cxn>
                    <a:cxn ang="0">
                      <a:pos x="193" y="27"/>
                    </a:cxn>
                    <a:cxn ang="0">
                      <a:pos x="138" y="20"/>
                    </a:cxn>
                    <a:cxn ang="0">
                      <a:pos x="131" y="79"/>
                    </a:cxn>
                    <a:cxn ang="0">
                      <a:pos x="111" y="110"/>
                    </a:cxn>
                    <a:cxn ang="0">
                      <a:pos x="70" y="127"/>
                    </a:cxn>
                    <a:cxn ang="0">
                      <a:pos x="52" y="145"/>
                    </a:cxn>
                    <a:cxn ang="0">
                      <a:pos x="55" y="213"/>
                    </a:cxn>
                    <a:cxn ang="0">
                      <a:pos x="28" y="221"/>
                    </a:cxn>
                    <a:cxn ang="0">
                      <a:pos x="35" y="252"/>
                    </a:cxn>
                    <a:cxn ang="0">
                      <a:pos x="15" y="268"/>
                    </a:cxn>
                    <a:cxn ang="0">
                      <a:pos x="0" y="316"/>
                    </a:cxn>
                    <a:cxn ang="0">
                      <a:pos x="4" y="379"/>
                    </a:cxn>
                    <a:cxn ang="0">
                      <a:pos x="20" y="386"/>
                    </a:cxn>
                    <a:cxn ang="0">
                      <a:pos x="87" y="395"/>
                    </a:cxn>
                    <a:cxn ang="0">
                      <a:pos x="127" y="395"/>
                    </a:cxn>
                    <a:cxn ang="0">
                      <a:pos x="131" y="327"/>
                    </a:cxn>
                    <a:cxn ang="0">
                      <a:pos x="142" y="289"/>
                    </a:cxn>
                    <a:cxn ang="0">
                      <a:pos x="170" y="265"/>
                    </a:cxn>
                    <a:cxn ang="0">
                      <a:pos x="210" y="276"/>
                    </a:cxn>
                    <a:cxn ang="0">
                      <a:pos x="210" y="123"/>
                    </a:cxn>
                    <a:cxn ang="0">
                      <a:pos x="320" y="114"/>
                    </a:cxn>
                    <a:cxn ang="0">
                      <a:pos x="339" y="86"/>
                    </a:cxn>
                    <a:cxn ang="0">
                      <a:pos x="357" y="22"/>
                    </a:cxn>
                  </a:cxnLst>
                  <a:rect l="0" t="0" r="r" b="b"/>
                  <a:pathLst>
                    <a:path w="359" h="395">
                      <a:moveTo>
                        <a:pt x="357" y="22"/>
                      </a:moveTo>
                      <a:lnTo>
                        <a:pt x="359" y="0"/>
                      </a:lnTo>
                      <a:lnTo>
                        <a:pt x="328" y="0"/>
                      </a:lnTo>
                      <a:lnTo>
                        <a:pt x="210" y="0"/>
                      </a:lnTo>
                      <a:lnTo>
                        <a:pt x="193" y="27"/>
                      </a:lnTo>
                      <a:lnTo>
                        <a:pt x="138" y="20"/>
                      </a:lnTo>
                      <a:lnTo>
                        <a:pt x="131" y="79"/>
                      </a:lnTo>
                      <a:lnTo>
                        <a:pt x="111" y="110"/>
                      </a:lnTo>
                      <a:lnTo>
                        <a:pt x="70" y="127"/>
                      </a:lnTo>
                      <a:lnTo>
                        <a:pt x="52" y="145"/>
                      </a:lnTo>
                      <a:lnTo>
                        <a:pt x="55" y="213"/>
                      </a:lnTo>
                      <a:lnTo>
                        <a:pt x="28" y="221"/>
                      </a:lnTo>
                      <a:lnTo>
                        <a:pt x="35" y="252"/>
                      </a:lnTo>
                      <a:lnTo>
                        <a:pt x="15" y="268"/>
                      </a:lnTo>
                      <a:lnTo>
                        <a:pt x="0" y="316"/>
                      </a:lnTo>
                      <a:lnTo>
                        <a:pt x="4" y="379"/>
                      </a:lnTo>
                      <a:lnTo>
                        <a:pt x="20" y="386"/>
                      </a:lnTo>
                      <a:lnTo>
                        <a:pt x="87" y="395"/>
                      </a:lnTo>
                      <a:lnTo>
                        <a:pt x="127" y="395"/>
                      </a:lnTo>
                      <a:lnTo>
                        <a:pt x="131" y="327"/>
                      </a:lnTo>
                      <a:lnTo>
                        <a:pt x="142" y="289"/>
                      </a:lnTo>
                      <a:lnTo>
                        <a:pt x="170" y="265"/>
                      </a:lnTo>
                      <a:lnTo>
                        <a:pt x="210" y="276"/>
                      </a:lnTo>
                      <a:lnTo>
                        <a:pt x="210" y="123"/>
                      </a:lnTo>
                      <a:lnTo>
                        <a:pt x="320" y="114"/>
                      </a:lnTo>
                      <a:lnTo>
                        <a:pt x="339" y="86"/>
                      </a:lnTo>
                      <a:lnTo>
                        <a:pt x="357" y="22"/>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81" name="Freeform 7"/>
                <p:cNvSpPr>
                  <a:spLocks/>
                </p:cNvSpPr>
                <p:nvPr/>
              </p:nvSpPr>
              <p:spPr bwMode="auto">
                <a:xfrm>
                  <a:off x="1264" y="2536"/>
                  <a:ext cx="29" cy="21"/>
                </a:xfrm>
                <a:custGeom>
                  <a:avLst/>
                  <a:gdLst/>
                  <a:ahLst/>
                  <a:cxnLst>
                    <a:cxn ang="0">
                      <a:pos x="88" y="62"/>
                    </a:cxn>
                    <a:cxn ang="0">
                      <a:pos x="85" y="3"/>
                    </a:cxn>
                    <a:cxn ang="0">
                      <a:pos x="33" y="0"/>
                    </a:cxn>
                    <a:cxn ang="0">
                      <a:pos x="0" y="15"/>
                    </a:cxn>
                    <a:cxn ang="0">
                      <a:pos x="88" y="62"/>
                    </a:cxn>
                  </a:cxnLst>
                  <a:rect l="0" t="0" r="r" b="b"/>
                  <a:pathLst>
                    <a:path w="88" h="62">
                      <a:moveTo>
                        <a:pt x="88" y="62"/>
                      </a:moveTo>
                      <a:lnTo>
                        <a:pt x="85" y="3"/>
                      </a:lnTo>
                      <a:lnTo>
                        <a:pt x="33" y="0"/>
                      </a:lnTo>
                      <a:lnTo>
                        <a:pt x="0" y="15"/>
                      </a:lnTo>
                      <a:lnTo>
                        <a:pt x="88" y="62"/>
                      </a:lnTo>
                      <a:close/>
                    </a:path>
                  </a:pathLst>
                </a:custGeom>
                <a:solidFill>
                  <a:srgbClr val="00B05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82" name="Freeform 8"/>
                <p:cNvSpPr>
                  <a:spLocks/>
                </p:cNvSpPr>
                <p:nvPr/>
              </p:nvSpPr>
              <p:spPr bwMode="auto">
                <a:xfrm>
                  <a:off x="1500" y="2430"/>
                  <a:ext cx="44" cy="42"/>
                </a:xfrm>
                <a:custGeom>
                  <a:avLst/>
                  <a:gdLst/>
                  <a:ahLst/>
                  <a:cxnLst>
                    <a:cxn ang="0">
                      <a:pos x="98" y="4"/>
                    </a:cxn>
                    <a:cxn ang="0">
                      <a:pos x="79" y="43"/>
                    </a:cxn>
                    <a:cxn ang="0">
                      <a:pos x="98" y="66"/>
                    </a:cxn>
                    <a:cxn ang="0">
                      <a:pos x="71" y="83"/>
                    </a:cxn>
                    <a:cxn ang="0">
                      <a:pos x="0" y="83"/>
                    </a:cxn>
                    <a:cxn ang="0">
                      <a:pos x="11" y="118"/>
                    </a:cxn>
                    <a:cxn ang="0">
                      <a:pos x="63" y="122"/>
                    </a:cxn>
                    <a:cxn ang="0">
                      <a:pos x="114" y="125"/>
                    </a:cxn>
                    <a:cxn ang="0">
                      <a:pos x="130" y="90"/>
                    </a:cxn>
                    <a:cxn ang="0">
                      <a:pos x="130" y="24"/>
                    </a:cxn>
                    <a:cxn ang="0">
                      <a:pos x="130" y="0"/>
                    </a:cxn>
                    <a:cxn ang="0">
                      <a:pos x="98" y="4"/>
                    </a:cxn>
                  </a:cxnLst>
                  <a:rect l="0" t="0" r="r" b="b"/>
                  <a:pathLst>
                    <a:path w="130" h="125">
                      <a:moveTo>
                        <a:pt x="98" y="4"/>
                      </a:moveTo>
                      <a:lnTo>
                        <a:pt x="79" y="43"/>
                      </a:lnTo>
                      <a:lnTo>
                        <a:pt x="98" y="66"/>
                      </a:lnTo>
                      <a:lnTo>
                        <a:pt x="71" y="83"/>
                      </a:lnTo>
                      <a:lnTo>
                        <a:pt x="0" y="83"/>
                      </a:lnTo>
                      <a:lnTo>
                        <a:pt x="11" y="118"/>
                      </a:lnTo>
                      <a:lnTo>
                        <a:pt x="63" y="122"/>
                      </a:lnTo>
                      <a:lnTo>
                        <a:pt x="114" y="125"/>
                      </a:lnTo>
                      <a:lnTo>
                        <a:pt x="130" y="90"/>
                      </a:lnTo>
                      <a:lnTo>
                        <a:pt x="130" y="24"/>
                      </a:lnTo>
                      <a:lnTo>
                        <a:pt x="130" y="0"/>
                      </a:lnTo>
                      <a:lnTo>
                        <a:pt x="98" y="4"/>
                      </a:lnTo>
                      <a:close/>
                    </a:path>
                  </a:pathLst>
                </a:custGeom>
                <a:no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83" name="Freeform 9"/>
                <p:cNvSpPr>
                  <a:spLocks/>
                </p:cNvSpPr>
                <p:nvPr/>
              </p:nvSpPr>
              <p:spPr bwMode="auto">
                <a:xfrm>
                  <a:off x="2608" y="2561"/>
                  <a:ext cx="50" cy="110"/>
                </a:xfrm>
                <a:custGeom>
                  <a:avLst/>
                  <a:gdLst/>
                  <a:ahLst/>
                  <a:cxnLst>
                    <a:cxn ang="0">
                      <a:pos x="0" y="116"/>
                    </a:cxn>
                    <a:cxn ang="0">
                      <a:pos x="20" y="147"/>
                    </a:cxn>
                    <a:cxn ang="0">
                      <a:pos x="31" y="210"/>
                    </a:cxn>
                    <a:cxn ang="0">
                      <a:pos x="36" y="269"/>
                    </a:cxn>
                    <a:cxn ang="0">
                      <a:pos x="51" y="328"/>
                    </a:cxn>
                    <a:cxn ang="0">
                      <a:pos x="110" y="300"/>
                    </a:cxn>
                    <a:cxn ang="0">
                      <a:pos x="99" y="197"/>
                    </a:cxn>
                    <a:cxn ang="0">
                      <a:pos x="127" y="162"/>
                    </a:cxn>
                    <a:cxn ang="0">
                      <a:pos x="150" y="59"/>
                    </a:cxn>
                    <a:cxn ang="0">
                      <a:pos x="143" y="0"/>
                    </a:cxn>
                    <a:cxn ang="0">
                      <a:pos x="99" y="4"/>
                    </a:cxn>
                    <a:cxn ang="0">
                      <a:pos x="86" y="52"/>
                    </a:cxn>
                    <a:cxn ang="0">
                      <a:pos x="36" y="68"/>
                    </a:cxn>
                    <a:cxn ang="0">
                      <a:pos x="0" y="116"/>
                    </a:cxn>
                  </a:cxnLst>
                  <a:rect l="0" t="0" r="r" b="b"/>
                  <a:pathLst>
                    <a:path w="150" h="328">
                      <a:moveTo>
                        <a:pt x="0" y="116"/>
                      </a:moveTo>
                      <a:lnTo>
                        <a:pt x="20" y="147"/>
                      </a:lnTo>
                      <a:lnTo>
                        <a:pt x="31" y="210"/>
                      </a:lnTo>
                      <a:lnTo>
                        <a:pt x="36" y="269"/>
                      </a:lnTo>
                      <a:lnTo>
                        <a:pt x="51" y="328"/>
                      </a:lnTo>
                      <a:lnTo>
                        <a:pt x="110" y="300"/>
                      </a:lnTo>
                      <a:lnTo>
                        <a:pt x="99" y="197"/>
                      </a:lnTo>
                      <a:lnTo>
                        <a:pt x="127" y="162"/>
                      </a:lnTo>
                      <a:lnTo>
                        <a:pt x="150" y="59"/>
                      </a:lnTo>
                      <a:lnTo>
                        <a:pt x="143" y="0"/>
                      </a:lnTo>
                      <a:lnTo>
                        <a:pt x="99" y="4"/>
                      </a:lnTo>
                      <a:lnTo>
                        <a:pt x="86" y="52"/>
                      </a:lnTo>
                      <a:lnTo>
                        <a:pt x="36" y="68"/>
                      </a:lnTo>
                      <a:lnTo>
                        <a:pt x="0" y="116"/>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84" name="Freeform 10"/>
                <p:cNvSpPr>
                  <a:spLocks/>
                </p:cNvSpPr>
                <p:nvPr/>
              </p:nvSpPr>
              <p:spPr bwMode="auto">
                <a:xfrm>
                  <a:off x="2779" y="3068"/>
                  <a:ext cx="148" cy="223"/>
                </a:xfrm>
                <a:custGeom>
                  <a:avLst/>
                  <a:gdLst/>
                  <a:ahLst/>
                  <a:cxnLst>
                    <a:cxn ang="0">
                      <a:pos x="3" y="18"/>
                    </a:cxn>
                    <a:cxn ang="0">
                      <a:pos x="48" y="0"/>
                    </a:cxn>
                    <a:cxn ang="0">
                      <a:pos x="96" y="23"/>
                    </a:cxn>
                    <a:cxn ang="0">
                      <a:pos x="176" y="31"/>
                    </a:cxn>
                    <a:cxn ang="0">
                      <a:pos x="293" y="27"/>
                    </a:cxn>
                    <a:cxn ang="0">
                      <a:pos x="309" y="52"/>
                    </a:cxn>
                    <a:cxn ang="0">
                      <a:pos x="406" y="65"/>
                    </a:cxn>
                    <a:cxn ang="0">
                      <a:pos x="444" y="71"/>
                    </a:cxn>
                    <a:cxn ang="0">
                      <a:pos x="420" y="113"/>
                    </a:cxn>
                    <a:cxn ang="0">
                      <a:pos x="417" y="275"/>
                    </a:cxn>
                    <a:cxn ang="0">
                      <a:pos x="395" y="292"/>
                    </a:cxn>
                    <a:cxn ang="0">
                      <a:pos x="371" y="301"/>
                    </a:cxn>
                    <a:cxn ang="0">
                      <a:pos x="374" y="465"/>
                    </a:cxn>
                    <a:cxn ang="0">
                      <a:pos x="362" y="643"/>
                    </a:cxn>
                    <a:cxn ang="0">
                      <a:pos x="334" y="671"/>
                    </a:cxn>
                    <a:cxn ang="0">
                      <a:pos x="275" y="665"/>
                    </a:cxn>
                    <a:cxn ang="0">
                      <a:pos x="254" y="627"/>
                    </a:cxn>
                    <a:cxn ang="0">
                      <a:pos x="244" y="641"/>
                    </a:cxn>
                    <a:cxn ang="0">
                      <a:pos x="210" y="645"/>
                    </a:cxn>
                    <a:cxn ang="0">
                      <a:pos x="197" y="604"/>
                    </a:cxn>
                    <a:cxn ang="0">
                      <a:pos x="174" y="577"/>
                    </a:cxn>
                    <a:cxn ang="0">
                      <a:pos x="142" y="571"/>
                    </a:cxn>
                    <a:cxn ang="0">
                      <a:pos x="145" y="508"/>
                    </a:cxn>
                    <a:cxn ang="0">
                      <a:pos x="131" y="440"/>
                    </a:cxn>
                    <a:cxn ang="0">
                      <a:pos x="128" y="391"/>
                    </a:cxn>
                    <a:cxn ang="0">
                      <a:pos x="125" y="328"/>
                    </a:cxn>
                    <a:cxn ang="0">
                      <a:pos x="108" y="282"/>
                    </a:cxn>
                    <a:cxn ang="0">
                      <a:pos x="93" y="249"/>
                    </a:cxn>
                    <a:cxn ang="0">
                      <a:pos x="79" y="215"/>
                    </a:cxn>
                    <a:cxn ang="0">
                      <a:pos x="49" y="157"/>
                    </a:cxn>
                    <a:cxn ang="0">
                      <a:pos x="35" y="129"/>
                    </a:cxn>
                    <a:cxn ang="0">
                      <a:pos x="0" y="81"/>
                    </a:cxn>
                    <a:cxn ang="0">
                      <a:pos x="3" y="18"/>
                    </a:cxn>
                  </a:cxnLst>
                  <a:rect l="0" t="0" r="r" b="b"/>
                  <a:pathLst>
                    <a:path w="444" h="671">
                      <a:moveTo>
                        <a:pt x="3" y="18"/>
                      </a:moveTo>
                      <a:lnTo>
                        <a:pt x="48" y="0"/>
                      </a:lnTo>
                      <a:lnTo>
                        <a:pt x="96" y="23"/>
                      </a:lnTo>
                      <a:lnTo>
                        <a:pt x="176" y="31"/>
                      </a:lnTo>
                      <a:lnTo>
                        <a:pt x="293" y="27"/>
                      </a:lnTo>
                      <a:lnTo>
                        <a:pt x="309" y="52"/>
                      </a:lnTo>
                      <a:lnTo>
                        <a:pt x="406" y="65"/>
                      </a:lnTo>
                      <a:lnTo>
                        <a:pt x="444" y="71"/>
                      </a:lnTo>
                      <a:lnTo>
                        <a:pt x="420" y="113"/>
                      </a:lnTo>
                      <a:lnTo>
                        <a:pt x="417" y="275"/>
                      </a:lnTo>
                      <a:lnTo>
                        <a:pt x="395" y="292"/>
                      </a:lnTo>
                      <a:lnTo>
                        <a:pt x="371" y="301"/>
                      </a:lnTo>
                      <a:lnTo>
                        <a:pt x="374" y="465"/>
                      </a:lnTo>
                      <a:lnTo>
                        <a:pt x="362" y="643"/>
                      </a:lnTo>
                      <a:lnTo>
                        <a:pt x="334" y="671"/>
                      </a:lnTo>
                      <a:lnTo>
                        <a:pt x="275" y="665"/>
                      </a:lnTo>
                      <a:lnTo>
                        <a:pt x="254" y="627"/>
                      </a:lnTo>
                      <a:lnTo>
                        <a:pt x="244" y="641"/>
                      </a:lnTo>
                      <a:lnTo>
                        <a:pt x="210" y="645"/>
                      </a:lnTo>
                      <a:lnTo>
                        <a:pt x="197" y="604"/>
                      </a:lnTo>
                      <a:lnTo>
                        <a:pt x="174" y="577"/>
                      </a:lnTo>
                      <a:lnTo>
                        <a:pt x="142" y="571"/>
                      </a:lnTo>
                      <a:lnTo>
                        <a:pt x="145" y="508"/>
                      </a:lnTo>
                      <a:lnTo>
                        <a:pt x="131" y="440"/>
                      </a:lnTo>
                      <a:lnTo>
                        <a:pt x="128" y="391"/>
                      </a:lnTo>
                      <a:lnTo>
                        <a:pt x="125" y="328"/>
                      </a:lnTo>
                      <a:lnTo>
                        <a:pt x="108" y="282"/>
                      </a:lnTo>
                      <a:lnTo>
                        <a:pt x="93" y="249"/>
                      </a:lnTo>
                      <a:lnTo>
                        <a:pt x="79" y="215"/>
                      </a:lnTo>
                      <a:lnTo>
                        <a:pt x="49" y="157"/>
                      </a:lnTo>
                      <a:lnTo>
                        <a:pt x="35" y="129"/>
                      </a:lnTo>
                      <a:lnTo>
                        <a:pt x="0" y="81"/>
                      </a:lnTo>
                      <a:lnTo>
                        <a:pt x="3" y="18"/>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85" name="Freeform 11"/>
                <p:cNvSpPr>
                  <a:spLocks/>
                </p:cNvSpPr>
                <p:nvPr/>
              </p:nvSpPr>
              <p:spPr bwMode="auto">
                <a:xfrm>
                  <a:off x="4904" y="2797"/>
                  <a:ext cx="30" cy="43"/>
                </a:xfrm>
                <a:custGeom>
                  <a:avLst/>
                  <a:gdLst/>
                  <a:ahLst/>
                  <a:cxnLst>
                    <a:cxn ang="0">
                      <a:pos x="0" y="0"/>
                    </a:cxn>
                    <a:cxn ang="0">
                      <a:pos x="33" y="64"/>
                    </a:cxn>
                    <a:cxn ang="0">
                      <a:pos x="72" y="127"/>
                    </a:cxn>
                    <a:cxn ang="0">
                      <a:pos x="88" y="48"/>
                    </a:cxn>
                    <a:cxn ang="0">
                      <a:pos x="0" y="0"/>
                    </a:cxn>
                  </a:cxnLst>
                  <a:rect l="0" t="0" r="r" b="b"/>
                  <a:pathLst>
                    <a:path w="88" h="127">
                      <a:moveTo>
                        <a:pt x="0" y="0"/>
                      </a:moveTo>
                      <a:lnTo>
                        <a:pt x="33" y="64"/>
                      </a:lnTo>
                      <a:lnTo>
                        <a:pt x="72" y="127"/>
                      </a:lnTo>
                      <a:lnTo>
                        <a:pt x="88" y="48"/>
                      </a:lnTo>
                      <a:lnTo>
                        <a:pt x="0" y="0"/>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86" name="Freeform 12"/>
                <p:cNvSpPr>
                  <a:spLocks/>
                </p:cNvSpPr>
                <p:nvPr/>
              </p:nvSpPr>
              <p:spPr bwMode="auto">
                <a:xfrm>
                  <a:off x="883" y="2201"/>
                  <a:ext cx="433" cy="327"/>
                </a:xfrm>
                <a:custGeom>
                  <a:avLst/>
                  <a:gdLst/>
                  <a:ahLst/>
                  <a:cxnLst>
                    <a:cxn ang="0">
                      <a:pos x="774" y="375"/>
                    </a:cxn>
                    <a:cxn ang="0">
                      <a:pos x="723" y="292"/>
                    </a:cxn>
                    <a:cxn ang="0">
                      <a:pos x="683" y="189"/>
                    </a:cxn>
                    <a:cxn ang="0">
                      <a:pos x="620" y="217"/>
                    </a:cxn>
                    <a:cxn ang="0">
                      <a:pos x="548" y="142"/>
                    </a:cxn>
                    <a:cxn ang="0">
                      <a:pos x="517" y="90"/>
                    </a:cxn>
                    <a:cxn ang="0">
                      <a:pos x="465" y="35"/>
                    </a:cxn>
                    <a:cxn ang="0">
                      <a:pos x="394" y="62"/>
                    </a:cxn>
                    <a:cxn ang="0">
                      <a:pos x="320" y="90"/>
                    </a:cxn>
                    <a:cxn ang="0">
                      <a:pos x="197" y="95"/>
                    </a:cxn>
                    <a:cxn ang="0">
                      <a:pos x="110" y="31"/>
                    </a:cxn>
                    <a:cxn ang="0">
                      <a:pos x="0" y="0"/>
                    </a:cxn>
                    <a:cxn ang="0">
                      <a:pos x="51" y="165"/>
                    </a:cxn>
                    <a:cxn ang="0">
                      <a:pos x="79" y="272"/>
                    </a:cxn>
                    <a:cxn ang="0">
                      <a:pos x="129" y="348"/>
                    </a:cxn>
                    <a:cxn ang="0">
                      <a:pos x="189" y="462"/>
                    </a:cxn>
                    <a:cxn ang="0">
                      <a:pos x="311" y="557"/>
                    </a:cxn>
                    <a:cxn ang="0">
                      <a:pos x="248" y="407"/>
                    </a:cxn>
                    <a:cxn ang="0">
                      <a:pos x="162" y="261"/>
                    </a:cxn>
                    <a:cxn ang="0">
                      <a:pos x="98" y="142"/>
                    </a:cxn>
                    <a:cxn ang="0">
                      <a:pos x="129" y="86"/>
                    </a:cxn>
                    <a:cxn ang="0">
                      <a:pos x="201" y="154"/>
                    </a:cxn>
                    <a:cxn ang="0">
                      <a:pos x="245" y="276"/>
                    </a:cxn>
                    <a:cxn ang="0">
                      <a:pos x="307" y="351"/>
                    </a:cxn>
                    <a:cxn ang="0">
                      <a:pos x="347" y="415"/>
                    </a:cxn>
                    <a:cxn ang="0">
                      <a:pos x="406" y="498"/>
                    </a:cxn>
                    <a:cxn ang="0">
                      <a:pos x="442" y="541"/>
                    </a:cxn>
                    <a:cxn ang="0">
                      <a:pos x="465" y="651"/>
                    </a:cxn>
                    <a:cxn ang="0">
                      <a:pos x="493" y="727"/>
                    </a:cxn>
                    <a:cxn ang="0">
                      <a:pos x="869" y="929"/>
                    </a:cxn>
                    <a:cxn ang="0">
                      <a:pos x="948" y="916"/>
                    </a:cxn>
                    <a:cxn ang="0">
                      <a:pos x="1033" y="982"/>
                    </a:cxn>
                    <a:cxn ang="0">
                      <a:pos x="1093" y="914"/>
                    </a:cxn>
                    <a:cxn ang="0">
                      <a:pos x="1171" y="827"/>
                    </a:cxn>
                    <a:cxn ang="0">
                      <a:pos x="1250" y="787"/>
                    </a:cxn>
                    <a:cxn ang="0">
                      <a:pos x="1279" y="688"/>
                    </a:cxn>
                    <a:cxn ang="0">
                      <a:pos x="1288" y="629"/>
                    </a:cxn>
                    <a:cxn ang="0">
                      <a:pos x="1145" y="656"/>
                    </a:cxn>
                    <a:cxn ang="0">
                      <a:pos x="1027" y="771"/>
                    </a:cxn>
                    <a:cxn ang="0">
                      <a:pos x="852" y="723"/>
                    </a:cxn>
                    <a:cxn ang="0">
                      <a:pos x="806" y="502"/>
                    </a:cxn>
                    <a:cxn ang="0">
                      <a:pos x="837" y="375"/>
                    </a:cxn>
                  </a:cxnLst>
                  <a:rect l="0" t="0" r="r" b="b"/>
                  <a:pathLst>
                    <a:path w="1299" h="982">
                      <a:moveTo>
                        <a:pt x="837" y="375"/>
                      </a:moveTo>
                      <a:lnTo>
                        <a:pt x="774" y="375"/>
                      </a:lnTo>
                      <a:lnTo>
                        <a:pt x="762" y="312"/>
                      </a:lnTo>
                      <a:lnTo>
                        <a:pt x="723" y="292"/>
                      </a:lnTo>
                      <a:lnTo>
                        <a:pt x="710" y="224"/>
                      </a:lnTo>
                      <a:lnTo>
                        <a:pt x="683" y="189"/>
                      </a:lnTo>
                      <a:lnTo>
                        <a:pt x="635" y="154"/>
                      </a:lnTo>
                      <a:lnTo>
                        <a:pt x="620" y="217"/>
                      </a:lnTo>
                      <a:lnTo>
                        <a:pt x="572" y="217"/>
                      </a:lnTo>
                      <a:lnTo>
                        <a:pt x="548" y="142"/>
                      </a:lnTo>
                      <a:lnTo>
                        <a:pt x="521" y="134"/>
                      </a:lnTo>
                      <a:lnTo>
                        <a:pt x="517" y="90"/>
                      </a:lnTo>
                      <a:lnTo>
                        <a:pt x="482" y="83"/>
                      </a:lnTo>
                      <a:lnTo>
                        <a:pt x="465" y="35"/>
                      </a:lnTo>
                      <a:lnTo>
                        <a:pt x="434" y="59"/>
                      </a:lnTo>
                      <a:lnTo>
                        <a:pt x="394" y="62"/>
                      </a:lnTo>
                      <a:lnTo>
                        <a:pt x="386" y="90"/>
                      </a:lnTo>
                      <a:lnTo>
                        <a:pt x="320" y="90"/>
                      </a:lnTo>
                      <a:lnTo>
                        <a:pt x="268" y="110"/>
                      </a:lnTo>
                      <a:lnTo>
                        <a:pt x="197" y="95"/>
                      </a:lnTo>
                      <a:lnTo>
                        <a:pt x="149" y="47"/>
                      </a:lnTo>
                      <a:lnTo>
                        <a:pt x="110" y="31"/>
                      </a:lnTo>
                      <a:lnTo>
                        <a:pt x="98" y="3"/>
                      </a:lnTo>
                      <a:lnTo>
                        <a:pt x="0" y="0"/>
                      </a:lnTo>
                      <a:lnTo>
                        <a:pt x="7" y="114"/>
                      </a:lnTo>
                      <a:lnTo>
                        <a:pt x="51" y="165"/>
                      </a:lnTo>
                      <a:lnTo>
                        <a:pt x="90" y="229"/>
                      </a:lnTo>
                      <a:lnTo>
                        <a:pt x="79" y="272"/>
                      </a:lnTo>
                      <a:lnTo>
                        <a:pt x="55" y="289"/>
                      </a:lnTo>
                      <a:lnTo>
                        <a:pt x="129" y="348"/>
                      </a:lnTo>
                      <a:lnTo>
                        <a:pt x="180" y="388"/>
                      </a:lnTo>
                      <a:lnTo>
                        <a:pt x="189" y="462"/>
                      </a:lnTo>
                      <a:lnTo>
                        <a:pt x="276" y="557"/>
                      </a:lnTo>
                      <a:lnTo>
                        <a:pt x="311" y="557"/>
                      </a:lnTo>
                      <a:lnTo>
                        <a:pt x="287" y="486"/>
                      </a:lnTo>
                      <a:lnTo>
                        <a:pt x="248" y="407"/>
                      </a:lnTo>
                      <a:lnTo>
                        <a:pt x="217" y="327"/>
                      </a:lnTo>
                      <a:lnTo>
                        <a:pt x="162" y="261"/>
                      </a:lnTo>
                      <a:lnTo>
                        <a:pt x="125" y="197"/>
                      </a:lnTo>
                      <a:lnTo>
                        <a:pt x="98" y="142"/>
                      </a:lnTo>
                      <a:lnTo>
                        <a:pt x="98" y="68"/>
                      </a:lnTo>
                      <a:lnTo>
                        <a:pt x="129" y="86"/>
                      </a:lnTo>
                      <a:lnTo>
                        <a:pt x="165" y="127"/>
                      </a:lnTo>
                      <a:lnTo>
                        <a:pt x="201" y="154"/>
                      </a:lnTo>
                      <a:lnTo>
                        <a:pt x="208" y="241"/>
                      </a:lnTo>
                      <a:lnTo>
                        <a:pt x="245" y="276"/>
                      </a:lnTo>
                      <a:lnTo>
                        <a:pt x="280" y="336"/>
                      </a:lnTo>
                      <a:lnTo>
                        <a:pt x="307" y="351"/>
                      </a:lnTo>
                      <a:lnTo>
                        <a:pt x="304" y="399"/>
                      </a:lnTo>
                      <a:lnTo>
                        <a:pt x="347" y="415"/>
                      </a:lnTo>
                      <a:lnTo>
                        <a:pt x="351" y="471"/>
                      </a:lnTo>
                      <a:lnTo>
                        <a:pt x="406" y="498"/>
                      </a:lnTo>
                      <a:lnTo>
                        <a:pt x="406" y="537"/>
                      </a:lnTo>
                      <a:lnTo>
                        <a:pt x="442" y="541"/>
                      </a:lnTo>
                      <a:lnTo>
                        <a:pt x="445" y="600"/>
                      </a:lnTo>
                      <a:lnTo>
                        <a:pt x="465" y="651"/>
                      </a:lnTo>
                      <a:lnTo>
                        <a:pt x="449" y="699"/>
                      </a:lnTo>
                      <a:lnTo>
                        <a:pt x="493" y="727"/>
                      </a:lnTo>
                      <a:lnTo>
                        <a:pt x="742" y="889"/>
                      </a:lnTo>
                      <a:lnTo>
                        <a:pt x="869" y="929"/>
                      </a:lnTo>
                      <a:lnTo>
                        <a:pt x="912" y="901"/>
                      </a:lnTo>
                      <a:lnTo>
                        <a:pt x="948" y="916"/>
                      </a:lnTo>
                      <a:lnTo>
                        <a:pt x="999" y="936"/>
                      </a:lnTo>
                      <a:lnTo>
                        <a:pt x="1033" y="982"/>
                      </a:lnTo>
                      <a:lnTo>
                        <a:pt x="1053" y="926"/>
                      </a:lnTo>
                      <a:lnTo>
                        <a:pt x="1093" y="914"/>
                      </a:lnTo>
                      <a:lnTo>
                        <a:pt x="1101" y="859"/>
                      </a:lnTo>
                      <a:lnTo>
                        <a:pt x="1171" y="827"/>
                      </a:lnTo>
                      <a:lnTo>
                        <a:pt x="1195" y="820"/>
                      </a:lnTo>
                      <a:lnTo>
                        <a:pt x="1250" y="787"/>
                      </a:lnTo>
                      <a:lnTo>
                        <a:pt x="1284" y="747"/>
                      </a:lnTo>
                      <a:lnTo>
                        <a:pt x="1279" y="688"/>
                      </a:lnTo>
                      <a:lnTo>
                        <a:pt x="1299" y="675"/>
                      </a:lnTo>
                      <a:lnTo>
                        <a:pt x="1288" y="629"/>
                      </a:lnTo>
                      <a:lnTo>
                        <a:pt x="1189" y="620"/>
                      </a:lnTo>
                      <a:lnTo>
                        <a:pt x="1145" y="656"/>
                      </a:lnTo>
                      <a:lnTo>
                        <a:pt x="1098" y="751"/>
                      </a:lnTo>
                      <a:lnTo>
                        <a:pt x="1027" y="771"/>
                      </a:lnTo>
                      <a:lnTo>
                        <a:pt x="928" y="774"/>
                      </a:lnTo>
                      <a:lnTo>
                        <a:pt x="852" y="723"/>
                      </a:lnTo>
                      <a:lnTo>
                        <a:pt x="830" y="592"/>
                      </a:lnTo>
                      <a:lnTo>
                        <a:pt x="806" y="502"/>
                      </a:lnTo>
                      <a:lnTo>
                        <a:pt x="825" y="434"/>
                      </a:lnTo>
                      <a:lnTo>
                        <a:pt x="837" y="375"/>
                      </a:lnTo>
                      <a:close/>
                    </a:path>
                  </a:pathLst>
                </a:custGeom>
                <a:solidFill>
                  <a:srgbClr val="00B05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87" name="Freeform 13"/>
                <p:cNvSpPr>
                  <a:spLocks/>
                </p:cNvSpPr>
                <p:nvPr/>
              </p:nvSpPr>
              <p:spPr bwMode="auto">
                <a:xfrm>
                  <a:off x="1264" y="2505"/>
                  <a:ext cx="102" cy="52"/>
                </a:xfrm>
                <a:custGeom>
                  <a:avLst/>
                  <a:gdLst/>
                  <a:ahLst/>
                  <a:cxnLst>
                    <a:cxn ang="0">
                      <a:pos x="48" y="24"/>
                    </a:cxn>
                    <a:cxn ang="0">
                      <a:pos x="41" y="63"/>
                    </a:cxn>
                    <a:cxn ang="0">
                      <a:pos x="9" y="63"/>
                    </a:cxn>
                    <a:cxn ang="0">
                      <a:pos x="0" y="107"/>
                    </a:cxn>
                    <a:cxn ang="0">
                      <a:pos x="33" y="92"/>
                    </a:cxn>
                    <a:cxn ang="0">
                      <a:pos x="85" y="95"/>
                    </a:cxn>
                    <a:cxn ang="0">
                      <a:pos x="88" y="154"/>
                    </a:cxn>
                    <a:cxn ang="0">
                      <a:pos x="132" y="129"/>
                    </a:cxn>
                    <a:cxn ang="0">
                      <a:pos x="191" y="125"/>
                    </a:cxn>
                    <a:cxn ang="0">
                      <a:pos x="208" y="78"/>
                    </a:cxn>
                    <a:cxn ang="0">
                      <a:pos x="279" y="81"/>
                    </a:cxn>
                    <a:cxn ang="0">
                      <a:pos x="307" y="46"/>
                    </a:cxn>
                    <a:cxn ang="0">
                      <a:pos x="259" y="30"/>
                    </a:cxn>
                    <a:cxn ang="0">
                      <a:pos x="231" y="2"/>
                    </a:cxn>
                    <a:cxn ang="0">
                      <a:pos x="156" y="2"/>
                    </a:cxn>
                    <a:cxn ang="0">
                      <a:pos x="129" y="26"/>
                    </a:cxn>
                    <a:cxn ang="0">
                      <a:pos x="107" y="0"/>
                    </a:cxn>
                    <a:cxn ang="0">
                      <a:pos x="76" y="20"/>
                    </a:cxn>
                    <a:cxn ang="0">
                      <a:pos x="48" y="24"/>
                    </a:cxn>
                  </a:cxnLst>
                  <a:rect l="0" t="0" r="r" b="b"/>
                  <a:pathLst>
                    <a:path w="307" h="154">
                      <a:moveTo>
                        <a:pt x="48" y="24"/>
                      </a:moveTo>
                      <a:lnTo>
                        <a:pt x="41" y="63"/>
                      </a:lnTo>
                      <a:lnTo>
                        <a:pt x="9" y="63"/>
                      </a:lnTo>
                      <a:lnTo>
                        <a:pt x="0" y="107"/>
                      </a:lnTo>
                      <a:lnTo>
                        <a:pt x="33" y="92"/>
                      </a:lnTo>
                      <a:lnTo>
                        <a:pt x="85" y="95"/>
                      </a:lnTo>
                      <a:lnTo>
                        <a:pt x="88" y="154"/>
                      </a:lnTo>
                      <a:lnTo>
                        <a:pt x="132" y="129"/>
                      </a:lnTo>
                      <a:lnTo>
                        <a:pt x="191" y="125"/>
                      </a:lnTo>
                      <a:lnTo>
                        <a:pt x="208" y="78"/>
                      </a:lnTo>
                      <a:lnTo>
                        <a:pt x="279" y="81"/>
                      </a:lnTo>
                      <a:lnTo>
                        <a:pt x="307" y="46"/>
                      </a:lnTo>
                      <a:lnTo>
                        <a:pt x="259" y="30"/>
                      </a:lnTo>
                      <a:lnTo>
                        <a:pt x="231" y="2"/>
                      </a:lnTo>
                      <a:lnTo>
                        <a:pt x="156" y="2"/>
                      </a:lnTo>
                      <a:lnTo>
                        <a:pt x="129" y="26"/>
                      </a:lnTo>
                      <a:lnTo>
                        <a:pt x="107" y="0"/>
                      </a:lnTo>
                      <a:lnTo>
                        <a:pt x="76" y="20"/>
                      </a:lnTo>
                      <a:lnTo>
                        <a:pt x="48" y="24"/>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88" name="Freeform 14"/>
                <p:cNvSpPr>
                  <a:spLocks/>
                </p:cNvSpPr>
                <p:nvPr/>
              </p:nvSpPr>
              <p:spPr bwMode="auto">
                <a:xfrm>
                  <a:off x="1264" y="2505"/>
                  <a:ext cx="102" cy="52"/>
                </a:xfrm>
                <a:custGeom>
                  <a:avLst/>
                  <a:gdLst/>
                  <a:ahLst/>
                  <a:cxnLst>
                    <a:cxn ang="0">
                      <a:pos x="48" y="24"/>
                    </a:cxn>
                    <a:cxn ang="0">
                      <a:pos x="41" y="63"/>
                    </a:cxn>
                    <a:cxn ang="0">
                      <a:pos x="9" y="63"/>
                    </a:cxn>
                    <a:cxn ang="0">
                      <a:pos x="0" y="107"/>
                    </a:cxn>
                    <a:cxn ang="0">
                      <a:pos x="33" y="92"/>
                    </a:cxn>
                    <a:cxn ang="0">
                      <a:pos x="85" y="95"/>
                    </a:cxn>
                    <a:cxn ang="0">
                      <a:pos x="88" y="154"/>
                    </a:cxn>
                    <a:cxn ang="0">
                      <a:pos x="132" y="129"/>
                    </a:cxn>
                    <a:cxn ang="0">
                      <a:pos x="191" y="125"/>
                    </a:cxn>
                    <a:cxn ang="0">
                      <a:pos x="208" y="78"/>
                    </a:cxn>
                    <a:cxn ang="0">
                      <a:pos x="279" y="81"/>
                    </a:cxn>
                    <a:cxn ang="0">
                      <a:pos x="307" y="46"/>
                    </a:cxn>
                    <a:cxn ang="0">
                      <a:pos x="259" y="30"/>
                    </a:cxn>
                    <a:cxn ang="0">
                      <a:pos x="231" y="2"/>
                    </a:cxn>
                    <a:cxn ang="0">
                      <a:pos x="156" y="2"/>
                    </a:cxn>
                    <a:cxn ang="0">
                      <a:pos x="129" y="26"/>
                    </a:cxn>
                    <a:cxn ang="0">
                      <a:pos x="107" y="0"/>
                    </a:cxn>
                    <a:cxn ang="0">
                      <a:pos x="76" y="20"/>
                    </a:cxn>
                    <a:cxn ang="0">
                      <a:pos x="48" y="24"/>
                    </a:cxn>
                  </a:cxnLst>
                  <a:rect l="0" t="0" r="r" b="b"/>
                  <a:pathLst>
                    <a:path w="307" h="154">
                      <a:moveTo>
                        <a:pt x="48" y="24"/>
                      </a:moveTo>
                      <a:lnTo>
                        <a:pt x="41" y="63"/>
                      </a:lnTo>
                      <a:lnTo>
                        <a:pt x="9" y="63"/>
                      </a:lnTo>
                      <a:lnTo>
                        <a:pt x="0" y="107"/>
                      </a:lnTo>
                      <a:lnTo>
                        <a:pt x="33" y="92"/>
                      </a:lnTo>
                      <a:lnTo>
                        <a:pt x="85" y="95"/>
                      </a:lnTo>
                      <a:lnTo>
                        <a:pt x="88" y="154"/>
                      </a:lnTo>
                      <a:lnTo>
                        <a:pt x="132" y="129"/>
                      </a:lnTo>
                      <a:lnTo>
                        <a:pt x="191" y="125"/>
                      </a:lnTo>
                      <a:lnTo>
                        <a:pt x="208" y="78"/>
                      </a:lnTo>
                      <a:lnTo>
                        <a:pt x="279" y="81"/>
                      </a:lnTo>
                      <a:lnTo>
                        <a:pt x="307" y="46"/>
                      </a:lnTo>
                      <a:lnTo>
                        <a:pt x="259" y="30"/>
                      </a:lnTo>
                      <a:lnTo>
                        <a:pt x="231" y="2"/>
                      </a:lnTo>
                      <a:lnTo>
                        <a:pt x="156" y="2"/>
                      </a:lnTo>
                      <a:lnTo>
                        <a:pt x="129" y="26"/>
                      </a:lnTo>
                      <a:lnTo>
                        <a:pt x="107" y="0"/>
                      </a:lnTo>
                      <a:lnTo>
                        <a:pt x="76" y="20"/>
                      </a:lnTo>
                      <a:lnTo>
                        <a:pt x="48" y="24"/>
                      </a:lnTo>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89" name="Freeform 15"/>
                <p:cNvSpPr>
                  <a:spLocks/>
                </p:cNvSpPr>
                <p:nvPr/>
              </p:nvSpPr>
              <p:spPr bwMode="auto">
                <a:xfrm>
                  <a:off x="1293" y="2531"/>
                  <a:ext cx="69" cy="66"/>
                </a:xfrm>
                <a:custGeom>
                  <a:avLst/>
                  <a:gdLst/>
                  <a:ahLst/>
                  <a:cxnLst>
                    <a:cxn ang="0">
                      <a:pos x="191" y="3"/>
                    </a:cxn>
                    <a:cxn ang="0">
                      <a:pos x="120" y="0"/>
                    </a:cxn>
                    <a:cxn ang="0">
                      <a:pos x="103" y="47"/>
                    </a:cxn>
                    <a:cxn ang="0">
                      <a:pos x="44" y="51"/>
                    </a:cxn>
                    <a:cxn ang="0">
                      <a:pos x="0" y="76"/>
                    </a:cxn>
                    <a:cxn ang="0">
                      <a:pos x="25" y="99"/>
                    </a:cxn>
                    <a:cxn ang="0">
                      <a:pos x="48" y="158"/>
                    </a:cxn>
                    <a:cxn ang="0">
                      <a:pos x="81" y="193"/>
                    </a:cxn>
                    <a:cxn ang="0">
                      <a:pos x="179" y="197"/>
                    </a:cxn>
                    <a:cxn ang="0">
                      <a:pos x="191" y="59"/>
                    </a:cxn>
                    <a:cxn ang="0">
                      <a:pos x="206" y="24"/>
                    </a:cxn>
                    <a:cxn ang="0">
                      <a:pos x="191" y="3"/>
                    </a:cxn>
                  </a:cxnLst>
                  <a:rect l="0" t="0" r="r" b="b"/>
                  <a:pathLst>
                    <a:path w="206" h="197">
                      <a:moveTo>
                        <a:pt x="191" y="3"/>
                      </a:moveTo>
                      <a:lnTo>
                        <a:pt x="120" y="0"/>
                      </a:lnTo>
                      <a:lnTo>
                        <a:pt x="103" y="47"/>
                      </a:lnTo>
                      <a:lnTo>
                        <a:pt x="44" y="51"/>
                      </a:lnTo>
                      <a:lnTo>
                        <a:pt x="0" y="76"/>
                      </a:lnTo>
                      <a:lnTo>
                        <a:pt x="25" y="99"/>
                      </a:lnTo>
                      <a:lnTo>
                        <a:pt x="48" y="158"/>
                      </a:lnTo>
                      <a:lnTo>
                        <a:pt x="81" y="193"/>
                      </a:lnTo>
                      <a:lnTo>
                        <a:pt x="179" y="197"/>
                      </a:lnTo>
                      <a:lnTo>
                        <a:pt x="191" y="59"/>
                      </a:lnTo>
                      <a:lnTo>
                        <a:pt x="206" y="24"/>
                      </a:lnTo>
                      <a:lnTo>
                        <a:pt x="191" y="3"/>
                      </a:lnTo>
                      <a:close/>
                    </a:path>
                  </a:pathLst>
                </a:custGeom>
                <a:no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90" name="Freeform 16"/>
                <p:cNvSpPr>
                  <a:spLocks/>
                </p:cNvSpPr>
                <p:nvPr/>
              </p:nvSpPr>
              <p:spPr bwMode="auto">
                <a:xfrm>
                  <a:off x="1662" y="3783"/>
                  <a:ext cx="43" cy="40"/>
                </a:xfrm>
                <a:custGeom>
                  <a:avLst/>
                  <a:gdLst/>
                  <a:ahLst/>
                  <a:cxnLst>
                    <a:cxn ang="0">
                      <a:pos x="0" y="101"/>
                    </a:cxn>
                    <a:cxn ang="0">
                      <a:pos x="31" y="0"/>
                    </a:cxn>
                    <a:cxn ang="0">
                      <a:pos x="39" y="2"/>
                    </a:cxn>
                    <a:cxn ang="0">
                      <a:pos x="71" y="38"/>
                    </a:cxn>
                    <a:cxn ang="0">
                      <a:pos x="130" y="85"/>
                    </a:cxn>
                    <a:cxn ang="0">
                      <a:pos x="63" y="81"/>
                    </a:cxn>
                    <a:cxn ang="0">
                      <a:pos x="47" y="121"/>
                    </a:cxn>
                    <a:cxn ang="0">
                      <a:pos x="0" y="101"/>
                    </a:cxn>
                  </a:cxnLst>
                  <a:rect l="0" t="0" r="r" b="b"/>
                  <a:pathLst>
                    <a:path w="130" h="121">
                      <a:moveTo>
                        <a:pt x="0" y="101"/>
                      </a:moveTo>
                      <a:lnTo>
                        <a:pt x="31" y="0"/>
                      </a:lnTo>
                      <a:lnTo>
                        <a:pt x="39" y="2"/>
                      </a:lnTo>
                      <a:lnTo>
                        <a:pt x="71" y="38"/>
                      </a:lnTo>
                      <a:lnTo>
                        <a:pt x="130" y="85"/>
                      </a:lnTo>
                      <a:lnTo>
                        <a:pt x="63" y="81"/>
                      </a:lnTo>
                      <a:lnTo>
                        <a:pt x="47" y="121"/>
                      </a:lnTo>
                      <a:lnTo>
                        <a:pt x="0" y="101"/>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91" name="Freeform 17"/>
                <p:cNvSpPr>
                  <a:spLocks/>
                </p:cNvSpPr>
                <p:nvPr/>
              </p:nvSpPr>
              <p:spPr bwMode="auto">
                <a:xfrm>
                  <a:off x="1567" y="3170"/>
                  <a:ext cx="255" cy="581"/>
                </a:xfrm>
                <a:custGeom>
                  <a:avLst/>
                  <a:gdLst/>
                  <a:ahLst/>
                  <a:cxnLst>
                    <a:cxn ang="0">
                      <a:pos x="169" y="0"/>
                    </a:cxn>
                    <a:cxn ang="0">
                      <a:pos x="267" y="55"/>
                    </a:cxn>
                    <a:cxn ang="0">
                      <a:pos x="349" y="43"/>
                    </a:cxn>
                    <a:cxn ang="0">
                      <a:pos x="406" y="83"/>
                    </a:cxn>
                    <a:cxn ang="0">
                      <a:pos x="460" y="119"/>
                    </a:cxn>
                    <a:cxn ang="0">
                      <a:pos x="539" y="157"/>
                    </a:cxn>
                    <a:cxn ang="0">
                      <a:pos x="567" y="182"/>
                    </a:cxn>
                    <a:cxn ang="0">
                      <a:pos x="539" y="291"/>
                    </a:cxn>
                    <a:cxn ang="0">
                      <a:pos x="686" y="270"/>
                    </a:cxn>
                    <a:cxn ang="0">
                      <a:pos x="735" y="214"/>
                    </a:cxn>
                    <a:cxn ang="0">
                      <a:pos x="765" y="263"/>
                    </a:cxn>
                    <a:cxn ang="0">
                      <a:pos x="734" y="304"/>
                    </a:cxn>
                    <a:cxn ang="0">
                      <a:pos x="687" y="345"/>
                    </a:cxn>
                    <a:cxn ang="0">
                      <a:pos x="638" y="407"/>
                    </a:cxn>
                    <a:cxn ang="0">
                      <a:pos x="594" y="474"/>
                    </a:cxn>
                    <a:cxn ang="0">
                      <a:pos x="562" y="566"/>
                    </a:cxn>
                    <a:cxn ang="0">
                      <a:pos x="580" y="693"/>
                    </a:cxn>
                    <a:cxn ang="0">
                      <a:pos x="597" y="710"/>
                    </a:cxn>
                    <a:cxn ang="0">
                      <a:pos x="646" y="725"/>
                    </a:cxn>
                    <a:cxn ang="0">
                      <a:pos x="672" y="800"/>
                    </a:cxn>
                    <a:cxn ang="0">
                      <a:pos x="638" y="879"/>
                    </a:cxn>
                    <a:cxn ang="0">
                      <a:pos x="589" y="914"/>
                    </a:cxn>
                    <a:cxn ang="0">
                      <a:pos x="479" y="934"/>
                    </a:cxn>
                    <a:cxn ang="0">
                      <a:pos x="437" y="954"/>
                    </a:cxn>
                    <a:cxn ang="0">
                      <a:pos x="449" y="1062"/>
                    </a:cxn>
                    <a:cxn ang="0">
                      <a:pos x="331" y="1041"/>
                    </a:cxn>
                    <a:cxn ang="0">
                      <a:pos x="356" y="1116"/>
                    </a:cxn>
                    <a:cxn ang="0">
                      <a:pos x="377" y="1183"/>
                    </a:cxn>
                    <a:cxn ang="0">
                      <a:pos x="339" y="1231"/>
                    </a:cxn>
                    <a:cxn ang="0">
                      <a:pos x="294" y="1302"/>
                    </a:cxn>
                    <a:cxn ang="0">
                      <a:pos x="259" y="1336"/>
                    </a:cxn>
                    <a:cxn ang="0">
                      <a:pos x="318" y="1430"/>
                    </a:cxn>
                    <a:cxn ang="0">
                      <a:pos x="321" y="1488"/>
                    </a:cxn>
                    <a:cxn ang="0">
                      <a:pos x="277" y="1535"/>
                    </a:cxn>
                    <a:cxn ang="0">
                      <a:pos x="245" y="1619"/>
                    </a:cxn>
                    <a:cxn ang="0">
                      <a:pos x="224" y="1678"/>
                    </a:cxn>
                    <a:cxn ang="0">
                      <a:pos x="81" y="1743"/>
                    </a:cxn>
                    <a:cxn ang="0">
                      <a:pos x="32" y="1655"/>
                    </a:cxn>
                    <a:cxn ang="0">
                      <a:pos x="49" y="1507"/>
                    </a:cxn>
                    <a:cxn ang="0">
                      <a:pos x="59" y="1278"/>
                    </a:cxn>
                    <a:cxn ang="0">
                      <a:pos x="38" y="1148"/>
                    </a:cxn>
                    <a:cxn ang="0">
                      <a:pos x="5" y="1021"/>
                    </a:cxn>
                    <a:cxn ang="0">
                      <a:pos x="43" y="941"/>
                    </a:cxn>
                    <a:cxn ang="0">
                      <a:pos x="34" y="796"/>
                    </a:cxn>
                    <a:cxn ang="0">
                      <a:pos x="34" y="741"/>
                    </a:cxn>
                    <a:cxn ang="0">
                      <a:pos x="59" y="666"/>
                    </a:cxn>
                    <a:cxn ang="0">
                      <a:pos x="34" y="603"/>
                    </a:cxn>
                    <a:cxn ang="0">
                      <a:pos x="52" y="507"/>
                    </a:cxn>
                    <a:cxn ang="0">
                      <a:pos x="36" y="391"/>
                    </a:cxn>
                    <a:cxn ang="0">
                      <a:pos x="59" y="318"/>
                    </a:cxn>
                    <a:cxn ang="0">
                      <a:pos x="103" y="255"/>
                    </a:cxn>
                    <a:cxn ang="0">
                      <a:pos x="105" y="187"/>
                    </a:cxn>
                    <a:cxn ang="0">
                      <a:pos x="136" y="118"/>
                    </a:cxn>
                  </a:cxnLst>
                  <a:rect l="0" t="0" r="r" b="b"/>
                  <a:pathLst>
                    <a:path w="766" h="1743">
                      <a:moveTo>
                        <a:pt x="140" y="59"/>
                      </a:moveTo>
                      <a:lnTo>
                        <a:pt x="169" y="0"/>
                      </a:lnTo>
                      <a:lnTo>
                        <a:pt x="211" y="35"/>
                      </a:lnTo>
                      <a:lnTo>
                        <a:pt x="267" y="55"/>
                      </a:lnTo>
                      <a:lnTo>
                        <a:pt x="322" y="11"/>
                      </a:lnTo>
                      <a:lnTo>
                        <a:pt x="349" y="43"/>
                      </a:lnTo>
                      <a:lnTo>
                        <a:pt x="393" y="63"/>
                      </a:lnTo>
                      <a:lnTo>
                        <a:pt x="406" y="83"/>
                      </a:lnTo>
                      <a:lnTo>
                        <a:pt x="435" y="94"/>
                      </a:lnTo>
                      <a:lnTo>
                        <a:pt x="460" y="119"/>
                      </a:lnTo>
                      <a:lnTo>
                        <a:pt x="474" y="148"/>
                      </a:lnTo>
                      <a:lnTo>
                        <a:pt x="539" y="157"/>
                      </a:lnTo>
                      <a:lnTo>
                        <a:pt x="552" y="167"/>
                      </a:lnTo>
                      <a:lnTo>
                        <a:pt x="567" y="182"/>
                      </a:lnTo>
                      <a:lnTo>
                        <a:pt x="549" y="249"/>
                      </a:lnTo>
                      <a:lnTo>
                        <a:pt x="539" y="291"/>
                      </a:lnTo>
                      <a:lnTo>
                        <a:pt x="682" y="294"/>
                      </a:lnTo>
                      <a:lnTo>
                        <a:pt x="686" y="270"/>
                      </a:lnTo>
                      <a:lnTo>
                        <a:pt x="714" y="251"/>
                      </a:lnTo>
                      <a:lnTo>
                        <a:pt x="735" y="214"/>
                      </a:lnTo>
                      <a:lnTo>
                        <a:pt x="741" y="263"/>
                      </a:lnTo>
                      <a:lnTo>
                        <a:pt x="765" y="263"/>
                      </a:lnTo>
                      <a:lnTo>
                        <a:pt x="766" y="300"/>
                      </a:lnTo>
                      <a:lnTo>
                        <a:pt x="734" y="304"/>
                      </a:lnTo>
                      <a:lnTo>
                        <a:pt x="710" y="335"/>
                      </a:lnTo>
                      <a:lnTo>
                        <a:pt x="687" y="345"/>
                      </a:lnTo>
                      <a:lnTo>
                        <a:pt x="665" y="379"/>
                      </a:lnTo>
                      <a:lnTo>
                        <a:pt x="638" y="407"/>
                      </a:lnTo>
                      <a:lnTo>
                        <a:pt x="618" y="441"/>
                      </a:lnTo>
                      <a:lnTo>
                        <a:pt x="594" y="474"/>
                      </a:lnTo>
                      <a:lnTo>
                        <a:pt x="569" y="517"/>
                      </a:lnTo>
                      <a:lnTo>
                        <a:pt x="562" y="566"/>
                      </a:lnTo>
                      <a:lnTo>
                        <a:pt x="567" y="641"/>
                      </a:lnTo>
                      <a:lnTo>
                        <a:pt x="580" y="693"/>
                      </a:lnTo>
                      <a:lnTo>
                        <a:pt x="601" y="687"/>
                      </a:lnTo>
                      <a:lnTo>
                        <a:pt x="597" y="710"/>
                      </a:lnTo>
                      <a:lnTo>
                        <a:pt x="621" y="718"/>
                      </a:lnTo>
                      <a:lnTo>
                        <a:pt x="646" y="725"/>
                      </a:lnTo>
                      <a:lnTo>
                        <a:pt x="648" y="790"/>
                      </a:lnTo>
                      <a:lnTo>
                        <a:pt x="672" y="800"/>
                      </a:lnTo>
                      <a:lnTo>
                        <a:pt x="666" y="862"/>
                      </a:lnTo>
                      <a:lnTo>
                        <a:pt x="638" y="879"/>
                      </a:lnTo>
                      <a:lnTo>
                        <a:pt x="601" y="883"/>
                      </a:lnTo>
                      <a:lnTo>
                        <a:pt x="589" y="914"/>
                      </a:lnTo>
                      <a:lnTo>
                        <a:pt x="563" y="918"/>
                      </a:lnTo>
                      <a:lnTo>
                        <a:pt x="479" y="934"/>
                      </a:lnTo>
                      <a:lnTo>
                        <a:pt x="451" y="938"/>
                      </a:lnTo>
                      <a:lnTo>
                        <a:pt x="437" y="954"/>
                      </a:lnTo>
                      <a:lnTo>
                        <a:pt x="446" y="1003"/>
                      </a:lnTo>
                      <a:lnTo>
                        <a:pt x="449" y="1062"/>
                      </a:lnTo>
                      <a:lnTo>
                        <a:pt x="401" y="1080"/>
                      </a:lnTo>
                      <a:lnTo>
                        <a:pt x="331" y="1041"/>
                      </a:lnTo>
                      <a:lnTo>
                        <a:pt x="321" y="1093"/>
                      </a:lnTo>
                      <a:lnTo>
                        <a:pt x="356" y="1116"/>
                      </a:lnTo>
                      <a:lnTo>
                        <a:pt x="367" y="1145"/>
                      </a:lnTo>
                      <a:lnTo>
                        <a:pt x="377" y="1183"/>
                      </a:lnTo>
                      <a:lnTo>
                        <a:pt x="358" y="1207"/>
                      </a:lnTo>
                      <a:lnTo>
                        <a:pt x="339" y="1231"/>
                      </a:lnTo>
                      <a:lnTo>
                        <a:pt x="322" y="1290"/>
                      </a:lnTo>
                      <a:lnTo>
                        <a:pt x="294" y="1302"/>
                      </a:lnTo>
                      <a:lnTo>
                        <a:pt x="289" y="1326"/>
                      </a:lnTo>
                      <a:lnTo>
                        <a:pt x="259" y="1336"/>
                      </a:lnTo>
                      <a:lnTo>
                        <a:pt x="249" y="1399"/>
                      </a:lnTo>
                      <a:lnTo>
                        <a:pt x="318" y="1430"/>
                      </a:lnTo>
                      <a:lnTo>
                        <a:pt x="322" y="1460"/>
                      </a:lnTo>
                      <a:lnTo>
                        <a:pt x="321" y="1488"/>
                      </a:lnTo>
                      <a:lnTo>
                        <a:pt x="294" y="1507"/>
                      </a:lnTo>
                      <a:lnTo>
                        <a:pt x="277" y="1535"/>
                      </a:lnTo>
                      <a:lnTo>
                        <a:pt x="279" y="1610"/>
                      </a:lnTo>
                      <a:lnTo>
                        <a:pt x="245" y="1619"/>
                      </a:lnTo>
                      <a:lnTo>
                        <a:pt x="221" y="1636"/>
                      </a:lnTo>
                      <a:lnTo>
                        <a:pt x="224" y="1678"/>
                      </a:lnTo>
                      <a:lnTo>
                        <a:pt x="219" y="1737"/>
                      </a:lnTo>
                      <a:lnTo>
                        <a:pt x="81" y="1743"/>
                      </a:lnTo>
                      <a:lnTo>
                        <a:pt x="71" y="1678"/>
                      </a:lnTo>
                      <a:lnTo>
                        <a:pt x="32" y="1655"/>
                      </a:lnTo>
                      <a:lnTo>
                        <a:pt x="24" y="1516"/>
                      </a:lnTo>
                      <a:lnTo>
                        <a:pt x="49" y="1507"/>
                      </a:lnTo>
                      <a:lnTo>
                        <a:pt x="57" y="1468"/>
                      </a:lnTo>
                      <a:lnTo>
                        <a:pt x="59" y="1278"/>
                      </a:lnTo>
                      <a:lnTo>
                        <a:pt x="39" y="1224"/>
                      </a:lnTo>
                      <a:lnTo>
                        <a:pt x="38" y="1148"/>
                      </a:lnTo>
                      <a:lnTo>
                        <a:pt x="26" y="1065"/>
                      </a:lnTo>
                      <a:lnTo>
                        <a:pt x="5" y="1021"/>
                      </a:lnTo>
                      <a:lnTo>
                        <a:pt x="10" y="983"/>
                      </a:lnTo>
                      <a:lnTo>
                        <a:pt x="43" y="941"/>
                      </a:lnTo>
                      <a:lnTo>
                        <a:pt x="0" y="848"/>
                      </a:lnTo>
                      <a:lnTo>
                        <a:pt x="34" y="796"/>
                      </a:lnTo>
                      <a:lnTo>
                        <a:pt x="53" y="765"/>
                      </a:lnTo>
                      <a:lnTo>
                        <a:pt x="34" y="741"/>
                      </a:lnTo>
                      <a:lnTo>
                        <a:pt x="34" y="672"/>
                      </a:lnTo>
                      <a:lnTo>
                        <a:pt x="59" y="666"/>
                      </a:lnTo>
                      <a:lnTo>
                        <a:pt x="56" y="610"/>
                      </a:lnTo>
                      <a:lnTo>
                        <a:pt x="34" y="603"/>
                      </a:lnTo>
                      <a:lnTo>
                        <a:pt x="29" y="525"/>
                      </a:lnTo>
                      <a:lnTo>
                        <a:pt x="52" y="507"/>
                      </a:lnTo>
                      <a:lnTo>
                        <a:pt x="48" y="470"/>
                      </a:lnTo>
                      <a:lnTo>
                        <a:pt x="36" y="391"/>
                      </a:lnTo>
                      <a:lnTo>
                        <a:pt x="53" y="362"/>
                      </a:lnTo>
                      <a:lnTo>
                        <a:pt x="59" y="318"/>
                      </a:lnTo>
                      <a:lnTo>
                        <a:pt x="87" y="296"/>
                      </a:lnTo>
                      <a:lnTo>
                        <a:pt x="103" y="255"/>
                      </a:lnTo>
                      <a:lnTo>
                        <a:pt x="80" y="221"/>
                      </a:lnTo>
                      <a:lnTo>
                        <a:pt x="105" y="187"/>
                      </a:lnTo>
                      <a:lnTo>
                        <a:pt x="107" y="128"/>
                      </a:lnTo>
                      <a:lnTo>
                        <a:pt x="136" y="118"/>
                      </a:lnTo>
                      <a:lnTo>
                        <a:pt x="140" y="59"/>
                      </a:lnTo>
                      <a:close/>
                    </a:path>
                  </a:pathLst>
                </a:custGeom>
                <a:solidFill>
                  <a:srgbClr val="00B05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92" name="Freeform 18"/>
                <p:cNvSpPr>
                  <a:spLocks/>
                </p:cNvSpPr>
                <p:nvPr/>
              </p:nvSpPr>
              <p:spPr bwMode="auto">
                <a:xfrm>
                  <a:off x="1674" y="3119"/>
                  <a:ext cx="138" cy="149"/>
                </a:xfrm>
                <a:custGeom>
                  <a:avLst/>
                  <a:gdLst/>
                  <a:ahLst/>
                  <a:cxnLst>
                    <a:cxn ang="0">
                      <a:pos x="71" y="217"/>
                    </a:cxn>
                    <a:cxn ang="0">
                      <a:pos x="84" y="237"/>
                    </a:cxn>
                    <a:cxn ang="0">
                      <a:pos x="113" y="248"/>
                    </a:cxn>
                    <a:cxn ang="0">
                      <a:pos x="138" y="273"/>
                    </a:cxn>
                    <a:cxn ang="0">
                      <a:pos x="152" y="302"/>
                    </a:cxn>
                    <a:cxn ang="0">
                      <a:pos x="217" y="311"/>
                    </a:cxn>
                    <a:cxn ang="0">
                      <a:pos x="230" y="321"/>
                    </a:cxn>
                    <a:cxn ang="0">
                      <a:pos x="245" y="336"/>
                    </a:cxn>
                    <a:cxn ang="0">
                      <a:pos x="227" y="403"/>
                    </a:cxn>
                    <a:cxn ang="0">
                      <a:pos x="217" y="445"/>
                    </a:cxn>
                    <a:cxn ang="0">
                      <a:pos x="360" y="448"/>
                    </a:cxn>
                    <a:cxn ang="0">
                      <a:pos x="364" y="424"/>
                    </a:cxn>
                    <a:cxn ang="0">
                      <a:pos x="392" y="405"/>
                    </a:cxn>
                    <a:cxn ang="0">
                      <a:pos x="413" y="368"/>
                    </a:cxn>
                    <a:cxn ang="0">
                      <a:pos x="407" y="358"/>
                    </a:cxn>
                    <a:cxn ang="0">
                      <a:pos x="398" y="238"/>
                    </a:cxn>
                    <a:cxn ang="0">
                      <a:pos x="358" y="234"/>
                    </a:cxn>
                    <a:cxn ang="0">
                      <a:pos x="354" y="182"/>
                    </a:cxn>
                    <a:cxn ang="0">
                      <a:pos x="310" y="179"/>
                    </a:cxn>
                    <a:cxn ang="0">
                      <a:pos x="286" y="169"/>
                    </a:cxn>
                    <a:cxn ang="0">
                      <a:pos x="275" y="145"/>
                    </a:cxn>
                    <a:cxn ang="0">
                      <a:pos x="233" y="138"/>
                    </a:cxn>
                    <a:cxn ang="0">
                      <a:pos x="230" y="99"/>
                    </a:cxn>
                    <a:cxn ang="0">
                      <a:pos x="198" y="86"/>
                    </a:cxn>
                    <a:cxn ang="0">
                      <a:pos x="194" y="52"/>
                    </a:cxn>
                    <a:cxn ang="0">
                      <a:pos x="174" y="20"/>
                    </a:cxn>
                    <a:cxn ang="0">
                      <a:pos x="119" y="0"/>
                    </a:cxn>
                    <a:cxn ang="0">
                      <a:pos x="83" y="27"/>
                    </a:cxn>
                    <a:cxn ang="0">
                      <a:pos x="31" y="47"/>
                    </a:cxn>
                    <a:cxn ang="0">
                      <a:pos x="16" y="86"/>
                    </a:cxn>
                    <a:cxn ang="0">
                      <a:pos x="0" y="165"/>
                    </a:cxn>
                    <a:cxn ang="0">
                      <a:pos x="27" y="197"/>
                    </a:cxn>
                    <a:cxn ang="0">
                      <a:pos x="71" y="217"/>
                    </a:cxn>
                  </a:cxnLst>
                  <a:rect l="0" t="0" r="r" b="b"/>
                  <a:pathLst>
                    <a:path w="413" h="448">
                      <a:moveTo>
                        <a:pt x="71" y="217"/>
                      </a:moveTo>
                      <a:lnTo>
                        <a:pt x="84" y="237"/>
                      </a:lnTo>
                      <a:lnTo>
                        <a:pt x="113" y="248"/>
                      </a:lnTo>
                      <a:lnTo>
                        <a:pt x="138" y="273"/>
                      </a:lnTo>
                      <a:lnTo>
                        <a:pt x="152" y="302"/>
                      </a:lnTo>
                      <a:lnTo>
                        <a:pt x="217" y="311"/>
                      </a:lnTo>
                      <a:lnTo>
                        <a:pt x="230" y="321"/>
                      </a:lnTo>
                      <a:lnTo>
                        <a:pt x="245" y="336"/>
                      </a:lnTo>
                      <a:lnTo>
                        <a:pt x="227" y="403"/>
                      </a:lnTo>
                      <a:lnTo>
                        <a:pt x="217" y="445"/>
                      </a:lnTo>
                      <a:lnTo>
                        <a:pt x="360" y="448"/>
                      </a:lnTo>
                      <a:lnTo>
                        <a:pt x="364" y="424"/>
                      </a:lnTo>
                      <a:lnTo>
                        <a:pt x="392" y="405"/>
                      </a:lnTo>
                      <a:lnTo>
                        <a:pt x="413" y="368"/>
                      </a:lnTo>
                      <a:lnTo>
                        <a:pt x="407" y="358"/>
                      </a:lnTo>
                      <a:lnTo>
                        <a:pt x="398" y="238"/>
                      </a:lnTo>
                      <a:lnTo>
                        <a:pt x="358" y="234"/>
                      </a:lnTo>
                      <a:lnTo>
                        <a:pt x="354" y="182"/>
                      </a:lnTo>
                      <a:lnTo>
                        <a:pt x="310" y="179"/>
                      </a:lnTo>
                      <a:lnTo>
                        <a:pt x="286" y="169"/>
                      </a:lnTo>
                      <a:lnTo>
                        <a:pt x="275" y="145"/>
                      </a:lnTo>
                      <a:lnTo>
                        <a:pt x="233" y="138"/>
                      </a:lnTo>
                      <a:lnTo>
                        <a:pt x="230" y="99"/>
                      </a:lnTo>
                      <a:lnTo>
                        <a:pt x="198" y="86"/>
                      </a:lnTo>
                      <a:lnTo>
                        <a:pt x="194" y="52"/>
                      </a:lnTo>
                      <a:lnTo>
                        <a:pt x="174" y="20"/>
                      </a:lnTo>
                      <a:lnTo>
                        <a:pt x="119" y="0"/>
                      </a:lnTo>
                      <a:lnTo>
                        <a:pt x="83" y="27"/>
                      </a:lnTo>
                      <a:lnTo>
                        <a:pt x="31" y="47"/>
                      </a:lnTo>
                      <a:lnTo>
                        <a:pt x="16" y="86"/>
                      </a:lnTo>
                      <a:lnTo>
                        <a:pt x="0" y="165"/>
                      </a:lnTo>
                      <a:lnTo>
                        <a:pt x="27" y="197"/>
                      </a:lnTo>
                      <a:lnTo>
                        <a:pt x="71" y="217"/>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93" name="Freeform 19"/>
                <p:cNvSpPr>
                  <a:spLocks/>
                </p:cNvSpPr>
                <p:nvPr/>
              </p:nvSpPr>
              <p:spPr bwMode="auto">
                <a:xfrm>
                  <a:off x="1441" y="2458"/>
                  <a:ext cx="35" cy="18"/>
                </a:xfrm>
                <a:custGeom>
                  <a:avLst/>
                  <a:gdLst/>
                  <a:ahLst/>
                  <a:cxnLst>
                    <a:cxn ang="0">
                      <a:pos x="23" y="0"/>
                    </a:cxn>
                    <a:cxn ang="0">
                      <a:pos x="64" y="0"/>
                    </a:cxn>
                    <a:cxn ang="0">
                      <a:pos x="106" y="20"/>
                    </a:cxn>
                    <a:cxn ang="0">
                      <a:pos x="91" y="51"/>
                    </a:cxn>
                    <a:cxn ang="0">
                      <a:pos x="35" y="55"/>
                    </a:cxn>
                    <a:cxn ang="0">
                      <a:pos x="0" y="31"/>
                    </a:cxn>
                    <a:cxn ang="0">
                      <a:pos x="23" y="0"/>
                    </a:cxn>
                  </a:cxnLst>
                  <a:rect l="0" t="0" r="r" b="b"/>
                  <a:pathLst>
                    <a:path w="106" h="55">
                      <a:moveTo>
                        <a:pt x="23" y="0"/>
                      </a:moveTo>
                      <a:lnTo>
                        <a:pt x="64" y="0"/>
                      </a:lnTo>
                      <a:lnTo>
                        <a:pt x="106" y="20"/>
                      </a:lnTo>
                      <a:lnTo>
                        <a:pt x="91" y="51"/>
                      </a:lnTo>
                      <a:lnTo>
                        <a:pt x="35" y="55"/>
                      </a:lnTo>
                      <a:lnTo>
                        <a:pt x="0" y="31"/>
                      </a:lnTo>
                      <a:lnTo>
                        <a:pt x="23" y="0"/>
                      </a:lnTo>
                      <a:close/>
                    </a:path>
                  </a:pathLst>
                </a:custGeom>
                <a:no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94" name="Freeform 20"/>
                <p:cNvSpPr>
                  <a:spLocks/>
                </p:cNvSpPr>
                <p:nvPr/>
              </p:nvSpPr>
              <p:spPr bwMode="auto">
                <a:xfrm>
                  <a:off x="1538" y="2430"/>
                  <a:ext cx="59" cy="42"/>
                </a:xfrm>
                <a:custGeom>
                  <a:avLst/>
                  <a:gdLst/>
                  <a:ahLst/>
                  <a:cxnLst>
                    <a:cxn ang="0">
                      <a:pos x="0" y="125"/>
                    </a:cxn>
                    <a:cxn ang="0">
                      <a:pos x="16" y="90"/>
                    </a:cxn>
                    <a:cxn ang="0">
                      <a:pos x="16" y="24"/>
                    </a:cxn>
                    <a:cxn ang="0">
                      <a:pos x="16" y="0"/>
                    </a:cxn>
                    <a:cxn ang="0">
                      <a:pos x="58" y="7"/>
                    </a:cxn>
                    <a:cxn ang="0">
                      <a:pos x="73" y="27"/>
                    </a:cxn>
                    <a:cxn ang="0">
                      <a:pos x="93" y="35"/>
                    </a:cxn>
                    <a:cxn ang="0">
                      <a:pos x="113" y="35"/>
                    </a:cxn>
                    <a:cxn ang="0">
                      <a:pos x="121" y="65"/>
                    </a:cxn>
                    <a:cxn ang="0">
                      <a:pos x="144" y="76"/>
                    </a:cxn>
                    <a:cxn ang="0">
                      <a:pos x="176" y="98"/>
                    </a:cxn>
                    <a:cxn ang="0">
                      <a:pos x="165" y="118"/>
                    </a:cxn>
                    <a:cxn ang="0">
                      <a:pos x="123" y="120"/>
                    </a:cxn>
                    <a:cxn ang="0">
                      <a:pos x="58" y="118"/>
                    </a:cxn>
                    <a:cxn ang="0">
                      <a:pos x="0" y="125"/>
                    </a:cxn>
                  </a:cxnLst>
                  <a:rect l="0" t="0" r="r" b="b"/>
                  <a:pathLst>
                    <a:path w="176" h="125">
                      <a:moveTo>
                        <a:pt x="0" y="125"/>
                      </a:moveTo>
                      <a:lnTo>
                        <a:pt x="16" y="90"/>
                      </a:lnTo>
                      <a:lnTo>
                        <a:pt x="16" y="24"/>
                      </a:lnTo>
                      <a:lnTo>
                        <a:pt x="16" y="0"/>
                      </a:lnTo>
                      <a:lnTo>
                        <a:pt x="58" y="7"/>
                      </a:lnTo>
                      <a:lnTo>
                        <a:pt x="73" y="27"/>
                      </a:lnTo>
                      <a:lnTo>
                        <a:pt x="93" y="35"/>
                      </a:lnTo>
                      <a:lnTo>
                        <a:pt x="113" y="35"/>
                      </a:lnTo>
                      <a:lnTo>
                        <a:pt x="121" y="65"/>
                      </a:lnTo>
                      <a:lnTo>
                        <a:pt x="144" y="76"/>
                      </a:lnTo>
                      <a:lnTo>
                        <a:pt x="176" y="98"/>
                      </a:lnTo>
                      <a:lnTo>
                        <a:pt x="165" y="118"/>
                      </a:lnTo>
                      <a:lnTo>
                        <a:pt x="123" y="120"/>
                      </a:lnTo>
                      <a:lnTo>
                        <a:pt x="58" y="118"/>
                      </a:lnTo>
                      <a:lnTo>
                        <a:pt x="0" y="125"/>
                      </a:lnTo>
                      <a:close/>
                    </a:path>
                  </a:pathLst>
                </a:custGeom>
                <a:no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95" name="Freeform 21"/>
                <p:cNvSpPr>
                  <a:spLocks/>
                </p:cNvSpPr>
                <p:nvPr/>
              </p:nvSpPr>
              <p:spPr bwMode="auto">
                <a:xfrm>
                  <a:off x="1608" y="2459"/>
                  <a:ext cx="24" cy="16"/>
                </a:xfrm>
                <a:custGeom>
                  <a:avLst/>
                  <a:gdLst/>
                  <a:ahLst/>
                  <a:cxnLst>
                    <a:cxn ang="0">
                      <a:pos x="25" y="4"/>
                    </a:cxn>
                    <a:cxn ang="0">
                      <a:pos x="0" y="22"/>
                    </a:cxn>
                    <a:cxn ang="0">
                      <a:pos x="17" y="36"/>
                    </a:cxn>
                    <a:cxn ang="0">
                      <a:pos x="45" y="48"/>
                    </a:cxn>
                    <a:cxn ang="0">
                      <a:pos x="71" y="34"/>
                    </a:cxn>
                    <a:cxn ang="0">
                      <a:pos x="69" y="0"/>
                    </a:cxn>
                    <a:cxn ang="0">
                      <a:pos x="25" y="4"/>
                    </a:cxn>
                  </a:cxnLst>
                  <a:rect l="0" t="0" r="r" b="b"/>
                  <a:pathLst>
                    <a:path w="71" h="48">
                      <a:moveTo>
                        <a:pt x="25" y="4"/>
                      </a:moveTo>
                      <a:lnTo>
                        <a:pt x="0" y="22"/>
                      </a:lnTo>
                      <a:lnTo>
                        <a:pt x="17" y="36"/>
                      </a:lnTo>
                      <a:lnTo>
                        <a:pt x="45" y="48"/>
                      </a:lnTo>
                      <a:lnTo>
                        <a:pt x="71" y="34"/>
                      </a:lnTo>
                      <a:lnTo>
                        <a:pt x="69" y="0"/>
                      </a:lnTo>
                      <a:lnTo>
                        <a:pt x="25" y="4"/>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96" name="Freeform 22"/>
                <p:cNvSpPr>
                  <a:spLocks/>
                </p:cNvSpPr>
                <p:nvPr/>
              </p:nvSpPr>
              <p:spPr bwMode="auto">
                <a:xfrm>
                  <a:off x="2338" y="2486"/>
                  <a:ext cx="102" cy="89"/>
                </a:xfrm>
                <a:custGeom>
                  <a:avLst/>
                  <a:gdLst/>
                  <a:ahLst/>
                  <a:cxnLst>
                    <a:cxn ang="0">
                      <a:pos x="54" y="209"/>
                    </a:cxn>
                    <a:cxn ang="0">
                      <a:pos x="56" y="244"/>
                    </a:cxn>
                    <a:cxn ang="0">
                      <a:pos x="94" y="244"/>
                    </a:cxn>
                    <a:cxn ang="0">
                      <a:pos x="113" y="265"/>
                    </a:cxn>
                    <a:cxn ang="0">
                      <a:pos x="137" y="233"/>
                    </a:cxn>
                    <a:cxn ang="0">
                      <a:pos x="192" y="214"/>
                    </a:cxn>
                    <a:cxn ang="0">
                      <a:pos x="256" y="225"/>
                    </a:cxn>
                    <a:cxn ang="0">
                      <a:pos x="307" y="225"/>
                    </a:cxn>
                    <a:cxn ang="0">
                      <a:pos x="284" y="174"/>
                    </a:cxn>
                    <a:cxn ang="0">
                      <a:pos x="256" y="154"/>
                    </a:cxn>
                    <a:cxn ang="0">
                      <a:pos x="248" y="115"/>
                    </a:cxn>
                    <a:cxn ang="0">
                      <a:pos x="216" y="91"/>
                    </a:cxn>
                    <a:cxn ang="0">
                      <a:pos x="181" y="39"/>
                    </a:cxn>
                    <a:cxn ang="0">
                      <a:pos x="150" y="28"/>
                    </a:cxn>
                    <a:cxn ang="0">
                      <a:pos x="130" y="0"/>
                    </a:cxn>
                    <a:cxn ang="0">
                      <a:pos x="89" y="8"/>
                    </a:cxn>
                    <a:cxn ang="0">
                      <a:pos x="32" y="73"/>
                    </a:cxn>
                    <a:cxn ang="0">
                      <a:pos x="0" y="89"/>
                    </a:cxn>
                    <a:cxn ang="0">
                      <a:pos x="35" y="101"/>
                    </a:cxn>
                    <a:cxn ang="0">
                      <a:pos x="67" y="141"/>
                    </a:cxn>
                    <a:cxn ang="0">
                      <a:pos x="86" y="159"/>
                    </a:cxn>
                    <a:cxn ang="0">
                      <a:pos x="59" y="176"/>
                    </a:cxn>
                    <a:cxn ang="0">
                      <a:pos x="54" y="209"/>
                    </a:cxn>
                  </a:cxnLst>
                  <a:rect l="0" t="0" r="r" b="b"/>
                  <a:pathLst>
                    <a:path w="307" h="265">
                      <a:moveTo>
                        <a:pt x="54" y="209"/>
                      </a:moveTo>
                      <a:lnTo>
                        <a:pt x="56" y="244"/>
                      </a:lnTo>
                      <a:lnTo>
                        <a:pt x="94" y="244"/>
                      </a:lnTo>
                      <a:lnTo>
                        <a:pt x="113" y="265"/>
                      </a:lnTo>
                      <a:lnTo>
                        <a:pt x="137" y="233"/>
                      </a:lnTo>
                      <a:lnTo>
                        <a:pt x="192" y="214"/>
                      </a:lnTo>
                      <a:lnTo>
                        <a:pt x="256" y="225"/>
                      </a:lnTo>
                      <a:lnTo>
                        <a:pt x="307" y="225"/>
                      </a:lnTo>
                      <a:lnTo>
                        <a:pt x="284" y="174"/>
                      </a:lnTo>
                      <a:lnTo>
                        <a:pt x="256" y="154"/>
                      </a:lnTo>
                      <a:lnTo>
                        <a:pt x="248" y="115"/>
                      </a:lnTo>
                      <a:lnTo>
                        <a:pt x="216" y="91"/>
                      </a:lnTo>
                      <a:lnTo>
                        <a:pt x="181" y="39"/>
                      </a:lnTo>
                      <a:lnTo>
                        <a:pt x="150" y="28"/>
                      </a:lnTo>
                      <a:lnTo>
                        <a:pt x="130" y="0"/>
                      </a:lnTo>
                      <a:lnTo>
                        <a:pt x="89" y="8"/>
                      </a:lnTo>
                      <a:lnTo>
                        <a:pt x="32" y="73"/>
                      </a:lnTo>
                      <a:lnTo>
                        <a:pt x="0" y="89"/>
                      </a:lnTo>
                      <a:lnTo>
                        <a:pt x="35" y="101"/>
                      </a:lnTo>
                      <a:lnTo>
                        <a:pt x="67" y="141"/>
                      </a:lnTo>
                      <a:lnTo>
                        <a:pt x="86" y="159"/>
                      </a:lnTo>
                      <a:lnTo>
                        <a:pt x="59" y="176"/>
                      </a:lnTo>
                      <a:lnTo>
                        <a:pt x="54" y="209"/>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97" name="Freeform 23"/>
                <p:cNvSpPr>
                  <a:spLocks/>
                </p:cNvSpPr>
                <p:nvPr/>
              </p:nvSpPr>
              <p:spPr bwMode="auto">
                <a:xfrm>
                  <a:off x="2338" y="2486"/>
                  <a:ext cx="102" cy="89"/>
                </a:xfrm>
                <a:custGeom>
                  <a:avLst/>
                  <a:gdLst/>
                  <a:ahLst/>
                  <a:cxnLst>
                    <a:cxn ang="0">
                      <a:pos x="54" y="209"/>
                    </a:cxn>
                    <a:cxn ang="0">
                      <a:pos x="56" y="244"/>
                    </a:cxn>
                    <a:cxn ang="0">
                      <a:pos x="94" y="244"/>
                    </a:cxn>
                    <a:cxn ang="0">
                      <a:pos x="113" y="265"/>
                    </a:cxn>
                    <a:cxn ang="0">
                      <a:pos x="137" y="233"/>
                    </a:cxn>
                    <a:cxn ang="0">
                      <a:pos x="192" y="214"/>
                    </a:cxn>
                    <a:cxn ang="0">
                      <a:pos x="256" y="225"/>
                    </a:cxn>
                    <a:cxn ang="0">
                      <a:pos x="307" y="225"/>
                    </a:cxn>
                    <a:cxn ang="0">
                      <a:pos x="284" y="174"/>
                    </a:cxn>
                    <a:cxn ang="0">
                      <a:pos x="256" y="154"/>
                    </a:cxn>
                    <a:cxn ang="0">
                      <a:pos x="248" y="115"/>
                    </a:cxn>
                    <a:cxn ang="0">
                      <a:pos x="216" y="91"/>
                    </a:cxn>
                    <a:cxn ang="0">
                      <a:pos x="181" y="39"/>
                    </a:cxn>
                    <a:cxn ang="0">
                      <a:pos x="150" y="28"/>
                    </a:cxn>
                    <a:cxn ang="0">
                      <a:pos x="130" y="0"/>
                    </a:cxn>
                    <a:cxn ang="0">
                      <a:pos x="89" y="8"/>
                    </a:cxn>
                    <a:cxn ang="0">
                      <a:pos x="32" y="73"/>
                    </a:cxn>
                    <a:cxn ang="0">
                      <a:pos x="0" y="89"/>
                    </a:cxn>
                    <a:cxn ang="0">
                      <a:pos x="35" y="101"/>
                    </a:cxn>
                    <a:cxn ang="0">
                      <a:pos x="67" y="141"/>
                    </a:cxn>
                    <a:cxn ang="0">
                      <a:pos x="86" y="159"/>
                    </a:cxn>
                    <a:cxn ang="0">
                      <a:pos x="59" y="176"/>
                    </a:cxn>
                    <a:cxn ang="0">
                      <a:pos x="54" y="209"/>
                    </a:cxn>
                  </a:cxnLst>
                  <a:rect l="0" t="0" r="r" b="b"/>
                  <a:pathLst>
                    <a:path w="307" h="265">
                      <a:moveTo>
                        <a:pt x="54" y="209"/>
                      </a:moveTo>
                      <a:lnTo>
                        <a:pt x="56" y="244"/>
                      </a:lnTo>
                      <a:lnTo>
                        <a:pt x="94" y="244"/>
                      </a:lnTo>
                      <a:lnTo>
                        <a:pt x="113" y="265"/>
                      </a:lnTo>
                      <a:lnTo>
                        <a:pt x="137" y="233"/>
                      </a:lnTo>
                      <a:lnTo>
                        <a:pt x="192" y="214"/>
                      </a:lnTo>
                      <a:lnTo>
                        <a:pt x="256" y="225"/>
                      </a:lnTo>
                      <a:lnTo>
                        <a:pt x="307" y="225"/>
                      </a:lnTo>
                      <a:lnTo>
                        <a:pt x="284" y="174"/>
                      </a:lnTo>
                      <a:lnTo>
                        <a:pt x="256" y="154"/>
                      </a:lnTo>
                      <a:lnTo>
                        <a:pt x="248" y="115"/>
                      </a:lnTo>
                      <a:lnTo>
                        <a:pt x="216" y="91"/>
                      </a:lnTo>
                      <a:lnTo>
                        <a:pt x="181" y="39"/>
                      </a:lnTo>
                      <a:lnTo>
                        <a:pt x="150" y="28"/>
                      </a:lnTo>
                      <a:lnTo>
                        <a:pt x="130" y="0"/>
                      </a:lnTo>
                      <a:lnTo>
                        <a:pt x="89" y="8"/>
                      </a:lnTo>
                      <a:lnTo>
                        <a:pt x="32" y="73"/>
                      </a:lnTo>
                      <a:lnTo>
                        <a:pt x="0" y="89"/>
                      </a:lnTo>
                      <a:lnTo>
                        <a:pt x="35" y="101"/>
                      </a:lnTo>
                      <a:lnTo>
                        <a:pt x="67" y="141"/>
                      </a:lnTo>
                      <a:lnTo>
                        <a:pt x="86" y="159"/>
                      </a:lnTo>
                      <a:lnTo>
                        <a:pt x="59" y="176"/>
                      </a:lnTo>
                      <a:lnTo>
                        <a:pt x="54" y="209"/>
                      </a:lnTo>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98" name="Freeform 24"/>
                <p:cNvSpPr>
                  <a:spLocks/>
                </p:cNvSpPr>
                <p:nvPr/>
              </p:nvSpPr>
              <p:spPr bwMode="auto">
                <a:xfrm>
                  <a:off x="4767" y="2822"/>
                  <a:ext cx="124" cy="129"/>
                </a:xfrm>
                <a:custGeom>
                  <a:avLst/>
                  <a:gdLst/>
                  <a:ahLst/>
                  <a:cxnLst>
                    <a:cxn ang="0">
                      <a:pos x="55" y="234"/>
                    </a:cxn>
                    <a:cxn ang="0">
                      <a:pos x="0" y="0"/>
                    </a:cxn>
                    <a:cxn ang="0">
                      <a:pos x="49" y="19"/>
                    </a:cxn>
                    <a:cxn ang="0">
                      <a:pos x="124" y="15"/>
                    </a:cxn>
                    <a:cxn ang="0">
                      <a:pos x="124" y="78"/>
                    </a:cxn>
                    <a:cxn ang="0">
                      <a:pos x="171" y="95"/>
                    </a:cxn>
                    <a:cxn ang="0">
                      <a:pos x="183" y="126"/>
                    </a:cxn>
                    <a:cxn ang="0">
                      <a:pos x="222" y="161"/>
                    </a:cxn>
                    <a:cxn ang="0">
                      <a:pos x="246" y="185"/>
                    </a:cxn>
                    <a:cxn ang="0">
                      <a:pos x="238" y="240"/>
                    </a:cxn>
                    <a:cxn ang="0">
                      <a:pos x="274" y="295"/>
                    </a:cxn>
                    <a:cxn ang="0">
                      <a:pos x="338" y="316"/>
                    </a:cxn>
                    <a:cxn ang="0">
                      <a:pos x="373" y="375"/>
                    </a:cxn>
                    <a:cxn ang="0">
                      <a:pos x="373" y="375"/>
                    </a:cxn>
                    <a:cxn ang="0">
                      <a:pos x="363" y="378"/>
                    </a:cxn>
                    <a:cxn ang="0">
                      <a:pos x="341" y="383"/>
                    </a:cxn>
                    <a:cxn ang="0">
                      <a:pos x="329" y="387"/>
                    </a:cxn>
                    <a:cxn ang="0">
                      <a:pos x="318" y="388"/>
                    </a:cxn>
                    <a:cxn ang="0">
                      <a:pos x="307" y="388"/>
                    </a:cxn>
                    <a:cxn ang="0">
                      <a:pos x="304" y="388"/>
                    </a:cxn>
                    <a:cxn ang="0">
                      <a:pos x="301" y="387"/>
                    </a:cxn>
                    <a:cxn ang="0">
                      <a:pos x="301" y="387"/>
                    </a:cxn>
                    <a:cxn ang="0">
                      <a:pos x="295" y="383"/>
                    </a:cxn>
                    <a:cxn ang="0">
                      <a:pos x="285" y="381"/>
                    </a:cxn>
                    <a:cxn ang="0">
                      <a:pos x="261" y="373"/>
                    </a:cxn>
                    <a:cxn ang="0">
                      <a:pos x="231" y="367"/>
                    </a:cxn>
                    <a:cxn ang="0">
                      <a:pos x="171" y="304"/>
                    </a:cxn>
                    <a:cxn ang="0">
                      <a:pos x="128" y="244"/>
                    </a:cxn>
                    <a:cxn ang="0">
                      <a:pos x="55" y="234"/>
                    </a:cxn>
                  </a:cxnLst>
                  <a:rect l="0" t="0" r="r" b="b"/>
                  <a:pathLst>
                    <a:path w="373" h="388">
                      <a:moveTo>
                        <a:pt x="55" y="234"/>
                      </a:moveTo>
                      <a:lnTo>
                        <a:pt x="0" y="0"/>
                      </a:lnTo>
                      <a:lnTo>
                        <a:pt x="49" y="19"/>
                      </a:lnTo>
                      <a:lnTo>
                        <a:pt x="124" y="15"/>
                      </a:lnTo>
                      <a:lnTo>
                        <a:pt x="124" y="78"/>
                      </a:lnTo>
                      <a:lnTo>
                        <a:pt x="171" y="95"/>
                      </a:lnTo>
                      <a:lnTo>
                        <a:pt x="183" y="126"/>
                      </a:lnTo>
                      <a:lnTo>
                        <a:pt x="222" y="161"/>
                      </a:lnTo>
                      <a:lnTo>
                        <a:pt x="246" y="185"/>
                      </a:lnTo>
                      <a:lnTo>
                        <a:pt x="238" y="240"/>
                      </a:lnTo>
                      <a:lnTo>
                        <a:pt x="274" y="295"/>
                      </a:lnTo>
                      <a:lnTo>
                        <a:pt x="338" y="316"/>
                      </a:lnTo>
                      <a:lnTo>
                        <a:pt x="373" y="375"/>
                      </a:lnTo>
                      <a:lnTo>
                        <a:pt x="373" y="375"/>
                      </a:lnTo>
                      <a:lnTo>
                        <a:pt x="363" y="378"/>
                      </a:lnTo>
                      <a:lnTo>
                        <a:pt x="341" y="383"/>
                      </a:lnTo>
                      <a:lnTo>
                        <a:pt x="329" y="387"/>
                      </a:lnTo>
                      <a:lnTo>
                        <a:pt x="318" y="388"/>
                      </a:lnTo>
                      <a:lnTo>
                        <a:pt x="307" y="388"/>
                      </a:lnTo>
                      <a:lnTo>
                        <a:pt x="304" y="388"/>
                      </a:lnTo>
                      <a:lnTo>
                        <a:pt x="301" y="387"/>
                      </a:lnTo>
                      <a:lnTo>
                        <a:pt x="301" y="387"/>
                      </a:lnTo>
                      <a:lnTo>
                        <a:pt x="295" y="383"/>
                      </a:lnTo>
                      <a:lnTo>
                        <a:pt x="285" y="381"/>
                      </a:lnTo>
                      <a:lnTo>
                        <a:pt x="261" y="373"/>
                      </a:lnTo>
                      <a:lnTo>
                        <a:pt x="231" y="367"/>
                      </a:lnTo>
                      <a:lnTo>
                        <a:pt x="171" y="304"/>
                      </a:lnTo>
                      <a:lnTo>
                        <a:pt x="128" y="244"/>
                      </a:lnTo>
                      <a:lnTo>
                        <a:pt x="55" y="234"/>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99" name="Freeform 25"/>
                <p:cNvSpPr>
                  <a:spLocks/>
                </p:cNvSpPr>
                <p:nvPr/>
              </p:nvSpPr>
              <p:spPr bwMode="auto">
                <a:xfrm>
                  <a:off x="4868" y="2844"/>
                  <a:ext cx="43" cy="33"/>
                </a:xfrm>
                <a:custGeom>
                  <a:avLst/>
                  <a:gdLst/>
                  <a:ahLst/>
                  <a:cxnLst>
                    <a:cxn ang="0">
                      <a:pos x="9" y="51"/>
                    </a:cxn>
                    <a:cxn ang="0">
                      <a:pos x="0" y="87"/>
                    </a:cxn>
                    <a:cxn ang="0">
                      <a:pos x="51" y="98"/>
                    </a:cxn>
                    <a:cxn ang="0">
                      <a:pos x="103" y="70"/>
                    </a:cxn>
                    <a:cxn ang="0">
                      <a:pos x="127" y="35"/>
                    </a:cxn>
                    <a:cxn ang="0">
                      <a:pos x="123" y="0"/>
                    </a:cxn>
                    <a:cxn ang="0">
                      <a:pos x="83" y="4"/>
                    </a:cxn>
                    <a:cxn ang="0">
                      <a:pos x="75" y="35"/>
                    </a:cxn>
                    <a:cxn ang="0">
                      <a:pos x="9" y="51"/>
                    </a:cxn>
                  </a:cxnLst>
                  <a:rect l="0" t="0" r="r" b="b"/>
                  <a:pathLst>
                    <a:path w="127" h="98">
                      <a:moveTo>
                        <a:pt x="9" y="51"/>
                      </a:moveTo>
                      <a:lnTo>
                        <a:pt x="0" y="87"/>
                      </a:lnTo>
                      <a:lnTo>
                        <a:pt x="51" y="98"/>
                      </a:lnTo>
                      <a:lnTo>
                        <a:pt x="103" y="70"/>
                      </a:lnTo>
                      <a:lnTo>
                        <a:pt x="127" y="35"/>
                      </a:lnTo>
                      <a:lnTo>
                        <a:pt x="123" y="0"/>
                      </a:lnTo>
                      <a:lnTo>
                        <a:pt x="83" y="4"/>
                      </a:lnTo>
                      <a:lnTo>
                        <a:pt x="75" y="35"/>
                      </a:lnTo>
                      <a:lnTo>
                        <a:pt x="9" y="51"/>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00" name="Freeform 26"/>
                <p:cNvSpPr>
                  <a:spLocks/>
                </p:cNvSpPr>
                <p:nvPr/>
              </p:nvSpPr>
              <p:spPr bwMode="auto">
                <a:xfrm>
                  <a:off x="4938" y="2856"/>
                  <a:ext cx="22" cy="15"/>
                </a:xfrm>
                <a:custGeom>
                  <a:avLst/>
                  <a:gdLst/>
                  <a:ahLst/>
                  <a:cxnLst>
                    <a:cxn ang="0">
                      <a:pos x="34" y="45"/>
                    </a:cxn>
                    <a:cxn ang="0">
                      <a:pos x="34" y="45"/>
                    </a:cxn>
                    <a:cxn ang="0">
                      <a:pos x="40" y="44"/>
                    </a:cxn>
                    <a:cxn ang="0">
                      <a:pos x="46" y="43"/>
                    </a:cxn>
                    <a:cxn ang="0">
                      <a:pos x="51" y="42"/>
                    </a:cxn>
                    <a:cxn ang="0">
                      <a:pos x="56" y="38"/>
                    </a:cxn>
                    <a:cxn ang="0">
                      <a:pos x="61" y="35"/>
                    </a:cxn>
                    <a:cxn ang="0">
                      <a:pos x="64" y="31"/>
                    </a:cxn>
                    <a:cxn ang="0">
                      <a:pos x="66" y="26"/>
                    </a:cxn>
                    <a:cxn ang="0">
                      <a:pos x="66" y="23"/>
                    </a:cxn>
                    <a:cxn ang="0">
                      <a:pos x="66" y="23"/>
                    </a:cxn>
                    <a:cxn ang="0">
                      <a:pos x="66" y="18"/>
                    </a:cxn>
                    <a:cxn ang="0">
                      <a:pos x="64" y="14"/>
                    </a:cxn>
                    <a:cxn ang="0">
                      <a:pos x="61" y="10"/>
                    </a:cxn>
                    <a:cxn ang="0">
                      <a:pos x="56" y="6"/>
                    </a:cxn>
                    <a:cxn ang="0">
                      <a:pos x="51" y="4"/>
                    </a:cxn>
                    <a:cxn ang="0">
                      <a:pos x="46" y="1"/>
                    </a:cxn>
                    <a:cxn ang="0">
                      <a:pos x="40" y="0"/>
                    </a:cxn>
                    <a:cxn ang="0">
                      <a:pos x="34" y="0"/>
                    </a:cxn>
                    <a:cxn ang="0">
                      <a:pos x="34" y="0"/>
                    </a:cxn>
                    <a:cxn ang="0">
                      <a:pos x="26" y="0"/>
                    </a:cxn>
                    <a:cxn ang="0">
                      <a:pos x="20" y="1"/>
                    </a:cxn>
                    <a:cxn ang="0">
                      <a:pos x="15" y="4"/>
                    </a:cxn>
                    <a:cxn ang="0">
                      <a:pos x="10" y="6"/>
                    </a:cxn>
                    <a:cxn ang="0">
                      <a:pos x="5" y="10"/>
                    </a:cxn>
                    <a:cxn ang="0">
                      <a:pos x="2" y="14"/>
                    </a:cxn>
                    <a:cxn ang="0">
                      <a:pos x="0" y="18"/>
                    </a:cxn>
                    <a:cxn ang="0">
                      <a:pos x="0" y="23"/>
                    </a:cxn>
                    <a:cxn ang="0">
                      <a:pos x="0" y="23"/>
                    </a:cxn>
                    <a:cxn ang="0">
                      <a:pos x="0" y="26"/>
                    </a:cxn>
                    <a:cxn ang="0">
                      <a:pos x="2" y="31"/>
                    </a:cxn>
                    <a:cxn ang="0">
                      <a:pos x="5" y="35"/>
                    </a:cxn>
                    <a:cxn ang="0">
                      <a:pos x="10" y="38"/>
                    </a:cxn>
                    <a:cxn ang="0">
                      <a:pos x="15" y="42"/>
                    </a:cxn>
                    <a:cxn ang="0">
                      <a:pos x="20" y="43"/>
                    </a:cxn>
                    <a:cxn ang="0">
                      <a:pos x="26" y="44"/>
                    </a:cxn>
                    <a:cxn ang="0">
                      <a:pos x="34" y="45"/>
                    </a:cxn>
                    <a:cxn ang="0">
                      <a:pos x="34" y="45"/>
                    </a:cxn>
                  </a:cxnLst>
                  <a:rect l="0" t="0" r="r" b="b"/>
                  <a:pathLst>
                    <a:path w="66" h="45">
                      <a:moveTo>
                        <a:pt x="34" y="45"/>
                      </a:moveTo>
                      <a:lnTo>
                        <a:pt x="34" y="45"/>
                      </a:lnTo>
                      <a:lnTo>
                        <a:pt x="40" y="44"/>
                      </a:lnTo>
                      <a:lnTo>
                        <a:pt x="46" y="43"/>
                      </a:lnTo>
                      <a:lnTo>
                        <a:pt x="51" y="42"/>
                      </a:lnTo>
                      <a:lnTo>
                        <a:pt x="56" y="38"/>
                      </a:lnTo>
                      <a:lnTo>
                        <a:pt x="61" y="35"/>
                      </a:lnTo>
                      <a:lnTo>
                        <a:pt x="64" y="31"/>
                      </a:lnTo>
                      <a:lnTo>
                        <a:pt x="66" y="26"/>
                      </a:lnTo>
                      <a:lnTo>
                        <a:pt x="66" y="23"/>
                      </a:lnTo>
                      <a:lnTo>
                        <a:pt x="66" y="23"/>
                      </a:lnTo>
                      <a:lnTo>
                        <a:pt x="66" y="18"/>
                      </a:lnTo>
                      <a:lnTo>
                        <a:pt x="64" y="14"/>
                      </a:lnTo>
                      <a:lnTo>
                        <a:pt x="61" y="10"/>
                      </a:lnTo>
                      <a:lnTo>
                        <a:pt x="56" y="6"/>
                      </a:lnTo>
                      <a:lnTo>
                        <a:pt x="51" y="4"/>
                      </a:lnTo>
                      <a:lnTo>
                        <a:pt x="46" y="1"/>
                      </a:lnTo>
                      <a:lnTo>
                        <a:pt x="40" y="0"/>
                      </a:lnTo>
                      <a:lnTo>
                        <a:pt x="34" y="0"/>
                      </a:lnTo>
                      <a:lnTo>
                        <a:pt x="34" y="0"/>
                      </a:lnTo>
                      <a:lnTo>
                        <a:pt x="26" y="0"/>
                      </a:lnTo>
                      <a:lnTo>
                        <a:pt x="20" y="1"/>
                      </a:lnTo>
                      <a:lnTo>
                        <a:pt x="15" y="4"/>
                      </a:lnTo>
                      <a:lnTo>
                        <a:pt x="10" y="6"/>
                      </a:lnTo>
                      <a:lnTo>
                        <a:pt x="5" y="10"/>
                      </a:lnTo>
                      <a:lnTo>
                        <a:pt x="2" y="14"/>
                      </a:lnTo>
                      <a:lnTo>
                        <a:pt x="0" y="18"/>
                      </a:lnTo>
                      <a:lnTo>
                        <a:pt x="0" y="23"/>
                      </a:lnTo>
                      <a:lnTo>
                        <a:pt x="0" y="23"/>
                      </a:lnTo>
                      <a:lnTo>
                        <a:pt x="0" y="26"/>
                      </a:lnTo>
                      <a:lnTo>
                        <a:pt x="2" y="31"/>
                      </a:lnTo>
                      <a:lnTo>
                        <a:pt x="5" y="35"/>
                      </a:lnTo>
                      <a:lnTo>
                        <a:pt x="10" y="38"/>
                      </a:lnTo>
                      <a:lnTo>
                        <a:pt x="15" y="42"/>
                      </a:lnTo>
                      <a:lnTo>
                        <a:pt x="20" y="43"/>
                      </a:lnTo>
                      <a:lnTo>
                        <a:pt x="26" y="44"/>
                      </a:lnTo>
                      <a:lnTo>
                        <a:pt x="34" y="45"/>
                      </a:lnTo>
                      <a:lnTo>
                        <a:pt x="34" y="45"/>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01" name="Freeform 27"/>
                <p:cNvSpPr>
                  <a:spLocks/>
                </p:cNvSpPr>
                <p:nvPr/>
              </p:nvSpPr>
              <p:spPr bwMode="auto">
                <a:xfrm>
                  <a:off x="2716" y="2106"/>
                  <a:ext cx="58" cy="112"/>
                </a:xfrm>
                <a:custGeom>
                  <a:avLst/>
                  <a:gdLst/>
                  <a:ahLst/>
                  <a:cxnLst>
                    <a:cxn ang="0">
                      <a:pos x="99" y="335"/>
                    </a:cxn>
                    <a:cxn ang="0">
                      <a:pos x="71" y="334"/>
                    </a:cxn>
                    <a:cxn ang="0">
                      <a:pos x="60" y="284"/>
                    </a:cxn>
                    <a:cxn ang="0">
                      <a:pos x="20" y="267"/>
                    </a:cxn>
                    <a:cxn ang="0">
                      <a:pos x="0" y="216"/>
                    </a:cxn>
                    <a:cxn ang="0">
                      <a:pos x="12" y="168"/>
                    </a:cxn>
                    <a:cxn ang="0">
                      <a:pos x="55" y="153"/>
                    </a:cxn>
                    <a:cxn ang="0">
                      <a:pos x="32" y="117"/>
                    </a:cxn>
                    <a:cxn ang="0">
                      <a:pos x="40" y="82"/>
                    </a:cxn>
                    <a:cxn ang="0">
                      <a:pos x="60" y="82"/>
                    </a:cxn>
                    <a:cxn ang="0">
                      <a:pos x="51" y="23"/>
                    </a:cxn>
                    <a:cxn ang="0">
                      <a:pos x="81" y="1"/>
                    </a:cxn>
                    <a:cxn ang="0">
                      <a:pos x="105" y="0"/>
                    </a:cxn>
                    <a:cxn ang="0">
                      <a:pos x="128" y="15"/>
                    </a:cxn>
                    <a:cxn ang="0">
                      <a:pos x="165" y="31"/>
                    </a:cxn>
                    <a:cxn ang="0">
                      <a:pos x="153" y="66"/>
                    </a:cxn>
                    <a:cxn ang="0">
                      <a:pos x="170" y="94"/>
                    </a:cxn>
                    <a:cxn ang="0">
                      <a:pos x="165" y="151"/>
                    </a:cxn>
                    <a:cxn ang="0">
                      <a:pos x="133" y="159"/>
                    </a:cxn>
                    <a:cxn ang="0">
                      <a:pos x="129" y="203"/>
                    </a:cxn>
                    <a:cxn ang="0">
                      <a:pos x="157" y="213"/>
                    </a:cxn>
                    <a:cxn ang="0">
                      <a:pos x="174" y="235"/>
                    </a:cxn>
                    <a:cxn ang="0">
                      <a:pos x="167" y="308"/>
                    </a:cxn>
                    <a:cxn ang="0">
                      <a:pos x="143" y="314"/>
                    </a:cxn>
                    <a:cxn ang="0">
                      <a:pos x="99" y="335"/>
                    </a:cxn>
                  </a:cxnLst>
                  <a:rect l="0" t="0" r="r" b="b"/>
                  <a:pathLst>
                    <a:path w="174" h="335">
                      <a:moveTo>
                        <a:pt x="99" y="335"/>
                      </a:moveTo>
                      <a:lnTo>
                        <a:pt x="71" y="334"/>
                      </a:lnTo>
                      <a:lnTo>
                        <a:pt x="60" y="284"/>
                      </a:lnTo>
                      <a:lnTo>
                        <a:pt x="20" y="267"/>
                      </a:lnTo>
                      <a:lnTo>
                        <a:pt x="0" y="216"/>
                      </a:lnTo>
                      <a:lnTo>
                        <a:pt x="12" y="168"/>
                      </a:lnTo>
                      <a:lnTo>
                        <a:pt x="55" y="153"/>
                      </a:lnTo>
                      <a:lnTo>
                        <a:pt x="32" y="117"/>
                      </a:lnTo>
                      <a:lnTo>
                        <a:pt x="40" y="82"/>
                      </a:lnTo>
                      <a:lnTo>
                        <a:pt x="60" y="82"/>
                      </a:lnTo>
                      <a:lnTo>
                        <a:pt x="51" y="23"/>
                      </a:lnTo>
                      <a:lnTo>
                        <a:pt x="81" y="1"/>
                      </a:lnTo>
                      <a:lnTo>
                        <a:pt x="105" y="0"/>
                      </a:lnTo>
                      <a:lnTo>
                        <a:pt x="128" y="15"/>
                      </a:lnTo>
                      <a:lnTo>
                        <a:pt x="165" y="31"/>
                      </a:lnTo>
                      <a:lnTo>
                        <a:pt x="153" y="66"/>
                      </a:lnTo>
                      <a:lnTo>
                        <a:pt x="170" y="94"/>
                      </a:lnTo>
                      <a:lnTo>
                        <a:pt x="165" y="151"/>
                      </a:lnTo>
                      <a:lnTo>
                        <a:pt x="133" y="159"/>
                      </a:lnTo>
                      <a:lnTo>
                        <a:pt x="129" y="203"/>
                      </a:lnTo>
                      <a:lnTo>
                        <a:pt x="157" y="213"/>
                      </a:lnTo>
                      <a:lnTo>
                        <a:pt x="174" y="235"/>
                      </a:lnTo>
                      <a:lnTo>
                        <a:pt x="167" y="308"/>
                      </a:lnTo>
                      <a:lnTo>
                        <a:pt x="143" y="314"/>
                      </a:lnTo>
                      <a:lnTo>
                        <a:pt x="99" y="335"/>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02" name="Freeform 28"/>
                <p:cNvSpPr>
                  <a:spLocks/>
                </p:cNvSpPr>
                <p:nvPr/>
              </p:nvSpPr>
              <p:spPr bwMode="auto">
                <a:xfrm>
                  <a:off x="3798" y="2242"/>
                  <a:ext cx="128" cy="67"/>
                </a:xfrm>
                <a:custGeom>
                  <a:avLst/>
                  <a:gdLst/>
                  <a:ahLst/>
                  <a:cxnLst>
                    <a:cxn ang="0">
                      <a:pos x="0" y="0"/>
                    </a:cxn>
                    <a:cxn ang="0">
                      <a:pos x="51" y="2"/>
                    </a:cxn>
                    <a:cxn ang="0">
                      <a:pos x="90" y="41"/>
                    </a:cxn>
                    <a:cxn ang="0">
                      <a:pos x="138" y="64"/>
                    </a:cxn>
                    <a:cxn ang="0">
                      <a:pos x="153" y="31"/>
                    </a:cxn>
                    <a:cxn ang="0">
                      <a:pos x="158" y="83"/>
                    </a:cxn>
                    <a:cxn ang="0">
                      <a:pos x="193" y="103"/>
                    </a:cxn>
                    <a:cxn ang="0">
                      <a:pos x="238" y="127"/>
                    </a:cxn>
                    <a:cxn ang="0">
                      <a:pos x="340" y="134"/>
                    </a:cxn>
                    <a:cxn ang="0">
                      <a:pos x="383" y="150"/>
                    </a:cxn>
                    <a:cxn ang="0">
                      <a:pos x="359" y="197"/>
                    </a:cxn>
                    <a:cxn ang="0">
                      <a:pos x="315" y="197"/>
                    </a:cxn>
                    <a:cxn ang="0">
                      <a:pos x="265" y="202"/>
                    </a:cxn>
                    <a:cxn ang="0">
                      <a:pos x="224" y="178"/>
                    </a:cxn>
                    <a:cxn ang="0">
                      <a:pos x="169" y="166"/>
                    </a:cxn>
                    <a:cxn ang="0">
                      <a:pos x="98" y="138"/>
                    </a:cxn>
                    <a:cxn ang="0">
                      <a:pos x="42" y="123"/>
                    </a:cxn>
                    <a:cxn ang="0">
                      <a:pos x="7" y="79"/>
                    </a:cxn>
                    <a:cxn ang="0">
                      <a:pos x="0" y="0"/>
                    </a:cxn>
                  </a:cxnLst>
                  <a:rect l="0" t="0" r="r" b="b"/>
                  <a:pathLst>
                    <a:path w="383" h="202">
                      <a:moveTo>
                        <a:pt x="0" y="0"/>
                      </a:moveTo>
                      <a:lnTo>
                        <a:pt x="51" y="2"/>
                      </a:lnTo>
                      <a:lnTo>
                        <a:pt x="90" y="41"/>
                      </a:lnTo>
                      <a:lnTo>
                        <a:pt x="138" y="64"/>
                      </a:lnTo>
                      <a:lnTo>
                        <a:pt x="153" y="31"/>
                      </a:lnTo>
                      <a:lnTo>
                        <a:pt x="158" y="83"/>
                      </a:lnTo>
                      <a:lnTo>
                        <a:pt x="193" y="103"/>
                      </a:lnTo>
                      <a:lnTo>
                        <a:pt x="238" y="127"/>
                      </a:lnTo>
                      <a:lnTo>
                        <a:pt x="340" y="134"/>
                      </a:lnTo>
                      <a:lnTo>
                        <a:pt x="383" y="150"/>
                      </a:lnTo>
                      <a:lnTo>
                        <a:pt x="359" y="197"/>
                      </a:lnTo>
                      <a:lnTo>
                        <a:pt x="315" y="197"/>
                      </a:lnTo>
                      <a:lnTo>
                        <a:pt x="265" y="202"/>
                      </a:lnTo>
                      <a:lnTo>
                        <a:pt x="224" y="178"/>
                      </a:lnTo>
                      <a:lnTo>
                        <a:pt x="169" y="166"/>
                      </a:lnTo>
                      <a:lnTo>
                        <a:pt x="98" y="138"/>
                      </a:lnTo>
                      <a:lnTo>
                        <a:pt x="42" y="123"/>
                      </a:lnTo>
                      <a:lnTo>
                        <a:pt x="7" y="79"/>
                      </a:lnTo>
                      <a:lnTo>
                        <a:pt x="0" y="0"/>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03" name="Freeform 29"/>
                <p:cNvSpPr>
                  <a:spLocks/>
                </p:cNvSpPr>
                <p:nvPr/>
              </p:nvSpPr>
              <p:spPr bwMode="auto">
                <a:xfrm>
                  <a:off x="3798" y="2242"/>
                  <a:ext cx="128" cy="67"/>
                </a:xfrm>
                <a:custGeom>
                  <a:avLst/>
                  <a:gdLst/>
                  <a:ahLst/>
                  <a:cxnLst>
                    <a:cxn ang="0">
                      <a:pos x="0" y="0"/>
                    </a:cxn>
                    <a:cxn ang="0">
                      <a:pos x="51" y="2"/>
                    </a:cxn>
                    <a:cxn ang="0">
                      <a:pos x="90" y="41"/>
                    </a:cxn>
                    <a:cxn ang="0">
                      <a:pos x="138" y="64"/>
                    </a:cxn>
                    <a:cxn ang="0">
                      <a:pos x="153" y="31"/>
                    </a:cxn>
                    <a:cxn ang="0">
                      <a:pos x="158" y="83"/>
                    </a:cxn>
                    <a:cxn ang="0">
                      <a:pos x="193" y="103"/>
                    </a:cxn>
                    <a:cxn ang="0">
                      <a:pos x="238" y="127"/>
                    </a:cxn>
                    <a:cxn ang="0">
                      <a:pos x="340" y="134"/>
                    </a:cxn>
                    <a:cxn ang="0">
                      <a:pos x="383" y="150"/>
                    </a:cxn>
                    <a:cxn ang="0">
                      <a:pos x="359" y="197"/>
                    </a:cxn>
                    <a:cxn ang="0">
                      <a:pos x="315" y="197"/>
                    </a:cxn>
                    <a:cxn ang="0">
                      <a:pos x="265" y="202"/>
                    </a:cxn>
                    <a:cxn ang="0">
                      <a:pos x="224" y="178"/>
                    </a:cxn>
                    <a:cxn ang="0">
                      <a:pos x="169" y="166"/>
                    </a:cxn>
                    <a:cxn ang="0">
                      <a:pos x="98" y="138"/>
                    </a:cxn>
                    <a:cxn ang="0">
                      <a:pos x="42" y="123"/>
                    </a:cxn>
                    <a:cxn ang="0">
                      <a:pos x="7" y="79"/>
                    </a:cxn>
                    <a:cxn ang="0">
                      <a:pos x="0" y="0"/>
                    </a:cxn>
                  </a:cxnLst>
                  <a:rect l="0" t="0" r="r" b="b"/>
                  <a:pathLst>
                    <a:path w="383" h="202">
                      <a:moveTo>
                        <a:pt x="0" y="0"/>
                      </a:moveTo>
                      <a:lnTo>
                        <a:pt x="51" y="2"/>
                      </a:lnTo>
                      <a:lnTo>
                        <a:pt x="90" y="41"/>
                      </a:lnTo>
                      <a:lnTo>
                        <a:pt x="138" y="64"/>
                      </a:lnTo>
                      <a:lnTo>
                        <a:pt x="153" y="31"/>
                      </a:lnTo>
                      <a:lnTo>
                        <a:pt x="158" y="83"/>
                      </a:lnTo>
                      <a:lnTo>
                        <a:pt x="193" y="103"/>
                      </a:lnTo>
                      <a:lnTo>
                        <a:pt x="238" y="127"/>
                      </a:lnTo>
                      <a:lnTo>
                        <a:pt x="340" y="134"/>
                      </a:lnTo>
                      <a:lnTo>
                        <a:pt x="383" y="150"/>
                      </a:lnTo>
                      <a:lnTo>
                        <a:pt x="359" y="197"/>
                      </a:lnTo>
                      <a:lnTo>
                        <a:pt x="315" y="197"/>
                      </a:lnTo>
                      <a:lnTo>
                        <a:pt x="265" y="202"/>
                      </a:lnTo>
                      <a:lnTo>
                        <a:pt x="224" y="178"/>
                      </a:lnTo>
                      <a:lnTo>
                        <a:pt x="169" y="166"/>
                      </a:lnTo>
                      <a:lnTo>
                        <a:pt x="98" y="138"/>
                      </a:lnTo>
                      <a:lnTo>
                        <a:pt x="42" y="123"/>
                      </a:lnTo>
                      <a:lnTo>
                        <a:pt x="7" y="79"/>
                      </a:lnTo>
                      <a:lnTo>
                        <a:pt x="0" y="0"/>
                      </a:lnTo>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04" name="Freeform 30"/>
                <p:cNvSpPr>
                  <a:spLocks/>
                </p:cNvSpPr>
                <p:nvPr/>
              </p:nvSpPr>
              <p:spPr bwMode="auto">
                <a:xfrm>
                  <a:off x="4077" y="2402"/>
                  <a:ext cx="119" cy="208"/>
                </a:xfrm>
                <a:custGeom>
                  <a:avLst/>
                  <a:gdLst/>
                  <a:ahLst/>
                  <a:cxnLst>
                    <a:cxn ang="0">
                      <a:pos x="43" y="561"/>
                    </a:cxn>
                    <a:cxn ang="0">
                      <a:pos x="63" y="530"/>
                    </a:cxn>
                    <a:cxn ang="0">
                      <a:pos x="94" y="462"/>
                    </a:cxn>
                    <a:cxn ang="0">
                      <a:pos x="55" y="427"/>
                    </a:cxn>
                    <a:cxn ang="0">
                      <a:pos x="39" y="368"/>
                    </a:cxn>
                    <a:cxn ang="0">
                      <a:pos x="35" y="328"/>
                    </a:cxn>
                    <a:cxn ang="0">
                      <a:pos x="48" y="249"/>
                    </a:cxn>
                    <a:cxn ang="0">
                      <a:pos x="11" y="202"/>
                    </a:cxn>
                    <a:cxn ang="0">
                      <a:pos x="0" y="171"/>
                    </a:cxn>
                    <a:cxn ang="0">
                      <a:pos x="4" y="87"/>
                    </a:cxn>
                    <a:cxn ang="0">
                      <a:pos x="52" y="68"/>
                    </a:cxn>
                    <a:cxn ang="0">
                      <a:pos x="79" y="44"/>
                    </a:cxn>
                    <a:cxn ang="0">
                      <a:pos x="99" y="0"/>
                    </a:cxn>
                    <a:cxn ang="0">
                      <a:pos x="107" y="40"/>
                    </a:cxn>
                    <a:cxn ang="0">
                      <a:pos x="118" y="87"/>
                    </a:cxn>
                    <a:cxn ang="0">
                      <a:pos x="142" y="107"/>
                    </a:cxn>
                    <a:cxn ang="0">
                      <a:pos x="173" y="123"/>
                    </a:cxn>
                    <a:cxn ang="0">
                      <a:pos x="221" y="182"/>
                    </a:cxn>
                    <a:cxn ang="0">
                      <a:pos x="256" y="151"/>
                    </a:cxn>
                    <a:cxn ang="0">
                      <a:pos x="293" y="190"/>
                    </a:cxn>
                    <a:cxn ang="0">
                      <a:pos x="316" y="254"/>
                    </a:cxn>
                    <a:cxn ang="0">
                      <a:pos x="332" y="289"/>
                    </a:cxn>
                    <a:cxn ang="0">
                      <a:pos x="355" y="293"/>
                    </a:cxn>
                    <a:cxn ang="0">
                      <a:pos x="355" y="368"/>
                    </a:cxn>
                    <a:cxn ang="0">
                      <a:pos x="308" y="375"/>
                    </a:cxn>
                    <a:cxn ang="0">
                      <a:pos x="265" y="348"/>
                    </a:cxn>
                    <a:cxn ang="0">
                      <a:pos x="221" y="392"/>
                    </a:cxn>
                    <a:cxn ang="0">
                      <a:pos x="201" y="447"/>
                    </a:cxn>
                    <a:cxn ang="0">
                      <a:pos x="155" y="439"/>
                    </a:cxn>
                    <a:cxn ang="0">
                      <a:pos x="126" y="535"/>
                    </a:cxn>
                    <a:cxn ang="0">
                      <a:pos x="153" y="585"/>
                    </a:cxn>
                    <a:cxn ang="0">
                      <a:pos x="113" y="624"/>
                    </a:cxn>
                    <a:cxn ang="0">
                      <a:pos x="79" y="601"/>
                    </a:cxn>
                    <a:cxn ang="0">
                      <a:pos x="43" y="561"/>
                    </a:cxn>
                  </a:cxnLst>
                  <a:rect l="0" t="0" r="r" b="b"/>
                  <a:pathLst>
                    <a:path w="355" h="624">
                      <a:moveTo>
                        <a:pt x="43" y="561"/>
                      </a:moveTo>
                      <a:lnTo>
                        <a:pt x="63" y="530"/>
                      </a:lnTo>
                      <a:lnTo>
                        <a:pt x="94" y="462"/>
                      </a:lnTo>
                      <a:lnTo>
                        <a:pt x="55" y="427"/>
                      </a:lnTo>
                      <a:lnTo>
                        <a:pt x="39" y="368"/>
                      </a:lnTo>
                      <a:lnTo>
                        <a:pt x="35" y="328"/>
                      </a:lnTo>
                      <a:lnTo>
                        <a:pt x="48" y="249"/>
                      </a:lnTo>
                      <a:lnTo>
                        <a:pt x="11" y="202"/>
                      </a:lnTo>
                      <a:lnTo>
                        <a:pt x="0" y="171"/>
                      </a:lnTo>
                      <a:lnTo>
                        <a:pt x="4" y="87"/>
                      </a:lnTo>
                      <a:lnTo>
                        <a:pt x="52" y="68"/>
                      </a:lnTo>
                      <a:lnTo>
                        <a:pt x="79" y="44"/>
                      </a:lnTo>
                      <a:lnTo>
                        <a:pt x="99" y="0"/>
                      </a:lnTo>
                      <a:lnTo>
                        <a:pt x="107" y="40"/>
                      </a:lnTo>
                      <a:lnTo>
                        <a:pt x="118" y="87"/>
                      </a:lnTo>
                      <a:lnTo>
                        <a:pt x="142" y="107"/>
                      </a:lnTo>
                      <a:lnTo>
                        <a:pt x="173" y="123"/>
                      </a:lnTo>
                      <a:lnTo>
                        <a:pt x="221" y="182"/>
                      </a:lnTo>
                      <a:lnTo>
                        <a:pt x="256" y="151"/>
                      </a:lnTo>
                      <a:lnTo>
                        <a:pt x="293" y="190"/>
                      </a:lnTo>
                      <a:lnTo>
                        <a:pt x="316" y="254"/>
                      </a:lnTo>
                      <a:lnTo>
                        <a:pt x="332" y="289"/>
                      </a:lnTo>
                      <a:lnTo>
                        <a:pt x="355" y="293"/>
                      </a:lnTo>
                      <a:lnTo>
                        <a:pt x="355" y="368"/>
                      </a:lnTo>
                      <a:lnTo>
                        <a:pt x="308" y="375"/>
                      </a:lnTo>
                      <a:lnTo>
                        <a:pt x="265" y="348"/>
                      </a:lnTo>
                      <a:lnTo>
                        <a:pt x="221" y="392"/>
                      </a:lnTo>
                      <a:lnTo>
                        <a:pt x="201" y="447"/>
                      </a:lnTo>
                      <a:lnTo>
                        <a:pt x="155" y="439"/>
                      </a:lnTo>
                      <a:lnTo>
                        <a:pt x="126" y="535"/>
                      </a:lnTo>
                      <a:lnTo>
                        <a:pt x="153" y="585"/>
                      </a:lnTo>
                      <a:lnTo>
                        <a:pt x="113" y="624"/>
                      </a:lnTo>
                      <a:lnTo>
                        <a:pt x="79" y="601"/>
                      </a:lnTo>
                      <a:lnTo>
                        <a:pt x="43" y="561"/>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05" name="Freeform 31"/>
                <p:cNvSpPr>
                  <a:spLocks/>
                </p:cNvSpPr>
                <p:nvPr/>
              </p:nvSpPr>
              <p:spPr bwMode="auto">
                <a:xfrm>
                  <a:off x="3241" y="1393"/>
                  <a:ext cx="24" cy="24"/>
                </a:xfrm>
                <a:custGeom>
                  <a:avLst/>
                  <a:gdLst/>
                  <a:ahLst/>
                  <a:cxnLst>
                    <a:cxn ang="0">
                      <a:pos x="37" y="0"/>
                    </a:cxn>
                    <a:cxn ang="0">
                      <a:pos x="0" y="41"/>
                    </a:cxn>
                    <a:cxn ang="0">
                      <a:pos x="17" y="72"/>
                    </a:cxn>
                    <a:cxn ang="0">
                      <a:pos x="44" y="68"/>
                    </a:cxn>
                    <a:cxn ang="0">
                      <a:pos x="72" y="28"/>
                    </a:cxn>
                    <a:cxn ang="0">
                      <a:pos x="37" y="0"/>
                    </a:cxn>
                  </a:cxnLst>
                  <a:rect l="0" t="0" r="r" b="b"/>
                  <a:pathLst>
                    <a:path w="72" h="72">
                      <a:moveTo>
                        <a:pt x="37" y="0"/>
                      </a:moveTo>
                      <a:lnTo>
                        <a:pt x="0" y="41"/>
                      </a:lnTo>
                      <a:lnTo>
                        <a:pt x="17" y="72"/>
                      </a:lnTo>
                      <a:lnTo>
                        <a:pt x="44" y="68"/>
                      </a:lnTo>
                      <a:lnTo>
                        <a:pt x="72" y="28"/>
                      </a:lnTo>
                      <a:lnTo>
                        <a:pt x="37" y="0"/>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06" name="Freeform 32"/>
                <p:cNvSpPr>
                  <a:spLocks/>
                </p:cNvSpPr>
                <p:nvPr/>
              </p:nvSpPr>
              <p:spPr bwMode="auto">
                <a:xfrm>
                  <a:off x="3359" y="1370"/>
                  <a:ext cx="35" cy="16"/>
                </a:xfrm>
                <a:custGeom>
                  <a:avLst/>
                  <a:gdLst/>
                  <a:ahLst/>
                  <a:cxnLst>
                    <a:cxn ang="0">
                      <a:pos x="88" y="15"/>
                    </a:cxn>
                    <a:cxn ang="0">
                      <a:pos x="44" y="0"/>
                    </a:cxn>
                    <a:cxn ang="0">
                      <a:pos x="0" y="39"/>
                    </a:cxn>
                    <a:cxn ang="0">
                      <a:pos x="32" y="43"/>
                    </a:cxn>
                    <a:cxn ang="0">
                      <a:pos x="103" y="50"/>
                    </a:cxn>
                    <a:cxn ang="0">
                      <a:pos x="88" y="15"/>
                    </a:cxn>
                  </a:cxnLst>
                  <a:rect l="0" t="0" r="r" b="b"/>
                  <a:pathLst>
                    <a:path w="103" h="50">
                      <a:moveTo>
                        <a:pt x="88" y="15"/>
                      </a:moveTo>
                      <a:lnTo>
                        <a:pt x="44" y="0"/>
                      </a:lnTo>
                      <a:lnTo>
                        <a:pt x="0" y="39"/>
                      </a:lnTo>
                      <a:lnTo>
                        <a:pt x="32" y="43"/>
                      </a:lnTo>
                      <a:lnTo>
                        <a:pt x="103" y="50"/>
                      </a:lnTo>
                      <a:lnTo>
                        <a:pt x="88" y="15"/>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07" name="Freeform 33"/>
                <p:cNvSpPr>
                  <a:spLocks/>
                </p:cNvSpPr>
                <p:nvPr/>
              </p:nvSpPr>
              <p:spPr bwMode="auto">
                <a:xfrm>
                  <a:off x="3284" y="1196"/>
                  <a:ext cx="203" cy="175"/>
                </a:xfrm>
                <a:custGeom>
                  <a:avLst/>
                  <a:gdLst/>
                  <a:ahLst/>
                  <a:cxnLst>
                    <a:cxn ang="0">
                      <a:pos x="151" y="300"/>
                    </a:cxn>
                    <a:cxn ang="0">
                      <a:pos x="186" y="269"/>
                    </a:cxn>
                    <a:cxn ang="0">
                      <a:pos x="202" y="248"/>
                    </a:cxn>
                    <a:cxn ang="0">
                      <a:pos x="257" y="206"/>
                    </a:cxn>
                    <a:cxn ang="0">
                      <a:pos x="316" y="169"/>
                    </a:cxn>
                    <a:cxn ang="0">
                      <a:pos x="387" y="118"/>
                    </a:cxn>
                    <a:cxn ang="0">
                      <a:pos x="431" y="103"/>
                    </a:cxn>
                    <a:cxn ang="0">
                      <a:pos x="517" y="71"/>
                    </a:cxn>
                    <a:cxn ang="0">
                      <a:pos x="581" y="51"/>
                    </a:cxn>
                    <a:cxn ang="0">
                      <a:pos x="609" y="35"/>
                    </a:cxn>
                    <a:cxn ang="0">
                      <a:pos x="589" y="4"/>
                    </a:cxn>
                    <a:cxn ang="0">
                      <a:pos x="510" y="0"/>
                    </a:cxn>
                    <a:cxn ang="0">
                      <a:pos x="462" y="40"/>
                    </a:cxn>
                    <a:cxn ang="0">
                      <a:pos x="387" y="59"/>
                    </a:cxn>
                    <a:cxn ang="0">
                      <a:pos x="300" y="63"/>
                    </a:cxn>
                    <a:cxn ang="0">
                      <a:pos x="257" y="103"/>
                    </a:cxn>
                    <a:cxn ang="0">
                      <a:pos x="206" y="103"/>
                    </a:cxn>
                    <a:cxn ang="0">
                      <a:pos x="182" y="138"/>
                    </a:cxn>
                    <a:cxn ang="0">
                      <a:pos x="103" y="154"/>
                    </a:cxn>
                    <a:cxn ang="0">
                      <a:pos x="90" y="213"/>
                    </a:cxn>
                    <a:cxn ang="0">
                      <a:pos x="87" y="245"/>
                    </a:cxn>
                    <a:cxn ang="0">
                      <a:pos x="51" y="241"/>
                    </a:cxn>
                    <a:cxn ang="0">
                      <a:pos x="51" y="252"/>
                    </a:cxn>
                    <a:cxn ang="0">
                      <a:pos x="55" y="269"/>
                    </a:cxn>
                    <a:cxn ang="0">
                      <a:pos x="44" y="292"/>
                    </a:cxn>
                    <a:cxn ang="0">
                      <a:pos x="20" y="309"/>
                    </a:cxn>
                    <a:cxn ang="0">
                      <a:pos x="7" y="359"/>
                    </a:cxn>
                    <a:cxn ang="0">
                      <a:pos x="0" y="423"/>
                    </a:cxn>
                    <a:cxn ang="0">
                      <a:pos x="40" y="443"/>
                    </a:cxn>
                    <a:cxn ang="0">
                      <a:pos x="75" y="517"/>
                    </a:cxn>
                    <a:cxn ang="0">
                      <a:pos x="134" y="526"/>
                    </a:cxn>
                    <a:cxn ang="0">
                      <a:pos x="210" y="517"/>
                    </a:cxn>
                    <a:cxn ang="0">
                      <a:pos x="217" y="486"/>
                    </a:cxn>
                    <a:cxn ang="0">
                      <a:pos x="169" y="458"/>
                    </a:cxn>
                    <a:cxn ang="0">
                      <a:pos x="138" y="427"/>
                    </a:cxn>
                    <a:cxn ang="0">
                      <a:pos x="138" y="364"/>
                    </a:cxn>
                    <a:cxn ang="0">
                      <a:pos x="151" y="312"/>
                    </a:cxn>
                    <a:cxn ang="0">
                      <a:pos x="151" y="300"/>
                    </a:cxn>
                  </a:cxnLst>
                  <a:rect l="0" t="0" r="r" b="b"/>
                  <a:pathLst>
                    <a:path w="609" h="526">
                      <a:moveTo>
                        <a:pt x="151" y="300"/>
                      </a:moveTo>
                      <a:lnTo>
                        <a:pt x="186" y="269"/>
                      </a:lnTo>
                      <a:lnTo>
                        <a:pt x="202" y="248"/>
                      </a:lnTo>
                      <a:lnTo>
                        <a:pt x="257" y="206"/>
                      </a:lnTo>
                      <a:lnTo>
                        <a:pt x="316" y="169"/>
                      </a:lnTo>
                      <a:lnTo>
                        <a:pt x="387" y="118"/>
                      </a:lnTo>
                      <a:lnTo>
                        <a:pt x="431" y="103"/>
                      </a:lnTo>
                      <a:lnTo>
                        <a:pt x="517" y="71"/>
                      </a:lnTo>
                      <a:lnTo>
                        <a:pt x="581" y="51"/>
                      </a:lnTo>
                      <a:lnTo>
                        <a:pt x="609" y="35"/>
                      </a:lnTo>
                      <a:lnTo>
                        <a:pt x="589" y="4"/>
                      </a:lnTo>
                      <a:lnTo>
                        <a:pt x="510" y="0"/>
                      </a:lnTo>
                      <a:lnTo>
                        <a:pt x="462" y="40"/>
                      </a:lnTo>
                      <a:lnTo>
                        <a:pt x="387" y="59"/>
                      </a:lnTo>
                      <a:lnTo>
                        <a:pt x="300" y="63"/>
                      </a:lnTo>
                      <a:lnTo>
                        <a:pt x="257" y="103"/>
                      </a:lnTo>
                      <a:lnTo>
                        <a:pt x="206" y="103"/>
                      </a:lnTo>
                      <a:lnTo>
                        <a:pt x="182" y="138"/>
                      </a:lnTo>
                      <a:lnTo>
                        <a:pt x="103" y="154"/>
                      </a:lnTo>
                      <a:lnTo>
                        <a:pt x="90" y="213"/>
                      </a:lnTo>
                      <a:lnTo>
                        <a:pt x="87" y="245"/>
                      </a:lnTo>
                      <a:lnTo>
                        <a:pt x="51" y="241"/>
                      </a:lnTo>
                      <a:lnTo>
                        <a:pt x="51" y="252"/>
                      </a:lnTo>
                      <a:lnTo>
                        <a:pt x="55" y="269"/>
                      </a:lnTo>
                      <a:lnTo>
                        <a:pt x="44" y="292"/>
                      </a:lnTo>
                      <a:lnTo>
                        <a:pt x="20" y="309"/>
                      </a:lnTo>
                      <a:lnTo>
                        <a:pt x="7" y="359"/>
                      </a:lnTo>
                      <a:lnTo>
                        <a:pt x="0" y="423"/>
                      </a:lnTo>
                      <a:lnTo>
                        <a:pt x="40" y="443"/>
                      </a:lnTo>
                      <a:lnTo>
                        <a:pt x="75" y="517"/>
                      </a:lnTo>
                      <a:lnTo>
                        <a:pt x="134" y="526"/>
                      </a:lnTo>
                      <a:lnTo>
                        <a:pt x="210" y="517"/>
                      </a:lnTo>
                      <a:lnTo>
                        <a:pt x="217" y="486"/>
                      </a:lnTo>
                      <a:lnTo>
                        <a:pt x="169" y="458"/>
                      </a:lnTo>
                      <a:lnTo>
                        <a:pt x="138" y="427"/>
                      </a:lnTo>
                      <a:lnTo>
                        <a:pt x="138" y="364"/>
                      </a:lnTo>
                      <a:lnTo>
                        <a:pt x="151" y="312"/>
                      </a:lnTo>
                      <a:lnTo>
                        <a:pt x="151" y="300"/>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08" name="Freeform 34"/>
                <p:cNvSpPr>
                  <a:spLocks/>
                </p:cNvSpPr>
                <p:nvPr/>
              </p:nvSpPr>
              <p:spPr bwMode="auto">
                <a:xfrm>
                  <a:off x="3515" y="1259"/>
                  <a:ext cx="9" cy="17"/>
                </a:xfrm>
                <a:custGeom>
                  <a:avLst/>
                  <a:gdLst/>
                  <a:ahLst/>
                  <a:cxnLst>
                    <a:cxn ang="0">
                      <a:pos x="14" y="50"/>
                    </a:cxn>
                    <a:cxn ang="0">
                      <a:pos x="14" y="50"/>
                    </a:cxn>
                    <a:cxn ang="0">
                      <a:pos x="16" y="49"/>
                    </a:cxn>
                    <a:cxn ang="0">
                      <a:pos x="19" y="47"/>
                    </a:cxn>
                    <a:cxn ang="0">
                      <a:pos x="24" y="42"/>
                    </a:cxn>
                    <a:cxn ang="0">
                      <a:pos x="26" y="34"/>
                    </a:cxn>
                    <a:cxn ang="0">
                      <a:pos x="27" y="25"/>
                    </a:cxn>
                    <a:cxn ang="0">
                      <a:pos x="27" y="25"/>
                    </a:cxn>
                    <a:cxn ang="0">
                      <a:pos x="26" y="15"/>
                    </a:cxn>
                    <a:cxn ang="0">
                      <a:pos x="24" y="6"/>
                    </a:cxn>
                    <a:cxn ang="0">
                      <a:pos x="19" y="1"/>
                    </a:cxn>
                    <a:cxn ang="0">
                      <a:pos x="16" y="0"/>
                    </a:cxn>
                    <a:cxn ang="0">
                      <a:pos x="14" y="0"/>
                    </a:cxn>
                    <a:cxn ang="0">
                      <a:pos x="14" y="0"/>
                    </a:cxn>
                    <a:cxn ang="0">
                      <a:pos x="11" y="0"/>
                    </a:cxn>
                    <a:cxn ang="0">
                      <a:pos x="9" y="1"/>
                    </a:cxn>
                    <a:cxn ang="0">
                      <a:pos x="3" y="6"/>
                    </a:cxn>
                    <a:cxn ang="0">
                      <a:pos x="1" y="15"/>
                    </a:cxn>
                    <a:cxn ang="0">
                      <a:pos x="0" y="25"/>
                    </a:cxn>
                    <a:cxn ang="0">
                      <a:pos x="0" y="25"/>
                    </a:cxn>
                    <a:cxn ang="0">
                      <a:pos x="1" y="34"/>
                    </a:cxn>
                    <a:cxn ang="0">
                      <a:pos x="3" y="42"/>
                    </a:cxn>
                    <a:cxn ang="0">
                      <a:pos x="9" y="47"/>
                    </a:cxn>
                    <a:cxn ang="0">
                      <a:pos x="11" y="49"/>
                    </a:cxn>
                    <a:cxn ang="0">
                      <a:pos x="14" y="50"/>
                    </a:cxn>
                    <a:cxn ang="0">
                      <a:pos x="14" y="50"/>
                    </a:cxn>
                  </a:cxnLst>
                  <a:rect l="0" t="0" r="r" b="b"/>
                  <a:pathLst>
                    <a:path w="27" h="50">
                      <a:moveTo>
                        <a:pt x="14" y="50"/>
                      </a:moveTo>
                      <a:lnTo>
                        <a:pt x="14" y="50"/>
                      </a:lnTo>
                      <a:lnTo>
                        <a:pt x="16" y="49"/>
                      </a:lnTo>
                      <a:lnTo>
                        <a:pt x="19" y="47"/>
                      </a:lnTo>
                      <a:lnTo>
                        <a:pt x="24" y="42"/>
                      </a:lnTo>
                      <a:lnTo>
                        <a:pt x="26" y="34"/>
                      </a:lnTo>
                      <a:lnTo>
                        <a:pt x="27" y="25"/>
                      </a:lnTo>
                      <a:lnTo>
                        <a:pt x="27" y="25"/>
                      </a:lnTo>
                      <a:lnTo>
                        <a:pt x="26" y="15"/>
                      </a:lnTo>
                      <a:lnTo>
                        <a:pt x="24" y="6"/>
                      </a:lnTo>
                      <a:lnTo>
                        <a:pt x="19" y="1"/>
                      </a:lnTo>
                      <a:lnTo>
                        <a:pt x="16" y="0"/>
                      </a:lnTo>
                      <a:lnTo>
                        <a:pt x="14" y="0"/>
                      </a:lnTo>
                      <a:lnTo>
                        <a:pt x="14" y="0"/>
                      </a:lnTo>
                      <a:lnTo>
                        <a:pt x="11" y="0"/>
                      </a:lnTo>
                      <a:lnTo>
                        <a:pt x="9" y="1"/>
                      </a:lnTo>
                      <a:lnTo>
                        <a:pt x="3" y="6"/>
                      </a:lnTo>
                      <a:lnTo>
                        <a:pt x="1" y="15"/>
                      </a:lnTo>
                      <a:lnTo>
                        <a:pt x="0" y="25"/>
                      </a:lnTo>
                      <a:lnTo>
                        <a:pt x="0" y="25"/>
                      </a:lnTo>
                      <a:lnTo>
                        <a:pt x="1" y="34"/>
                      </a:lnTo>
                      <a:lnTo>
                        <a:pt x="3" y="42"/>
                      </a:lnTo>
                      <a:lnTo>
                        <a:pt x="9" y="47"/>
                      </a:lnTo>
                      <a:lnTo>
                        <a:pt x="11" y="49"/>
                      </a:lnTo>
                      <a:lnTo>
                        <a:pt x="14" y="50"/>
                      </a:lnTo>
                      <a:lnTo>
                        <a:pt x="14" y="50"/>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09" name="Freeform 35"/>
                <p:cNvSpPr>
                  <a:spLocks/>
                </p:cNvSpPr>
                <p:nvPr/>
              </p:nvSpPr>
              <p:spPr bwMode="auto">
                <a:xfrm>
                  <a:off x="3743" y="1057"/>
                  <a:ext cx="71" cy="54"/>
                </a:xfrm>
                <a:custGeom>
                  <a:avLst/>
                  <a:gdLst/>
                  <a:ahLst/>
                  <a:cxnLst>
                    <a:cxn ang="0">
                      <a:pos x="106" y="23"/>
                    </a:cxn>
                    <a:cxn ang="0">
                      <a:pos x="71" y="56"/>
                    </a:cxn>
                    <a:cxn ang="0">
                      <a:pos x="36" y="59"/>
                    </a:cxn>
                    <a:cxn ang="0">
                      <a:pos x="0" y="87"/>
                    </a:cxn>
                    <a:cxn ang="0">
                      <a:pos x="27" y="126"/>
                    </a:cxn>
                    <a:cxn ang="0">
                      <a:pos x="83" y="162"/>
                    </a:cxn>
                    <a:cxn ang="0">
                      <a:pos x="154" y="130"/>
                    </a:cxn>
                    <a:cxn ang="0">
                      <a:pos x="213" y="102"/>
                    </a:cxn>
                    <a:cxn ang="0">
                      <a:pos x="202" y="36"/>
                    </a:cxn>
                    <a:cxn ang="0">
                      <a:pos x="143" y="0"/>
                    </a:cxn>
                    <a:cxn ang="0">
                      <a:pos x="106" y="23"/>
                    </a:cxn>
                  </a:cxnLst>
                  <a:rect l="0" t="0" r="r" b="b"/>
                  <a:pathLst>
                    <a:path w="213" h="162">
                      <a:moveTo>
                        <a:pt x="106" y="23"/>
                      </a:moveTo>
                      <a:lnTo>
                        <a:pt x="71" y="56"/>
                      </a:lnTo>
                      <a:lnTo>
                        <a:pt x="36" y="59"/>
                      </a:lnTo>
                      <a:lnTo>
                        <a:pt x="0" y="87"/>
                      </a:lnTo>
                      <a:lnTo>
                        <a:pt x="27" y="126"/>
                      </a:lnTo>
                      <a:lnTo>
                        <a:pt x="83" y="162"/>
                      </a:lnTo>
                      <a:lnTo>
                        <a:pt x="154" y="130"/>
                      </a:lnTo>
                      <a:lnTo>
                        <a:pt x="213" y="102"/>
                      </a:lnTo>
                      <a:lnTo>
                        <a:pt x="202" y="36"/>
                      </a:lnTo>
                      <a:lnTo>
                        <a:pt x="143" y="0"/>
                      </a:lnTo>
                      <a:lnTo>
                        <a:pt x="106" y="23"/>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10" name="Freeform 36"/>
                <p:cNvSpPr>
                  <a:spLocks/>
                </p:cNvSpPr>
                <p:nvPr/>
              </p:nvSpPr>
              <p:spPr bwMode="auto">
                <a:xfrm>
                  <a:off x="3792" y="1097"/>
                  <a:ext cx="68" cy="45"/>
                </a:xfrm>
                <a:custGeom>
                  <a:avLst/>
                  <a:gdLst/>
                  <a:ahLst/>
                  <a:cxnLst>
                    <a:cxn ang="0">
                      <a:pos x="55" y="48"/>
                    </a:cxn>
                    <a:cxn ang="0">
                      <a:pos x="79" y="8"/>
                    </a:cxn>
                    <a:cxn ang="0">
                      <a:pos x="114" y="0"/>
                    </a:cxn>
                    <a:cxn ang="0">
                      <a:pos x="149" y="12"/>
                    </a:cxn>
                    <a:cxn ang="0">
                      <a:pos x="177" y="56"/>
                    </a:cxn>
                    <a:cxn ang="0">
                      <a:pos x="177" y="87"/>
                    </a:cxn>
                    <a:cxn ang="0">
                      <a:pos x="200" y="83"/>
                    </a:cxn>
                    <a:cxn ang="0">
                      <a:pos x="206" y="115"/>
                    </a:cxn>
                    <a:cxn ang="0">
                      <a:pos x="134" y="135"/>
                    </a:cxn>
                    <a:cxn ang="0">
                      <a:pos x="66" y="107"/>
                    </a:cxn>
                    <a:cxn ang="0">
                      <a:pos x="0" y="83"/>
                    </a:cxn>
                    <a:cxn ang="0">
                      <a:pos x="11" y="52"/>
                    </a:cxn>
                    <a:cxn ang="0">
                      <a:pos x="55" y="48"/>
                    </a:cxn>
                  </a:cxnLst>
                  <a:rect l="0" t="0" r="r" b="b"/>
                  <a:pathLst>
                    <a:path w="206" h="135">
                      <a:moveTo>
                        <a:pt x="55" y="48"/>
                      </a:moveTo>
                      <a:lnTo>
                        <a:pt x="79" y="8"/>
                      </a:lnTo>
                      <a:lnTo>
                        <a:pt x="114" y="0"/>
                      </a:lnTo>
                      <a:lnTo>
                        <a:pt x="149" y="12"/>
                      </a:lnTo>
                      <a:lnTo>
                        <a:pt x="177" y="56"/>
                      </a:lnTo>
                      <a:lnTo>
                        <a:pt x="177" y="87"/>
                      </a:lnTo>
                      <a:lnTo>
                        <a:pt x="200" y="83"/>
                      </a:lnTo>
                      <a:lnTo>
                        <a:pt x="206" y="115"/>
                      </a:lnTo>
                      <a:lnTo>
                        <a:pt x="134" y="135"/>
                      </a:lnTo>
                      <a:lnTo>
                        <a:pt x="66" y="107"/>
                      </a:lnTo>
                      <a:lnTo>
                        <a:pt x="0" y="83"/>
                      </a:lnTo>
                      <a:lnTo>
                        <a:pt x="11" y="52"/>
                      </a:lnTo>
                      <a:lnTo>
                        <a:pt x="55" y="48"/>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11" name="Freeform 37"/>
                <p:cNvSpPr>
                  <a:spLocks/>
                </p:cNvSpPr>
                <p:nvPr/>
              </p:nvSpPr>
              <p:spPr bwMode="auto">
                <a:xfrm>
                  <a:off x="3868" y="1116"/>
                  <a:ext cx="57" cy="44"/>
                </a:xfrm>
                <a:custGeom>
                  <a:avLst/>
                  <a:gdLst/>
                  <a:ahLst/>
                  <a:cxnLst>
                    <a:cxn ang="0">
                      <a:pos x="20" y="56"/>
                    </a:cxn>
                    <a:cxn ang="0">
                      <a:pos x="40" y="24"/>
                    </a:cxn>
                    <a:cxn ang="0">
                      <a:pos x="75" y="0"/>
                    </a:cxn>
                    <a:cxn ang="0">
                      <a:pos x="88" y="24"/>
                    </a:cxn>
                    <a:cxn ang="0">
                      <a:pos x="107" y="32"/>
                    </a:cxn>
                    <a:cxn ang="0">
                      <a:pos x="131" y="32"/>
                    </a:cxn>
                    <a:cxn ang="0">
                      <a:pos x="162" y="44"/>
                    </a:cxn>
                    <a:cxn ang="0">
                      <a:pos x="171" y="83"/>
                    </a:cxn>
                    <a:cxn ang="0">
                      <a:pos x="151" y="120"/>
                    </a:cxn>
                    <a:cxn ang="0">
                      <a:pos x="92" y="131"/>
                    </a:cxn>
                    <a:cxn ang="0">
                      <a:pos x="20" y="124"/>
                    </a:cxn>
                    <a:cxn ang="0">
                      <a:pos x="0" y="100"/>
                    </a:cxn>
                    <a:cxn ang="0">
                      <a:pos x="20" y="56"/>
                    </a:cxn>
                  </a:cxnLst>
                  <a:rect l="0" t="0" r="r" b="b"/>
                  <a:pathLst>
                    <a:path w="171" h="131">
                      <a:moveTo>
                        <a:pt x="20" y="56"/>
                      </a:moveTo>
                      <a:lnTo>
                        <a:pt x="40" y="24"/>
                      </a:lnTo>
                      <a:lnTo>
                        <a:pt x="75" y="0"/>
                      </a:lnTo>
                      <a:lnTo>
                        <a:pt x="88" y="24"/>
                      </a:lnTo>
                      <a:lnTo>
                        <a:pt x="107" y="32"/>
                      </a:lnTo>
                      <a:lnTo>
                        <a:pt x="131" y="32"/>
                      </a:lnTo>
                      <a:lnTo>
                        <a:pt x="162" y="44"/>
                      </a:lnTo>
                      <a:lnTo>
                        <a:pt x="171" y="83"/>
                      </a:lnTo>
                      <a:lnTo>
                        <a:pt x="151" y="120"/>
                      </a:lnTo>
                      <a:lnTo>
                        <a:pt x="92" y="131"/>
                      </a:lnTo>
                      <a:lnTo>
                        <a:pt x="20" y="124"/>
                      </a:lnTo>
                      <a:lnTo>
                        <a:pt x="0" y="100"/>
                      </a:lnTo>
                      <a:lnTo>
                        <a:pt x="20" y="56"/>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12" name="Freeform 38"/>
                <p:cNvSpPr>
                  <a:spLocks/>
                </p:cNvSpPr>
                <p:nvPr/>
              </p:nvSpPr>
              <p:spPr bwMode="auto">
                <a:xfrm>
                  <a:off x="4364" y="1213"/>
                  <a:ext cx="99" cy="43"/>
                </a:xfrm>
                <a:custGeom>
                  <a:avLst/>
                  <a:gdLst/>
                  <a:ahLst/>
                  <a:cxnLst>
                    <a:cxn ang="0">
                      <a:pos x="162" y="12"/>
                    </a:cxn>
                    <a:cxn ang="0">
                      <a:pos x="155" y="48"/>
                    </a:cxn>
                    <a:cxn ang="0">
                      <a:pos x="103" y="44"/>
                    </a:cxn>
                    <a:cxn ang="0">
                      <a:pos x="87" y="24"/>
                    </a:cxn>
                    <a:cxn ang="0">
                      <a:pos x="39" y="0"/>
                    </a:cxn>
                    <a:cxn ang="0">
                      <a:pos x="0" y="24"/>
                    </a:cxn>
                    <a:cxn ang="0">
                      <a:pos x="0" y="79"/>
                    </a:cxn>
                    <a:cxn ang="0">
                      <a:pos x="59" y="123"/>
                    </a:cxn>
                    <a:cxn ang="0">
                      <a:pos x="135" y="131"/>
                    </a:cxn>
                    <a:cxn ang="0">
                      <a:pos x="166" y="103"/>
                    </a:cxn>
                    <a:cxn ang="0">
                      <a:pos x="214" y="123"/>
                    </a:cxn>
                    <a:cxn ang="0">
                      <a:pos x="273" y="118"/>
                    </a:cxn>
                    <a:cxn ang="0">
                      <a:pos x="297" y="87"/>
                    </a:cxn>
                    <a:cxn ang="0">
                      <a:pos x="249" y="72"/>
                    </a:cxn>
                    <a:cxn ang="0">
                      <a:pos x="225" y="24"/>
                    </a:cxn>
                    <a:cxn ang="0">
                      <a:pos x="182" y="4"/>
                    </a:cxn>
                    <a:cxn ang="0">
                      <a:pos x="162" y="12"/>
                    </a:cxn>
                  </a:cxnLst>
                  <a:rect l="0" t="0" r="r" b="b"/>
                  <a:pathLst>
                    <a:path w="297" h="131">
                      <a:moveTo>
                        <a:pt x="162" y="12"/>
                      </a:moveTo>
                      <a:lnTo>
                        <a:pt x="155" y="48"/>
                      </a:lnTo>
                      <a:lnTo>
                        <a:pt x="103" y="44"/>
                      </a:lnTo>
                      <a:lnTo>
                        <a:pt x="87" y="24"/>
                      </a:lnTo>
                      <a:lnTo>
                        <a:pt x="39" y="0"/>
                      </a:lnTo>
                      <a:lnTo>
                        <a:pt x="0" y="24"/>
                      </a:lnTo>
                      <a:lnTo>
                        <a:pt x="0" y="79"/>
                      </a:lnTo>
                      <a:lnTo>
                        <a:pt x="59" y="123"/>
                      </a:lnTo>
                      <a:lnTo>
                        <a:pt x="135" y="131"/>
                      </a:lnTo>
                      <a:lnTo>
                        <a:pt x="166" y="103"/>
                      </a:lnTo>
                      <a:lnTo>
                        <a:pt x="214" y="123"/>
                      </a:lnTo>
                      <a:lnTo>
                        <a:pt x="273" y="118"/>
                      </a:lnTo>
                      <a:lnTo>
                        <a:pt x="297" y="87"/>
                      </a:lnTo>
                      <a:lnTo>
                        <a:pt x="249" y="72"/>
                      </a:lnTo>
                      <a:lnTo>
                        <a:pt x="225" y="24"/>
                      </a:lnTo>
                      <a:lnTo>
                        <a:pt x="182" y="4"/>
                      </a:lnTo>
                      <a:lnTo>
                        <a:pt x="162" y="12"/>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13" name="Freeform 39"/>
                <p:cNvSpPr>
                  <a:spLocks/>
                </p:cNvSpPr>
                <p:nvPr/>
              </p:nvSpPr>
              <p:spPr bwMode="auto">
                <a:xfrm>
                  <a:off x="4487" y="1227"/>
                  <a:ext cx="59" cy="24"/>
                </a:xfrm>
                <a:custGeom>
                  <a:avLst/>
                  <a:gdLst/>
                  <a:ahLst/>
                  <a:cxnLst>
                    <a:cxn ang="0">
                      <a:pos x="4" y="0"/>
                    </a:cxn>
                    <a:cxn ang="0">
                      <a:pos x="28" y="19"/>
                    </a:cxn>
                    <a:cxn ang="0">
                      <a:pos x="94" y="19"/>
                    </a:cxn>
                    <a:cxn ang="0">
                      <a:pos x="170" y="19"/>
                    </a:cxn>
                    <a:cxn ang="0">
                      <a:pos x="177" y="63"/>
                    </a:cxn>
                    <a:cxn ang="0">
                      <a:pos x="83" y="71"/>
                    </a:cxn>
                    <a:cxn ang="0">
                      <a:pos x="28" y="55"/>
                    </a:cxn>
                    <a:cxn ang="0">
                      <a:pos x="0" y="23"/>
                    </a:cxn>
                    <a:cxn ang="0">
                      <a:pos x="4" y="0"/>
                    </a:cxn>
                  </a:cxnLst>
                  <a:rect l="0" t="0" r="r" b="b"/>
                  <a:pathLst>
                    <a:path w="177" h="71">
                      <a:moveTo>
                        <a:pt x="4" y="0"/>
                      </a:moveTo>
                      <a:lnTo>
                        <a:pt x="28" y="19"/>
                      </a:lnTo>
                      <a:lnTo>
                        <a:pt x="94" y="19"/>
                      </a:lnTo>
                      <a:lnTo>
                        <a:pt x="170" y="19"/>
                      </a:lnTo>
                      <a:lnTo>
                        <a:pt x="177" y="63"/>
                      </a:lnTo>
                      <a:lnTo>
                        <a:pt x="83" y="71"/>
                      </a:lnTo>
                      <a:lnTo>
                        <a:pt x="28" y="55"/>
                      </a:lnTo>
                      <a:lnTo>
                        <a:pt x="0" y="23"/>
                      </a:lnTo>
                      <a:lnTo>
                        <a:pt x="4" y="0"/>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14" name="Freeform 40"/>
                <p:cNvSpPr>
                  <a:spLocks/>
                </p:cNvSpPr>
                <p:nvPr/>
              </p:nvSpPr>
              <p:spPr bwMode="auto">
                <a:xfrm>
                  <a:off x="4966" y="1334"/>
                  <a:ext cx="43" cy="28"/>
                </a:xfrm>
                <a:custGeom>
                  <a:avLst/>
                  <a:gdLst/>
                  <a:ahLst/>
                  <a:cxnLst>
                    <a:cxn ang="0">
                      <a:pos x="51" y="8"/>
                    </a:cxn>
                    <a:cxn ang="0">
                      <a:pos x="12" y="39"/>
                    </a:cxn>
                    <a:cxn ang="0">
                      <a:pos x="0" y="83"/>
                    </a:cxn>
                    <a:cxn ang="0">
                      <a:pos x="68" y="78"/>
                    </a:cxn>
                    <a:cxn ang="0">
                      <a:pos x="115" y="75"/>
                    </a:cxn>
                    <a:cxn ang="0">
                      <a:pos x="127" y="28"/>
                    </a:cxn>
                    <a:cxn ang="0">
                      <a:pos x="84" y="0"/>
                    </a:cxn>
                    <a:cxn ang="0">
                      <a:pos x="51" y="8"/>
                    </a:cxn>
                  </a:cxnLst>
                  <a:rect l="0" t="0" r="r" b="b"/>
                  <a:pathLst>
                    <a:path w="127" h="83">
                      <a:moveTo>
                        <a:pt x="51" y="8"/>
                      </a:moveTo>
                      <a:lnTo>
                        <a:pt x="12" y="39"/>
                      </a:lnTo>
                      <a:lnTo>
                        <a:pt x="0" y="83"/>
                      </a:lnTo>
                      <a:lnTo>
                        <a:pt x="68" y="78"/>
                      </a:lnTo>
                      <a:lnTo>
                        <a:pt x="115" y="75"/>
                      </a:lnTo>
                      <a:lnTo>
                        <a:pt x="127" y="28"/>
                      </a:lnTo>
                      <a:lnTo>
                        <a:pt x="84" y="0"/>
                      </a:lnTo>
                      <a:lnTo>
                        <a:pt x="51" y="8"/>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15" name="Freeform 41"/>
                <p:cNvSpPr>
                  <a:spLocks/>
                </p:cNvSpPr>
                <p:nvPr/>
              </p:nvSpPr>
              <p:spPr bwMode="auto">
                <a:xfrm>
                  <a:off x="1227" y="2476"/>
                  <a:ext cx="53" cy="65"/>
                </a:xfrm>
                <a:custGeom>
                  <a:avLst/>
                  <a:gdLst/>
                  <a:ahLst/>
                  <a:cxnLst>
                    <a:cxn ang="0">
                      <a:pos x="0" y="155"/>
                    </a:cxn>
                    <a:cxn ang="0">
                      <a:pos x="20" y="99"/>
                    </a:cxn>
                    <a:cxn ang="0">
                      <a:pos x="60" y="87"/>
                    </a:cxn>
                    <a:cxn ang="0">
                      <a:pos x="68" y="32"/>
                    </a:cxn>
                    <a:cxn ang="0">
                      <a:pos x="138" y="0"/>
                    </a:cxn>
                    <a:cxn ang="0">
                      <a:pos x="133" y="60"/>
                    </a:cxn>
                    <a:cxn ang="0">
                      <a:pos x="133" y="104"/>
                    </a:cxn>
                    <a:cxn ang="0">
                      <a:pos x="158" y="111"/>
                    </a:cxn>
                    <a:cxn ang="0">
                      <a:pos x="151" y="150"/>
                    </a:cxn>
                    <a:cxn ang="0">
                      <a:pos x="119" y="150"/>
                    </a:cxn>
                    <a:cxn ang="0">
                      <a:pos x="110" y="194"/>
                    </a:cxn>
                    <a:cxn ang="0">
                      <a:pos x="46" y="191"/>
                    </a:cxn>
                    <a:cxn ang="0">
                      <a:pos x="0" y="155"/>
                    </a:cxn>
                  </a:cxnLst>
                  <a:rect l="0" t="0" r="r" b="b"/>
                  <a:pathLst>
                    <a:path w="158" h="194">
                      <a:moveTo>
                        <a:pt x="0" y="155"/>
                      </a:moveTo>
                      <a:lnTo>
                        <a:pt x="20" y="99"/>
                      </a:lnTo>
                      <a:lnTo>
                        <a:pt x="60" y="87"/>
                      </a:lnTo>
                      <a:lnTo>
                        <a:pt x="68" y="32"/>
                      </a:lnTo>
                      <a:lnTo>
                        <a:pt x="138" y="0"/>
                      </a:lnTo>
                      <a:lnTo>
                        <a:pt x="133" y="60"/>
                      </a:lnTo>
                      <a:lnTo>
                        <a:pt x="133" y="104"/>
                      </a:lnTo>
                      <a:lnTo>
                        <a:pt x="158" y="111"/>
                      </a:lnTo>
                      <a:lnTo>
                        <a:pt x="151" y="150"/>
                      </a:lnTo>
                      <a:lnTo>
                        <a:pt x="119" y="150"/>
                      </a:lnTo>
                      <a:lnTo>
                        <a:pt x="110" y="194"/>
                      </a:lnTo>
                      <a:lnTo>
                        <a:pt x="46" y="191"/>
                      </a:lnTo>
                      <a:lnTo>
                        <a:pt x="0" y="155"/>
                      </a:lnTo>
                      <a:close/>
                    </a:path>
                  </a:pathLst>
                </a:custGeom>
                <a:no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16" name="Freeform 42"/>
                <p:cNvSpPr>
                  <a:spLocks/>
                </p:cNvSpPr>
                <p:nvPr/>
              </p:nvSpPr>
              <p:spPr bwMode="auto">
                <a:xfrm>
                  <a:off x="1388" y="2816"/>
                  <a:ext cx="194" cy="286"/>
                </a:xfrm>
                <a:custGeom>
                  <a:avLst/>
                  <a:gdLst/>
                  <a:ahLst/>
                  <a:cxnLst>
                    <a:cxn ang="0">
                      <a:pos x="471" y="35"/>
                    </a:cxn>
                    <a:cxn ang="0">
                      <a:pos x="431" y="7"/>
                    </a:cxn>
                    <a:cxn ang="0">
                      <a:pos x="352" y="0"/>
                    </a:cxn>
                    <a:cxn ang="0">
                      <a:pos x="328" y="31"/>
                    </a:cxn>
                    <a:cxn ang="0">
                      <a:pos x="197" y="90"/>
                    </a:cxn>
                    <a:cxn ang="0">
                      <a:pos x="135" y="134"/>
                    </a:cxn>
                    <a:cxn ang="0">
                      <a:pos x="87" y="169"/>
                    </a:cxn>
                    <a:cxn ang="0">
                      <a:pos x="56" y="134"/>
                    </a:cxn>
                    <a:cxn ang="0">
                      <a:pos x="44" y="94"/>
                    </a:cxn>
                    <a:cxn ang="0">
                      <a:pos x="18" y="96"/>
                    </a:cxn>
                    <a:cxn ang="0">
                      <a:pos x="0" y="115"/>
                    </a:cxn>
                    <a:cxn ang="0">
                      <a:pos x="3" y="222"/>
                    </a:cxn>
                    <a:cxn ang="0">
                      <a:pos x="49" y="222"/>
                    </a:cxn>
                    <a:cxn ang="0">
                      <a:pos x="69" y="297"/>
                    </a:cxn>
                    <a:cxn ang="0">
                      <a:pos x="93" y="311"/>
                    </a:cxn>
                    <a:cxn ang="0">
                      <a:pos x="100" y="359"/>
                    </a:cxn>
                    <a:cxn ang="0">
                      <a:pos x="117" y="400"/>
                    </a:cxn>
                    <a:cxn ang="0">
                      <a:pos x="142" y="414"/>
                    </a:cxn>
                    <a:cxn ang="0">
                      <a:pos x="148" y="463"/>
                    </a:cxn>
                    <a:cxn ang="0">
                      <a:pos x="162" y="473"/>
                    </a:cxn>
                    <a:cxn ang="0">
                      <a:pos x="180" y="501"/>
                    </a:cxn>
                    <a:cxn ang="0">
                      <a:pos x="194" y="545"/>
                    </a:cxn>
                    <a:cxn ang="0">
                      <a:pos x="214" y="590"/>
                    </a:cxn>
                    <a:cxn ang="0">
                      <a:pos x="235" y="607"/>
                    </a:cxn>
                    <a:cxn ang="0">
                      <a:pos x="225" y="627"/>
                    </a:cxn>
                    <a:cxn ang="0">
                      <a:pos x="241" y="666"/>
                    </a:cxn>
                    <a:cxn ang="0">
                      <a:pos x="289" y="699"/>
                    </a:cxn>
                    <a:cxn ang="0">
                      <a:pos x="334" y="752"/>
                    </a:cxn>
                    <a:cxn ang="0">
                      <a:pos x="401" y="778"/>
                    </a:cxn>
                    <a:cxn ang="0">
                      <a:pos x="465" y="828"/>
                    </a:cxn>
                    <a:cxn ang="0">
                      <a:pos x="504" y="858"/>
                    </a:cxn>
                    <a:cxn ang="0">
                      <a:pos x="536" y="830"/>
                    </a:cxn>
                    <a:cxn ang="0">
                      <a:pos x="550" y="792"/>
                    </a:cxn>
                    <a:cxn ang="0">
                      <a:pos x="565" y="786"/>
                    </a:cxn>
                    <a:cxn ang="0">
                      <a:pos x="550" y="758"/>
                    </a:cxn>
                    <a:cxn ang="0">
                      <a:pos x="558" y="679"/>
                    </a:cxn>
                    <a:cxn ang="0">
                      <a:pos x="555" y="617"/>
                    </a:cxn>
                    <a:cxn ang="0">
                      <a:pos x="578" y="599"/>
                    </a:cxn>
                    <a:cxn ang="0">
                      <a:pos x="583" y="552"/>
                    </a:cxn>
                    <a:cxn ang="0">
                      <a:pos x="548" y="497"/>
                    </a:cxn>
                    <a:cxn ang="0">
                      <a:pos x="509" y="478"/>
                    </a:cxn>
                    <a:cxn ang="0">
                      <a:pos x="490" y="418"/>
                    </a:cxn>
                    <a:cxn ang="0">
                      <a:pos x="455" y="440"/>
                    </a:cxn>
                    <a:cxn ang="0">
                      <a:pos x="413" y="434"/>
                    </a:cxn>
                    <a:cxn ang="0">
                      <a:pos x="407" y="408"/>
                    </a:cxn>
                    <a:cxn ang="0">
                      <a:pos x="376" y="403"/>
                    </a:cxn>
                    <a:cxn ang="0">
                      <a:pos x="364" y="371"/>
                    </a:cxn>
                    <a:cxn ang="0">
                      <a:pos x="332" y="345"/>
                    </a:cxn>
                    <a:cxn ang="0">
                      <a:pos x="320" y="313"/>
                    </a:cxn>
                    <a:cxn ang="0">
                      <a:pos x="331" y="272"/>
                    </a:cxn>
                    <a:cxn ang="0">
                      <a:pos x="358" y="259"/>
                    </a:cxn>
                    <a:cxn ang="0">
                      <a:pos x="378" y="242"/>
                    </a:cxn>
                    <a:cxn ang="0">
                      <a:pos x="369" y="211"/>
                    </a:cxn>
                    <a:cxn ang="0">
                      <a:pos x="382" y="169"/>
                    </a:cxn>
                    <a:cxn ang="0">
                      <a:pos x="413" y="148"/>
                    </a:cxn>
                    <a:cxn ang="0">
                      <a:pos x="455" y="158"/>
                    </a:cxn>
                    <a:cxn ang="0">
                      <a:pos x="490" y="138"/>
                    </a:cxn>
                    <a:cxn ang="0">
                      <a:pos x="503" y="96"/>
                    </a:cxn>
                    <a:cxn ang="0">
                      <a:pos x="471" y="35"/>
                    </a:cxn>
                  </a:cxnLst>
                  <a:rect l="0" t="0" r="r" b="b"/>
                  <a:pathLst>
                    <a:path w="583" h="858">
                      <a:moveTo>
                        <a:pt x="471" y="35"/>
                      </a:moveTo>
                      <a:lnTo>
                        <a:pt x="431" y="7"/>
                      </a:lnTo>
                      <a:lnTo>
                        <a:pt x="352" y="0"/>
                      </a:lnTo>
                      <a:lnTo>
                        <a:pt x="328" y="31"/>
                      </a:lnTo>
                      <a:lnTo>
                        <a:pt x="197" y="90"/>
                      </a:lnTo>
                      <a:lnTo>
                        <a:pt x="135" y="134"/>
                      </a:lnTo>
                      <a:lnTo>
                        <a:pt x="87" y="169"/>
                      </a:lnTo>
                      <a:lnTo>
                        <a:pt x="56" y="134"/>
                      </a:lnTo>
                      <a:lnTo>
                        <a:pt x="44" y="94"/>
                      </a:lnTo>
                      <a:lnTo>
                        <a:pt x="18" y="96"/>
                      </a:lnTo>
                      <a:lnTo>
                        <a:pt x="0" y="115"/>
                      </a:lnTo>
                      <a:lnTo>
                        <a:pt x="3" y="222"/>
                      </a:lnTo>
                      <a:lnTo>
                        <a:pt x="49" y="222"/>
                      </a:lnTo>
                      <a:lnTo>
                        <a:pt x="69" y="297"/>
                      </a:lnTo>
                      <a:lnTo>
                        <a:pt x="93" y="311"/>
                      </a:lnTo>
                      <a:lnTo>
                        <a:pt x="100" y="359"/>
                      </a:lnTo>
                      <a:lnTo>
                        <a:pt x="117" y="400"/>
                      </a:lnTo>
                      <a:lnTo>
                        <a:pt x="142" y="414"/>
                      </a:lnTo>
                      <a:lnTo>
                        <a:pt x="148" y="463"/>
                      </a:lnTo>
                      <a:lnTo>
                        <a:pt x="162" y="473"/>
                      </a:lnTo>
                      <a:lnTo>
                        <a:pt x="180" y="501"/>
                      </a:lnTo>
                      <a:lnTo>
                        <a:pt x="194" y="545"/>
                      </a:lnTo>
                      <a:lnTo>
                        <a:pt x="214" y="590"/>
                      </a:lnTo>
                      <a:lnTo>
                        <a:pt x="235" y="607"/>
                      </a:lnTo>
                      <a:lnTo>
                        <a:pt x="225" y="627"/>
                      </a:lnTo>
                      <a:lnTo>
                        <a:pt x="241" y="666"/>
                      </a:lnTo>
                      <a:lnTo>
                        <a:pt x="289" y="699"/>
                      </a:lnTo>
                      <a:lnTo>
                        <a:pt x="334" y="752"/>
                      </a:lnTo>
                      <a:lnTo>
                        <a:pt x="401" y="778"/>
                      </a:lnTo>
                      <a:lnTo>
                        <a:pt x="465" y="828"/>
                      </a:lnTo>
                      <a:lnTo>
                        <a:pt x="504" y="858"/>
                      </a:lnTo>
                      <a:lnTo>
                        <a:pt x="536" y="830"/>
                      </a:lnTo>
                      <a:lnTo>
                        <a:pt x="550" y="792"/>
                      </a:lnTo>
                      <a:lnTo>
                        <a:pt x="565" y="786"/>
                      </a:lnTo>
                      <a:lnTo>
                        <a:pt x="550" y="758"/>
                      </a:lnTo>
                      <a:lnTo>
                        <a:pt x="558" y="679"/>
                      </a:lnTo>
                      <a:lnTo>
                        <a:pt x="555" y="617"/>
                      </a:lnTo>
                      <a:lnTo>
                        <a:pt x="578" y="599"/>
                      </a:lnTo>
                      <a:lnTo>
                        <a:pt x="583" y="552"/>
                      </a:lnTo>
                      <a:lnTo>
                        <a:pt x="548" y="497"/>
                      </a:lnTo>
                      <a:lnTo>
                        <a:pt x="509" y="478"/>
                      </a:lnTo>
                      <a:lnTo>
                        <a:pt x="490" y="418"/>
                      </a:lnTo>
                      <a:lnTo>
                        <a:pt x="455" y="440"/>
                      </a:lnTo>
                      <a:lnTo>
                        <a:pt x="413" y="434"/>
                      </a:lnTo>
                      <a:lnTo>
                        <a:pt x="407" y="408"/>
                      </a:lnTo>
                      <a:lnTo>
                        <a:pt x="376" y="403"/>
                      </a:lnTo>
                      <a:lnTo>
                        <a:pt x="364" y="371"/>
                      </a:lnTo>
                      <a:lnTo>
                        <a:pt x="332" y="345"/>
                      </a:lnTo>
                      <a:lnTo>
                        <a:pt x="320" y="313"/>
                      </a:lnTo>
                      <a:lnTo>
                        <a:pt x="331" y="272"/>
                      </a:lnTo>
                      <a:lnTo>
                        <a:pt x="358" y="259"/>
                      </a:lnTo>
                      <a:lnTo>
                        <a:pt x="378" y="242"/>
                      </a:lnTo>
                      <a:lnTo>
                        <a:pt x="369" y="211"/>
                      </a:lnTo>
                      <a:lnTo>
                        <a:pt x="382" y="169"/>
                      </a:lnTo>
                      <a:lnTo>
                        <a:pt x="413" y="148"/>
                      </a:lnTo>
                      <a:lnTo>
                        <a:pt x="455" y="158"/>
                      </a:lnTo>
                      <a:lnTo>
                        <a:pt x="490" y="138"/>
                      </a:lnTo>
                      <a:lnTo>
                        <a:pt x="503" y="96"/>
                      </a:lnTo>
                      <a:lnTo>
                        <a:pt x="471" y="35"/>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17" name="Freeform 43"/>
                <p:cNvSpPr>
                  <a:spLocks/>
                </p:cNvSpPr>
                <p:nvPr/>
              </p:nvSpPr>
              <p:spPr bwMode="auto">
                <a:xfrm>
                  <a:off x="2421" y="2322"/>
                  <a:ext cx="247" cy="280"/>
                </a:xfrm>
                <a:custGeom>
                  <a:avLst/>
                  <a:gdLst/>
                  <a:ahLst/>
                  <a:cxnLst>
                    <a:cxn ang="0">
                      <a:pos x="0" y="609"/>
                    </a:cxn>
                    <a:cxn ang="0">
                      <a:pos x="46" y="547"/>
                    </a:cxn>
                    <a:cxn ang="0">
                      <a:pos x="81" y="566"/>
                    </a:cxn>
                    <a:cxn ang="0">
                      <a:pos x="243" y="578"/>
                    </a:cxn>
                    <a:cxn ang="0">
                      <a:pos x="303" y="570"/>
                    </a:cxn>
                    <a:cxn ang="0">
                      <a:pos x="300" y="514"/>
                    </a:cxn>
                    <a:cxn ang="0">
                      <a:pos x="263" y="503"/>
                    </a:cxn>
                    <a:cxn ang="0">
                      <a:pos x="267" y="152"/>
                    </a:cxn>
                    <a:cxn ang="0">
                      <a:pos x="243" y="120"/>
                    </a:cxn>
                    <a:cxn ang="0">
                      <a:pos x="243" y="52"/>
                    </a:cxn>
                    <a:cxn ang="0">
                      <a:pos x="276" y="45"/>
                    </a:cxn>
                    <a:cxn ang="0">
                      <a:pos x="276" y="0"/>
                    </a:cxn>
                    <a:cxn ang="0">
                      <a:pos x="324" y="31"/>
                    </a:cxn>
                    <a:cxn ang="0">
                      <a:pos x="640" y="285"/>
                    </a:cxn>
                    <a:cxn ang="0">
                      <a:pos x="684" y="305"/>
                    </a:cxn>
                    <a:cxn ang="0">
                      <a:pos x="695" y="379"/>
                    </a:cxn>
                    <a:cxn ang="0">
                      <a:pos x="735" y="371"/>
                    </a:cxn>
                    <a:cxn ang="0">
                      <a:pos x="743" y="522"/>
                    </a:cxn>
                    <a:cxn ang="0">
                      <a:pos x="711" y="526"/>
                    </a:cxn>
                    <a:cxn ang="0">
                      <a:pos x="711" y="553"/>
                    </a:cxn>
                    <a:cxn ang="0">
                      <a:pos x="592" y="568"/>
                    </a:cxn>
                    <a:cxn ang="0">
                      <a:pos x="557" y="594"/>
                    </a:cxn>
                    <a:cxn ang="0">
                      <a:pos x="480" y="590"/>
                    </a:cxn>
                    <a:cxn ang="0">
                      <a:pos x="457" y="621"/>
                    </a:cxn>
                    <a:cxn ang="0">
                      <a:pos x="434" y="645"/>
                    </a:cxn>
                    <a:cxn ang="0">
                      <a:pos x="374" y="665"/>
                    </a:cxn>
                    <a:cxn ang="0">
                      <a:pos x="362" y="689"/>
                    </a:cxn>
                    <a:cxn ang="0">
                      <a:pos x="346" y="724"/>
                    </a:cxn>
                    <a:cxn ang="0">
                      <a:pos x="315" y="768"/>
                    </a:cxn>
                    <a:cxn ang="0">
                      <a:pos x="300" y="830"/>
                    </a:cxn>
                    <a:cxn ang="0">
                      <a:pos x="244" y="837"/>
                    </a:cxn>
                    <a:cxn ang="0">
                      <a:pos x="206" y="842"/>
                    </a:cxn>
                    <a:cxn ang="0">
                      <a:pos x="193" y="779"/>
                    </a:cxn>
                    <a:cxn ang="0">
                      <a:pos x="157" y="744"/>
                    </a:cxn>
                    <a:cxn ang="0">
                      <a:pos x="105" y="732"/>
                    </a:cxn>
                    <a:cxn ang="0">
                      <a:pos x="59" y="719"/>
                    </a:cxn>
                    <a:cxn ang="0">
                      <a:pos x="36" y="668"/>
                    </a:cxn>
                    <a:cxn ang="0">
                      <a:pos x="8" y="648"/>
                    </a:cxn>
                    <a:cxn ang="0">
                      <a:pos x="0" y="609"/>
                    </a:cxn>
                  </a:cxnLst>
                  <a:rect l="0" t="0" r="r" b="b"/>
                  <a:pathLst>
                    <a:path w="743" h="842">
                      <a:moveTo>
                        <a:pt x="0" y="609"/>
                      </a:moveTo>
                      <a:lnTo>
                        <a:pt x="46" y="547"/>
                      </a:lnTo>
                      <a:lnTo>
                        <a:pt x="81" y="566"/>
                      </a:lnTo>
                      <a:lnTo>
                        <a:pt x="243" y="578"/>
                      </a:lnTo>
                      <a:lnTo>
                        <a:pt x="303" y="570"/>
                      </a:lnTo>
                      <a:lnTo>
                        <a:pt x="300" y="514"/>
                      </a:lnTo>
                      <a:lnTo>
                        <a:pt x="263" y="503"/>
                      </a:lnTo>
                      <a:lnTo>
                        <a:pt x="267" y="152"/>
                      </a:lnTo>
                      <a:lnTo>
                        <a:pt x="243" y="120"/>
                      </a:lnTo>
                      <a:lnTo>
                        <a:pt x="243" y="52"/>
                      </a:lnTo>
                      <a:lnTo>
                        <a:pt x="276" y="45"/>
                      </a:lnTo>
                      <a:lnTo>
                        <a:pt x="276" y="0"/>
                      </a:lnTo>
                      <a:lnTo>
                        <a:pt x="324" y="31"/>
                      </a:lnTo>
                      <a:lnTo>
                        <a:pt x="640" y="285"/>
                      </a:lnTo>
                      <a:lnTo>
                        <a:pt x="684" y="305"/>
                      </a:lnTo>
                      <a:lnTo>
                        <a:pt x="695" y="379"/>
                      </a:lnTo>
                      <a:lnTo>
                        <a:pt x="735" y="371"/>
                      </a:lnTo>
                      <a:lnTo>
                        <a:pt x="743" y="522"/>
                      </a:lnTo>
                      <a:lnTo>
                        <a:pt x="711" y="526"/>
                      </a:lnTo>
                      <a:lnTo>
                        <a:pt x="711" y="553"/>
                      </a:lnTo>
                      <a:lnTo>
                        <a:pt x="592" y="568"/>
                      </a:lnTo>
                      <a:lnTo>
                        <a:pt x="557" y="594"/>
                      </a:lnTo>
                      <a:lnTo>
                        <a:pt x="480" y="590"/>
                      </a:lnTo>
                      <a:lnTo>
                        <a:pt x="457" y="621"/>
                      </a:lnTo>
                      <a:lnTo>
                        <a:pt x="434" y="645"/>
                      </a:lnTo>
                      <a:lnTo>
                        <a:pt x="374" y="665"/>
                      </a:lnTo>
                      <a:lnTo>
                        <a:pt x="362" y="689"/>
                      </a:lnTo>
                      <a:lnTo>
                        <a:pt x="346" y="724"/>
                      </a:lnTo>
                      <a:lnTo>
                        <a:pt x="315" y="768"/>
                      </a:lnTo>
                      <a:lnTo>
                        <a:pt x="300" y="830"/>
                      </a:lnTo>
                      <a:lnTo>
                        <a:pt x="244" y="837"/>
                      </a:lnTo>
                      <a:lnTo>
                        <a:pt x="206" y="842"/>
                      </a:lnTo>
                      <a:lnTo>
                        <a:pt x="193" y="779"/>
                      </a:lnTo>
                      <a:lnTo>
                        <a:pt x="157" y="744"/>
                      </a:lnTo>
                      <a:lnTo>
                        <a:pt x="105" y="732"/>
                      </a:lnTo>
                      <a:lnTo>
                        <a:pt x="59" y="719"/>
                      </a:lnTo>
                      <a:lnTo>
                        <a:pt x="36" y="668"/>
                      </a:lnTo>
                      <a:lnTo>
                        <a:pt x="8" y="648"/>
                      </a:lnTo>
                      <a:lnTo>
                        <a:pt x="0" y="609"/>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18" name="Freeform 44"/>
                <p:cNvSpPr>
                  <a:spLocks/>
                </p:cNvSpPr>
                <p:nvPr/>
              </p:nvSpPr>
              <p:spPr bwMode="auto">
                <a:xfrm>
                  <a:off x="2402" y="2607"/>
                  <a:ext cx="50" cy="54"/>
                </a:xfrm>
                <a:custGeom>
                  <a:avLst/>
                  <a:gdLst/>
                  <a:ahLst/>
                  <a:cxnLst>
                    <a:cxn ang="0">
                      <a:pos x="151" y="79"/>
                    </a:cxn>
                    <a:cxn ang="0">
                      <a:pos x="138" y="27"/>
                    </a:cxn>
                    <a:cxn ang="0">
                      <a:pos x="88" y="0"/>
                    </a:cxn>
                    <a:cxn ang="0">
                      <a:pos x="48" y="20"/>
                    </a:cxn>
                    <a:cxn ang="0">
                      <a:pos x="0" y="31"/>
                    </a:cxn>
                    <a:cxn ang="0">
                      <a:pos x="13" y="75"/>
                    </a:cxn>
                    <a:cxn ang="0">
                      <a:pos x="44" y="86"/>
                    </a:cxn>
                    <a:cxn ang="0">
                      <a:pos x="52" y="127"/>
                    </a:cxn>
                    <a:cxn ang="0">
                      <a:pos x="96" y="138"/>
                    </a:cxn>
                    <a:cxn ang="0">
                      <a:pos x="107" y="162"/>
                    </a:cxn>
                    <a:cxn ang="0">
                      <a:pos x="151" y="79"/>
                    </a:cxn>
                  </a:cxnLst>
                  <a:rect l="0" t="0" r="r" b="b"/>
                  <a:pathLst>
                    <a:path w="151" h="162">
                      <a:moveTo>
                        <a:pt x="151" y="79"/>
                      </a:moveTo>
                      <a:lnTo>
                        <a:pt x="138" y="27"/>
                      </a:lnTo>
                      <a:lnTo>
                        <a:pt x="88" y="0"/>
                      </a:lnTo>
                      <a:lnTo>
                        <a:pt x="48" y="20"/>
                      </a:lnTo>
                      <a:lnTo>
                        <a:pt x="0" y="31"/>
                      </a:lnTo>
                      <a:lnTo>
                        <a:pt x="13" y="75"/>
                      </a:lnTo>
                      <a:lnTo>
                        <a:pt x="44" y="86"/>
                      </a:lnTo>
                      <a:lnTo>
                        <a:pt x="52" y="127"/>
                      </a:lnTo>
                      <a:lnTo>
                        <a:pt x="96" y="138"/>
                      </a:lnTo>
                      <a:lnTo>
                        <a:pt x="107" y="162"/>
                      </a:lnTo>
                      <a:lnTo>
                        <a:pt x="151" y="79"/>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19" name="Freeform 45"/>
                <p:cNvSpPr>
                  <a:spLocks/>
                </p:cNvSpPr>
                <p:nvPr/>
              </p:nvSpPr>
              <p:spPr bwMode="auto">
                <a:xfrm>
                  <a:off x="2641" y="2537"/>
                  <a:ext cx="167" cy="165"/>
                </a:xfrm>
                <a:custGeom>
                  <a:avLst/>
                  <a:gdLst/>
                  <a:ahLst/>
                  <a:cxnLst>
                    <a:cxn ang="0">
                      <a:pos x="401" y="320"/>
                    </a:cxn>
                    <a:cxn ang="0">
                      <a:pos x="432" y="269"/>
                    </a:cxn>
                    <a:cxn ang="0">
                      <a:pos x="453" y="180"/>
                    </a:cxn>
                    <a:cxn ang="0">
                      <a:pos x="467" y="158"/>
                    </a:cxn>
                    <a:cxn ang="0">
                      <a:pos x="492" y="138"/>
                    </a:cxn>
                    <a:cxn ang="0">
                      <a:pos x="501" y="79"/>
                    </a:cxn>
                    <a:cxn ang="0">
                      <a:pos x="491" y="0"/>
                    </a:cxn>
                    <a:cxn ang="0">
                      <a:pos x="491" y="0"/>
                    </a:cxn>
                    <a:cxn ang="0">
                      <a:pos x="458" y="19"/>
                    </a:cxn>
                    <a:cxn ang="0">
                      <a:pos x="437" y="44"/>
                    </a:cxn>
                    <a:cxn ang="0">
                      <a:pos x="414" y="19"/>
                    </a:cxn>
                    <a:cxn ang="0">
                      <a:pos x="354" y="16"/>
                    </a:cxn>
                    <a:cxn ang="0">
                      <a:pos x="348" y="43"/>
                    </a:cxn>
                    <a:cxn ang="0">
                      <a:pos x="310" y="39"/>
                    </a:cxn>
                    <a:cxn ang="0">
                      <a:pos x="282" y="13"/>
                    </a:cxn>
                    <a:cxn ang="0">
                      <a:pos x="249" y="16"/>
                    </a:cxn>
                    <a:cxn ang="0">
                      <a:pos x="192" y="23"/>
                    </a:cxn>
                    <a:cxn ang="0">
                      <a:pos x="187" y="43"/>
                    </a:cxn>
                    <a:cxn ang="0">
                      <a:pos x="168" y="11"/>
                    </a:cxn>
                    <a:cxn ang="0">
                      <a:pos x="131" y="5"/>
                    </a:cxn>
                    <a:cxn ang="0">
                      <a:pos x="89" y="16"/>
                    </a:cxn>
                    <a:cxn ang="0">
                      <a:pos x="72" y="50"/>
                    </a:cxn>
                    <a:cxn ang="0">
                      <a:pos x="58" y="74"/>
                    </a:cxn>
                    <a:cxn ang="0">
                      <a:pos x="44" y="74"/>
                    </a:cxn>
                    <a:cxn ang="0">
                      <a:pos x="51" y="133"/>
                    </a:cxn>
                    <a:cxn ang="0">
                      <a:pos x="28" y="236"/>
                    </a:cxn>
                    <a:cxn ang="0">
                      <a:pos x="0" y="271"/>
                    </a:cxn>
                    <a:cxn ang="0">
                      <a:pos x="11" y="374"/>
                    </a:cxn>
                    <a:cxn ang="0">
                      <a:pos x="48" y="382"/>
                    </a:cxn>
                    <a:cxn ang="0">
                      <a:pos x="89" y="375"/>
                    </a:cxn>
                    <a:cxn ang="0">
                      <a:pos x="108" y="397"/>
                    </a:cxn>
                    <a:cxn ang="0">
                      <a:pos x="127" y="424"/>
                    </a:cxn>
                    <a:cxn ang="0">
                      <a:pos x="126" y="468"/>
                    </a:cxn>
                    <a:cxn ang="0">
                      <a:pos x="158" y="495"/>
                    </a:cxn>
                    <a:cxn ang="0">
                      <a:pos x="202" y="496"/>
                    </a:cxn>
                    <a:cxn ang="0">
                      <a:pos x="288" y="427"/>
                    </a:cxn>
                    <a:cxn ang="0">
                      <a:pos x="315" y="392"/>
                    </a:cxn>
                    <a:cxn ang="0">
                      <a:pos x="352" y="357"/>
                    </a:cxn>
                    <a:cxn ang="0">
                      <a:pos x="401" y="320"/>
                    </a:cxn>
                  </a:cxnLst>
                  <a:rect l="0" t="0" r="r" b="b"/>
                  <a:pathLst>
                    <a:path w="501" h="496">
                      <a:moveTo>
                        <a:pt x="401" y="320"/>
                      </a:moveTo>
                      <a:lnTo>
                        <a:pt x="432" y="269"/>
                      </a:lnTo>
                      <a:lnTo>
                        <a:pt x="453" y="180"/>
                      </a:lnTo>
                      <a:lnTo>
                        <a:pt x="467" y="158"/>
                      </a:lnTo>
                      <a:lnTo>
                        <a:pt x="492" y="138"/>
                      </a:lnTo>
                      <a:lnTo>
                        <a:pt x="501" y="79"/>
                      </a:lnTo>
                      <a:lnTo>
                        <a:pt x="491" y="0"/>
                      </a:lnTo>
                      <a:lnTo>
                        <a:pt x="491" y="0"/>
                      </a:lnTo>
                      <a:lnTo>
                        <a:pt x="458" y="19"/>
                      </a:lnTo>
                      <a:lnTo>
                        <a:pt x="437" y="44"/>
                      </a:lnTo>
                      <a:lnTo>
                        <a:pt x="414" y="19"/>
                      </a:lnTo>
                      <a:lnTo>
                        <a:pt x="354" y="16"/>
                      </a:lnTo>
                      <a:lnTo>
                        <a:pt x="348" y="43"/>
                      </a:lnTo>
                      <a:lnTo>
                        <a:pt x="310" y="39"/>
                      </a:lnTo>
                      <a:lnTo>
                        <a:pt x="282" y="13"/>
                      </a:lnTo>
                      <a:lnTo>
                        <a:pt x="249" y="16"/>
                      </a:lnTo>
                      <a:lnTo>
                        <a:pt x="192" y="23"/>
                      </a:lnTo>
                      <a:lnTo>
                        <a:pt x="187" y="43"/>
                      </a:lnTo>
                      <a:lnTo>
                        <a:pt x="168" y="11"/>
                      </a:lnTo>
                      <a:lnTo>
                        <a:pt x="131" y="5"/>
                      </a:lnTo>
                      <a:lnTo>
                        <a:pt x="89" y="16"/>
                      </a:lnTo>
                      <a:lnTo>
                        <a:pt x="72" y="50"/>
                      </a:lnTo>
                      <a:lnTo>
                        <a:pt x="58" y="74"/>
                      </a:lnTo>
                      <a:lnTo>
                        <a:pt x="44" y="74"/>
                      </a:lnTo>
                      <a:lnTo>
                        <a:pt x="51" y="133"/>
                      </a:lnTo>
                      <a:lnTo>
                        <a:pt x="28" y="236"/>
                      </a:lnTo>
                      <a:lnTo>
                        <a:pt x="0" y="271"/>
                      </a:lnTo>
                      <a:lnTo>
                        <a:pt x="11" y="374"/>
                      </a:lnTo>
                      <a:lnTo>
                        <a:pt x="48" y="382"/>
                      </a:lnTo>
                      <a:lnTo>
                        <a:pt x="89" y="375"/>
                      </a:lnTo>
                      <a:lnTo>
                        <a:pt x="108" y="397"/>
                      </a:lnTo>
                      <a:lnTo>
                        <a:pt x="127" y="424"/>
                      </a:lnTo>
                      <a:lnTo>
                        <a:pt x="126" y="468"/>
                      </a:lnTo>
                      <a:lnTo>
                        <a:pt x="158" y="495"/>
                      </a:lnTo>
                      <a:lnTo>
                        <a:pt x="202" y="496"/>
                      </a:lnTo>
                      <a:lnTo>
                        <a:pt x="288" y="427"/>
                      </a:lnTo>
                      <a:lnTo>
                        <a:pt x="315" y="392"/>
                      </a:lnTo>
                      <a:lnTo>
                        <a:pt x="352" y="357"/>
                      </a:lnTo>
                      <a:lnTo>
                        <a:pt x="401" y="320"/>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20" name="Freeform 46"/>
                <p:cNvSpPr>
                  <a:spLocks/>
                </p:cNvSpPr>
                <p:nvPr/>
              </p:nvSpPr>
              <p:spPr bwMode="auto">
                <a:xfrm>
                  <a:off x="2829" y="2584"/>
                  <a:ext cx="186" cy="147"/>
                </a:xfrm>
                <a:custGeom>
                  <a:avLst/>
                  <a:gdLst/>
                  <a:ahLst/>
                  <a:cxnLst>
                    <a:cxn ang="0">
                      <a:pos x="553" y="314"/>
                    </a:cxn>
                    <a:cxn ang="0">
                      <a:pos x="527" y="312"/>
                    </a:cxn>
                    <a:cxn ang="0">
                      <a:pos x="474" y="324"/>
                    </a:cxn>
                    <a:cxn ang="0">
                      <a:pos x="434" y="318"/>
                    </a:cxn>
                    <a:cxn ang="0">
                      <a:pos x="430" y="335"/>
                    </a:cxn>
                    <a:cxn ang="0">
                      <a:pos x="336" y="345"/>
                    </a:cxn>
                    <a:cxn ang="0">
                      <a:pos x="330" y="366"/>
                    </a:cxn>
                    <a:cxn ang="0">
                      <a:pos x="251" y="373"/>
                    </a:cxn>
                    <a:cxn ang="0">
                      <a:pos x="235" y="342"/>
                    </a:cxn>
                    <a:cxn ang="0">
                      <a:pos x="206" y="329"/>
                    </a:cxn>
                    <a:cxn ang="0">
                      <a:pos x="186" y="356"/>
                    </a:cxn>
                    <a:cxn ang="0">
                      <a:pos x="164" y="367"/>
                    </a:cxn>
                    <a:cxn ang="0">
                      <a:pos x="147" y="381"/>
                    </a:cxn>
                    <a:cxn ang="0">
                      <a:pos x="113" y="387"/>
                    </a:cxn>
                    <a:cxn ang="0">
                      <a:pos x="89" y="412"/>
                    </a:cxn>
                    <a:cxn ang="0">
                      <a:pos x="71" y="440"/>
                    </a:cxn>
                    <a:cxn ang="0">
                      <a:pos x="55" y="412"/>
                    </a:cxn>
                    <a:cxn ang="0">
                      <a:pos x="34" y="347"/>
                    </a:cxn>
                    <a:cxn ang="0">
                      <a:pos x="0" y="294"/>
                    </a:cxn>
                    <a:cxn ang="0">
                      <a:pos x="20" y="235"/>
                    </a:cxn>
                    <a:cxn ang="0">
                      <a:pos x="41" y="205"/>
                    </a:cxn>
                    <a:cxn ang="0">
                      <a:pos x="68" y="191"/>
                    </a:cxn>
                    <a:cxn ang="0">
                      <a:pos x="110" y="195"/>
                    </a:cxn>
                    <a:cxn ang="0">
                      <a:pos x="124" y="166"/>
                    </a:cxn>
                    <a:cxn ang="0">
                      <a:pos x="174" y="162"/>
                    </a:cxn>
                    <a:cxn ang="0">
                      <a:pos x="197" y="129"/>
                    </a:cxn>
                    <a:cxn ang="0">
                      <a:pos x="241" y="119"/>
                    </a:cxn>
                    <a:cxn ang="0">
                      <a:pos x="257" y="87"/>
                    </a:cxn>
                    <a:cxn ang="0">
                      <a:pos x="286" y="73"/>
                    </a:cxn>
                    <a:cxn ang="0">
                      <a:pos x="306" y="35"/>
                    </a:cxn>
                    <a:cxn ang="0">
                      <a:pos x="336" y="8"/>
                    </a:cxn>
                    <a:cxn ang="0">
                      <a:pos x="358" y="0"/>
                    </a:cxn>
                    <a:cxn ang="0">
                      <a:pos x="379" y="33"/>
                    </a:cxn>
                    <a:cxn ang="0">
                      <a:pos x="401" y="78"/>
                    </a:cxn>
                    <a:cxn ang="0">
                      <a:pos x="396" y="118"/>
                    </a:cxn>
                    <a:cxn ang="0">
                      <a:pos x="417" y="128"/>
                    </a:cxn>
                    <a:cxn ang="0">
                      <a:pos x="420" y="153"/>
                    </a:cxn>
                    <a:cxn ang="0">
                      <a:pos x="452" y="148"/>
                    </a:cxn>
                    <a:cxn ang="0">
                      <a:pos x="464" y="191"/>
                    </a:cxn>
                    <a:cxn ang="0">
                      <a:pos x="506" y="199"/>
                    </a:cxn>
                    <a:cxn ang="0">
                      <a:pos x="513" y="250"/>
                    </a:cxn>
                    <a:cxn ang="0">
                      <a:pos x="540" y="260"/>
                    </a:cxn>
                    <a:cxn ang="0">
                      <a:pos x="551" y="278"/>
                    </a:cxn>
                    <a:cxn ang="0">
                      <a:pos x="558" y="291"/>
                    </a:cxn>
                    <a:cxn ang="0">
                      <a:pos x="553" y="314"/>
                    </a:cxn>
                  </a:cxnLst>
                  <a:rect l="0" t="0" r="r" b="b"/>
                  <a:pathLst>
                    <a:path w="558" h="440">
                      <a:moveTo>
                        <a:pt x="553" y="314"/>
                      </a:moveTo>
                      <a:lnTo>
                        <a:pt x="527" y="312"/>
                      </a:lnTo>
                      <a:lnTo>
                        <a:pt x="474" y="324"/>
                      </a:lnTo>
                      <a:lnTo>
                        <a:pt x="434" y="318"/>
                      </a:lnTo>
                      <a:lnTo>
                        <a:pt x="430" y="335"/>
                      </a:lnTo>
                      <a:lnTo>
                        <a:pt x="336" y="345"/>
                      </a:lnTo>
                      <a:lnTo>
                        <a:pt x="330" y="366"/>
                      </a:lnTo>
                      <a:lnTo>
                        <a:pt x="251" y="373"/>
                      </a:lnTo>
                      <a:lnTo>
                        <a:pt x="235" y="342"/>
                      </a:lnTo>
                      <a:lnTo>
                        <a:pt x="206" y="329"/>
                      </a:lnTo>
                      <a:lnTo>
                        <a:pt x="186" y="356"/>
                      </a:lnTo>
                      <a:lnTo>
                        <a:pt x="164" y="367"/>
                      </a:lnTo>
                      <a:lnTo>
                        <a:pt x="147" y="381"/>
                      </a:lnTo>
                      <a:lnTo>
                        <a:pt x="113" y="387"/>
                      </a:lnTo>
                      <a:lnTo>
                        <a:pt x="89" y="412"/>
                      </a:lnTo>
                      <a:lnTo>
                        <a:pt x="71" y="440"/>
                      </a:lnTo>
                      <a:lnTo>
                        <a:pt x="55" y="412"/>
                      </a:lnTo>
                      <a:lnTo>
                        <a:pt x="34" y="347"/>
                      </a:lnTo>
                      <a:lnTo>
                        <a:pt x="0" y="294"/>
                      </a:lnTo>
                      <a:lnTo>
                        <a:pt x="20" y="235"/>
                      </a:lnTo>
                      <a:lnTo>
                        <a:pt x="41" y="205"/>
                      </a:lnTo>
                      <a:lnTo>
                        <a:pt x="68" y="191"/>
                      </a:lnTo>
                      <a:lnTo>
                        <a:pt x="110" y="195"/>
                      </a:lnTo>
                      <a:lnTo>
                        <a:pt x="124" y="166"/>
                      </a:lnTo>
                      <a:lnTo>
                        <a:pt x="174" y="162"/>
                      </a:lnTo>
                      <a:lnTo>
                        <a:pt x="197" y="129"/>
                      </a:lnTo>
                      <a:lnTo>
                        <a:pt x="241" y="119"/>
                      </a:lnTo>
                      <a:lnTo>
                        <a:pt x="257" y="87"/>
                      </a:lnTo>
                      <a:lnTo>
                        <a:pt x="286" y="73"/>
                      </a:lnTo>
                      <a:lnTo>
                        <a:pt x="306" y="35"/>
                      </a:lnTo>
                      <a:lnTo>
                        <a:pt x="336" y="8"/>
                      </a:lnTo>
                      <a:lnTo>
                        <a:pt x="358" y="0"/>
                      </a:lnTo>
                      <a:lnTo>
                        <a:pt x="379" y="33"/>
                      </a:lnTo>
                      <a:lnTo>
                        <a:pt x="401" y="78"/>
                      </a:lnTo>
                      <a:lnTo>
                        <a:pt x="396" y="118"/>
                      </a:lnTo>
                      <a:lnTo>
                        <a:pt x="417" y="128"/>
                      </a:lnTo>
                      <a:lnTo>
                        <a:pt x="420" y="153"/>
                      </a:lnTo>
                      <a:lnTo>
                        <a:pt x="452" y="148"/>
                      </a:lnTo>
                      <a:lnTo>
                        <a:pt x="464" y="191"/>
                      </a:lnTo>
                      <a:lnTo>
                        <a:pt x="506" y="199"/>
                      </a:lnTo>
                      <a:lnTo>
                        <a:pt x="513" y="250"/>
                      </a:lnTo>
                      <a:lnTo>
                        <a:pt x="540" y="260"/>
                      </a:lnTo>
                      <a:lnTo>
                        <a:pt x="551" y="278"/>
                      </a:lnTo>
                      <a:lnTo>
                        <a:pt x="558" y="291"/>
                      </a:lnTo>
                      <a:lnTo>
                        <a:pt x="553" y="314"/>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21" name="Freeform 47"/>
                <p:cNvSpPr>
                  <a:spLocks/>
                </p:cNvSpPr>
                <p:nvPr/>
              </p:nvSpPr>
              <p:spPr bwMode="auto">
                <a:xfrm>
                  <a:off x="2975" y="2215"/>
                  <a:ext cx="162" cy="189"/>
                </a:xfrm>
                <a:custGeom>
                  <a:avLst/>
                  <a:gdLst/>
                  <a:ahLst/>
                  <a:cxnLst>
                    <a:cxn ang="0">
                      <a:pos x="0" y="12"/>
                    </a:cxn>
                    <a:cxn ang="0">
                      <a:pos x="3" y="565"/>
                    </a:cxn>
                    <a:cxn ang="0">
                      <a:pos x="31" y="550"/>
                    </a:cxn>
                    <a:cxn ang="0">
                      <a:pos x="66" y="526"/>
                    </a:cxn>
                    <a:cxn ang="0">
                      <a:pos x="362" y="526"/>
                    </a:cxn>
                    <a:cxn ang="0">
                      <a:pos x="390" y="550"/>
                    </a:cxn>
                    <a:cxn ang="0">
                      <a:pos x="469" y="486"/>
                    </a:cxn>
                    <a:cxn ang="0">
                      <a:pos x="469" y="423"/>
                    </a:cxn>
                    <a:cxn ang="0">
                      <a:pos x="485" y="410"/>
                    </a:cxn>
                    <a:cxn ang="0">
                      <a:pos x="378" y="241"/>
                    </a:cxn>
                    <a:cxn ang="0">
                      <a:pos x="318" y="138"/>
                    </a:cxn>
                    <a:cxn ang="0">
                      <a:pos x="318" y="91"/>
                    </a:cxn>
                    <a:cxn ang="0">
                      <a:pos x="351" y="130"/>
                    </a:cxn>
                    <a:cxn ang="0">
                      <a:pos x="402" y="185"/>
                    </a:cxn>
                    <a:cxn ang="0">
                      <a:pos x="425" y="138"/>
                    </a:cxn>
                    <a:cxn ang="0">
                      <a:pos x="425" y="83"/>
                    </a:cxn>
                    <a:cxn ang="0">
                      <a:pos x="382" y="16"/>
                    </a:cxn>
                    <a:cxn ang="0">
                      <a:pos x="318" y="12"/>
                    </a:cxn>
                    <a:cxn ang="0">
                      <a:pos x="204" y="0"/>
                    </a:cxn>
                    <a:cxn ang="0">
                      <a:pos x="189" y="55"/>
                    </a:cxn>
                    <a:cxn ang="0">
                      <a:pos x="156" y="40"/>
                    </a:cxn>
                    <a:cxn ang="0">
                      <a:pos x="125" y="3"/>
                    </a:cxn>
                    <a:cxn ang="0">
                      <a:pos x="0" y="12"/>
                    </a:cxn>
                  </a:cxnLst>
                  <a:rect l="0" t="0" r="r" b="b"/>
                  <a:pathLst>
                    <a:path w="485" h="565">
                      <a:moveTo>
                        <a:pt x="0" y="12"/>
                      </a:moveTo>
                      <a:lnTo>
                        <a:pt x="3" y="565"/>
                      </a:lnTo>
                      <a:lnTo>
                        <a:pt x="31" y="550"/>
                      </a:lnTo>
                      <a:lnTo>
                        <a:pt x="66" y="526"/>
                      </a:lnTo>
                      <a:lnTo>
                        <a:pt x="362" y="526"/>
                      </a:lnTo>
                      <a:lnTo>
                        <a:pt x="390" y="550"/>
                      </a:lnTo>
                      <a:lnTo>
                        <a:pt x="469" y="486"/>
                      </a:lnTo>
                      <a:lnTo>
                        <a:pt x="469" y="423"/>
                      </a:lnTo>
                      <a:lnTo>
                        <a:pt x="485" y="410"/>
                      </a:lnTo>
                      <a:lnTo>
                        <a:pt x="378" y="241"/>
                      </a:lnTo>
                      <a:lnTo>
                        <a:pt x="318" y="138"/>
                      </a:lnTo>
                      <a:lnTo>
                        <a:pt x="318" y="91"/>
                      </a:lnTo>
                      <a:lnTo>
                        <a:pt x="351" y="130"/>
                      </a:lnTo>
                      <a:lnTo>
                        <a:pt x="402" y="185"/>
                      </a:lnTo>
                      <a:lnTo>
                        <a:pt x="425" y="138"/>
                      </a:lnTo>
                      <a:lnTo>
                        <a:pt x="425" y="83"/>
                      </a:lnTo>
                      <a:lnTo>
                        <a:pt x="382" y="16"/>
                      </a:lnTo>
                      <a:lnTo>
                        <a:pt x="318" y="12"/>
                      </a:lnTo>
                      <a:lnTo>
                        <a:pt x="204" y="0"/>
                      </a:lnTo>
                      <a:lnTo>
                        <a:pt x="189" y="55"/>
                      </a:lnTo>
                      <a:lnTo>
                        <a:pt x="156" y="40"/>
                      </a:lnTo>
                      <a:lnTo>
                        <a:pt x="125" y="3"/>
                      </a:lnTo>
                      <a:lnTo>
                        <a:pt x="0" y="12"/>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22" name="Freeform 48"/>
                <p:cNvSpPr>
                  <a:spLocks/>
                </p:cNvSpPr>
                <p:nvPr/>
              </p:nvSpPr>
              <p:spPr bwMode="auto">
                <a:xfrm>
                  <a:off x="3528" y="2134"/>
                  <a:ext cx="186" cy="224"/>
                </a:xfrm>
                <a:custGeom>
                  <a:avLst/>
                  <a:gdLst/>
                  <a:ahLst/>
                  <a:cxnLst>
                    <a:cxn ang="0">
                      <a:pos x="430" y="0"/>
                    </a:cxn>
                    <a:cxn ang="0">
                      <a:pos x="388" y="16"/>
                    </a:cxn>
                    <a:cxn ang="0">
                      <a:pos x="378" y="65"/>
                    </a:cxn>
                    <a:cxn ang="0">
                      <a:pos x="378" y="65"/>
                    </a:cxn>
                    <a:cxn ang="0">
                      <a:pos x="360" y="123"/>
                    </a:cxn>
                    <a:cxn ang="0">
                      <a:pos x="340" y="169"/>
                    </a:cxn>
                    <a:cxn ang="0">
                      <a:pos x="309" y="189"/>
                    </a:cxn>
                    <a:cxn ang="0">
                      <a:pos x="296" y="245"/>
                    </a:cxn>
                    <a:cxn ang="0">
                      <a:pos x="257" y="248"/>
                    </a:cxn>
                    <a:cxn ang="0">
                      <a:pos x="206" y="281"/>
                    </a:cxn>
                    <a:cxn ang="0">
                      <a:pos x="170" y="309"/>
                    </a:cxn>
                    <a:cxn ang="0">
                      <a:pos x="150" y="355"/>
                    </a:cxn>
                    <a:cxn ang="0">
                      <a:pos x="20" y="368"/>
                    </a:cxn>
                    <a:cxn ang="0">
                      <a:pos x="0" y="407"/>
                    </a:cxn>
                    <a:cxn ang="0">
                      <a:pos x="12" y="458"/>
                    </a:cxn>
                    <a:cxn ang="0">
                      <a:pos x="47" y="462"/>
                    </a:cxn>
                    <a:cxn ang="0">
                      <a:pos x="64" y="490"/>
                    </a:cxn>
                    <a:cxn ang="0">
                      <a:pos x="36" y="526"/>
                    </a:cxn>
                    <a:cxn ang="0">
                      <a:pos x="0" y="537"/>
                    </a:cxn>
                    <a:cxn ang="0">
                      <a:pos x="36" y="549"/>
                    </a:cxn>
                    <a:cxn ang="0">
                      <a:pos x="55" y="589"/>
                    </a:cxn>
                    <a:cxn ang="0">
                      <a:pos x="134" y="589"/>
                    </a:cxn>
                    <a:cxn ang="0">
                      <a:pos x="185" y="569"/>
                    </a:cxn>
                    <a:cxn ang="0">
                      <a:pos x="194" y="609"/>
                    </a:cxn>
                    <a:cxn ang="0">
                      <a:pos x="246" y="644"/>
                    </a:cxn>
                    <a:cxn ang="0">
                      <a:pos x="285" y="672"/>
                    </a:cxn>
                    <a:cxn ang="0">
                      <a:pos x="312" y="644"/>
                    </a:cxn>
                    <a:cxn ang="0">
                      <a:pos x="403" y="644"/>
                    </a:cxn>
                    <a:cxn ang="0">
                      <a:pos x="408" y="605"/>
                    </a:cxn>
                    <a:cxn ang="0">
                      <a:pos x="360" y="541"/>
                    </a:cxn>
                    <a:cxn ang="0">
                      <a:pos x="320" y="502"/>
                    </a:cxn>
                    <a:cxn ang="0">
                      <a:pos x="336" y="454"/>
                    </a:cxn>
                    <a:cxn ang="0">
                      <a:pos x="364" y="427"/>
                    </a:cxn>
                    <a:cxn ang="0">
                      <a:pos x="443" y="454"/>
                    </a:cxn>
                    <a:cxn ang="0">
                      <a:pos x="454" y="423"/>
                    </a:cxn>
                    <a:cxn ang="0">
                      <a:pos x="459" y="387"/>
                    </a:cxn>
                    <a:cxn ang="0">
                      <a:pos x="509" y="344"/>
                    </a:cxn>
                    <a:cxn ang="0">
                      <a:pos x="526" y="300"/>
                    </a:cxn>
                    <a:cxn ang="0">
                      <a:pos x="557" y="269"/>
                    </a:cxn>
                    <a:cxn ang="0">
                      <a:pos x="553" y="197"/>
                    </a:cxn>
                    <a:cxn ang="0">
                      <a:pos x="509" y="166"/>
                    </a:cxn>
                    <a:cxn ang="0">
                      <a:pos x="514" y="103"/>
                    </a:cxn>
                    <a:cxn ang="0">
                      <a:pos x="491" y="71"/>
                    </a:cxn>
                    <a:cxn ang="0">
                      <a:pos x="498" y="27"/>
                    </a:cxn>
                    <a:cxn ang="0">
                      <a:pos x="459" y="7"/>
                    </a:cxn>
                    <a:cxn ang="0">
                      <a:pos x="430" y="0"/>
                    </a:cxn>
                  </a:cxnLst>
                  <a:rect l="0" t="0" r="r" b="b"/>
                  <a:pathLst>
                    <a:path w="557" h="672">
                      <a:moveTo>
                        <a:pt x="430" y="0"/>
                      </a:moveTo>
                      <a:lnTo>
                        <a:pt x="388" y="16"/>
                      </a:lnTo>
                      <a:lnTo>
                        <a:pt x="378" y="65"/>
                      </a:lnTo>
                      <a:lnTo>
                        <a:pt x="378" y="65"/>
                      </a:lnTo>
                      <a:lnTo>
                        <a:pt x="360" y="123"/>
                      </a:lnTo>
                      <a:lnTo>
                        <a:pt x="340" y="169"/>
                      </a:lnTo>
                      <a:lnTo>
                        <a:pt x="309" y="189"/>
                      </a:lnTo>
                      <a:lnTo>
                        <a:pt x="296" y="245"/>
                      </a:lnTo>
                      <a:lnTo>
                        <a:pt x="257" y="248"/>
                      </a:lnTo>
                      <a:lnTo>
                        <a:pt x="206" y="281"/>
                      </a:lnTo>
                      <a:lnTo>
                        <a:pt x="170" y="309"/>
                      </a:lnTo>
                      <a:lnTo>
                        <a:pt x="150" y="355"/>
                      </a:lnTo>
                      <a:lnTo>
                        <a:pt x="20" y="368"/>
                      </a:lnTo>
                      <a:lnTo>
                        <a:pt x="0" y="407"/>
                      </a:lnTo>
                      <a:lnTo>
                        <a:pt x="12" y="458"/>
                      </a:lnTo>
                      <a:lnTo>
                        <a:pt x="47" y="462"/>
                      </a:lnTo>
                      <a:lnTo>
                        <a:pt x="64" y="490"/>
                      </a:lnTo>
                      <a:lnTo>
                        <a:pt x="36" y="526"/>
                      </a:lnTo>
                      <a:lnTo>
                        <a:pt x="0" y="537"/>
                      </a:lnTo>
                      <a:lnTo>
                        <a:pt x="36" y="549"/>
                      </a:lnTo>
                      <a:lnTo>
                        <a:pt x="55" y="589"/>
                      </a:lnTo>
                      <a:lnTo>
                        <a:pt x="134" y="589"/>
                      </a:lnTo>
                      <a:lnTo>
                        <a:pt x="185" y="569"/>
                      </a:lnTo>
                      <a:lnTo>
                        <a:pt x="194" y="609"/>
                      </a:lnTo>
                      <a:lnTo>
                        <a:pt x="246" y="644"/>
                      </a:lnTo>
                      <a:lnTo>
                        <a:pt x="285" y="672"/>
                      </a:lnTo>
                      <a:lnTo>
                        <a:pt x="312" y="644"/>
                      </a:lnTo>
                      <a:lnTo>
                        <a:pt x="403" y="644"/>
                      </a:lnTo>
                      <a:lnTo>
                        <a:pt x="408" y="605"/>
                      </a:lnTo>
                      <a:lnTo>
                        <a:pt x="360" y="541"/>
                      </a:lnTo>
                      <a:lnTo>
                        <a:pt x="320" y="502"/>
                      </a:lnTo>
                      <a:lnTo>
                        <a:pt x="336" y="454"/>
                      </a:lnTo>
                      <a:lnTo>
                        <a:pt x="364" y="427"/>
                      </a:lnTo>
                      <a:lnTo>
                        <a:pt x="443" y="454"/>
                      </a:lnTo>
                      <a:lnTo>
                        <a:pt x="454" y="423"/>
                      </a:lnTo>
                      <a:lnTo>
                        <a:pt x="459" y="387"/>
                      </a:lnTo>
                      <a:lnTo>
                        <a:pt x="509" y="344"/>
                      </a:lnTo>
                      <a:lnTo>
                        <a:pt x="526" y="300"/>
                      </a:lnTo>
                      <a:lnTo>
                        <a:pt x="557" y="269"/>
                      </a:lnTo>
                      <a:lnTo>
                        <a:pt x="553" y="197"/>
                      </a:lnTo>
                      <a:lnTo>
                        <a:pt x="509" y="166"/>
                      </a:lnTo>
                      <a:lnTo>
                        <a:pt x="514" y="103"/>
                      </a:lnTo>
                      <a:lnTo>
                        <a:pt x="491" y="71"/>
                      </a:lnTo>
                      <a:lnTo>
                        <a:pt x="498" y="27"/>
                      </a:lnTo>
                      <a:lnTo>
                        <a:pt x="459" y="7"/>
                      </a:lnTo>
                      <a:lnTo>
                        <a:pt x="430" y="0"/>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23" name="Freeform 49"/>
                <p:cNvSpPr>
                  <a:spLocks/>
                </p:cNvSpPr>
                <p:nvPr/>
              </p:nvSpPr>
              <p:spPr bwMode="auto">
                <a:xfrm>
                  <a:off x="4457" y="2074"/>
                  <a:ext cx="56" cy="91"/>
                </a:xfrm>
                <a:custGeom>
                  <a:avLst/>
                  <a:gdLst/>
                  <a:ahLst/>
                  <a:cxnLst>
                    <a:cxn ang="0">
                      <a:pos x="79" y="0"/>
                    </a:cxn>
                    <a:cxn ang="0">
                      <a:pos x="64" y="48"/>
                    </a:cxn>
                    <a:cxn ang="0">
                      <a:pos x="0" y="72"/>
                    </a:cxn>
                    <a:cxn ang="0">
                      <a:pos x="23" y="111"/>
                    </a:cxn>
                    <a:cxn ang="0">
                      <a:pos x="20" y="147"/>
                    </a:cxn>
                    <a:cxn ang="0">
                      <a:pos x="60" y="162"/>
                    </a:cxn>
                    <a:cxn ang="0">
                      <a:pos x="51" y="254"/>
                    </a:cxn>
                    <a:cxn ang="0">
                      <a:pos x="99" y="274"/>
                    </a:cxn>
                    <a:cxn ang="0">
                      <a:pos x="170" y="230"/>
                    </a:cxn>
                    <a:cxn ang="0">
                      <a:pos x="170" y="120"/>
                    </a:cxn>
                    <a:cxn ang="0">
                      <a:pos x="79" y="0"/>
                    </a:cxn>
                  </a:cxnLst>
                  <a:rect l="0" t="0" r="r" b="b"/>
                  <a:pathLst>
                    <a:path w="170" h="274">
                      <a:moveTo>
                        <a:pt x="79" y="0"/>
                      </a:moveTo>
                      <a:lnTo>
                        <a:pt x="64" y="48"/>
                      </a:lnTo>
                      <a:lnTo>
                        <a:pt x="0" y="72"/>
                      </a:lnTo>
                      <a:lnTo>
                        <a:pt x="23" y="111"/>
                      </a:lnTo>
                      <a:lnTo>
                        <a:pt x="20" y="147"/>
                      </a:lnTo>
                      <a:lnTo>
                        <a:pt x="60" y="162"/>
                      </a:lnTo>
                      <a:lnTo>
                        <a:pt x="51" y="254"/>
                      </a:lnTo>
                      <a:lnTo>
                        <a:pt x="99" y="274"/>
                      </a:lnTo>
                      <a:lnTo>
                        <a:pt x="170" y="230"/>
                      </a:lnTo>
                      <a:lnTo>
                        <a:pt x="170" y="120"/>
                      </a:lnTo>
                      <a:lnTo>
                        <a:pt x="79" y="0"/>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24" name="Freeform 50"/>
                <p:cNvSpPr>
                  <a:spLocks/>
                </p:cNvSpPr>
                <p:nvPr/>
              </p:nvSpPr>
              <p:spPr bwMode="auto">
                <a:xfrm>
                  <a:off x="4617" y="1759"/>
                  <a:ext cx="57" cy="115"/>
                </a:xfrm>
                <a:custGeom>
                  <a:avLst/>
                  <a:gdLst/>
                  <a:ahLst/>
                  <a:cxnLst>
                    <a:cxn ang="0">
                      <a:pos x="12" y="32"/>
                    </a:cxn>
                    <a:cxn ang="0">
                      <a:pos x="12" y="68"/>
                    </a:cxn>
                    <a:cxn ang="0">
                      <a:pos x="24" y="111"/>
                    </a:cxn>
                    <a:cxn ang="0">
                      <a:pos x="40" y="166"/>
                    </a:cxn>
                    <a:cxn ang="0">
                      <a:pos x="55" y="230"/>
                    </a:cxn>
                    <a:cxn ang="0">
                      <a:pos x="83" y="258"/>
                    </a:cxn>
                    <a:cxn ang="0">
                      <a:pos x="67" y="300"/>
                    </a:cxn>
                    <a:cxn ang="0">
                      <a:pos x="75" y="322"/>
                    </a:cxn>
                    <a:cxn ang="0">
                      <a:pos x="95" y="320"/>
                    </a:cxn>
                    <a:cxn ang="0">
                      <a:pos x="142" y="343"/>
                    </a:cxn>
                    <a:cxn ang="0">
                      <a:pos x="170" y="324"/>
                    </a:cxn>
                    <a:cxn ang="0">
                      <a:pos x="147" y="265"/>
                    </a:cxn>
                    <a:cxn ang="0">
                      <a:pos x="109" y="175"/>
                    </a:cxn>
                    <a:cxn ang="0">
                      <a:pos x="140" y="181"/>
                    </a:cxn>
                    <a:cxn ang="0">
                      <a:pos x="98" y="122"/>
                    </a:cxn>
                    <a:cxn ang="0">
                      <a:pos x="64" y="76"/>
                    </a:cxn>
                    <a:cxn ang="0">
                      <a:pos x="51" y="13"/>
                    </a:cxn>
                    <a:cxn ang="0">
                      <a:pos x="0" y="0"/>
                    </a:cxn>
                    <a:cxn ang="0">
                      <a:pos x="12" y="32"/>
                    </a:cxn>
                  </a:cxnLst>
                  <a:rect l="0" t="0" r="r" b="b"/>
                  <a:pathLst>
                    <a:path w="170" h="343">
                      <a:moveTo>
                        <a:pt x="12" y="32"/>
                      </a:moveTo>
                      <a:lnTo>
                        <a:pt x="12" y="68"/>
                      </a:lnTo>
                      <a:lnTo>
                        <a:pt x="24" y="111"/>
                      </a:lnTo>
                      <a:lnTo>
                        <a:pt x="40" y="166"/>
                      </a:lnTo>
                      <a:lnTo>
                        <a:pt x="55" y="230"/>
                      </a:lnTo>
                      <a:lnTo>
                        <a:pt x="83" y="258"/>
                      </a:lnTo>
                      <a:lnTo>
                        <a:pt x="67" y="300"/>
                      </a:lnTo>
                      <a:lnTo>
                        <a:pt x="75" y="322"/>
                      </a:lnTo>
                      <a:lnTo>
                        <a:pt x="95" y="320"/>
                      </a:lnTo>
                      <a:lnTo>
                        <a:pt x="142" y="343"/>
                      </a:lnTo>
                      <a:lnTo>
                        <a:pt x="170" y="324"/>
                      </a:lnTo>
                      <a:lnTo>
                        <a:pt x="147" y="265"/>
                      </a:lnTo>
                      <a:lnTo>
                        <a:pt x="109" y="175"/>
                      </a:lnTo>
                      <a:lnTo>
                        <a:pt x="140" y="181"/>
                      </a:lnTo>
                      <a:lnTo>
                        <a:pt x="98" y="122"/>
                      </a:lnTo>
                      <a:lnTo>
                        <a:pt x="64" y="76"/>
                      </a:lnTo>
                      <a:lnTo>
                        <a:pt x="51" y="13"/>
                      </a:lnTo>
                      <a:lnTo>
                        <a:pt x="0" y="0"/>
                      </a:lnTo>
                      <a:lnTo>
                        <a:pt x="12" y="32"/>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effectLst/>
                    <a:uLnTx/>
                    <a:uFillTx/>
                  </a:endParaRPr>
                </a:p>
              </p:txBody>
            </p:sp>
            <p:sp>
              <p:nvSpPr>
                <p:cNvPr id="425" name="Freeform 51"/>
                <p:cNvSpPr>
                  <a:spLocks/>
                </p:cNvSpPr>
                <p:nvPr/>
              </p:nvSpPr>
              <p:spPr bwMode="auto">
                <a:xfrm>
                  <a:off x="3623" y="2186"/>
                  <a:ext cx="431" cy="448"/>
                </a:xfrm>
                <a:custGeom>
                  <a:avLst/>
                  <a:gdLst/>
                  <a:ahLst/>
                  <a:cxnLst>
                    <a:cxn ang="0">
                      <a:pos x="1288" y="332"/>
                    </a:cxn>
                    <a:cxn ang="0">
                      <a:pos x="1194" y="407"/>
                    </a:cxn>
                    <a:cxn ang="0">
                      <a:pos x="1133" y="514"/>
                    </a:cxn>
                    <a:cxn ang="0">
                      <a:pos x="1133" y="605"/>
                    </a:cxn>
                    <a:cxn ang="0">
                      <a:pos x="1087" y="506"/>
                    </a:cxn>
                    <a:cxn ang="0">
                      <a:pos x="1023" y="419"/>
                    </a:cxn>
                    <a:cxn ang="0">
                      <a:pos x="920" y="372"/>
                    </a:cxn>
                    <a:cxn ang="0">
                      <a:pos x="920" y="478"/>
                    </a:cxn>
                    <a:cxn ang="0">
                      <a:pos x="892" y="604"/>
                    </a:cxn>
                    <a:cxn ang="0">
                      <a:pos x="861" y="683"/>
                    </a:cxn>
                    <a:cxn ang="0">
                      <a:pos x="809" y="747"/>
                    </a:cxn>
                    <a:cxn ang="0">
                      <a:pos x="723" y="810"/>
                    </a:cxn>
                    <a:cxn ang="0">
                      <a:pos x="651" y="889"/>
                    </a:cxn>
                    <a:cxn ang="0">
                      <a:pos x="541" y="964"/>
                    </a:cxn>
                    <a:cxn ang="0">
                      <a:pos x="537" y="1134"/>
                    </a:cxn>
                    <a:cxn ang="0">
                      <a:pos x="526" y="1264"/>
                    </a:cxn>
                    <a:cxn ang="0">
                      <a:pos x="443" y="1344"/>
                    </a:cxn>
                    <a:cxn ang="0">
                      <a:pos x="406" y="1264"/>
                    </a:cxn>
                    <a:cxn ang="0">
                      <a:pos x="300" y="1000"/>
                    </a:cxn>
                    <a:cxn ang="0">
                      <a:pos x="221" y="806"/>
                    </a:cxn>
                    <a:cxn ang="0">
                      <a:pos x="209" y="628"/>
                    </a:cxn>
                    <a:cxn ang="0">
                      <a:pos x="185" y="624"/>
                    </a:cxn>
                    <a:cxn ang="0">
                      <a:pos x="86" y="652"/>
                    </a:cxn>
                    <a:cxn ang="0">
                      <a:pos x="62" y="549"/>
                    </a:cxn>
                    <a:cxn ang="0">
                      <a:pos x="0" y="514"/>
                    </a:cxn>
                    <a:cxn ang="0">
                      <a:pos x="118" y="486"/>
                    </a:cxn>
                    <a:cxn ang="0">
                      <a:pos x="75" y="383"/>
                    </a:cxn>
                    <a:cxn ang="0">
                      <a:pos x="51" y="296"/>
                    </a:cxn>
                    <a:cxn ang="0">
                      <a:pos x="158" y="296"/>
                    </a:cxn>
                    <a:cxn ang="0">
                      <a:pos x="174" y="229"/>
                    </a:cxn>
                    <a:cxn ang="0">
                      <a:pos x="241" y="142"/>
                    </a:cxn>
                    <a:cxn ang="0">
                      <a:pos x="268" y="39"/>
                    </a:cxn>
                    <a:cxn ang="0">
                      <a:pos x="384" y="4"/>
                    </a:cxn>
                    <a:cxn ang="0">
                      <a:pos x="418" y="114"/>
                    </a:cxn>
                    <a:cxn ang="0">
                      <a:pos x="526" y="166"/>
                    </a:cxn>
                    <a:cxn ang="0">
                      <a:pos x="568" y="289"/>
                    </a:cxn>
                    <a:cxn ang="0">
                      <a:pos x="695" y="332"/>
                    </a:cxn>
                    <a:cxn ang="0">
                      <a:pos x="791" y="368"/>
                    </a:cxn>
                    <a:cxn ang="0">
                      <a:pos x="885" y="363"/>
                    </a:cxn>
                    <a:cxn ang="0">
                      <a:pos x="932" y="272"/>
                    </a:cxn>
                    <a:cxn ang="0">
                      <a:pos x="1058" y="295"/>
                    </a:cxn>
                    <a:cxn ang="0">
                      <a:pos x="1137" y="230"/>
                    </a:cxn>
                    <a:cxn ang="0">
                      <a:pos x="1261" y="257"/>
                    </a:cxn>
                  </a:cxnLst>
                  <a:rect l="0" t="0" r="r" b="b"/>
                  <a:pathLst>
                    <a:path w="1292" h="1344">
                      <a:moveTo>
                        <a:pt x="1292" y="305"/>
                      </a:moveTo>
                      <a:lnTo>
                        <a:pt x="1288" y="332"/>
                      </a:lnTo>
                      <a:lnTo>
                        <a:pt x="1229" y="359"/>
                      </a:lnTo>
                      <a:lnTo>
                        <a:pt x="1194" y="407"/>
                      </a:lnTo>
                      <a:lnTo>
                        <a:pt x="1174" y="471"/>
                      </a:lnTo>
                      <a:lnTo>
                        <a:pt x="1133" y="514"/>
                      </a:lnTo>
                      <a:lnTo>
                        <a:pt x="1133" y="605"/>
                      </a:lnTo>
                      <a:lnTo>
                        <a:pt x="1133" y="605"/>
                      </a:lnTo>
                      <a:lnTo>
                        <a:pt x="1106" y="581"/>
                      </a:lnTo>
                      <a:lnTo>
                        <a:pt x="1087" y="506"/>
                      </a:lnTo>
                      <a:lnTo>
                        <a:pt x="1078" y="451"/>
                      </a:lnTo>
                      <a:lnTo>
                        <a:pt x="1023" y="419"/>
                      </a:lnTo>
                      <a:lnTo>
                        <a:pt x="976" y="411"/>
                      </a:lnTo>
                      <a:lnTo>
                        <a:pt x="920" y="372"/>
                      </a:lnTo>
                      <a:lnTo>
                        <a:pt x="889" y="470"/>
                      </a:lnTo>
                      <a:lnTo>
                        <a:pt x="920" y="478"/>
                      </a:lnTo>
                      <a:lnTo>
                        <a:pt x="925" y="600"/>
                      </a:lnTo>
                      <a:lnTo>
                        <a:pt x="892" y="604"/>
                      </a:lnTo>
                      <a:lnTo>
                        <a:pt x="861" y="624"/>
                      </a:lnTo>
                      <a:lnTo>
                        <a:pt x="861" y="683"/>
                      </a:lnTo>
                      <a:lnTo>
                        <a:pt x="846" y="696"/>
                      </a:lnTo>
                      <a:lnTo>
                        <a:pt x="809" y="747"/>
                      </a:lnTo>
                      <a:lnTo>
                        <a:pt x="754" y="771"/>
                      </a:lnTo>
                      <a:lnTo>
                        <a:pt x="723" y="810"/>
                      </a:lnTo>
                      <a:lnTo>
                        <a:pt x="675" y="830"/>
                      </a:lnTo>
                      <a:lnTo>
                        <a:pt x="651" y="889"/>
                      </a:lnTo>
                      <a:lnTo>
                        <a:pt x="605" y="924"/>
                      </a:lnTo>
                      <a:lnTo>
                        <a:pt x="541" y="964"/>
                      </a:lnTo>
                      <a:lnTo>
                        <a:pt x="557" y="1126"/>
                      </a:lnTo>
                      <a:lnTo>
                        <a:pt x="537" y="1134"/>
                      </a:lnTo>
                      <a:lnTo>
                        <a:pt x="557" y="1209"/>
                      </a:lnTo>
                      <a:lnTo>
                        <a:pt x="526" y="1264"/>
                      </a:lnTo>
                      <a:lnTo>
                        <a:pt x="494" y="1316"/>
                      </a:lnTo>
                      <a:lnTo>
                        <a:pt x="443" y="1344"/>
                      </a:lnTo>
                      <a:lnTo>
                        <a:pt x="415" y="1323"/>
                      </a:lnTo>
                      <a:lnTo>
                        <a:pt x="406" y="1264"/>
                      </a:lnTo>
                      <a:lnTo>
                        <a:pt x="351" y="1138"/>
                      </a:lnTo>
                      <a:lnTo>
                        <a:pt x="300" y="1000"/>
                      </a:lnTo>
                      <a:lnTo>
                        <a:pt x="244" y="917"/>
                      </a:lnTo>
                      <a:lnTo>
                        <a:pt x="221" y="806"/>
                      </a:lnTo>
                      <a:lnTo>
                        <a:pt x="221" y="707"/>
                      </a:lnTo>
                      <a:lnTo>
                        <a:pt x="209" y="628"/>
                      </a:lnTo>
                      <a:lnTo>
                        <a:pt x="185" y="581"/>
                      </a:lnTo>
                      <a:lnTo>
                        <a:pt x="185" y="624"/>
                      </a:lnTo>
                      <a:lnTo>
                        <a:pt x="154" y="655"/>
                      </a:lnTo>
                      <a:lnTo>
                        <a:pt x="86" y="652"/>
                      </a:lnTo>
                      <a:lnTo>
                        <a:pt x="35" y="585"/>
                      </a:lnTo>
                      <a:lnTo>
                        <a:pt x="62" y="549"/>
                      </a:lnTo>
                      <a:lnTo>
                        <a:pt x="24" y="554"/>
                      </a:lnTo>
                      <a:lnTo>
                        <a:pt x="0" y="514"/>
                      </a:lnTo>
                      <a:lnTo>
                        <a:pt x="27" y="486"/>
                      </a:lnTo>
                      <a:lnTo>
                        <a:pt x="118" y="486"/>
                      </a:lnTo>
                      <a:lnTo>
                        <a:pt x="123" y="447"/>
                      </a:lnTo>
                      <a:lnTo>
                        <a:pt x="75" y="383"/>
                      </a:lnTo>
                      <a:lnTo>
                        <a:pt x="35" y="344"/>
                      </a:lnTo>
                      <a:lnTo>
                        <a:pt x="51" y="296"/>
                      </a:lnTo>
                      <a:lnTo>
                        <a:pt x="79" y="269"/>
                      </a:lnTo>
                      <a:lnTo>
                        <a:pt x="158" y="296"/>
                      </a:lnTo>
                      <a:lnTo>
                        <a:pt x="169" y="265"/>
                      </a:lnTo>
                      <a:lnTo>
                        <a:pt x="174" y="229"/>
                      </a:lnTo>
                      <a:lnTo>
                        <a:pt x="224" y="186"/>
                      </a:lnTo>
                      <a:lnTo>
                        <a:pt x="241" y="142"/>
                      </a:lnTo>
                      <a:lnTo>
                        <a:pt x="272" y="111"/>
                      </a:lnTo>
                      <a:lnTo>
                        <a:pt x="268" y="39"/>
                      </a:lnTo>
                      <a:lnTo>
                        <a:pt x="331" y="0"/>
                      </a:lnTo>
                      <a:lnTo>
                        <a:pt x="384" y="4"/>
                      </a:lnTo>
                      <a:lnTo>
                        <a:pt x="418" y="31"/>
                      </a:lnTo>
                      <a:lnTo>
                        <a:pt x="418" y="114"/>
                      </a:lnTo>
                      <a:lnTo>
                        <a:pt x="486" y="127"/>
                      </a:lnTo>
                      <a:lnTo>
                        <a:pt x="526" y="166"/>
                      </a:lnTo>
                      <a:lnTo>
                        <a:pt x="533" y="245"/>
                      </a:lnTo>
                      <a:lnTo>
                        <a:pt x="568" y="289"/>
                      </a:lnTo>
                      <a:lnTo>
                        <a:pt x="624" y="304"/>
                      </a:lnTo>
                      <a:lnTo>
                        <a:pt x="695" y="332"/>
                      </a:lnTo>
                      <a:lnTo>
                        <a:pt x="750" y="344"/>
                      </a:lnTo>
                      <a:lnTo>
                        <a:pt x="791" y="368"/>
                      </a:lnTo>
                      <a:lnTo>
                        <a:pt x="841" y="363"/>
                      </a:lnTo>
                      <a:lnTo>
                        <a:pt x="885" y="363"/>
                      </a:lnTo>
                      <a:lnTo>
                        <a:pt x="909" y="316"/>
                      </a:lnTo>
                      <a:lnTo>
                        <a:pt x="932" y="272"/>
                      </a:lnTo>
                      <a:lnTo>
                        <a:pt x="983" y="296"/>
                      </a:lnTo>
                      <a:lnTo>
                        <a:pt x="1058" y="295"/>
                      </a:lnTo>
                      <a:lnTo>
                        <a:pt x="1082" y="260"/>
                      </a:lnTo>
                      <a:lnTo>
                        <a:pt x="1137" y="230"/>
                      </a:lnTo>
                      <a:lnTo>
                        <a:pt x="1209" y="230"/>
                      </a:lnTo>
                      <a:lnTo>
                        <a:pt x="1261" y="257"/>
                      </a:lnTo>
                      <a:lnTo>
                        <a:pt x="1292" y="305"/>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26" name="Freeform 52"/>
                <p:cNvSpPr>
                  <a:spLocks/>
                </p:cNvSpPr>
                <p:nvPr/>
              </p:nvSpPr>
              <p:spPr bwMode="auto">
                <a:xfrm>
                  <a:off x="3623" y="2186"/>
                  <a:ext cx="431" cy="448"/>
                </a:xfrm>
                <a:custGeom>
                  <a:avLst/>
                  <a:gdLst/>
                  <a:ahLst/>
                  <a:cxnLst>
                    <a:cxn ang="0">
                      <a:pos x="1288" y="332"/>
                    </a:cxn>
                    <a:cxn ang="0">
                      <a:pos x="1194" y="407"/>
                    </a:cxn>
                    <a:cxn ang="0">
                      <a:pos x="1133" y="514"/>
                    </a:cxn>
                    <a:cxn ang="0">
                      <a:pos x="1133" y="605"/>
                    </a:cxn>
                    <a:cxn ang="0">
                      <a:pos x="1087" y="506"/>
                    </a:cxn>
                    <a:cxn ang="0">
                      <a:pos x="1023" y="419"/>
                    </a:cxn>
                    <a:cxn ang="0">
                      <a:pos x="920" y="372"/>
                    </a:cxn>
                    <a:cxn ang="0">
                      <a:pos x="920" y="478"/>
                    </a:cxn>
                    <a:cxn ang="0">
                      <a:pos x="892" y="604"/>
                    </a:cxn>
                    <a:cxn ang="0">
                      <a:pos x="861" y="683"/>
                    </a:cxn>
                    <a:cxn ang="0">
                      <a:pos x="809" y="747"/>
                    </a:cxn>
                    <a:cxn ang="0">
                      <a:pos x="723" y="810"/>
                    </a:cxn>
                    <a:cxn ang="0">
                      <a:pos x="651" y="889"/>
                    </a:cxn>
                    <a:cxn ang="0">
                      <a:pos x="541" y="964"/>
                    </a:cxn>
                    <a:cxn ang="0">
                      <a:pos x="537" y="1134"/>
                    </a:cxn>
                    <a:cxn ang="0">
                      <a:pos x="526" y="1264"/>
                    </a:cxn>
                    <a:cxn ang="0">
                      <a:pos x="443" y="1344"/>
                    </a:cxn>
                    <a:cxn ang="0">
                      <a:pos x="406" y="1264"/>
                    </a:cxn>
                    <a:cxn ang="0">
                      <a:pos x="300" y="1000"/>
                    </a:cxn>
                    <a:cxn ang="0">
                      <a:pos x="221" y="806"/>
                    </a:cxn>
                    <a:cxn ang="0">
                      <a:pos x="209" y="628"/>
                    </a:cxn>
                    <a:cxn ang="0">
                      <a:pos x="185" y="624"/>
                    </a:cxn>
                    <a:cxn ang="0">
                      <a:pos x="86" y="652"/>
                    </a:cxn>
                    <a:cxn ang="0">
                      <a:pos x="62" y="549"/>
                    </a:cxn>
                    <a:cxn ang="0">
                      <a:pos x="0" y="514"/>
                    </a:cxn>
                    <a:cxn ang="0">
                      <a:pos x="118" y="486"/>
                    </a:cxn>
                    <a:cxn ang="0">
                      <a:pos x="75" y="383"/>
                    </a:cxn>
                    <a:cxn ang="0">
                      <a:pos x="51" y="296"/>
                    </a:cxn>
                    <a:cxn ang="0">
                      <a:pos x="158" y="296"/>
                    </a:cxn>
                    <a:cxn ang="0">
                      <a:pos x="174" y="229"/>
                    </a:cxn>
                    <a:cxn ang="0">
                      <a:pos x="241" y="142"/>
                    </a:cxn>
                    <a:cxn ang="0">
                      <a:pos x="268" y="39"/>
                    </a:cxn>
                    <a:cxn ang="0">
                      <a:pos x="384" y="4"/>
                    </a:cxn>
                    <a:cxn ang="0">
                      <a:pos x="418" y="114"/>
                    </a:cxn>
                    <a:cxn ang="0">
                      <a:pos x="526" y="166"/>
                    </a:cxn>
                    <a:cxn ang="0">
                      <a:pos x="568" y="289"/>
                    </a:cxn>
                    <a:cxn ang="0">
                      <a:pos x="695" y="332"/>
                    </a:cxn>
                    <a:cxn ang="0">
                      <a:pos x="791" y="368"/>
                    </a:cxn>
                    <a:cxn ang="0">
                      <a:pos x="885" y="363"/>
                    </a:cxn>
                    <a:cxn ang="0">
                      <a:pos x="932" y="272"/>
                    </a:cxn>
                    <a:cxn ang="0">
                      <a:pos x="1058" y="295"/>
                    </a:cxn>
                    <a:cxn ang="0">
                      <a:pos x="1137" y="230"/>
                    </a:cxn>
                    <a:cxn ang="0">
                      <a:pos x="1261" y="257"/>
                    </a:cxn>
                  </a:cxnLst>
                  <a:rect l="0" t="0" r="r" b="b"/>
                  <a:pathLst>
                    <a:path w="1292" h="1344">
                      <a:moveTo>
                        <a:pt x="1292" y="305"/>
                      </a:moveTo>
                      <a:lnTo>
                        <a:pt x="1288" y="332"/>
                      </a:lnTo>
                      <a:lnTo>
                        <a:pt x="1229" y="359"/>
                      </a:lnTo>
                      <a:lnTo>
                        <a:pt x="1194" y="407"/>
                      </a:lnTo>
                      <a:lnTo>
                        <a:pt x="1174" y="471"/>
                      </a:lnTo>
                      <a:lnTo>
                        <a:pt x="1133" y="514"/>
                      </a:lnTo>
                      <a:lnTo>
                        <a:pt x="1133" y="605"/>
                      </a:lnTo>
                      <a:lnTo>
                        <a:pt x="1133" y="605"/>
                      </a:lnTo>
                      <a:lnTo>
                        <a:pt x="1106" y="581"/>
                      </a:lnTo>
                      <a:lnTo>
                        <a:pt x="1087" y="506"/>
                      </a:lnTo>
                      <a:lnTo>
                        <a:pt x="1078" y="451"/>
                      </a:lnTo>
                      <a:lnTo>
                        <a:pt x="1023" y="419"/>
                      </a:lnTo>
                      <a:lnTo>
                        <a:pt x="976" y="411"/>
                      </a:lnTo>
                      <a:lnTo>
                        <a:pt x="920" y="372"/>
                      </a:lnTo>
                      <a:lnTo>
                        <a:pt x="889" y="470"/>
                      </a:lnTo>
                      <a:lnTo>
                        <a:pt x="920" y="478"/>
                      </a:lnTo>
                      <a:lnTo>
                        <a:pt x="925" y="600"/>
                      </a:lnTo>
                      <a:lnTo>
                        <a:pt x="892" y="604"/>
                      </a:lnTo>
                      <a:lnTo>
                        <a:pt x="861" y="624"/>
                      </a:lnTo>
                      <a:lnTo>
                        <a:pt x="861" y="683"/>
                      </a:lnTo>
                      <a:lnTo>
                        <a:pt x="846" y="696"/>
                      </a:lnTo>
                      <a:lnTo>
                        <a:pt x="809" y="747"/>
                      </a:lnTo>
                      <a:lnTo>
                        <a:pt x="754" y="771"/>
                      </a:lnTo>
                      <a:lnTo>
                        <a:pt x="723" y="810"/>
                      </a:lnTo>
                      <a:lnTo>
                        <a:pt x="675" y="830"/>
                      </a:lnTo>
                      <a:lnTo>
                        <a:pt x="651" y="889"/>
                      </a:lnTo>
                      <a:lnTo>
                        <a:pt x="605" y="924"/>
                      </a:lnTo>
                      <a:lnTo>
                        <a:pt x="541" y="964"/>
                      </a:lnTo>
                      <a:lnTo>
                        <a:pt x="557" y="1126"/>
                      </a:lnTo>
                      <a:lnTo>
                        <a:pt x="537" y="1134"/>
                      </a:lnTo>
                      <a:lnTo>
                        <a:pt x="557" y="1209"/>
                      </a:lnTo>
                      <a:lnTo>
                        <a:pt x="526" y="1264"/>
                      </a:lnTo>
                      <a:lnTo>
                        <a:pt x="494" y="1316"/>
                      </a:lnTo>
                      <a:lnTo>
                        <a:pt x="443" y="1344"/>
                      </a:lnTo>
                      <a:lnTo>
                        <a:pt x="415" y="1323"/>
                      </a:lnTo>
                      <a:lnTo>
                        <a:pt x="406" y="1264"/>
                      </a:lnTo>
                      <a:lnTo>
                        <a:pt x="351" y="1138"/>
                      </a:lnTo>
                      <a:lnTo>
                        <a:pt x="300" y="1000"/>
                      </a:lnTo>
                      <a:lnTo>
                        <a:pt x="244" y="917"/>
                      </a:lnTo>
                      <a:lnTo>
                        <a:pt x="221" y="806"/>
                      </a:lnTo>
                      <a:lnTo>
                        <a:pt x="221" y="707"/>
                      </a:lnTo>
                      <a:lnTo>
                        <a:pt x="209" y="628"/>
                      </a:lnTo>
                      <a:lnTo>
                        <a:pt x="185" y="581"/>
                      </a:lnTo>
                      <a:lnTo>
                        <a:pt x="185" y="624"/>
                      </a:lnTo>
                      <a:lnTo>
                        <a:pt x="154" y="655"/>
                      </a:lnTo>
                      <a:lnTo>
                        <a:pt x="86" y="652"/>
                      </a:lnTo>
                      <a:lnTo>
                        <a:pt x="35" y="585"/>
                      </a:lnTo>
                      <a:lnTo>
                        <a:pt x="62" y="549"/>
                      </a:lnTo>
                      <a:lnTo>
                        <a:pt x="24" y="554"/>
                      </a:lnTo>
                      <a:lnTo>
                        <a:pt x="0" y="514"/>
                      </a:lnTo>
                      <a:lnTo>
                        <a:pt x="27" y="486"/>
                      </a:lnTo>
                      <a:lnTo>
                        <a:pt x="118" y="486"/>
                      </a:lnTo>
                      <a:lnTo>
                        <a:pt x="123" y="447"/>
                      </a:lnTo>
                      <a:lnTo>
                        <a:pt x="75" y="383"/>
                      </a:lnTo>
                      <a:lnTo>
                        <a:pt x="35" y="344"/>
                      </a:lnTo>
                      <a:lnTo>
                        <a:pt x="51" y="296"/>
                      </a:lnTo>
                      <a:lnTo>
                        <a:pt x="79" y="269"/>
                      </a:lnTo>
                      <a:lnTo>
                        <a:pt x="158" y="296"/>
                      </a:lnTo>
                      <a:lnTo>
                        <a:pt x="169" y="265"/>
                      </a:lnTo>
                      <a:lnTo>
                        <a:pt x="174" y="229"/>
                      </a:lnTo>
                      <a:lnTo>
                        <a:pt x="224" y="186"/>
                      </a:lnTo>
                      <a:lnTo>
                        <a:pt x="241" y="142"/>
                      </a:lnTo>
                      <a:lnTo>
                        <a:pt x="272" y="111"/>
                      </a:lnTo>
                      <a:lnTo>
                        <a:pt x="268" y="39"/>
                      </a:lnTo>
                      <a:lnTo>
                        <a:pt x="331" y="0"/>
                      </a:lnTo>
                      <a:lnTo>
                        <a:pt x="384" y="4"/>
                      </a:lnTo>
                      <a:lnTo>
                        <a:pt x="418" y="31"/>
                      </a:lnTo>
                      <a:lnTo>
                        <a:pt x="418" y="114"/>
                      </a:lnTo>
                      <a:lnTo>
                        <a:pt x="486" y="127"/>
                      </a:lnTo>
                      <a:lnTo>
                        <a:pt x="526" y="166"/>
                      </a:lnTo>
                      <a:lnTo>
                        <a:pt x="533" y="245"/>
                      </a:lnTo>
                      <a:lnTo>
                        <a:pt x="568" y="289"/>
                      </a:lnTo>
                      <a:lnTo>
                        <a:pt x="624" y="304"/>
                      </a:lnTo>
                      <a:lnTo>
                        <a:pt x="695" y="332"/>
                      </a:lnTo>
                      <a:lnTo>
                        <a:pt x="750" y="344"/>
                      </a:lnTo>
                      <a:lnTo>
                        <a:pt x="791" y="368"/>
                      </a:lnTo>
                      <a:lnTo>
                        <a:pt x="841" y="363"/>
                      </a:lnTo>
                      <a:lnTo>
                        <a:pt x="885" y="363"/>
                      </a:lnTo>
                      <a:lnTo>
                        <a:pt x="909" y="316"/>
                      </a:lnTo>
                      <a:lnTo>
                        <a:pt x="932" y="272"/>
                      </a:lnTo>
                      <a:lnTo>
                        <a:pt x="983" y="296"/>
                      </a:lnTo>
                      <a:lnTo>
                        <a:pt x="1058" y="295"/>
                      </a:lnTo>
                      <a:lnTo>
                        <a:pt x="1082" y="260"/>
                      </a:lnTo>
                      <a:lnTo>
                        <a:pt x="1137" y="230"/>
                      </a:lnTo>
                      <a:lnTo>
                        <a:pt x="1209" y="230"/>
                      </a:lnTo>
                      <a:lnTo>
                        <a:pt x="1261" y="257"/>
                      </a:lnTo>
                      <a:lnTo>
                        <a:pt x="1292" y="305"/>
                      </a:lnTo>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27" name="Freeform 53"/>
                <p:cNvSpPr>
                  <a:spLocks/>
                </p:cNvSpPr>
                <p:nvPr/>
              </p:nvSpPr>
              <p:spPr bwMode="auto">
                <a:xfrm>
                  <a:off x="3919" y="2310"/>
                  <a:ext cx="82" cy="91"/>
                </a:xfrm>
                <a:custGeom>
                  <a:avLst/>
                  <a:gdLst/>
                  <a:ahLst/>
                  <a:cxnLst>
                    <a:cxn ang="0">
                      <a:pos x="244" y="233"/>
                    </a:cxn>
                    <a:cxn ang="0">
                      <a:pos x="226" y="272"/>
                    </a:cxn>
                    <a:cxn ang="0">
                      <a:pos x="198" y="262"/>
                    </a:cxn>
                    <a:cxn ang="0">
                      <a:pos x="164" y="213"/>
                    </a:cxn>
                    <a:cxn ang="0">
                      <a:pos x="170" y="169"/>
                    </a:cxn>
                    <a:cxn ang="0">
                      <a:pos x="143" y="130"/>
                    </a:cxn>
                    <a:cxn ang="0">
                      <a:pos x="130" y="165"/>
                    </a:cxn>
                    <a:cxn ang="0">
                      <a:pos x="91" y="186"/>
                    </a:cxn>
                    <a:cxn ang="0">
                      <a:pos x="87" y="237"/>
                    </a:cxn>
                    <a:cxn ang="0">
                      <a:pos x="36" y="228"/>
                    </a:cxn>
                    <a:cxn ang="0">
                      <a:pos x="31" y="106"/>
                    </a:cxn>
                    <a:cxn ang="0">
                      <a:pos x="0" y="98"/>
                    </a:cxn>
                    <a:cxn ang="0">
                      <a:pos x="31" y="0"/>
                    </a:cxn>
                    <a:cxn ang="0">
                      <a:pos x="87" y="39"/>
                    </a:cxn>
                    <a:cxn ang="0">
                      <a:pos x="134" y="47"/>
                    </a:cxn>
                    <a:cxn ang="0">
                      <a:pos x="189" y="79"/>
                    </a:cxn>
                    <a:cxn ang="0">
                      <a:pos x="198" y="134"/>
                    </a:cxn>
                    <a:cxn ang="0">
                      <a:pos x="217" y="209"/>
                    </a:cxn>
                    <a:cxn ang="0">
                      <a:pos x="244" y="233"/>
                    </a:cxn>
                  </a:cxnLst>
                  <a:rect l="0" t="0" r="r" b="b"/>
                  <a:pathLst>
                    <a:path w="244" h="272">
                      <a:moveTo>
                        <a:pt x="244" y="233"/>
                      </a:moveTo>
                      <a:lnTo>
                        <a:pt x="226" y="272"/>
                      </a:lnTo>
                      <a:lnTo>
                        <a:pt x="198" y="262"/>
                      </a:lnTo>
                      <a:lnTo>
                        <a:pt x="164" y="213"/>
                      </a:lnTo>
                      <a:lnTo>
                        <a:pt x="170" y="169"/>
                      </a:lnTo>
                      <a:lnTo>
                        <a:pt x="143" y="130"/>
                      </a:lnTo>
                      <a:lnTo>
                        <a:pt x="130" y="165"/>
                      </a:lnTo>
                      <a:lnTo>
                        <a:pt x="91" y="186"/>
                      </a:lnTo>
                      <a:lnTo>
                        <a:pt x="87" y="237"/>
                      </a:lnTo>
                      <a:lnTo>
                        <a:pt x="36" y="228"/>
                      </a:lnTo>
                      <a:lnTo>
                        <a:pt x="31" y="106"/>
                      </a:lnTo>
                      <a:lnTo>
                        <a:pt x="0" y="98"/>
                      </a:lnTo>
                      <a:lnTo>
                        <a:pt x="31" y="0"/>
                      </a:lnTo>
                      <a:lnTo>
                        <a:pt x="87" y="39"/>
                      </a:lnTo>
                      <a:lnTo>
                        <a:pt x="134" y="47"/>
                      </a:lnTo>
                      <a:lnTo>
                        <a:pt x="189" y="79"/>
                      </a:lnTo>
                      <a:lnTo>
                        <a:pt x="198" y="134"/>
                      </a:lnTo>
                      <a:lnTo>
                        <a:pt x="217" y="209"/>
                      </a:lnTo>
                      <a:lnTo>
                        <a:pt x="244" y="233"/>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28" name="Freeform 54"/>
                <p:cNvSpPr>
                  <a:spLocks/>
                </p:cNvSpPr>
                <p:nvPr/>
              </p:nvSpPr>
              <p:spPr bwMode="auto">
                <a:xfrm>
                  <a:off x="3919" y="2310"/>
                  <a:ext cx="82" cy="91"/>
                </a:xfrm>
                <a:custGeom>
                  <a:avLst/>
                  <a:gdLst/>
                  <a:ahLst/>
                  <a:cxnLst>
                    <a:cxn ang="0">
                      <a:pos x="244" y="233"/>
                    </a:cxn>
                    <a:cxn ang="0">
                      <a:pos x="226" y="272"/>
                    </a:cxn>
                    <a:cxn ang="0">
                      <a:pos x="198" y="262"/>
                    </a:cxn>
                    <a:cxn ang="0">
                      <a:pos x="164" y="213"/>
                    </a:cxn>
                    <a:cxn ang="0">
                      <a:pos x="170" y="169"/>
                    </a:cxn>
                    <a:cxn ang="0">
                      <a:pos x="143" y="130"/>
                    </a:cxn>
                    <a:cxn ang="0">
                      <a:pos x="130" y="165"/>
                    </a:cxn>
                    <a:cxn ang="0">
                      <a:pos x="91" y="186"/>
                    </a:cxn>
                    <a:cxn ang="0">
                      <a:pos x="87" y="237"/>
                    </a:cxn>
                    <a:cxn ang="0">
                      <a:pos x="36" y="228"/>
                    </a:cxn>
                    <a:cxn ang="0">
                      <a:pos x="31" y="106"/>
                    </a:cxn>
                    <a:cxn ang="0">
                      <a:pos x="0" y="98"/>
                    </a:cxn>
                    <a:cxn ang="0">
                      <a:pos x="31" y="0"/>
                    </a:cxn>
                    <a:cxn ang="0">
                      <a:pos x="87" y="39"/>
                    </a:cxn>
                    <a:cxn ang="0">
                      <a:pos x="134" y="47"/>
                    </a:cxn>
                    <a:cxn ang="0">
                      <a:pos x="189" y="79"/>
                    </a:cxn>
                    <a:cxn ang="0">
                      <a:pos x="198" y="134"/>
                    </a:cxn>
                    <a:cxn ang="0">
                      <a:pos x="217" y="209"/>
                    </a:cxn>
                    <a:cxn ang="0">
                      <a:pos x="244" y="233"/>
                    </a:cxn>
                  </a:cxnLst>
                  <a:rect l="0" t="0" r="r" b="b"/>
                  <a:pathLst>
                    <a:path w="244" h="272">
                      <a:moveTo>
                        <a:pt x="244" y="233"/>
                      </a:moveTo>
                      <a:lnTo>
                        <a:pt x="226" y="272"/>
                      </a:lnTo>
                      <a:lnTo>
                        <a:pt x="198" y="262"/>
                      </a:lnTo>
                      <a:lnTo>
                        <a:pt x="164" y="213"/>
                      </a:lnTo>
                      <a:lnTo>
                        <a:pt x="170" y="169"/>
                      </a:lnTo>
                      <a:lnTo>
                        <a:pt x="143" y="130"/>
                      </a:lnTo>
                      <a:lnTo>
                        <a:pt x="130" y="165"/>
                      </a:lnTo>
                      <a:lnTo>
                        <a:pt x="91" y="186"/>
                      </a:lnTo>
                      <a:lnTo>
                        <a:pt x="87" y="237"/>
                      </a:lnTo>
                      <a:lnTo>
                        <a:pt x="36" y="228"/>
                      </a:lnTo>
                      <a:lnTo>
                        <a:pt x="31" y="106"/>
                      </a:lnTo>
                      <a:lnTo>
                        <a:pt x="0" y="98"/>
                      </a:lnTo>
                      <a:lnTo>
                        <a:pt x="31" y="0"/>
                      </a:lnTo>
                      <a:lnTo>
                        <a:pt x="87" y="39"/>
                      </a:lnTo>
                      <a:lnTo>
                        <a:pt x="134" y="47"/>
                      </a:lnTo>
                      <a:lnTo>
                        <a:pt x="189" y="79"/>
                      </a:lnTo>
                      <a:lnTo>
                        <a:pt x="198" y="134"/>
                      </a:lnTo>
                      <a:lnTo>
                        <a:pt x="217" y="209"/>
                      </a:lnTo>
                      <a:lnTo>
                        <a:pt x="244" y="233"/>
                      </a:lnTo>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29" name="Freeform 55"/>
                <p:cNvSpPr>
                  <a:spLocks/>
                </p:cNvSpPr>
                <p:nvPr/>
              </p:nvSpPr>
              <p:spPr bwMode="auto">
                <a:xfrm>
                  <a:off x="2432" y="2136"/>
                  <a:ext cx="156" cy="147"/>
                </a:xfrm>
                <a:custGeom>
                  <a:avLst/>
                  <a:gdLst/>
                  <a:ahLst/>
                  <a:cxnLst>
                    <a:cxn ang="0">
                      <a:pos x="375" y="61"/>
                    </a:cxn>
                    <a:cxn ang="0">
                      <a:pos x="428" y="51"/>
                    </a:cxn>
                    <a:cxn ang="0">
                      <a:pos x="463" y="87"/>
                    </a:cxn>
                    <a:cxn ang="0">
                      <a:pos x="439" y="130"/>
                    </a:cxn>
                    <a:cxn ang="0">
                      <a:pos x="467" y="146"/>
                    </a:cxn>
                    <a:cxn ang="0">
                      <a:pos x="447" y="225"/>
                    </a:cxn>
                    <a:cxn ang="0">
                      <a:pos x="395" y="229"/>
                    </a:cxn>
                    <a:cxn ang="0">
                      <a:pos x="388" y="260"/>
                    </a:cxn>
                    <a:cxn ang="0">
                      <a:pos x="412" y="284"/>
                    </a:cxn>
                    <a:cxn ang="0">
                      <a:pos x="353" y="336"/>
                    </a:cxn>
                    <a:cxn ang="0">
                      <a:pos x="312" y="375"/>
                    </a:cxn>
                    <a:cxn ang="0">
                      <a:pos x="277" y="395"/>
                    </a:cxn>
                    <a:cxn ang="0">
                      <a:pos x="246" y="395"/>
                    </a:cxn>
                    <a:cxn ang="0">
                      <a:pos x="233" y="418"/>
                    </a:cxn>
                    <a:cxn ang="0">
                      <a:pos x="198" y="415"/>
                    </a:cxn>
                    <a:cxn ang="0">
                      <a:pos x="194" y="442"/>
                    </a:cxn>
                    <a:cxn ang="0">
                      <a:pos x="147" y="442"/>
                    </a:cxn>
                    <a:cxn ang="0">
                      <a:pos x="149" y="420"/>
                    </a:cxn>
                    <a:cxn ang="0">
                      <a:pos x="118" y="420"/>
                    </a:cxn>
                    <a:cxn ang="0">
                      <a:pos x="0" y="420"/>
                    </a:cxn>
                    <a:cxn ang="0">
                      <a:pos x="31" y="381"/>
                    </a:cxn>
                    <a:cxn ang="0">
                      <a:pos x="55" y="368"/>
                    </a:cxn>
                    <a:cxn ang="0">
                      <a:pos x="79" y="341"/>
                    </a:cxn>
                    <a:cxn ang="0">
                      <a:pos x="98" y="202"/>
                    </a:cxn>
                    <a:cxn ang="0">
                      <a:pos x="114" y="159"/>
                    </a:cxn>
                    <a:cxn ang="0">
                      <a:pos x="134" y="162"/>
                    </a:cxn>
                    <a:cxn ang="0">
                      <a:pos x="138" y="131"/>
                    </a:cxn>
                    <a:cxn ang="0">
                      <a:pos x="213" y="127"/>
                    </a:cxn>
                    <a:cxn ang="0">
                      <a:pos x="213" y="92"/>
                    </a:cxn>
                    <a:cxn ang="0">
                      <a:pos x="241" y="61"/>
                    </a:cxn>
                    <a:cxn ang="0">
                      <a:pos x="256" y="33"/>
                    </a:cxn>
                    <a:cxn ang="0">
                      <a:pos x="268" y="0"/>
                    </a:cxn>
                    <a:cxn ang="0">
                      <a:pos x="304" y="24"/>
                    </a:cxn>
                    <a:cxn ang="0">
                      <a:pos x="343" y="28"/>
                    </a:cxn>
                    <a:cxn ang="0">
                      <a:pos x="375" y="61"/>
                    </a:cxn>
                  </a:cxnLst>
                  <a:rect l="0" t="0" r="r" b="b"/>
                  <a:pathLst>
                    <a:path w="467" h="442">
                      <a:moveTo>
                        <a:pt x="375" y="61"/>
                      </a:moveTo>
                      <a:lnTo>
                        <a:pt x="428" y="51"/>
                      </a:lnTo>
                      <a:lnTo>
                        <a:pt x="463" y="87"/>
                      </a:lnTo>
                      <a:lnTo>
                        <a:pt x="439" y="130"/>
                      </a:lnTo>
                      <a:lnTo>
                        <a:pt x="467" y="146"/>
                      </a:lnTo>
                      <a:lnTo>
                        <a:pt x="447" y="225"/>
                      </a:lnTo>
                      <a:lnTo>
                        <a:pt x="395" y="229"/>
                      </a:lnTo>
                      <a:lnTo>
                        <a:pt x="388" y="260"/>
                      </a:lnTo>
                      <a:lnTo>
                        <a:pt x="412" y="284"/>
                      </a:lnTo>
                      <a:lnTo>
                        <a:pt x="353" y="336"/>
                      </a:lnTo>
                      <a:lnTo>
                        <a:pt x="312" y="375"/>
                      </a:lnTo>
                      <a:lnTo>
                        <a:pt x="277" y="395"/>
                      </a:lnTo>
                      <a:lnTo>
                        <a:pt x="246" y="395"/>
                      </a:lnTo>
                      <a:lnTo>
                        <a:pt x="233" y="418"/>
                      </a:lnTo>
                      <a:lnTo>
                        <a:pt x="198" y="415"/>
                      </a:lnTo>
                      <a:lnTo>
                        <a:pt x="194" y="442"/>
                      </a:lnTo>
                      <a:lnTo>
                        <a:pt x="147" y="442"/>
                      </a:lnTo>
                      <a:lnTo>
                        <a:pt x="149" y="420"/>
                      </a:lnTo>
                      <a:lnTo>
                        <a:pt x="118" y="420"/>
                      </a:lnTo>
                      <a:lnTo>
                        <a:pt x="0" y="420"/>
                      </a:lnTo>
                      <a:lnTo>
                        <a:pt x="31" y="381"/>
                      </a:lnTo>
                      <a:lnTo>
                        <a:pt x="55" y="368"/>
                      </a:lnTo>
                      <a:lnTo>
                        <a:pt x="79" y="341"/>
                      </a:lnTo>
                      <a:lnTo>
                        <a:pt x="98" y="202"/>
                      </a:lnTo>
                      <a:lnTo>
                        <a:pt x="114" y="159"/>
                      </a:lnTo>
                      <a:lnTo>
                        <a:pt x="134" y="162"/>
                      </a:lnTo>
                      <a:lnTo>
                        <a:pt x="138" y="131"/>
                      </a:lnTo>
                      <a:lnTo>
                        <a:pt x="213" y="127"/>
                      </a:lnTo>
                      <a:lnTo>
                        <a:pt x="213" y="92"/>
                      </a:lnTo>
                      <a:lnTo>
                        <a:pt x="241" y="61"/>
                      </a:lnTo>
                      <a:lnTo>
                        <a:pt x="256" y="33"/>
                      </a:lnTo>
                      <a:lnTo>
                        <a:pt x="268" y="0"/>
                      </a:lnTo>
                      <a:lnTo>
                        <a:pt x="304" y="24"/>
                      </a:lnTo>
                      <a:lnTo>
                        <a:pt x="343" y="28"/>
                      </a:lnTo>
                      <a:lnTo>
                        <a:pt x="375" y="61"/>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30" name="Freeform 56"/>
                <p:cNvSpPr>
                  <a:spLocks/>
                </p:cNvSpPr>
                <p:nvPr/>
              </p:nvSpPr>
              <p:spPr bwMode="auto">
                <a:xfrm>
                  <a:off x="2432" y="2136"/>
                  <a:ext cx="156" cy="147"/>
                </a:xfrm>
                <a:custGeom>
                  <a:avLst/>
                  <a:gdLst/>
                  <a:ahLst/>
                  <a:cxnLst>
                    <a:cxn ang="0">
                      <a:pos x="375" y="61"/>
                    </a:cxn>
                    <a:cxn ang="0">
                      <a:pos x="428" y="51"/>
                    </a:cxn>
                    <a:cxn ang="0">
                      <a:pos x="463" y="87"/>
                    </a:cxn>
                    <a:cxn ang="0">
                      <a:pos x="439" y="130"/>
                    </a:cxn>
                    <a:cxn ang="0">
                      <a:pos x="467" y="146"/>
                    </a:cxn>
                    <a:cxn ang="0">
                      <a:pos x="447" y="225"/>
                    </a:cxn>
                    <a:cxn ang="0">
                      <a:pos x="395" y="229"/>
                    </a:cxn>
                    <a:cxn ang="0">
                      <a:pos x="388" y="260"/>
                    </a:cxn>
                    <a:cxn ang="0">
                      <a:pos x="412" y="284"/>
                    </a:cxn>
                    <a:cxn ang="0">
                      <a:pos x="353" y="336"/>
                    </a:cxn>
                    <a:cxn ang="0">
                      <a:pos x="312" y="375"/>
                    </a:cxn>
                    <a:cxn ang="0">
                      <a:pos x="277" y="395"/>
                    </a:cxn>
                    <a:cxn ang="0">
                      <a:pos x="246" y="395"/>
                    </a:cxn>
                    <a:cxn ang="0">
                      <a:pos x="233" y="418"/>
                    </a:cxn>
                    <a:cxn ang="0">
                      <a:pos x="198" y="415"/>
                    </a:cxn>
                    <a:cxn ang="0">
                      <a:pos x="194" y="442"/>
                    </a:cxn>
                    <a:cxn ang="0">
                      <a:pos x="147" y="442"/>
                    </a:cxn>
                    <a:cxn ang="0">
                      <a:pos x="149" y="420"/>
                    </a:cxn>
                    <a:cxn ang="0">
                      <a:pos x="118" y="420"/>
                    </a:cxn>
                    <a:cxn ang="0">
                      <a:pos x="0" y="420"/>
                    </a:cxn>
                    <a:cxn ang="0">
                      <a:pos x="31" y="381"/>
                    </a:cxn>
                    <a:cxn ang="0">
                      <a:pos x="55" y="368"/>
                    </a:cxn>
                    <a:cxn ang="0">
                      <a:pos x="79" y="341"/>
                    </a:cxn>
                    <a:cxn ang="0">
                      <a:pos x="98" y="202"/>
                    </a:cxn>
                    <a:cxn ang="0">
                      <a:pos x="114" y="159"/>
                    </a:cxn>
                    <a:cxn ang="0">
                      <a:pos x="134" y="162"/>
                    </a:cxn>
                    <a:cxn ang="0">
                      <a:pos x="138" y="131"/>
                    </a:cxn>
                    <a:cxn ang="0">
                      <a:pos x="213" y="127"/>
                    </a:cxn>
                    <a:cxn ang="0">
                      <a:pos x="213" y="92"/>
                    </a:cxn>
                    <a:cxn ang="0">
                      <a:pos x="241" y="61"/>
                    </a:cxn>
                    <a:cxn ang="0">
                      <a:pos x="256" y="33"/>
                    </a:cxn>
                    <a:cxn ang="0">
                      <a:pos x="268" y="0"/>
                    </a:cxn>
                    <a:cxn ang="0">
                      <a:pos x="304" y="24"/>
                    </a:cxn>
                    <a:cxn ang="0">
                      <a:pos x="343" y="28"/>
                    </a:cxn>
                    <a:cxn ang="0">
                      <a:pos x="375" y="61"/>
                    </a:cxn>
                  </a:cxnLst>
                  <a:rect l="0" t="0" r="r" b="b"/>
                  <a:pathLst>
                    <a:path w="467" h="442">
                      <a:moveTo>
                        <a:pt x="375" y="61"/>
                      </a:moveTo>
                      <a:lnTo>
                        <a:pt x="428" y="51"/>
                      </a:lnTo>
                      <a:lnTo>
                        <a:pt x="463" y="87"/>
                      </a:lnTo>
                      <a:lnTo>
                        <a:pt x="439" y="130"/>
                      </a:lnTo>
                      <a:lnTo>
                        <a:pt x="467" y="146"/>
                      </a:lnTo>
                      <a:lnTo>
                        <a:pt x="447" y="225"/>
                      </a:lnTo>
                      <a:lnTo>
                        <a:pt x="395" y="229"/>
                      </a:lnTo>
                      <a:lnTo>
                        <a:pt x="388" y="260"/>
                      </a:lnTo>
                      <a:lnTo>
                        <a:pt x="412" y="284"/>
                      </a:lnTo>
                      <a:lnTo>
                        <a:pt x="353" y="336"/>
                      </a:lnTo>
                      <a:lnTo>
                        <a:pt x="312" y="375"/>
                      </a:lnTo>
                      <a:lnTo>
                        <a:pt x="277" y="395"/>
                      </a:lnTo>
                      <a:lnTo>
                        <a:pt x="246" y="395"/>
                      </a:lnTo>
                      <a:lnTo>
                        <a:pt x="233" y="418"/>
                      </a:lnTo>
                      <a:lnTo>
                        <a:pt x="198" y="415"/>
                      </a:lnTo>
                      <a:lnTo>
                        <a:pt x="194" y="442"/>
                      </a:lnTo>
                      <a:lnTo>
                        <a:pt x="147" y="442"/>
                      </a:lnTo>
                      <a:lnTo>
                        <a:pt x="149" y="420"/>
                      </a:lnTo>
                      <a:lnTo>
                        <a:pt x="118" y="420"/>
                      </a:lnTo>
                      <a:lnTo>
                        <a:pt x="0" y="420"/>
                      </a:lnTo>
                      <a:lnTo>
                        <a:pt x="31" y="381"/>
                      </a:lnTo>
                      <a:lnTo>
                        <a:pt x="55" y="368"/>
                      </a:lnTo>
                      <a:lnTo>
                        <a:pt x="79" y="341"/>
                      </a:lnTo>
                      <a:lnTo>
                        <a:pt x="98" y="202"/>
                      </a:lnTo>
                      <a:lnTo>
                        <a:pt x="114" y="159"/>
                      </a:lnTo>
                      <a:lnTo>
                        <a:pt x="134" y="162"/>
                      </a:lnTo>
                      <a:lnTo>
                        <a:pt x="138" y="131"/>
                      </a:lnTo>
                      <a:lnTo>
                        <a:pt x="213" y="127"/>
                      </a:lnTo>
                      <a:lnTo>
                        <a:pt x="213" y="92"/>
                      </a:lnTo>
                      <a:lnTo>
                        <a:pt x="241" y="61"/>
                      </a:lnTo>
                      <a:lnTo>
                        <a:pt x="256" y="33"/>
                      </a:lnTo>
                      <a:lnTo>
                        <a:pt x="268" y="0"/>
                      </a:lnTo>
                      <a:lnTo>
                        <a:pt x="304" y="24"/>
                      </a:lnTo>
                      <a:lnTo>
                        <a:pt x="343" y="28"/>
                      </a:lnTo>
                      <a:lnTo>
                        <a:pt x="375" y="61"/>
                      </a:lnTo>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31" name="Freeform 57"/>
                <p:cNvSpPr>
                  <a:spLocks/>
                </p:cNvSpPr>
                <p:nvPr/>
              </p:nvSpPr>
              <p:spPr bwMode="auto">
                <a:xfrm>
                  <a:off x="2481" y="2111"/>
                  <a:ext cx="299" cy="337"/>
                </a:xfrm>
                <a:custGeom>
                  <a:avLst/>
                  <a:gdLst/>
                  <a:ahLst/>
                  <a:cxnLst>
                    <a:cxn ang="0">
                      <a:pos x="281" y="127"/>
                    </a:cxn>
                    <a:cxn ang="0">
                      <a:pos x="316" y="163"/>
                    </a:cxn>
                    <a:cxn ang="0">
                      <a:pos x="292" y="206"/>
                    </a:cxn>
                    <a:cxn ang="0">
                      <a:pos x="320" y="222"/>
                    </a:cxn>
                    <a:cxn ang="0">
                      <a:pos x="300" y="301"/>
                    </a:cxn>
                    <a:cxn ang="0">
                      <a:pos x="248" y="305"/>
                    </a:cxn>
                    <a:cxn ang="0">
                      <a:pos x="241" y="336"/>
                    </a:cxn>
                    <a:cxn ang="0">
                      <a:pos x="265" y="360"/>
                    </a:cxn>
                    <a:cxn ang="0">
                      <a:pos x="206" y="412"/>
                    </a:cxn>
                    <a:cxn ang="0">
                      <a:pos x="165" y="451"/>
                    </a:cxn>
                    <a:cxn ang="0">
                      <a:pos x="130" y="471"/>
                    </a:cxn>
                    <a:cxn ang="0">
                      <a:pos x="99" y="471"/>
                    </a:cxn>
                    <a:cxn ang="0">
                      <a:pos x="86" y="494"/>
                    </a:cxn>
                    <a:cxn ang="0">
                      <a:pos x="51" y="491"/>
                    </a:cxn>
                    <a:cxn ang="0">
                      <a:pos x="47" y="518"/>
                    </a:cxn>
                    <a:cxn ang="0">
                      <a:pos x="0" y="518"/>
                    </a:cxn>
                    <a:cxn ang="0">
                      <a:pos x="94" y="633"/>
                    </a:cxn>
                    <a:cxn ang="0">
                      <a:pos x="142" y="664"/>
                    </a:cxn>
                    <a:cxn ang="0">
                      <a:pos x="458" y="918"/>
                    </a:cxn>
                    <a:cxn ang="0">
                      <a:pos x="502" y="938"/>
                    </a:cxn>
                    <a:cxn ang="0">
                      <a:pos x="513" y="1012"/>
                    </a:cxn>
                    <a:cxn ang="0">
                      <a:pos x="553" y="1004"/>
                    </a:cxn>
                    <a:cxn ang="0">
                      <a:pos x="558" y="979"/>
                    </a:cxn>
                    <a:cxn ang="0">
                      <a:pos x="634" y="975"/>
                    </a:cxn>
                    <a:cxn ang="0">
                      <a:pos x="665" y="940"/>
                    </a:cxn>
                    <a:cxn ang="0">
                      <a:pos x="693" y="924"/>
                    </a:cxn>
                    <a:cxn ang="0">
                      <a:pos x="700" y="893"/>
                    </a:cxn>
                    <a:cxn ang="0">
                      <a:pos x="776" y="869"/>
                    </a:cxn>
                    <a:cxn ang="0">
                      <a:pos x="796" y="837"/>
                    </a:cxn>
                    <a:cxn ang="0">
                      <a:pos x="835" y="806"/>
                    </a:cxn>
                    <a:cxn ang="0">
                      <a:pos x="882" y="786"/>
                    </a:cxn>
                    <a:cxn ang="0">
                      <a:pos x="897" y="767"/>
                    </a:cxn>
                    <a:cxn ang="0">
                      <a:pos x="889" y="719"/>
                    </a:cxn>
                    <a:cxn ang="0">
                      <a:pos x="818" y="708"/>
                    </a:cxn>
                    <a:cxn ang="0">
                      <a:pos x="794" y="684"/>
                    </a:cxn>
                    <a:cxn ang="0">
                      <a:pos x="791" y="629"/>
                    </a:cxn>
                    <a:cxn ang="0">
                      <a:pos x="802" y="321"/>
                    </a:cxn>
                    <a:cxn ang="0">
                      <a:pos x="774" y="320"/>
                    </a:cxn>
                    <a:cxn ang="0">
                      <a:pos x="763" y="270"/>
                    </a:cxn>
                    <a:cxn ang="0">
                      <a:pos x="723" y="253"/>
                    </a:cxn>
                    <a:cxn ang="0">
                      <a:pos x="703" y="202"/>
                    </a:cxn>
                    <a:cxn ang="0">
                      <a:pos x="715" y="154"/>
                    </a:cxn>
                    <a:cxn ang="0">
                      <a:pos x="758" y="139"/>
                    </a:cxn>
                    <a:cxn ang="0">
                      <a:pos x="735" y="103"/>
                    </a:cxn>
                    <a:cxn ang="0">
                      <a:pos x="743" y="68"/>
                    </a:cxn>
                    <a:cxn ang="0">
                      <a:pos x="763" y="68"/>
                    </a:cxn>
                    <a:cxn ang="0">
                      <a:pos x="754" y="9"/>
                    </a:cxn>
                    <a:cxn ang="0">
                      <a:pos x="617" y="0"/>
                    </a:cxn>
                    <a:cxn ang="0">
                      <a:pos x="555" y="7"/>
                    </a:cxn>
                    <a:cxn ang="0">
                      <a:pos x="503" y="27"/>
                    </a:cxn>
                    <a:cxn ang="0">
                      <a:pos x="404" y="35"/>
                    </a:cxn>
                    <a:cxn ang="0">
                      <a:pos x="369" y="66"/>
                    </a:cxn>
                    <a:cxn ang="0">
                      <a:pos x="301" y="79"/>
                    </a:cxn>
                    <a:cxn ang="0">
                      <a:pos x="281" y="127"/>
                    </a:cxn>
                  </a:cxnLst>
                  <a:rect l="0" t="0" r="r" b="b"/>
                  <a:pathLst>
                    <a:path w="897" h="1012">
                      <a:moveTo>
                        <a:pt x="281" y="127"/>
                      </a:moveTo>
                      <a:lnTo>
                        <a:pt x="316" y="163"/>
                      </a:lnTo>
                      <a:lnTo>
                        <a:pt x="292" y="206"/>
                      </a:lnTo>
                      <a:lnTo>
                        <a:pt x="320" y="222"/>
                      </a:lnTo>
                      <a:lnTo>
                        <a:pt x="300" y="301"/>
                      </a:lnTo>
                      <a:lnTo>
                        <a:pt x="248" y="305"/>
                      </a:lnTo>
                      <a:lnTo>
                        <a:pt x="241" y="336"/>
                      </a:lnTo>
                      <a:lnTo>
                        <a:pt x="265" y="360"/>
                      </a:lnTo>
                      <a:lnTo>
                        <a:pt x="206" y="412"/>
                      </a:lnTo>
                      <a:lnTo>
                        <a:pt x="165" y="451"/>
                      </a:lnTo>
                      <a:lnTo>
                        <a:pt x="130" y="471"/>
                      </a:lnTo>
                      <a:lnTo>
                        <a:pt x="99" y="471"/>
                      </a:lnTo>
                      <a:lnTo>
                        <a:pt x="86" y="494"/>
                      </a:lnTo>
                      <a:lnTo>
                        <a:pt x="51" y="491"/>
                      </a:lnTo>
                      <a:lnTo>
                        <a:pt x="47" y="518"/>
                      </a:lnTo>
                      <a:lnTo>
                        <a:pt x="0" y="518"/>
                      </a:lnTo>
                      <a:lnTo>
                        <a:pt x="94" y="633"/>
                      </a:lnTo>
                      <a:lnTo>
                        <a:pt x="142" y="664"/>
                      </a:lnTo>
                      <a:lnTo>
                        <a:pt x="458" y="918"/>
                      </a:lnTo>
                      <a:lnTo>
                        <a:pt x="502" y="938"/>
                      </a:lnTo>
                      <a:lnTo>
                        <a:pt x="513" y="1012"/>
                      </a:lnTo>
                      <a:lnTo>
                        <a:pt x="553" y="1004"/>
                      </a:lnTo>
                      <a:lnTo>
                        <a:pt x="558" y="979"/>
                      </a:lnTo>
                      <a:lnTo>
                        <a:pt x="634" y="975"/>
                      </a:lnTo>
                      <a:lnTo>
                        <a:pt x="665" y="940"/>
                      </a:lnTo>
                      <a:lnTo>
                        <a:pt x="693" y="924"/>
                      </a:lnTo>
                      <a:lnTo>
                        <a:pt x="700" y="893"/>
                      </a:lnTo>
                      <a:lnTo>
                        <a:pt x="776" y="869"/>
                      </a:lnTo>
                      <a:lnTo>
                        <a:pt x="796" y="837"/>
                      </a:lnTo>
                      <a:lnTo>
                        <a:pt x="835" y="806"/>
                      </a:lnTo>
                      <a:lnTo>
                        <a:pt x="882" y="786"/>
                      </a:lnTo>
                      <a:lnTo>
                        <a:pt x="897" y="767"/>
                      </a:lnTo>
                      <a:lnTo>
                        <a:pt x="889" y="719"/>
                      </a:lnTo>
                      <a:lnTo>
                        <a:pt x="818" y="708"/>
                      </a:lnTo>
                      <a:lnTo>
                        <a:pt x="794" y="684"/>
                      </a:lnTo>
                      <a:lnTo>
                        <a:pt x="791" y="629"/>
                      </a:lnTo>
                      <a:lnTo>
                        <a:pt x="802" y="321"/>
                      </a:lnTo>
                      <a:lnTo>
                        <a:pt x="774" y="320"/>
                      </a:lnTo>
                      <a:lnTo>
                        <a:pt x="763" y="270"/>
                      </a:lnTo>
                      <a:lnTo>
                        <a:pt x="723" y="253"/>
                      </a:lnTo>
                      <a:lnTo>
                        <a:pt x="703" y="202"/>
                      </a:lnTo>
                      <a:lnTo>
                        <a:pt x="715" y="154"/>
                      </a:lnTo>
                      <a:lnTo>
                        <a:pt x="758" y="139"/>
                      </a:lnTo>
                      <a:lnTo>
                        <a:pt x="735" y="103"/>
                      </a:lnTo>
                      <a:lnTo>
                        <a:pt x="743" y="68"/>
                      </a:lnTo>
                      <a:lnTo>
                        <a:pt x="763" y="68"/>
                      </a:lnTo>
                      <a:lnTo>
                        <a:pt x="754" y="9"/>
                      </a:lnTo>
                      <a:lnTo>
                        <a:pt x="617" y="0"/>
                      </a:lnTo>
                      <a:lnTo>
                        <a:pt x="555" y="7"/>
                      </a:lnTo>
                      <a:lnTo>
                        <a:pt x="503" y="27"/>
                      </a:lnTo>
                      <a:lnTo>
                        <a:pt x="404" y="35"/>
                      </a:lnTo>
                      <a:lnTo>
                        <a:pt x="369" y="66"/>
                      </a:lnTo>
                      <a:lnTo>
                        <a:pt x="301" y="79"/>
                      </a:lnTo>
                      <a:lnTo>
                        <a:pt x="281" y="127"/>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32" name="Freeform 58"/>
                <p:cNvSpPr>
                  <a:spLocks/>
                </p:cNvSpPr>
                <p:nvPr/>
              </p:nvSpPr>
              <p:spPr bwMode="auto">
                <a:xfrm>
                  <a:off x="3247" y="2979"/>
                  <a:ext cx="121" cy="249"/>
                </a:xfrm>
                <a:custGeom>
                  <a:avLst/>
                  <a:gdLst/>
                  <a:ahLst/>
                  <a:cxnLst>
                    <a:cxn ang="0">
                      <a:pos x="275" y="10"/>
                    </a:cxn>
                    <a:cxn ang="0">
                      <a:pos x="273" y="75"/>
                    </a:cxn>
                    <a:cxn ang="0">
                      <a:pos x="255" y="83"/>
                    </a:cxn>
                    <a:cxn ang="0">
                      <a:pos x="250" y="132"/>
                    </a:cxn>
                    <a:cxn ang="0">
                      <a:pos x="220" y="132"/>
                    </a:cxn>
                    <a:cxn ang="0">
                      <a:pos x="210" y="148"/>
                    </a:cxn>
                    <a:cxn ang="0">
                      <a:pos x="203" y="177"/>
                    </a:cxn>
                    <a:cxn ang="0">
                      <a:pos x="176" y="197"/>
                    </a:cxn>
                    <a:cxn ang="0">
                      <a:pos x="167" y="224"/>
                    </a:cxn>
                    <a:cxn ang="0">
                      <a:pos x="149" y="220"/>
                    </a:cxn>
                    <a:cxn ang="0">
                      <a:pos x="145" y="191"/>
                    </a:cxn>
                    <a:cxn ang="0">
                      <a:pos x="116" y="193"/>
                    </a:cxn>
                    <a:cxn ang="0">
                      <a:pos x="110" y="215"/>
                    </a:cxn>
                    <a:cxn ang="0">
                      <a:pos x="80" y="225"/>
                    </a:cxn>
                    <a:cxn ang="0">
                      <a:pos x="72" y="265"/>
                    </a:cxn>
                    <a:cxn ang="0">
                      <a:pos x="54" y="270"/>
                    </a:cxn>
                    <a:cxn ang="0">
                      <a:pos x="62" y="401"/>
                    </a:cxn>
                    <a:cxn ang="0">
                      <a:pos x="76" y="403"/>
                    </a:cxn>
                    <a:cxn ang="0">
                      <a:pos x="80" y="438"/>
                    </a:cxn>
                    <a:cxn ang="0">
                      <a:pos x="65" y="455"/>
                    </a:cxn>
                    <a:cxn ang="0">
                      <a:pos x="54" y="496"/>
                    </a:cxn>
                    <a:cxn ang="0">
                      <a:pos x="31" y="506"/>
                    </a:cxn>
                    <a:cxn ang="0">
                      <a:pos x="27" y="527"/>
                    </a:cxn>
                    <a:cxn ang="0">
                      <a:pos x="0" y="537"/>
                    </a:cxn>
                    <a:cxn ang="0">
                      <a:pos x="3" y="599"/>
                    </a:cxn>
                    <a:cxn ang="0">
                      <a:pos x="37" y="596"/>
                    </a:cxn>
                    <a:cxn ang="0">
                      <a:pos x="34" y="717"/>
                    </a:cxn>
                    <a:cxn ang="0">
                      <a:pos x="65" y="717"/>
                    </a:cxn>
                    <a:cxn ang="0">
                      <a:pos x="80" y="737"/>
                    </a:cxn>
                    <a:cxn ang="0">
                      <a:pos x="103" y="747"/>
                    </a:cxn>
                    <a:cxn ang="0">
                      <a:pos x="131" y="720"/>
                    </a:cxn>
                    <a:cxn ang="0">
                      <a:pos x="162" y="716"/>
                    </a:cxn>
                    <a:cxn ang="0">
                      <a:pos x="185" y="699"/>
                    </a:cxn>
                    <a:cxn ang="0">
                      <a:pos x="210" y="686"/>
                    </a:cxn>
                    <a:cxn ang="0">
                      <a:pos x="218" y="627"/>
                    </a:cxn>
                    <a:cxn ang="0">
                      <a:pos x="242" y="617"/>
                    </a:cxn>
                    <a:cxn ang="0">
                      <a:pos x="245" y="537"/>
                    </a:cxn>
                    <a:cxn ang="0">
                      <a:pos x="259" y="527"/>
                    </a:cxn>
                    <a:cxn ang="0">
                      <a:pos x="258" y="417"/>
                    </a:cxn>
                    <a:cxn ang="0">
                      <a:pos x="292" y="397"/>
                    </a:cxn>
                    <a:cxn ang="0">
                      <a:pos x="309" y="377"/>
                    </a:cxn>
                    <a:cxn ang="0">
                      <a:pos x="309" y="289"/>
                    </a:cxn>
                    <a:cxn ang="0">
                      <a:pos x="333" y="272"/>
                    </a:cxn>
                    <a:cxn ang="0">
                      <a:pos x="338" y="203"/>
                    </a:cxn>
                    <a:cxn ang="0">
                      <a:pos x="358" y="203"/>
                    </a:cxn>
                    <a:cxn ang="0">
                      <a:pos x="362" y="90"/>
                    </a:cxn>
                    <a:cxn ang="0">
                      <a:pos x="333" y="75"/>
                    </a:cxn>
                    <a:cxn ang="0">
                      <a:pos x="331" y="20"/>
                    </a:cxn>
                    <a:cxn ang="0">
                      <a:pos x="302" y="0"/>
                    </a:cxn>
                    <a:cxn ang="0">
                      <a:pos x="275" y="10"/>
                    </a:cxn>
                  </a:cxnLst>
                  <a:rect l="0" t="0" r="r" b="b"/>
                  <a:pathLst>
                    <a:path w="362" h="747">
                      <a:moveTo>
                        <a:pt x="275" y="10"/>
                      </a:moveTo>
                      <a:lnTo>
                        <a:pt x="273" y="75"/>
                      </a:lnTo>
                      <a:lnTo>
                        <a:pt x="255" y="83"/>
                      </a:lnTo>
                      <a:lnTo>
                        <a:pt x="250" y="132"/>
                      </a:lnTo>
                      <a:lnTo>
                        <a:pt x="220" y="132"/>
                      </a:lnTo>
                      <a:lnTo>
                        <a:pt x="210" y="148"/>
                      </a:lnTo>
                      <a:lnTo>
                        <a:pt x="203" y="177"/>
                      </a:lnTo>
                      <a:lnTo>
                        <a:pt x="176" y="197"/>
                      </a:lnTo>
                      <a:lnTo>
                        <a:pt x="167" y="224"/>
                      </a:lnTo>
                      <a:lnTo>
                        <a:pt x="149" y="220"/>
                      </a:lnTo>
                      <a:lnTo>
                        <a:pt x="145" y="191"/>
                      </a:lnTo>
                      <a:lnTo>
                        <a:pt x="116" y="193"/>
                      </a:lnTo>
                      <a:lnTo>
                        <a:pt x="110" y="215"/>
                      </a:lnTo>
                      <a:lnTo>
                        <a:pt x="80" y="225"/>
                      </a:lnTo>
                      <a:lnTo>
                        <a:pt x="72" y="265"/>
                      </a:lnTo>
                      <a:lnTo>
                        <a:pt x="54" y="270"/>
                      </a:lnTo>
                      <a:lnTo>
                        <a:pt x="62" y="401"/>
                      </a:lnTo>
                      <a:lnTo>
                        <a:pt x="76" y="403"/>
                      </a:lnTo>
                      <a:lnTo>
                        <a:pt x="80" y="438"/>
                      </a:lnTo>
                      <a:lnTo>
                        <a:pt x="65" y="455"/>
                      </a:lnTo>
                      <a:lnTo>
                        <a:pt x="54" y="496"/>
                      </a:lnTo>
                      <a:lnTo>
                        <a:pt x="31" y="506"/>
                      </a:lnTo>
                      <a:lnTo>
                        <a:pt x="27" y="527"/>
                      </a:lnTo>
                      <a:lnTo>
                        <a:pt x="0" y="537"/>
                      </a:lnTo>
                      <a:lnTo>
                        <a:pt x="3" y="599"/>
                      </a:lnTo>
                      <a:lnTo>
                        <a:pt x="37" y="596"/>
                      </a:lnTo>
                      <a:lnTo>
                        <a:pt x="34" y="717"/>
                      </a:lnTo>
                      <a:lnTo>
                        <a:pt x="65" y="717"/>
                      </a:lnTo>
                      <a:lnTo>
                        <a:pt x="80" y="737"/>
                      </a:lnTo>
                      <a:lnTo>
                        <a:pt x="103" y="747"/>
                      </a:lnTo>
                      <a:lnTo>
                        <a:pt x="131" y="720"/>
                      </a:lnTo>
                      <a:lnTo>
                        <a:pt x="162" y="716"/>
                      </a:lnTo>
                      <a:lnTo>
                        <a:pt x="185" y="699"/>
                      </a:lnTo>
                      <a:lnTo>
                        <a:pt x="210" y="686"/>
                      </a:lnTo>
                      <a:lnTo>
                        <a:pt x="218" y="627"/>
                      </a:lnTo>
                      <a:lnTo>
                        <a:pt x="242" y="617"/>
                      </a:lnTo>
                      <a:lnTo>
                        <a:pt x="245" y="537"/>
                      </a:lnTo>
                      <a:lnTo>
                        <a:pt x="259" y="527"/>
                      </a:lnTo>
                      <a:lnTo>
                        <a:pt x="258" y="417"/>
                      </a:lnTo>
                      <a:lnTo>
                        <a:pt x="292" y="397"/>
                      </a:lnTo>
                      <a:lnTo>
                        <a:pt x="309" y="377"/>
                      </a:lnTo>
                      <a:lnTo>
                        <a:pt x="309" y="289"/>
                      </a:lnTo>
                      <a:lnTo>
                        <a:pt x="333" y="272"/>
                      </a:lnTo>
                      <a:lnTo>
                        <a:pt x="338" y="203"/>
                      </a:lnTo>
                      <a:lnTo>
                        <a:pt x="358" y="203"/>
                      </a:lnTo>
                      <a:lnTo>
                        <a:pt x="362" y="90"/>
                      </a:lnTo>
                      <a:lnTo>
                        <a:pt x="333" y="75"/>
                      </a:lnTo>
                      <a:lnTo>
                        <a:pt x="331" y="20"/>
                      </a:lnTo>
                      <a:lnTo>
                        <a:pt x="302" y="0"/>
                      </a:lnTo>
                      <a:lnTo>
                        <a:pt x="275" y="10"/>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33" name="Freeform 59"/>
                <p:cNvSpPr>
                  <a:spLocks/>
                </p:cNvSpPr>
                <p:nvPr/>
              </p:nvSpPr>
              <p:spPr bwMode="auto">
                <a:xfrm>
                  <a:off x="2708" y="2536"/>
                  <a:ext cx="144" cy="220"/>
                </a:xfrm>
                <a:custGeom>
                  <a:avLst/>
                  <a:gdLst/>
                  <a:ahLst/>
                  <a:cxnLst>
                    <a:cxn ang="0">
                      <a:pos x="0" y="497"/>
                    </a:cxn>
                    <a:cxn ang="0">
                      <a:pos x="86" y="428"/>
                    </a:cxn>
                    <a:cxn ang="0">
                      <a:pos x="113" y="393"/>
                    </a:cxn>
                    <a:cxn ang="0">
                      <a:pos x="150" y="358"/>
                    </a:cxn>
                    <a:cxn ang="0">
                      <a:pos x="199" y="321"/>
                    </a:cxn>
                    <a:cxn ang="0">
                      <a:pos x="230" y="270"/>
                    </a:cxn>
                    <a:cxn ang="0">
                      <a:pos x="251" y="181"/>
                    </a:cxn>
                    <a:cxn ang="0">
                      <a:pos x="265" y="159"/>
                    </a:cxn>
                    <a:cxn ang="0">
                      <a:pos x="290" y="139"/>
                    </a:cxn>
                    <a:cxn ang="0">
                      <a:pos x="299" y="80"/>
                    </a:cxn>
                    <a:cxn ang="0">
                      <a:pos x="289" y="1"/>
                    </a:cxn>
                    <a:cxn ang="0">
                      <a:pos x="289" y="1"/>
                    </a:cxn>
                    <a:cxn ang="0">
                      <a:pos x="309" y="0"/>
                    </a:cxn>
                    <a:cxn ang="0">
                      <a:pos x="317" y="29"/>
                    </a:cxn>
                    <a:cxn ang="0">
                      <a:pos x="330" y="55"/>
                    </a:cxn>
                    <a:cxn ang="0">
                      <a:pos x="352" y="98"/>
                    </a:cxn>
                    <a:cxn ang="0">
                      <a:pos x="352" y="124"/>
                    </a:cxn>
                    <a:cxn ang="0">
                      <a:pos x="332" y="134"/>
                    </a:cxn>
                    <a:cxn ang="0">
                      <a:pos x="342" y="142"/>
                    </a:cxn>
                    <a:cxn ang="0">
                      <a:pos x="352" y="172"/>
                    </a:cxn>
                    <a:cxn ang="0">
                      <a:pos x="368" y="193"/>
                    </a:cxn>
                    <a:cxn ang="0">
                      <a:pos x="364" y="217"/>
                    </a:cxn>
                    <a:cxn ang="0">
                      <a:pos x="342" y="231"/>
                    </a:cxn>
                    <a:cxn ang="0">
                      <a:pos x="345" y="256"/>
                    </a:cxn>
                    <a:cxn ang="0">
                      <a:pos x="379" y="300"/>
                    </a:cxn>
                    <a:cxn ang="0">
                      <a:pos x="403" y="349"/>
                    </a:cxn>
                    <a:cxn ang="0">
                      <a:pos x="382" y="379"/>
                    </a:cxn>
                    <a:cxn ang="0">
                      <a:pos x="362" y="438"/>
                    </a:cxn>
                    <a:cxn ang="0">
                      <a:pos x="396" y="491"/>
                    </a:cxn>
                    <a:cxn ang="0">
                      <a:pos x="417" y="556"/>
                    </a:cxn>
                    <a:cxn ang="0">
                      <a:pos x="433" y="584"/>
                    </a:cxn>
                    <a:cxn ang="0">
                      <a:pos x="290" y="602"/>
                    </a:cxn>
                    <a:cxn ang="0">
                      <a:pos x="217" y="608"/>
                    </a:cxn>
                    <a:cxn ang="0">
                      <a:pos x="192" y="630"/>
                    </a:cxn>
                    <a:cxn ang="0">
                      <a:pos x="192" y="654"/>
                    </a:cxn>
                    <a:cxn ang="0">
                      <a:pos x="127" y="659"/>
                    </a:cxn>
                    <a:cxn ang="0">
                      <a:pos x="118" y="610"/>
                    </a:cxn>
                    <a:cxn ang="0">
                      <a:pos x="142" y="565"/>
                    </a:cxn>
                    <a:cxn ang="0">
                      <a:pos x="121" y="537"/>
                    </a:cxn>
                    <a:cxn ang="0">
                      <a:pos x="73" y="520"/>
                    </a:cxn>
                    <a:cxn ang="0">
                      <a:pos x="0" y="497"/>
                    </a:cxn>
                  </a:cxnLst>
                  <a:rect l="0" t="0" r="r" b="b"/>
                  <a:pathLst>
                    <a:path w="433" h="659">
                      <a:moveTo>
                        <a:pt x="0" y="497"/>
                      </a:moveTo>
                      <a:lnTo>
                        <a:pt x="86" y="428"/>
                      </a:lnTo>
                      <a:lnTo>
                        <a:pt x="113" y="393"/>
                      </a:lnTo>
                      <a:lnTo>
                        <a:pt x="150" y="358"/>
                      </a:lnTo>
                      <a:lnTo>
                        <a:pt x="199" y="321"/>
                      </a:lnTo>
                      <a:lnTo>
                        <a:pt x="230" y="270"/>
                      </a:lnTo>
                      <a:lnTo>
                        <a:pt x="251" y="181"/>
                      </a:lnTo>
                      <a:lnTo>
                        <a:pt x="265" y="159"/>
                      </a:lnTo>
                      <a:lnTo>
                        <a:pt x="290" y="139"/>
                      </a:lnTo>
                      <a:lnTo>
                        <a:pt x="299" y="80"/>
                      </a:lnTo>
                      <a:lnTo>
                        <a:pt x="289" y="1"/>
                      </a:lnTo>
                      <a:lnTo>
                        <a:pt x="289" y="1"/>
                      </a:lnTo>
                      <a:lnTo>
                        <a:pt x="309" y="0"/>
                      </a:lnTo>
                      <a:lnTo>
                        <a:pt x="317" y="29"/>
                      </a:lnTo>
                      <a:lnTo>
                        <a:pt x="330" y="55"/>
                      </a:lnTo>
                      <a:lnTo>
                        <a:pt x="352" y="98"/>
                      </a:lnTo>
                      <a:lnTo>
                        <a:pt x="352" y="124"/>
                      </a:lnTo>
                      <a:lnTo>
                        <a:pt x="332" y="134"/>
                      </a:lnTo>
                      <a:lnTo>
                        <a:pt x="342" y="142"/>
                      </a:lnTo>
                      <a:lnTo>
                        <a:pt x="352" y="172"/>
                      </a:lnTo>
                      <a:lnTo>
                        <a:pt x="368" y="193"/>
                      </a:lnTo>
                      <a:lnTo>
                        <a:pt x="364" y="217"/>
                      </a:lnTo>
                      <a:lnTo>
                        <a:pt x="342" y="231"/>
                      </a:lnTo>
                      <a:lnTo>
                        <a:pt x="345" y="256"/>
                      </a:lnTo>
                      <a:lnTo>
                        <a:pt x="379" y="300"/>
                      </a:lnTo>
                      <a:lnTo>
                        <a:pt x="403" y="349"/>
                      </a:lnTo>
                      <a:lnTo>
                        <a:pt x="382" y="379"/>
                      </a:lnTo>
                      <a:lnTo>
                        <a:pt x="362" y="438"/>
                      </a:lnTo>
                      <a:lnTo>
                        <a:pt x="396" y="491"/>
                      </a:lnTo>
                      <a:lnTo>
                        <a:pt x="417" y="556"/>
                      </a:lnTo>
                      <a:lnTo>
                        <a:pt x="433" y="584"/>
                      </a:lnTo>
                      <a:lnTo>
                        <a:pt x="290" y="602"/>
                      </a:lnTo>
                      <a:lnTo>
                        <a:pt x="217" y="608"/>
                      </a:lnTo>
                      <a:lnTo>
                        <a:pt x="192" y="630"/>
                      </a:lnTo>
                      <a:lnTo>
                        <a:pt x="192" y="654"/>
                      </a:lnTo>
                      <a:lnTo>
                        <a:pt x="127" y="659"/>
                      </a:lnTo>
                      <a:lnTo>
                        <a:pt x="118" y="610"/>
                      </a:lnTo>
                      <a:lnTo>
                        <a:pt x="142" y="565"/>
                      </a:lnTo>
                      <a:lnTo>
                        <a:pt x="121" y="537"/>
                      </a:lnTo>
                      <a:lnTo>
                        <a:pt x="73" y="520"/>
                      </a:lnTo>
                      <a:lnTo>
                        <a:pt x="0" y="497"/>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34" name="Freeform 60"/>
                <p:cNvSpPr>
                  <a:spLocks/>
                </p:cNvSpPr>
                <p:nvPr/>
              </p:nvSpPr>
              <p:spPr bwMode="auto">
                <a:xfrm>
                  <a:off x="1417" y="2568"/>
                  <a:ext cx="175" cy="260"/>
                </a:xfrm>
                <a:custGeom>
                  <a:avLst/>
                  <a:gdLst/>
                  <a:ahLst/>
                  <a:cxnLst>
                    <a:cxn ang="0">
                      <a:pos x="74" y="300"/>
                    </a:cxn>
                    <a:cxn ang="0">
                      <a:pos x="83" y="199"/>
                    </a:cxn>
                    <a:cxn ang="0">
                      <a:pos x="126" y="238"/>
                    </a:cxn>
                    <a:cxn ang="0">
                      <a:pos x="135" y="171"/>
                    </a:cxn>
                    <a:cxn ang="0">
                      <a:pos x="181" y="151"/>
                    </a:cxn>
                    <a:cxn ang="0">
                      <a:pos x="185" y="99"/>
                    </a:cxn>
                    <a:cxn ang="0">
                      <a:pos x="232" y="59"/>
                    </a:cxn>
                    <a:cxn ang="0">
                      <a:pos x="288" y="55"/>
                    </a:cxn>
                    <a:cxn ang="0">
                      <a:pos x="304" y="17"/>
                    </a:cxn>
                    <a:cxn ang="0">
                      <a:pos x="335" y="0"/>
                    </a:cxn>
                    <a:cxn ang="0">
                      <a:pos x="359" y="17"/>
                    </a:cxn>
                    <a:cxn ang="0">
                      <a:pos x="324" y="59"/>
                    </a:cxn>
                    <a:cxn ang="0">
                      <a:pos x="304" y="135"/>
                    </a:cxn>
                    <a:cxn ang="0">
                      <a:pos x="273" y="155"/>
                    </a:cxn>
                    <a:cxn ang="0">
                      <a:pos x="312" y="210"/>
                    </a:cxn>
                    <a:cxn ang="0">
                      <a:pos x="300" y="265"/>
                    </a:cxn>
                    <a:cxn ang="0">
                      <a:pos x="383" y="269"/>
                    </a:cxn>
                    <a:cxn ang="0">
                      <a:pos x="387" y="300"/>
                    </a:cxn>
                    <a:cxn ang="0">
                      <a:pos x="453" y="333"/>
                    </a:cxn>
                    <a:cxn ang="0">
                      <a:pos x="525" y="357"/>
                    </a:cxn>
                    <a:cxn ang="0">
                      <a:pos x="525" y="447"/>
                    </a:cxn>
                    <a:cxn ang="0">
                      <a:pos x="510" y="502"/>
                    </a:cxn>
                    <a:cxn ang="0">
                      <a:pos x="517" y="546"/>
                    </a:cxn>
                    <a:cxn ang="0">
                      <a:pos x="438" y="574"/>
                    </a:cxn>
                    <a:cxn ang="0">
                      <a:pos x="418" y="605"/>
                    </a:cxn>
                    <a:cxn ang="0">
                      <a:pos x="442" y="629"/>
                    </a:cxn>
                    <a:cxn ang="0">
                      <a:pos x="418" y="644"/>
                    </a:cxn>
                    <a:cxn ang="0">
                      <a:pos x="431" y="736"/>
                    </a:cxn>
                    <a:cxn ang="0">
                      <a:pos x="431" y="775"/>
                    </a:cxn>
                    <a:cxn ang="0">
                      <a:pos x="383" y="779"/>
                    </a:cxn>
                    <a:cxn ang="0">
                      <a:pos x="343" y="751"/>
                    </a:cxn>
                    <a:cxn ang="0">
                      <a:pos x="264" y="744"/>
                    </a:cxn>
                    <a:cxn ang="0">
                      <a:pos x="225" y="692"/>
                    </a:cxn>
                    <a:cxn ang="0">
                      <a:pos x="177" y="661"/>
                    </a:cxn>
                    <a:cxn ang="0">
                      <a:pos x="142" y="629"/>
                    </a:cxn>
                    <a:cxn ang="0">
                      <a:pos x="67" y="633"/>
                    </a:cxn>
                    <a:cxn ang="0">
                      <a:pos x="0" y="593"/>
                    </a:cxn>
                    <a:cxn ang="0">
                      <a:pos x="35" y="541"/>
                    </a:cxn>
                    <a:cxn ang="0">
                      <a:pos x="43" y="514"/>
                    </a:cxn>
                    <a:cxn ang="0">
                      <a:pos x="87" y="510"/>
                    </a:cxn>
                    <a:cxn ang="0">
                      <a:pos x="74" y="300"/>
                    </a:cxn>
                  </a:cxnLst>
                  <a:rect l="0" t="0" r="r" b="b"/>
                  <a:pathLst>
                    <a:path w="525" h="779">
                      <a:moveTo>
                        <a:pt x="74" y="300"/>
                      </a:moveTo>
                      <a:lnTo>
                        <a:pt x="83" y="199"/>
                      </a:lnTo>
                      <a:lnTo>
                        <a:pt x="126" y="238"/>
                      </a:lnTo>
                      <a:lnTo>
                        <a:pt x="135" y="171"/>
                      </a:lnTo>
                      <a:lnTo>
                        <a:pt x="181" y="151"/>
                      </a:lnTo>
                      <a:lnTo>
                        <a:pt x="185" y="99"/>
                      </a:lnTo>
                      <a:lnTo>
                        <a:pt x="232" y="59"/>
                      </a:lnTo>
                      <a:lnTo>
                        <a:pt x="288" y="55"/>
                      </a:lnTo>
                      <a:lnTo>
                        <a:pt x="304" y="17"/>
                      </a:lnTo>
                      <a:lnTo>
                        <a:pt x="335" y="0"/>
                      </a:lnTo>
                      <a:lnTo>
                        <a:pt x="359" y="17"/>
                      </a:lnTo>
                      <a:lnTo>
                        <a:pt x="324" y="59"/>
                      </a:lnTo>
                      <a:lnTo>
                        <a:pt x="304" y="135"/>
                      </a:lnTo>
                      <a:lnTo>
                        <a:pt x="273" y="155"/>
                      </a:lnTo>
                      <a:lnTo>
                        <a:pt x="312" y="210"/>
                      </a:lnTo>
                      <a:lnTo>
                        <a:pt x="300" y="265"/>
                      </a:lnTo>
                      <a:lnTo>
                        <a:pt x="383" y="269"/>
                      </a:lnTo>
                      <a:lnTo>
                        <a:pt x="387" y="300"/>
                      </a:lnTo>
                      <a:lnTo>
                        <a:pt x="453" y="333"/>
                      </a:lnTo>
                      <a:lnTo>
                        <a:pt x="525" y="357"/>
                      </a:lnTo>
                      <a:lnTo>
                        <a:pt x="525" y="447"/>
                      </a:lnTo>
                      <a:lnTo>
                        <a:pt x="510" y="502"/>
                      </a:lnTo>
                      <a:lnTo>
                        <a:pt x="517" y="546"/>
                      </a:lnTo>
                      <a:lnTo>
                        <a:pt x="438" y="574"/>
                      </a:lnTo>
                      <a:lnTo>
                        <a:pt x="418" y="605"/>
                      </a:lnTo>
                      <a:lnTo>
                        <a:pt x="442" y="629"/>
                      </a:lnTo>
                      <a:lnTo>
                        <a:pt x="418" y="644"/>
                      </a:lnTo>
                      <a:lnTo>
                        <a:pt x="431" y="736"/>
                      </a:lnTo>
                      <a:lnTo>
                        <a:pt x="431" y="775"/>
                      </a:lnTo>
                      <a:lnTo>
                        <a:pt x="383" y="779"/>
                      </a:lnTo>
                      <a:lnTo>
                        <a:pt x="343" y="751"/>
                      </a:lnTo>
                      <a:lnTo>
                        <a:pt x="264" y="744"/>
                      </a:lnTo>
                      <a:lnTo>
                        <a:pt x="225" y="692"/>
                      </a:lnTo>
                      <a:lnTo>
                        <a:pt x="177" y="661"/>
                      </a:lnTo>
                      <a:lnTo>
                        <a:pt x="142" y="629"/>
                      </a:lnTo>
                      <a:lnTo>
                        <a:pt x="67" y="633"/>
                      </a:lnTo>
                      <a:lnTo>
                        <a:pt x="0" y="593"/>
                      </a:lnTo>
                      <a:lnTo>
                        <a:pt x="35" y="541"/>
                      </a:lnTo>
                      <a:lnTo>
                        <a:pt x="43" y="514"/>
                      </a:lnTo>
                      <a:lnTo>
                        <a:pt x="87" y="510"/>
                      </a:lnTo>
                      <a:lnTo>
                        <a:pt x="74" y="300"/>
                      </a:lnTo>
                      <a:close/>
                    </a:path>
                  </a:pathLst>
                </a:custGeom>
                <a:solidFill>
                  <a:srgbClr val="00B05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35" name="Freeform 61"/>
                <p:cNvSpPr>
                  <a:spLocks/>
                </p:cNvSpPr>
                <p:nvPr/>
              </p:nvSpPr>
              <p:spPr bwMode="auto">
                <a:xfrm>
                  <a:off x="3312" y="1765"/>
                  <a:ext cx="559" cy="284"/>
                </a:xfrm>
                <a:custGeom>
                  <a:avLst/>
                  <a:gdLst/>
                  <a:ahLst/>
                  <a:cxnLst>
                    <a:cxn ang="0">
                      <a:pos x="1633" y="246"/>
                    </a:cxn>
                    <a:cxn ang="0">
                      <a:pos x="1536" y="182"/>
                    </a:cxn>
                    <a:cxn ang="0">
                      <a:pos x="1421" y="49"/>
                    </a:cxn>
                    <a:cxn ang="0">
                      <a:pos x="1289" y="75"/>
                    </a:cxn>
                    <a:cxn ang="0">
                      <a:pos x="1237" y="33"/>
                    </a:cxn>
                    <a:cxn ang="0">
                      <a:pos x="1111" y="15"/>
                    </a:cxn>
                    <a:cxn ang="0">
                      <a:pos x="930" y="18"/>
                    </a:cxn>
                    <a:cxn ang="0">
                      <a:pos x="840" y="11"/>
                    </a:cxn>
                    <a:cxn ang="0">
                      <a:pos x="797" y="101"/>
                    </a:cxn>
                    <a:cxn ang="0">
                      <a:pos x="780" y="113"/>
                    </a:cxn>
                    <a:cxn ang="0">
                      <a:pos x="757" y="124"/>
                    </a:cxn>
                    <a:cxn ang="0">
                      <a:pos x="752" y="124"/>
                    </a:cxn>
                    <a:cxn ang="0">
                      <a:pos x="750" y="126"/>
                    </a:cxn>
                    <a:cxn ang="0">
                      <a:pos x="753" y="144"/>
                    </a:cxn>
                    <a:cxn ang="0">
                      <a:pos x="767" y="175"/>
                    </a:cxn>
                    <a:cxn ang="0">
                      <a:pos x="745" y="212"/>
                    </a:cxn>
                    <a:cxn ang="0">
                      <a:pos x="620" y="146"/>
                    </a:cxn>
                    <a:cxn ang="0">
                      <a:pos x="519" y="139"/>
                    </a:cxn>
                    <a:cxn ang="0">
                      <a:pos x="408" y="37"/>
                    </a:cxn>
                    <a:cxn ang="0">
                      <a:pos x="269" y="22"/>
                    </a:cxn>
                    <a:cxn ang="0">
                      <a:pos x="188" y="75"/>
                    </a:cxn>
                    <a:cxn ang="0">
                      <a:pos x="64" y="105"/>
                    </a:cxn>
                    <a:cxn ang="0">
                      <a:pos x="23" y="234"/>
                    </a:cxn>
                    <a:cxn ang="0">
                      <a:pos x="79" y="329"/>
                    </a:cxn>
                    <a:cxn ang="0">
                      <a:pos x="19" y="458"/>
                    </a:cxn>
                    <a:cxn ang="0">
                      <a:pos x="137" y="462"/>
                    </a:cxn>
                    <a:cxn ang="0">
                      <a:pos x="185" y="454"/>
                    </a:cxn>
                    <a:cxn ang="0">
                      <a:pos x="185" y="541"/>
                    </a:cxn>
                    <a:cxn ang="0">
                      <a:pos x="98" y="565"/>
                    </a:cxn>
                    <a:cxn ang="0">
                      <a:pos x="58" y="604"/>
                    </a:cxn>
                    <a:cxn ang="0">
                      <a:pos x="82" y="679"/>
                    </a:cxn>
                    <a:cxn ang="0">
                      <a:pos x="172" y="759"/>
                    </a:cxn>
                    <a:cxn ang="0">
                      <a:pos x="239" y="722"/>
                    </a:cxn>
                    <a:cxn ang="0">
                      <a:pos x="296" y="767"/>
                    </a:cxn>
                    <a:cxn ang="0">
                      <a:pos x="333" y="813"/>
                    </a:cxn>
                    <a:cxn ang="0">
                      <a:pos x="408" y="597"/>
                    </a:cxn>
                    <a:cxn ang="0">
                      <a:pos x="551" y="509"/>
                    </a:cxn>
                    <a:cxn ang="0">
                      <a:pos x="638" y="458"/>
                    </a:cxn>
                    <a:cxn ang="0">
                      <a:pos x="665" y="561"/>
                    </a:cxn>
                    <a:cxn ang="0">
                      <a:pos x="677" y="639"/>
                    </a:cxn>
                    <a:cxn ang="0">
                      <a:pos x="748" y="661"/>
                    </a:cxn>
                    <a:cxn ang="0">
                      <a:pos x="851" y="691"/>
                    </a:cxn>
                    <a:cxn ang="0">
                      <a:pos x="870" y="801"/>
                    </a:cxn>
                    <a:cxn ang="0">
                      <a:pos x="957" y="851"/>
                    </a:cxn>
                    <a:cxn ang="0">
                      <a:pos x="1119" y="774"/>
                    </a:cxn>
                    <a:cxn ang="0">
                      <a:pos x="1096" y="714"/>
                    </a:cxn>
                    <a:cxn ang="0">
                      <a:pos x="1021" y="688"/>
                    </a:cxn>
                    <a:cxn ang="0">
                      <a:pos x="1037" y="629"/>
                    </a:cxn>
                    <a:cxn ang="0">
                      <a:pos x="1070" y="590"/>
                    </a:cxn>
                    <a:cxn ang="0">
                      <a:pos x="1130" y="597"/>
                    </a:cxn>
                    <a:cxn ang="0">
                      <a:pos x="1222" y="612"/>
                    </a:cxn>
                    <a:cxn ang="0">
                      <a:pos x="1380" y="601"/>
                    </a:cxn>
                    <a:cxn ang="0">
                      <a:pos x="1449" y="617"/>
                    </a:cxn>
                    <a:cxn ang="0">
                      <a:pos x="1500" y="531"/>
                    </a:cxn>
                    <a:cxn ang="0">
                      <a:pos x="1576" y="444"/>
                    </a:cxn>
                    <a:cxn ang="0">
                      <a:pos x="1635" y="411"/>
                    </a:cxn>
                    <a:cxn ang="0">
                      <a:pos x="1675" y="356"/>
                    </a:cxn>
                  </a:cxnLst>
                  <a:rect l="0" t="0" r="r" b="b"/>
                  <a:pathLst>
                    <a:path w="1675" h="851">
                      <a:moveTo>
                        <a:pt x="1675" y="356"/>
                      </a:moveTo>
                      <a:lnTo>
                        <a:pt x="1633" y="246"/>
                      </a:lnTo>
                      <a:lnTo>
                        <a:pt x="1562" y="216"/>
                      </a:lnTo>
                      <a:lnTo>
                        <a:pt x="1536" y="182"/>
                      </a:lnTo>
                      <a:lnTo>
                        <a:pt x="1490" y="178"/>
                      </a:lnTo>
                      <a:lnTo>
                        <a:pt x="1421" y="49"/>
                      </a:lnTo>
                      <a:lnTo>
                        <a:pt x="1361" y="49"/>
                      </a:lnTo>
                      <a:lnTo>
                        <a:pt x="1289" y="75"/>
                      </a:lnTo>
                      <a:lnTo>
                        <a:pt x="1240" y="71"/>
                      </a:lnTo>
                      <a:lnTo>
                        <a:pt x="1237" y="33"/>
                      </a:lnTo>
                      <a:lnTo>
                        <a:pt x="1199" y="0"/>
                      </a:lnTo>
                      <a:lnTo>
                        <a:pt x="1111" y="15"/>
                      </a:lnTo>
                      <a:lnTo>
                        <a:pt x="1043" y="30"/>
                      </a:lnTo>
                      <a:lnTo>
                        <a:pt x="930" y="18"/>
                      </a:lnTo>
                      <a:lnTo>
                        <a:pt x="870" y="3"/>
                      </a:lnTo>
                      <a:lnTo>
                        <a:pt x="840" y="11"/>
                      </a:lnTo>
                      <a:lnTo>
                        <a:pt x="851" y="75"/>
                      </a:lnTo>
                      <a:lnTo>
                        <a:pt x="797" y="101"/>
                      </a:lnTo>
                      <a:lnTo>
                        <a:pt x="797" y="101"/>
                      </a:lnTo>
                      <a:lnTo>
                        <a:pt x="780" y="113"/>
                      </a:lnTo>
                      <a:lnTo>
                        <a:pt x="765" y="121"/>
                      </a:lnTo>
                      <a:lnTo>
                        <a:pt x="757" y="124"/>
                      </a:lnTo>
                      <a:lnTo>
                        <a:pt x="752" y="124"/>
                      </a:lnTo>
                      <a:lnTo>
                        <a:pt x="752" y="124"/>
                      </a:lnTo>
                      <a:lnTo>
                        <a:pt x="751" y="125"/>
                      </a:lnTo>
                      <a:lnTo>
                        <a:pt x="750" y="126"/>
                      </a:lnTo>
                      <a:lnTo>
                        <a:pt x="751" y="134"/>
                      </a:lnTo>
                      <a:lnTo>
                        <a:pt x="753" y="144"/>
                      </a:lnTo>
                      <a:lnTo>
                        <a:pt x="757" y="154"/>
                      </a:lnTo>
                      <a:lnTo>
                        <a:pt x="767" y="175"/>
                      </a:lnTo>
                      <a:lnTo>
                        <a:pt x="771" y="185"/>
                      </a:lnTo>
                      <a:lnTo>
                        <a:pt x="745" y="212"/>
                      </a:lnTo>
                      <a:lnTo>
                        <a:pt x="703" y="197"/>
                      </a:lnTo>
                      <a:lnTo>
                        <a:pt x="620" y="146"/>
                      </a:lnTo>
                      <a:lnTo>
                        <a:pt x="560" y="154"/>
                      </a:lnTo>
                      <a:lnTo>
                        <a:pt x="519" y="139"/>
                      </a:lnTo>
                      <a:lnTo>
                        <a:pt x="522" y="109"/>
                      </a:lnTo>
                      <a:lnTo>
                        <a:pt x="408" y="37"/>
                      </a:lnTo>
                      <a:lnTo>
                        <a:pt x="337" y="33"/>
                      </a:lnTo>
                      <a:lnTo>
                        <a:pt x="269" y="22"/>
                      </a:lnTo>
                      <a:lnTo>
                        <a:pt x="208" y="37"/>
                      </a:lnTo>
                      <a:lnTo>
                        <a:pt x="188" y="75"/>
                      </a:lnTo>
                      <a:lnTo>
                        <a:pt x="139" y="18"/>
                      </a:lnTo>
                      <a:lnTo>
                        <a:pt x="64" y="105"/>
                      </a:lnTo>
                      <a:lnTo>
                        <a:pt x="0" y="182"/>
                      </a:lnTo>
                      <a:lnTo>
                        <a:pt x="23" y="234"/>
                      </a:lnTo>
                      <a:lnTo>
                        <a:pt x="75" y="268"/>
                      </a:lnTo>
                      <a:lnTo>
                        <a:pt x="79" y="329"/>
                      </a:lnTo>
                      <a:lnTo>
                        <a:pt x="38" y="374"/>
                      </a:lnTo>
                      <a:lnTo>
                        <a:pt x="19" y="458"/>
                      </a:lnTo>
                      <a:lnTo>
                        <a:pt x="78" y="442"/>
                      </a:lnTo>
                      <a:lnTo>
                        <a:pt x="137" y="462"/>
                      </a:lnTo>
                      <a:lnTo>
                        <a:pt x="153" y="438"/>
                      </a:lnTo>
                      <a:lnTo>
                        <a:pt x="185" y="454"/>
                      </a:lnTo>
                      <a:lnTo>
                        <a:pt x="173" y="513"/>
                      </a:lnTo>
                      <a:lnTo>
                        <a:pt x="185" y="541"/>
                      </a:lnTo>
                      <a:lnTo>
                        <a:pt x="122" y="541"/>
                      </a:lnTo>
                      <a:lnTo>
                        <a:pt x="98" y="565"/>
                      </a:lnTo>
                      <a:lnTo>
                        <a:pt x="94" y="600"/>
                      </a:lnTo>
                      <a:lnTo>
                        <a:pt x="58" y="604"/>
                      </a:lnTo>
                      <a:lnTo>
                        <a:pt x="67" y="636"/>
                      </a:lnTo>
                      <a:lnTo>
                        <a:pt x="82" y="679"/>
                      </a:lnTo>
                      <a:lnTo>
                        <a:pt x="153" y="679"/>
                      </a:lnTo>
                      <a:lnTo>
                        <a:pt x="172" y="759"/>
                      </a:lnTo>
                      <a:lnTo>
                        <a:pt x="183" y="717"/>
                      </a:lnTo>
                      <a:lnTo>
                        <a:pt x="239" y="722"/>
                      </a:lnTo>
                      <a:lnTo>
                        <a:pt x="252" y="784"/>
                      </a:lnTo>
                      <a:lnTo>
                        <a:pt x="296" y="767"/>
                      </a:lnTo>
                      <a:lnTo>
                        <a:pt x="333" y="782"/>
                      </a:lnTo>
                      <a:lnTo>
                        <a:pt x="333" y="813"/>
                      </a:lnTo>
                      <a:lnTo>
                        <a:pt x="374" y="826"/>
                      </a:lnTo>
                      <a:lnTo>
                        <a:pt x="408" y="597"/>
                      </a:lnTo>
                      <a:lnTo>
                        <a:pt x="507" y="521"/>
                      </a:lnTo>
                      <a:lnTo>
                        <a:pt x="551" y="509"/>
                      </a:lnTo>
                      <a:lnTo>
                        <a:pt x="551" y="458"/>
                      </a:lnTo>
                      <a:lnTo>
                        <a:pt x="638" y="458"/>
                      </a:lnTo>
                      <a:lnTo>
                        <a:pt x="638" y="529"/>
                      </a:lnTo>
                      <a:lnTo>
                        <a:pt x="665" y="561"/>
                      </a:lnTo>
                      <a:lnTo>
                        <a:pt x="645" y="585"/>
                      </a:lnTo>
                      <a:lnTo>
                        <a:pt x="677" y="639"/>
                      </a:lnTo>
                      <a:lnTo>
                        <a:pt x="692" y="676"/>
                      </a:lnTo>
                      <a:lnTo>
                        <a:pt x="748" y="661"/>
                      </a:lnTo>
                      <a:lnTo>
                        <a:pt x="801" y="669"/>
                      </a:lnTo>
                      <a:lnTo>
                        <a:pt x="851" y="691"/>
                      </a:lnTo>
                      <a:lnTo>
                        <a:pt x="855" y="759"/>
                      </a:lnTo>
                      <a:lnTo>
                        <a:pt x="870" y="801"/>
                      </a:lnTo>
                      <a:lnTo>
                        <a:pt x="932" y="833"/>
                      </a:lnTo>
                      <a:lnTo>
                        <a:pt x="957" y="851"/>
                      </a:lnTo>
                      <a:lnTo>
                        <a:pt x="1009" y="813"/>
                      </a:lnTo>
                      <a:lnTo>
                        <a:pt x="1119" y="774"/>
                      </a:lnTo>
                      <a:lnTo>
                        <a:pt x="1134" y="748"/>
                      </a:lnTo>
                      <a:lnTo>
                        <a:pt x="1096" y="714"/>
                      </a:lnTo>
                      <a:lnTo>
                        <a:pt x="1058" y="722"/>
                      </a:lnTo>
                      <a:lnTo>
                        <a:pt x="1021" y="688"/>
                      </a:lnTo>
                      <a:lnTo>
                        <a:pt x="1043" y="658"/>
                      </a:lnTo>
                      <a:lnTo>
                        <a:pt x="1037" y="629"/>
                      </a:lnTo>
                      <a:lnTo>
                        <a:pt x="1036" y="616"/>
                      </a:lnTo>
                      <a:lnTo>
                        <a:pt x="1070" y="590"/>
                      </a:lnTo>
                      <a:lnTo>
                        <a:pt x="1111" y="631"/>
                      </a:lnTo>
                      <a:lnTo>
                        <a:pt x="1130" y="597"/>
                      </a:lnTo>
                      <a:lnTo>
                        <a:pt x="1188" y="582"/>
                      </a:lnTo>
                      <a:lnTo>
                        <a:pt x="1222" y="612"/>
                      </a:lnTo>
                      <a:lnTo>
                        <a:pt x="1320" y="597"/>
                      </a:lnTo>
                      <a:lnTo>
                        <a:pt x="1380" y="601"/>
                      </a:lnTo>
                      <a:lnTo>
                        <a:pt x="1434" y="641"/>
                      </a:lnTo>
                      <a:lnTo>
                        <a:pt x="1449" y="617"/>
                      </a:lnTo>
                      <a:lnTo>
                        <a:pt x="1453" y="555"/>
                      </a:lnTo>
                      <a:lnTo>
                        <a:pt x="1500" y="531"/>
                      </a:lnTo>
                      <a:lnTo>
                        <a:pt x="1556" y="546"/>
                      </a:lnTo>
                      <a:lnTo>
                        <a:pt x="1576" y="444"/>
                      </a:lnTo>
                      <a:lnTo>
                        <a:pt x="1600" y="420"/>
                      </a:lnTo>
                      <a:lnTo>
                        <a:pt x="1635" y="411"/>
                      </a:lnTo>
                      <a:lnTo>
                        <a:pt x="1647" y="376"/>
                      </a:lnTo>
                      <a:lnTo>
                        <a:pt x="1675" y="356"/>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36" name="Freeform 62"/>
                <p:cNvSpPr>
                  <a:spLocks/>
                </p:cNvSpPr>
                <p:nvPr/>
              </p:nvSpPr>
              <p:spPr bwMode="auto">
                <a:xfrm>
                  <a:off x="3631" y="1959"/>
                  <a:ext cx="159" cy="119"/>
                </a:xfrm>
                <a:custGeom>
                  <a:avLst/>
                  <a:gdLst/>
                  <a:ahLst/>
                  <a:cxnLst>
                    <a:cxn ang="0">
                      <a:pos x="370" y="103"/>
                    </a:cxn>
                    <a:cxn ang="0">
                      <a:pos x="405" y="118"/>
                    </a:cxn>
                    <a:cxn ang="0">
                      <a:pos x="402" y="245"/>
                    </a:cxn>
                    <a:cxn ang="0">
                      <a:pos x="366" y="260"/>
                    </a:cxn>
                    <a:cxn ang="0">
                      <a:pos x="350" y="289"/>
                    </a:cxn>
                    <a:cxn ang="0">
                      <a:pos x="271" y="304"/>
                    </a:cxn>
                    <a:cxn ang="0">
                      <a:pos x="275" y="332"/>
                    </a:cxn>
                    <a:cxn ang="0">
                      <a:pos x="255" y="356"/>
                    </a:cxn>
                    <a:cxn ang="0">
                      <a:pos x="212" y="243"/>
                    </a:cxn>
                    <a:cxn ang="0">
                      <a:pos x="158" y="280"/>
                    </a:cxn>
                    <a:cxn ang="0">
                      <a:pos x="113" y="288"/>
                    </a:cxn>
                    <a:cxn ang="0">
                      <a:pos x="0" y="269"/>
                    </a:cxn>
                    <a:cxn ang="0">
                      <a:pos x="52" y="231"/>
                    </a:cxn>
                    <a:cxn ang="0">
                      <a:pos x="162" y="192"/>
                    </a:cxn>
                    <a:cxn ang="0">
                      <a:pos x="177" y="166"/>
                    </a:cxn>
                    <a:cxn ang="0">
                      <a:pos x="139" y="132"/>
                    </a:cxn>
                    <a:cxn ang="0">
                      <a:pos x="101" y="140"/>
                    </a:cxn>
                    <a:cxn ang="0">
                      <a:pos x="64" y="106"/>
                    </a:cxn>
                    <a:cxn ang="0">
                      <a:pos x="86" y="76"/>
                    </a:cxn>
                    <a:cxn ang="0">
                      <a:pos x="79" y="34"/>
                    </a:cxn>
                    <a:cxn ang="0">
                      <a:pos x="113" y="8"/>
                    </a:cxn>
                    <a:cxn ang="0">
                      <a:pos x="154" y="49"/>
                    </a:cxn>
                    <a:cxn ang="0">
                      <a:pos x="173" y="15"/>
                    </a:cxn>
                    <a:cxn ang="0">
                      <a:pos x="231" y="0"/>
                    </a:cxn>
                    <a:cxn ang="0">
                      <a:pos x="265" y="30"/>
                    </a:cxn>
                    <a:cxn ang="0">
                      <a:pos x="363" y="15"/>
                    </a:cxn>
                    <a:cxn ang="0">
                      <a:pos x="423" y="19"/>
                    </a:cxn>
                    <a:cxn ang="0">
                      <a:pos x="477" y="59"/>
                    </a:cxn>
                    <a:cxn ang="0">
                      <a:pos x="370" y="103"/>
                    </a:cxn>
                  </a:cxnLst>
                  <a:rect l="0" t="0" r="r" b="b"/>
                  <a:pathLst>
                    <a:path w="477" h="356">
                      <a:moveTo>
                        <a:pt x="370" y="103"/>
                      </a:moveTo>
                      <a:lnTo>
                        <a:pt x="405" y="118"/>
                      </a:lnTo>
                      <a:lnTo>
                        <a:pt x="402" y="245"/>
                      </a:lnTo>
                      <a:lnTo>
                        <a:pt x="366" y="260"/>
                      </a:lnTo>
                      <a:lnTo>
                        <a:pt x="350" y="289"/>
                      </a:lnTo>
                      <a:lnTo>
                        <a:pt x="271" y="304"/>
                      </a:lnTo>
                      <a:lnTo>
                        <a:pt x="275" y="332"/>
                      </a:lnTo>
                      <a:lnTo>
                        <a:pt x="255" y="356"/>
                      </a:lnTo>
                      <a:lnTo>
                        <a:pt x="212" y="243"/>
                      </a:lnTo>
                      <a:lnTo>
                        <a:pt x="158" y="280"/>
                      </a:lnTo>
                      <a:lnTo>
                        <a:pt x="113" y="288"/>
                      </a:lnTo>
                      <a:lnTo>
                        <a:pt x="0" y="269"/>
                      </a:lnTo>
                      <a:lnTo>
                        <a:pt x="52" y="231"/>
                      </a:lnTo>
                      <a:lnTo>
                        <a:pt x="162" y="192"/>
                      </a:lnTo>
                      <a:lnTo>
                        <a:pt x="177" y="166"/>
                      </a:lnTo>
                      <a:lnTo>
                        <a:pt x="139" y="132"/>
                      </a:lnTo>
                      <a:lnTo>
                        <a:pt x="101" y="140"/>
                      </a:lnTo>
                      <a:lnTo>
                        <a:pt x="64" y="106"/>
                      </a:lnTo>
                      <a:lnTo>
                        <a:pt x="86" y="76"/>
                      </a:lnTo>
                      <a:lnTo>
                        <a:pt x="79" y="34"/>
                      </a:lnTo>
                      <a:lnTo>
                        <a:pt x="113" y="8"/>
                      </a:lnTo>
                      <a:lnTo>
                        <a:pt x="154" y="49"/>
                      </a:lnTo>
                      <a:lnTo>
                        <a:pt x="173" y="15"/>
                      </a:lnTo>
                      <a:lnTo>
                        <a:pt x="231" y="0"/>
                      </a:lnTo>
                      <a:lnTo>
                        <a:pt x="265" y="30"/>
                      </a:lnTo>
                      <a:lnTo>
                        <a:pt x="363" y="15"/>
                      </a:lnTo>
                      <a:lnTo>
                        <a:pt x="423" y="19"/>
                      </a:lnTo>
                      <a:lnTo>
                        <a:pt x="477" y="59"/>
                      </a:lnTo>
                      <a:lnTo>
                        <a:pt x="370" y="103"/>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37" name="Freeform 63"/>
                <p:cNvSpPr>
                  <a:spLocks/>
                </p:cNvSpPr>
                <p:nvPr/>
              </p:nvSpPr>
              <p:spPr bwMode="auto">
                <a:xfrm>
                  <a:off x="3631" y="1959"/>
                  <a:ext cx="159" cy="119"/>
                </a:xfrm>
                <a:custGeom>
                  <a:avLst/>
                  <a:gdLst/>
                  <a:ahLst/>
                  <a:cxnLst>
                    <a:cxn ang="0">
                      <a:pos x="370" y="103"/>
                    </a:cxn>
                    <a:cxn ang="0">
                      <a:pos x="405" y="118"/>
                    </a:cxn>
                    <a:cxn ang="0">
                      <a:pos x="402" y="245"/>
                    </a:cxn>
                    <a:cxn ang="0">
                      <a:pos x="366" y="260"/>
                    </a:cxn>
                    <a:cxn ang="0">
                      <a:pos x="350" y="289"/>
                    </a:cxn>
                    <a:cxn ang="0">
                      <a:pos x="271" y="304"/>
                    </a:cxn>
                    <a:cxn ang="0">
                      <a:pos x="275" y="332"/>
                    </a:cxn>
                    <a:cxn ang="0">
                      <a:pos x="255" y="356"/>
                    </a:cxn>
                    <a:cxn ang="0">
                      <a:pos x="212" y="243"/>
                    </a:cxn>
                    <a:cxn ang="0">
                      <a:pos x="158" y="280"/>
                    </a:cxn>
                    <a:cxn ang="0">
                      <a:pos x="113" y="288"/>
                    </a:cxn>
                    <a:cxn ang="0">
                      <a:pos x="0" y="269"/>
                    </a:cxn>
                    <a:cxn ang="0">
                      <a:pos x="52" y="231"/>
                    </a:cxn>
                    <a:cxn ang="0">
                      <a:pos x="162" y="192"/>
                    </a:cxn>
                    <a:cxn ang="0">
                      <a:pos x="177" y="166"/>
                    </a:cxn>
                    <a:cxn ang="0">
                      <a:pos x="139" y="132"/>
                    </a:cxn>
                    <a:cxn ang="0">
                      <a:pos x="101" y="140"/>
                    </a:cxn>
                    <a:cxn ang="0">
                      <a:pos x="64" y="106"/>
                    </a:cxn>
                    <a:cxn ang="0">
                      <a:pos x="86" y="76"/>
                    </a:cxn>
                    <a:cxn ang="0">
                      <a:pos x="79" y="34"/>
                    </a:cxn>
                    <a:cxn ang="0">
                      <a:pos x="113" y="8"/>
                    </a:cxn>
                    <a:cxn ang="0">
                      <a:pos x="154" y="49"/>
                    </a:cxn>
                    <a:cxn ang="0">
                      <a:pos x="173" y="15"/>
                    </a:cxn>
                    <a:cxn ang="0">
                      <a:pos x="231" y="0"/>
                    </a:cxn>
                    <a:cxn ang="0">
                      <a:pos x="265" y="30"/>
                    </a:cxn>
                    <a:cxn ang="0">
                      <a:pos x="363" y="15"/>
                    </a:cxn>
                    <a:cxn ang="0">
                      <a:pos x="423" y="19"/>
                    </a:cxn>
                    <a:cxn ang="0">
                      <a:pos x="477" y="59"/>
                    </a:cxn>
                  </a:cxnLst>
                  <a:rect l="0" t="0" r="r" b="b"/>
                  <a:pathLst>
                    <a:path w="477" h="356">
                      <a:moveTo>
                        <a:pt x="370" y="103"/>
                      </a:moveTo>
                      <a:lnTo>
                        <a:pt x="405" y="118"/>
                      </a:lnTo>
                      <a:lnTo>
                        <a:pt x="402" y="245"/>
                      </a:lnTo>
                      <a:lnTo>
                        <a:pt x="366" y="260"/>
                      </a:lnTo>
                      <a:lnTo>
                        <a:pt x="350" y="289"/>
                      </a:lnTo>
                      <a:lnTo>
                        <a:pt x="271" y="304"/>
                      </a:lnTo>
                      <a:lnTo>
                        <a:pt x="275" y="332"/>
                      </a:lnTo>
                      <a:lnTo>
                        <a:pt x="255" y="356"/>
                      </a:lnTo>
                      <a:lnTo>
                        <a:pt x="212" y="243"/>
                      </a:lnTo>
                      <a:lnTo>
                        <a:pt x="158" y="280"/>
                      </a:lnTo>
                      <a:lnTo>
                        <a:pt x="113" y="288"/>
                      </a:lnTo>
                      <a:lnTo>
                        <a:pt x="0" y="269"/>
                      </a:lnTo>
                      <a:lnTo>
                        <a:pt x="52" y="231"/>
                      </a:lnTo>
                      <a:lnTo>
                        <a:pt x="162" y="192"/>
                      </a:lnTo>
                      <a:lnTo>
                        <a:pt x="177" y="166"/>
                      </a:lnTo>
                      <a:lnTo>
                        <a:pt x="139" y="132"/>
                      </a:lnTo>
                      <a:lnTo>
                        <a:pt x="101" y="140"/>
                      </a:lnTo>
                      <a:lnTo>
                        <a:pt x="64" y="106"/>
                      </a:lnTo>
                      <a:lnTo>
                        <a:pt x="86" y="76"/>
                      </a:lnTo>
                      <a:lnTo>
                        <a:pt x="79" y="34"/>
                      </a:lnTo>
                      <a:lnTo>
                        <a:pt x="113" y="8"/>
                      </a:lnTo>
                      <a:lnTo>
                        <a:pt x="154" y="49"/>
                      </a:lnTo>
                      <a:lnTo>
                        <a:pt x="173" y="15"/>
                      </a:lnTo>
                      <a:lnTo>
                        <a:pt x="231" y="0"/>
                      </a:lnTo>
                      <a:lnTo>
                        <a:pt x="265" y="30"/>
                      </a:lnTo>
                      <a:lnTo>
                        <a:pt x="363" y="15"/>
                      </a:lnTo>
                      <a:lnTo>
                        <a:pt x="423" y="19"/>
                      </a:lnTo>
                      <a:lnTo>
                        <a:pt x="477" y="59"/>
                      </a:lnTo>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38" name="Freeform 64"/>
                <p:cNvSpPr>
                  <a:spLocks/>
                </p:cNvSpPr>
                <p:nvPr/>
              </p:nvSpPr>
              <p:spPr bwMode="auto">
                <a:xfrm>
                  <a:off x="3163" y="1953"/>
                  <a:ext cx="92" cy="68"/>
                </a:xfrm>
                <a:custGeom>
                  <a:avLst/>
                  <a:gdLst/>
                  <a:ahLst/>
                  <a:cxnLst>
                    <a:cxn ang="0">
                      <a:pos x="0" y="57"/>
                    </a:cxn>
                    <a:cxn ang="0">
                      <a:pos x="98" y="0"/>
                    </a:cxn>
                    <a:cxn ang="0">
                      <a:pos x="154" y="30"/>
                    </a:cxn>
                    <a:cxn ang="0">
                      <a:pos x="192" y="30"/>
                    </a:cxn>
                    <a:cxn ang="0">
                      <a:pos x="233" y="68"/>
                    </a:cxn>
                    <a:cxn ang="0">
                      <a:pos x="278" y="121"/>
                    </a:cxn>
                    <a:cxn ang="0">
                      <a:pos x="248" y="177"/>
                    </a:cxn>
                    <a:cxn ang="0">
                      <a:pos x="200" y="201"/>
                    </a:cxn>
                    <a:cxn ang="0">
                      <a:pos x="141" y="206"/>
                    </a:cxn>
                    <a:cxn ang="0">
                      <a:pos x="131" y="160"/>
                    </a:cxn>
                    <a:cxn ang="0">
                      <a:pos x="108" y="120"/>
                    </a:cxn>
                    <a:cxn ang="0">
                      <a:pos x="45" y="101"/>
                    </a:cxn>
                    <a:cxn ang="0">
                      <a:pos x="0" y="57"/>
                    </a:cxn>
                  </a:cxnLst>
                  <a:rect l="0" t="0" r="r" b="b"/>
                  <a:pathLst>
                    <a:path w="278" h="206">
                      <a:moveTo>
                        <a:pt x="0" y="57"/>
                      </a:moveTo>
                      <a:lnTo>
                        <a:pt x="98" y="0"/>
                      </a:lnTo>
                      <a:lnTo>
                        <a:pt x="154" y="30"/>
                      </a:lnTo>
                      <a:lnTo>
                        <a:pt x="192" y="30"/>
                      </a:lnTo>
                      <a:lnTo>
                        <a:pt x="233" y="68"/>
                      </a:lnTo>
                      <a:lnTo>
                        <a:pt x="278" y="121"/>
                      </a:lnTo>
                      <a:lnTo>
                        <a:pt x="248" y="177"/>
                      </a:lnTo>
                      <a:lnTo>
                        <a:pt x="200" y="201"/>
                      </a:lnTo>
                      <a:lnTo>
                        <a:pt x="141" y="206"/>
                      </a:lnTo>
                      <a:lnTo>
                        <a:pt x="131" y="160"/>
                      </a:lnTo>
                      <a:lnTo>
                        <a:pt x="108" y="120"/>
                      </a:lnTo>
                      <a:lnTo>
                        <a:pt x="45" y="101"/>
                      </a:lnTo>
                      <a:lnTo>
                        <a:pt x="0" y="57"/>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39" name="Freeform 65"/>
                <p:cNvSpPr>
                  <a:spLocks/>
                </p:cNvSpPr>
                <p:nvPr/>
              </p:nvSpPr>
              <p:spPr bwMode="auto">
                <a:xfrm>
                  <a:off x="2794" y="1403"/>
                  <a:ext cx="18" cy="9"/>
                </a:xfrm>
                <a:custGeom>
                  <a:avLst/>
                  <a:gdLst/>
                  <a:ahLst/>
                  <a:cxnLst>
                    <a:cxn ang="0">
                      <a:pos x="20" y="0"/>
                    </a:cxn>
                    <a:cxn ang="0">
                      <a:pos x="0" y="24"/>
                    </a:cxn>
                    <a:cxn ang="0">
                      <a:pos x="38" y="28"/>
                    </a:cxn>
                    <a:cxn ang="0">
                      <a:pos x="55" y="0"/>
                    </a:cxn>
                    <a:cxn ang="0">
                      <a:pos x="20" y="0"/>
                    </a:cxn>
                  </a:cxnLst>
                  <a:rect l="0" t="0" r="r" b="b"/>
                  <a:pathLst>
                    <a:path w="55" h="28">
                      <a:moveTo>
                        <a:pt x="20" y="0"/>
                      </a:moveTo>
                      <a:lnTo>
                        <a:pt x="0" y="24"/>
                      </a:lnTo>
                      <a:lnTo>
                        <a:pt x="38" y="28"/>
                      </a:lnTo>
                      <a:lnTo>
                        <a:pt x="55" y="0"/>
                      </a:lnTo>
                      <a:lnTo>
                        <a:pt x="20" y="0"/>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40" name="Freeform 66"/>
                <p:cNvSpPr>
                  <a:spLocks/>
                </p:cNvSpPr>
                <p:nvPr/>
              </p:nvSpPr>
              <p:spPr bwMode="auto">
                <a:xfrm>
                  <a:off x="2826" y="1389"/>
                  <a:ext cx="15" cy="34"/>
                </a:xfrm>
                <a:custGeom>
                  <a:avLst/>
                  <a:gdLst/>
                  <a:ahLst/>
                  <a:cxnLst>
                    <a:cxn ang="0">
                      <a:pos x="0" y="0"/>
                    </a:cxn>
                    <a:cxn ang="0">
                      <a:pos x="4" y="42"/>
                    </a:cxn>
                    <a:cxn ang="0">
                      <a:pos x="28" y="51"/>
                    </a:cxn>
                    <a:cxn ang="0">
                      <a:pos x="35" y="103"/>
                    </a:cxn>
                    <a:cxn ang="0">
                      <a:pos x="46" y="66"/>
                    </a:cxn>
                    <a:cxn ang="0">
                      <a:pos x="46" y="35"/>
                    </a:cxn>
                    <a:cxn ang="0">
                      <a:pos x="43" y="0"/>
                    </a:cxn>
                    <a:cxn ang="0">
                      <a:pos x="0" y="0"/>
                    </a:cxn>
                  </a:cxnLst>
                  <a:rect l="0" t="0" r="r" b="b"/>
                  <a:pathLst>
                    <a:path w="46" h="103">
                      <a:moveTo>
                        <a:pt x="0" y="0"/>
                      </a:moveTo>
                      <a:lnTo>
                        <a:pt x="4" y="42"/>
                      </a:lnTo>
                      <a:lnTo>
                        <a:pt x="28" y="51"/>
                      </a:lnTo>
                      <a:lnTo>
                        <a:pt x="35" y="103"/>
                      </a:lnTo>
                      <a:lnTo>
                        <a:pt x="46" y="66"/>
                      </a:lnTo>
                      <a:lnTo>
                        <a:pt x="46" y="35"/>
                      </a:lnTo>
                      <a:lnTo>
                        <a:pt x="43" y="0"/>
                      </a:lnTo>
                      <a:lnTo>
                        <a:pt x="0" y="0"/>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41" name="Freeform 67"/>
                <p:cNvSpPr>
                  <a:spLocks/>
                </p:cNvSpPr>
                <p:nvPr/>
              </p:nvSpPr>
              <p:spPr bwMode="auto">
                <a:xfrm>
                  <a:off x="2850" y="1391"/>
                  <a:ext cx="12" cy="11"/>
                </a:xfrm>
                <a:custGeom>
                  <a:avLst/>
                  <a:gdLst/>
                  <a:ahLst/>
                  <a:cxnLst>
                    <a:cxn ang="0">
                      <a:pos x="0" y="8"/>
                    </a:cxn>
                    <a:cxn ang="0">
                      <a:pos x="20" y="32"/>
                    </a:cxn>
                    <a:cxn ang="0">
                      <a:pos x="36" y="0"/>
                    </a:cxn>
                    <a:cxn ang="0">
                      <a:pos x="0" y="8"/>
                    </a:cxn>
                  </a:cxnLst>
                  <a:rect l="0" t="0" r="r" b="b"/>
                  <a:pathLst>
                    <a:path w="36" h="32">
                      <a:moveTo>
                        <a:pt x="0" y="8"/>
                      </a:moveTo>
                      <a:lnTo>
                        <a:pt x="20" y="32"/>
                      </a:lnTo>
                      <a:lnTo>
                        <a:pt x="36" y="0"/>
                      </a:lnTo>
                      <a:lnTo>
                        <a:pt x="0" y="8"/>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42" name="Freeform 68"/>
                <p:cNvSpPr>
                  <a:spLocks/>
                </p:cNvSpPr>
                <p:nvPr/>
              </p:nvSpPr>
              <p:spPr bwMode="auto">
                <a:xfrm>
                  <a:off x="4115" y="2597"/>
                  <a:ext cx="76" cy="145"/>
                </a:xfrm>
                <a:custGeom>
                  <a:avLst/>
                  <a:gdLst/>
                  <a:ahLst/>
                  <a:cxnLst>
                    <a:cxn ang="0">
                      <a:pos x="144" y="146"/>
                    </a:cxn>
                    <a:cxn ang="0">
                      <a:pos x="78" y="109"/>
                    </a:cxn>
                    <a:cxn ang="0">
                      <a:pos x="40" y="0"/>
                    </a:cxn>
                    <a:cxn ang="0">
                      <a:pos x="0" y="39"/>
                    </a:cxn>
                    <a:cxn ang="0">
                      <a:pos x="5" y="114"/>
                    </a:cxn>
                    <a:cxn ang="0">
                      <a:pos x="28" y="289"/>
                    </a:cxn>
                    <a:cxn ang="0">
                      <a:pos x="83" y="367"/>
                    </a:cxn>
                    <a:cxn ang="0">
                      <a:pos x="128" y="422"/>
                    </a:cxn>
                    <a:cxn ang="0">
                      <a:pos x="224" y="435"/>
                    </a:cxn>
                    <a:cxn ang="0">
                      <a:pos x="227" y="402"/>
                    </a:cxn>
                    <a:cxn ang="0">
                      <a:pos x="215" y="246"/>
                    </a:cxn>
                    <a:cxn ang="0">
                      <a:pos x="144" y="146"/>
                    </a:cxn>
                  </a:cxnLst>
                  <a:rect l="0" t="0" r="r" b="b"/>
                  <a:pathLst>
                    <a:path w="227" h="435">
                      <a:moveTo>
                        <a:pt x="144" y="146"/>
                      </a:moveTo>
                      <a:lnTo>
                        <a:pt x="78" y="109"/>
                      </a:lnTo>
                      <a:lnTo>
                        <a:pt x="40" y="0"/>
                      </a:lnTo>
                      <a:lnTo>
                        <a:pt x="0" y="39"/>
                      </a:lnTo>
                      <a:lnTo>
                        <a:pt x="5" y="114"/>
                      </a:lnTo>
                      <a:lnTo>
                        <a:pt x="28" y="289"/>
                      </a:lnTo>
                      <a:lnTo>
                        <a:pt x="83" y="367"/>
                      </a:lnTo>
                      <a:lnTo>
                        <a:pt x="128" y="422"/>
                      </a:lnTo>
                      <a:lnTo>
                        <a:pt x="224" y="435"/>
                      </a:lnTo>
                      <a:lnTo>
                        <a:pt x="227" y="402"/>
                      </a:lnTo>
                      <a:lnTo>
                        <a:pt x="215" y="246"/>
                      </a:lnTo>
                      <a:lnTo>
                        <a:pt x="144" y="146"/>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43" name="Freeform 69"/>
                <p:cNvSpPr>
                  <a:spLocks/>
                </p:cNvSpPr>
                <p:nvPr/>
              </p:nvSpPr>
              <p:spPr bwMode="auto">
                <a:xfrm>
                  <a:off x="4115" y="2597"/>
                  <a:ext cx="76" cy="145"/>
                </a:xfrm>
                <a:custGeom>
                  <a:avLst/>
                  <a:gdLst/>
                  <a:ahLst/>
                  <a:cxnLst>
                    <a:cxn ang="0">
                      <a:pos x="144" y="146"/>
                    </a:cxn>
                    <a:cxn ang="0">
                      <a:pos x="78" y="109"/>
                    </a:cxn>
                    <a:cxn ang="0">
                      <a:pos x="40" y="0"/>
                    </a:cxn>
                    <a:cxn ang="0">
                      <a:pos x="0" y="39"/>
                    </a:cxn>
                    <a:cxn ang="0">
                      <a:pos x="5" y="114"/>
                    </a:cxn>
                    <a:cxn ang="0">
                      <a:pos x="28" y="289"/>
                    </a:cxn>
                    <a:cxn ang="0">
                      <a:pos x="83" y="367"/>
                    </a:cxn>
                    <a:cxn ang="0">
                      <a:pos x="128" y="422"/>
                    </a:cxn>
                    <a:cxn ang="0">
                      <a:pos x="224" y="435"/>
                    </a:cxn>
                    <a:cxn ang="0">
                      <a:pos x="227" y="402"/>
                    </a:cxn>
                    <a:cxn ang="0">
                      <a:pos x="215" y="246"/>
                    </a:cxn>
                    <a:cxn ang="0">
                      <a:pos x="144" y="146"/>
                    </a:cxn>
                  </a:cxnLst>
                  <a:rect l="0" t="0" r="r" b="b"/>
                  <a:pathLst>
                    <a:path w="227" h="435">
                      <a:moveTo>
                        <a:pt x="144" y="146"/>
                      </a:moveTo>
                      <a:lnTo>
                        <a:pt x="78" y="109"/>
                      </a:lnTo>
                      <a:lnTo>
                        <a:pt x="40" y="0"/>
                      </a:lnTo>
                      <a:lnTo>
                        <a:pt x="0" y="39"/>
                      </a:lnTo>
                      <a:lnTo>
                        <a:pt x="5" y="114"/>
                      </a:lnTo>
                      <a:lnTo>
                        <a:pt x="28" y="289"/>
                      </a:lnTo>
                      <a:lnTo>
                        <a:pt x="83" y="367"/>
                      </a:lnTo>
                      <a:lnTo>
                        <a:pt x="128" y="422"/>
                      </a:lnTo>
                      <a:lnTo>
                        <a:pt x="224" y="435"/>
                      </a:lnTo>
                      <a:lnTo>
                        <a:pt x="227" y="402"/>
                      </a:lnTo>
                      <a:lnTo>
                        <a:pt x="215" y="246"/>
                      </a:lnTo>
                      <a:lnTo>
                        <a:pt x="144" y="146"/>
                      </a:lnTo>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44" name="Freeform 70"/>
                <p:cNvSpPr>
                  <a:spLocks/>
                </p:cNvSpPr>
                <p:nvPr/>
              </p:nvSpPr>
              <p:spPr bwMode="auto">
                <a:xfrm>
                  <a:off x="2902" y="3084"/>
                  <a:ext cx="145" cy="166"/>
                </a:xfrm>
                <a:custGeom>
                  <a:avLst/>
                  <a:gdLst/>
                  <a:ahLst/>
                  <a:cxnLst>
                    <a:cxn ang="0">
                      <a:pos x="148" y="7"/>
                    </a:cxn>
                    <a:cxn ang="0">
                      <a:pos x="268" y="14"/>
                    </a:cxn>
                    <a:cxn ang="0">
                      <a:pos x="286" y="83"/>
                    </a:cxn>
                    <a:cxn ang="0">
                      <a:pos x="291" y="118"/>
                    </a:cxn>
                    <a:cxn ang="0">
                      <a:pos x="316" y="131"/>
                    </a:cxn>
                    <a:cxn ang="0">
                      <a:pos x="326" y="169"/>
                    </a:cxn>
                    <a:cxn ang="0">
                      <a:pos x="354" y="170"/>
                    </a:cxn>
                    <a:cxn ang="0">
                      <a:pos x="368" y="220"/>
                    </a:cxn>
                    <a:cxn ang="0">
                      <a:pos x="388" y="224"/>
                    </a:cxn>
                    <a:cxn ang="0">
                      <a:pos x="433" y="244"/>
                    </a:cxn>
                    <a:cxn ang="0">
                      <a:pos x="420" y="272"/>
                    </a:cxn>
                    <a:cxn ang="0">
                      <a:pos x="393" y="293"/>
                    </a:cxn>
                    <a:cxn ang="0">
                      <a:pos x="368" y="321"/>
                    </a:cxn>
                    <a:cxn ang="0">
                      <a:pos x="332" y="338"/>
                    </a:cxn>
                    <a:cxn ang="0">
                      <a:pos x="320" y="383"/>
                    </a:cxn>
                    <a:cxn ang="0">
                      <a:pos x="291" y="390"/>
                    </a:cxn>
                    <a:cxn ang="0">
                      <a:pos x="272" y="420"/>
                    </a:cxn>
                    <a:cxn ang="0">
                      <a:pos x="245" y="447"/>
                    </a:cxn>
                    <a:cxn ang="0">
                      <a:pos x="202" y="447"/>
                    </a:cxn>
                    <a:cxn ang="0">
                      <a:pos x="172" y="430"/>
                    </a:cxn>
                    <a:cxn ang="0">
                      <a:pos x="147" y="430"/>
                    </a:cxn>
                    <a:cxn ang="0">
                      <a:pos x="129" y="452"/>
                    </a:cxn>
                    <a:cxn ang="0">
                      <a:pos x="119" y="483"/>
                    </a:cxn>
                    <a:cxn ang="0">
                      <a:pos x="93" y="499"/>
                    </a:cxn>
                    <a:cxn ang="0">
                      <a:pos x="31" y="485"/>
                    </a:cxn>
                    <a:cxn ang="0">
                      <a:pos x="20" y="437"/>
                    </a:cxn>
                    <a:cxn ang="0">
                      <a:pos x="3" y="416"/>
                    </a:cxn>
                    <a:cxn ang="0">
                      <a:pos x="0" y="252"/>
                    </a:cxn>
                    <a:cxn ang="0">
                      <a:pos x="24" y="243"/>
                    </a:cxn>
                    <a:cxn ang="0">
                      <a:pos x="46" y="226"/>
                    </a:cxn>
                    <a:cxn ang="0">
                      <a:pos x="49" y="64"/>
                    </a:cxn>
                    <a:cxn ang="0">
                      <a:pos x="73" y="22"/>
                    </a:cxn>
                    <a:cxn ang="0">
                      <a:pos x="124" y="0"/>
                    </a:cxn>
                    <a:cxn ang="0">
                      <a:pos x="148" y="7"/>
                    </a:cxn>
                  </a:cxnLst>
                  <a:rect l="0" t="0" r="r" b="b"/>
                  <a:pathLst>
                    <a:path w="433" h="499">
                      <a:moveTo>
                        <a:pt x="148" y="7"/>
                      </a:moveTo>
                      <a:lnTo>
                        <a:pt x="268" y="14"/>
                      </a:lnTo>
                      <a:lnTo>
                        <a:pt x="286" y="83"/>
                      </a:lnTo>
                      <a:lnTo>
                        <a:pt x="291" y="118"/>
                      </a:lnTo>
                      <a:lnTo>
                        <a:pt x="316" y="131"/>
                      </a:lnTo>
                      <a:lnTo>
                        <a:pt x="326" y="169"/>
                      </a:lnTo>
                      <a:lnTo>
                        <a:pt x="354" y="170"/>
                      </a:lnTo>
                      <a:lnTo>
                        <a:pt x="368" y="220"/>
                      </a:lnTo>
                      <a:lnTo>
                        <a:pt x="388" y="224"/>
                      </a:lnTo>
                      <a:lnTo>
                        <a:pt x="433" y="244"/>
                      </a:lnTo>
                      <a:lnTo>
                        <a:pt x="420" y="272"/>
                      </a:lnTo>
                      <a:lnTo>
                        <a:pt x="393" y="293"/>
                      </a:lnTo>
                      <a:lnTo>
                        <a:pt x="368" y="321"/>
                      </a:lnTo>
                      <a:lnTo>
                        <a:pt x="332" y="338"/>
                      </a:lnTo>
                      <a:lnTo>
                        <a:pt x="320" y="383"/>
                      </a:lnTo>
                      <a:lnTo>
                        <a:pt x="291" y="390"/>
                      </a:lnTo>
                      <a:lnTo>
                        <a:pt x="272" y="420"/>
                      </a:lnTo>
                      <a:lnTo>
                        <a:pt x="245" y="447"/>
                      </a:lnTo>
                      <a:lnTo>
                        <a:pt x="202" y="447"/>
                      </a:lnTo>
                      <a:lnTo>
                        <a:pt x="172" y="430"/>
                      </a:lnTo>
                      <a:lnTo>
                        <a:pt x="147" y="430"/>
                      </a:lnTo>
                      <a:lnTo>
                        <a:pt x="129" y="452"/>
                      </a:lnTo>
                      <a:lnTo>
                        <a:pt x="119" y="483"/>
                      </a:lnTo>
                      <a:lnTo>
                        <a:pt x="93" y="499"/>
                      </a:lnTo>
                      <a:lnTo>
                        <a:pt x="31" y="485"/>
                      </a:lnTo>
                      <a:lnTo>
                        <a:pt x="20" y="437"/>
                      </a:lnTo>
                      <a:lnTo>
                        <a:pt x="3" y="416"/>
                      </a:lnTo>
                      <a:lnTo>
                        <a:pt x="0" y="252"/>
                      </a:lnTo>
                      <a:lnTo>
                        <a:pt x="24" y="243"/>
                      </a:lnTo>
                      <a:lnTo>
                        <a:pt x="46" y="226"/>
                      </a:lnTo>
                      <a:lnTo>
                        <a:pt x="49" y="64"/>
                      </a:lnTo>
                      <a:lnTo>
                        <a:pt x="73" y="22"/>
                      </a:lnTo>
                      <a:lnTo>
                        <a:pt x="124" y="0"/>
                      </a:lnTo>
                      <a:lnTo>
                        <a:pt x="148" y="7"/>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45" name="Freeform 71"/>
                <p:cNvSpPr>
                  <a:spLocks/>
                </p:cNvSpPr>
                <p:nvPr/>
              </p:nvSpPr>
              <p:spPr bwMode="auto">
                <a:xfrm>
                  <a:off x="4295" y="2952"/>
                  <a:ext cx="605" cy="518"/>
                </a:xfrm>
                <a:custGeom>
                  <a:avLst/>
                  <a:gdLst/>
                  <a:ahLst/>
                  <a:cxnLst>
                    <a:cxn ang="0">
                      <a:pos x="937" y="103"/>
                    </a:cxn>
                    <a:cxn ang="0">
                      <a:pos x="815" y="158"/>
                    </a:cxn>
                    <a:cxn ang="0">
                      <a:pos x="802" y="233"/>
                    </a:cxn>
                    <a:cxn ang="0">
                      <a:pos x="727" y="206"/>
                    </a:cxn>
                    <a:cxn ang="0">
                      <a:pos x="629" y="190"/>
                    </a:cxn>
                    <a:cxn ang="0">
                      <a:pos x="582" y="265"/>
                    </a:cxn>
                    <a:cxn ang="0">
                      <a:pos x="517" y="320"/>
                    </a:cxn>
                    <a:cxn ang="0">
                      <a:pos x="495" y="355"/>
                    </a:cxn>
                    <a:cxn ang="0">
                      <a:pos x="458" y="399"/>
                    </a:cxn>
                    <a:cxn ang="0">
                      <a:pos x="328" y="510"/>
                    </a:cxn>
                    <a:cxn ang="0">
                      <a:pos x="96" y="628"/>
                    </a:cxn>
                    <a:cxn ang="0">
                      <a:pos x="28" y="782"/>
                    </a:cxn>
                    <a:cxn ang="0">
                      <a:pos x="52" y="837"/>
                    </a:cxn>
                    <a:cxn ang="0">
                      <a:pos x="0" y="854"/>
                    </a:cxn>
                    <a:cxn ang="0">
                      <a:pos x="52" y="988"/>
                    </a:cxn>
                    <a:cxn ang="0">
                      <a:pos x="52" y="1091"/>
                    </a:cxn>
                    <a:cxn ang="0">
                      <a:pos x="79" y="1193"/>
                    </a:cxn>
                    <a:cxn ang="0">
                      <a:pos x="35" y="1233"/>
                    </a:cxn>
                    <a:cxn ang="0">
                      <a:pos x="111" y="1343"/>
                    </a:cxn>
                    <a:cxn ang="0">
                      <a:pos x="166" y="1327"/>
                    </a:cxn>
                    <a:cxn ang="0">
                      <a:pos x="261" y="1305"/>
                    </a:cxn>
                    <a:cxn ang="0">
                      <a:pos x="451" y="1237"/>
                    </a:cxn>
                    <a:cxn ang="0">
                      <a:pos x="644" y="1185"/>
                    </a:cxn>
                    <a:cxn ang="0">
                      <a:pos x="731" y="1154"/>
                    </a:cxn>
                    <a:cxn ang="0">
                      <a:pos x="775" y="1170"/>
                    </a:cxn>
                    <a:cxn ang="0">
                      <a:pos x="878" y="1209"/>
                    </a:cxn>
                    <a:cxn ang="0">
                      <a:pos x="917" y="1323"/>
                    </a:cxn>
                    <a:cxn ang="0">
                      <a:pos x="981" y="1296"/>
                    </a:cxn>
                    <a:cxn ang="0">
                      <a:pos x="1044" y="1209"/>
                    </a:cxn>
                    <a:cxn ang="0">
                      <a:pos x="1032" y="1292"/>
                    </a:cxn>
                    <a:cxn ang="0">
                      <a:pos x="1036" y="1336"/>
                    </a:cxn>
                    <a:cxn ang="0">
                      <a:pos x="1064" y="1284"/>
                    </a:cxn>
                    <a:cxn ang="0">
                      <a:pos x="1071" y="1336"/>
                    </a:cxn>
                    <a:cxn ang="0">
                      <a:pos x="1103" y="1399"/>
                    </a:cxn>
                    <a:cxn ang="0">
                      <a:pos x="1130" y="1489"/>
                    </a:cxn>
                    <a:cxn ang="0">
                      <a:pos x="1344" y="1553"/>
                    </a:cxn>
                    <a:cxn ang="0">
                      <a:pos x="1553" y="1458"/>
                    </a:cxn>
                    <a:cxn ang="0">
                      <a:pos x="1649" y="1312"/>
                    </a:cxn>
                    <a:cxn ang="0">
                      <a:pos x="1763" y="1158"/>
                    </a:cxn>
                    <a:cxn ang="0">
                      <a:pos x="1787" y="999"/>
                    </a:cxn>
                    <a:cxn ang="0">
                      <a:pos x="1811" y="795"/>
                    </a:cxn>
                    <a:cxn ang="0">
                      <a:pos x="1728" y="632"/>
                    </a:cxn>
                    <a:cxn ang="0">
                      <a:pos x="1652" y="521"/>
                    </a:cxn>
                    <a:cxn ang="0">
                      <a:pos x="1557" y="368"/>
                    </a:cxn>
                    <a:cxn ang="0">
                      <a:pos x="1470" y="190"/>
                    </a:cxn>
                    <a:cxn ang="0">
                      <a:pos x="1463" y="55"/>
                    </a:cxn>
                    <a:cxn ang="0">
                      <a:pos x="1384" y="55"/>
                    </a:cxn>
                    <a:cxn ang="0">
                      <a:pos x="1360" y="280"/>
                    </a:cxn>
                    <a:cxn ang="0">
                      <a:pos x="1316" y="359"/>
                    </a:cxn>
                    <a:cxn ang="0">
                      <a:pos x="1213" y="316"/>
                    </a:cxn>
                    <a:cxn ang="0">
                      <a:pos x="1115" y="256"/>
                    </a:cxn>
                    <a:cxn ang="0">
                      <a:pos x="1099" y="193"/>
                    </a:cxn>
                    <a:cxn ang="0">
                      <a:pos x="1139" y="142"/>
                    </a:cxn>
                    <a:cxn ang="0">
                      <a:pos x="1095" y="75"/>
                    </a:cxn>
                    <a:cxn ang="0">
                      <a:pos x="968" y="35"/>
                    </a:cxn>
                    <a:cxn ang="0">
                      <a:pos x="894" y="48"/>
                    </a:cxn>
                  </a:cxnLst>
                  <a:rect l="0" t="0" r="r" b="b"/>
                  <a:pathLst>
                    <a:path w="1814" h="1553">
                      <a:moveTo>
                        <a:pt x="926" y="63"/>
                      </a:moveTo>
                      <a:lnTo>
                        <a:pt x="937" y="103"/>
                      </a:lnTo>
                      <a:lnTo>
                        <a:pt x="850" y="114"/>
                      </a:lnTo>
                      <a:lnTo>
                        <a:pt x="815" y="158"/>
                      </a:lnTo>
                      <a:lnTo>
                        <a:pt x="810" y="186"/>
                      </a:lnTo>
                      <a:lnTo>
                        <a:pt x="802" y="233"/>
                      </a:lnTo>
                      <a:lnTo>
                        <a:pt x="747" y="245"/>
                      </a:lnTo>
                      <a:lnTo>
                        <a:pt x="727" y="206"/>
                      </a:lnTo>
                      <a:lnTo>
                        <a:pt x="700" y="173"/>
                      </a:lnTo>
                      <a:lnTo>
                        <a:pt x="629" y="190"/>
                      </a:lnTo>
                      <a:lnTo>
                        <a:pt x="617" y="233"/>
                      </a:lnTo>
                      <a:lnTo>
                        <a:pt x="582" y="265"/>
                      </a:lnTo>
                      <a:lnTo>
                        <a:pt x="541" y="284"/>
                      </a:lnTo>
                      <a:lnTo>
                        <a:pt x="517" y="320"/>
                      </a:lnTo>
                      <a:lnTo>
                        <a:pt x="517" y="355"/>
                      </a:lnTo>
                      <a:lnTo>
                        <a:pt x="495" y="355"/>
                      </a:lnTo>
                      <a:lnTo>
                        <a:pt x="471" y="320"/>
                      </a:lnTo>
                      <a:lnTo>
                        <a:pt x="458" y="399"/>
                      </a:lnTo>
                      <a:lnTo>
                        <a:pt x="392" y="482"/>
                      </a:lnTo>
                      <a:lnTo>
                        <a:pt x="328" y="510"/>
                      </a:lnTo>
                      <a:lnTo>
                        <a:pt x="166" y="557"/>
                      </a:lnTo>
                      <a:lnTo>
                        <a:pt x="96" y="628"/>
                      </a:lnTo>
                      <a:lnTo>
                        <a:pt x="17" y="637"/>
                      </a:lnTo>
                      <a:lnTo>
                        <a:pt x="28" y="782"/>
                      </a:lnTo>
                      <a:lnTo>
                        <a:pt x="59" y="806"/>
                      </a:lnTo>
                      <a:lnTo>
                        <a:pt x="52" y="837"/>
                      </a:lnTo>
                      <a:lnTo>
                        <a:pt x="4" y="806"/>
                      </a:lnTo>
                      <a:lnTo>
                        <a:pt x="0" y="854"/>
                      </a:lnTo>
                      <a:lnTo>
                        <a:pt x="24" y="937"/>
                      </a:lnTo>
                      <a:lnTo>
                        <a:pt x="52" y="988"/>
                      </a:lnTo>
                      <a:lnTo>
                        <a:pt x="52" y="1047"/>
                      </a:lnTo>
                      <a:lnTo>
                        <a:pt x="52" y="1091"/>
                      </a:lnTo>
                      <a:lnTo>
                        <a:pt x="76" y="1102"/>
                      </a:lnTo>
                      <a:lnTo>
                        <a:pt x="79" y="1193"/>
                      </a:lnTo>
                      <a:lnTo>
                        <a:pt x="52" y="1198"/>
                      </a:lnTo>
                      <a:lnTo>
                        <a:pt x="35" y="1233"/>
                      </a:lnTo>
                      <a:lnTo>
                        <a:pt x="17" y="1261"/>
                      </a:lnTo>
                      <a:lnTo>
                        <a:pt x="111" y="1343"/>
                      </a:lnTo>
                      <a:lnTo>
                        <a:pt x="151" y="1351"/>
                      </a:lnTo>
                      <a:lnTo>
                        <a:pt x="166" y="1327"/>
                      </a:lnTo>
                      <a:lnTo>
                        <a:pt x="186" y="1296"/>
                      </a:lnTo>
                      <a:lnTo>
                        <a:pt x="261" y="1305"/>
                      </a:lnTo>
                      <a:lnTo>
                        <a:pt x="420" y="1281"/>
                      </a:lnTo>
                      <a:lnTo>
                        <a:pt x="451" y="1237"/>
                      </a:lnTo>
                      <a:lnTo>
                        <a:pt x="499" y="1202"/>
                      </a:lnTo>
                      <a:lnTo>
                        <a:pt x="644" y="1185"/>
                      </a:lnTo>
                      <a:lnTo>
                        <a:pt x="672" y="1158"/>
                      </a:lnTo>
                      <a:lnTo>
                        <a:pt x="731" y="1154"/>
                      </a:lnTo>
                      <a:lnTo>
                        <a:pt x="771" y="1146"/>
                      </a:lnTo>
                      <a:lnTo>
                        <a:pt x="775" y="1170"/>
                      </a:lnTo>
                      <a:lnTo>
                        <a:pt x="843" y="1174"/>
                      </a:lnTo>
                      <a:lnTo>
                        <a:pt x="878" y="1209"/>
                      </a:lnTo>
                      <a:lnTo>
                        <a:pt x="913" y="1264"/>
                      </a:lnTo>
                      <a:lnTo>
                        <a:pt x="917" y="1323"/>
                      </a:lnTo>
                      <a:lnTo>
                        <a:pt x="944" y="1320"/>
                      </a:lnTo>
                      <a:lnTo>
                        <a:pt x="981" y="1296"/>
                      </a:lnTo>
                      <a:lnTo>
                        <a:pt x="1016" y="1257"/>
                      </a:lnTo>
                      <a:lnTo>
                        <a:pt x="1044" y="1209"/>
                      </a:lnTo>
                      <a:lnTo>
                        <a:pt x="1047" y="1248"/>
                      </a:lnTo>
                      <a:lnTo>
                        <a:pt x="1032" y="1292"/>
                      </a:lnTo>
                      <a:lnTo>
                        <a:pt x="1005" y="1327"/>
                      </a:lnTo>
                      <a:lnTo>
                        <a:pt x="1036" y="1336"/>
                      </a:lnTo>
                      <a:lnTo>
                        <a:pt x="1047" y="1305"/>
                      </a:lnTo>
                      <a:lnTo>
                        <a:pt x="1064" y="1284"/>
                      </a:lnTo>
                      <a:lnTo>
                        <a:pt x="1064" y="1305"/>
                      </a:lnTo>
                      <a:lnTo>
                        <a:pt x="1071" y="1336"/>
                      </a:lnTo>
                      <a:lnTo>
                        <a:pt x="1099" y="1364"/>
                      </a:lnTo>
                      <a:lnTo>
                        <a:pt x="1103" y="1399"/>
                      </a:lnTo>
                      <a:lnTo>
                        <a:pt x="1087" y="1446"/>
                      </a:lnTo>
                      <a:lnTo>
                        <a:pt x="1130" y="1489"/>
                      </a:lnTo>
                      <a:lnTo>
                        <a:pt x="1229" y="1529"/>
                      </a:lnTo>
                      <a:lnTo>
                        <a:pt x="1344" y="1553"/>
                      </a:lnTo>
                      <a:lnTo>
                        <a:pt x="1423" y="1522"/>
                      </a:lnTo>
                      <a:lnTo>
                        <a:pt x="1553" y="1458"/>
                      </a:lnTo>
                      <a:lnTo>
                        <a:pt x="1588" y="1360"/>
                      </a:lnTo>
                      <a:lnTo>
                        <a:pt x="1649" y="1312"/>
                      </a:lnTo>
                      <a:lnTo>
                        <a:pt x="1688" y="1229"/>
                      </a:lnTo>
                      <a:lnTo>
                        <a:pt x="1763" y="1158"/>
                      </a:lnTo>
                      <a:lnTo>
                        <a:pt x="1787" y="1126"/>
                      </a:lnTo>
                      <a:lnTo>
                        <a:pt x="1787" y="999"/>
                      </a:lnTo>
                      <a:lnTo>
                        <a:pt x="1814" y="834"/>
                      </a:lnTo>
                      <a:lnTo>
                        <a:pt x="1811" y="795"/>
                      </a:lnTo>
                      <a:lnTo>
                        <a:pt x="1755" y="719"/>
                      </a:lnTo>
                      <a:lnTo>
                        <a:pt x="1728" y="632"/>
                      </a:lnTo>
                      <a:lnTo>
                        <a:pt x="1668" y="604"/>
                      </a:lnTo>
                      <a:lnTo>
                        <a:pt x="1652" y="521"/>
                      </a:lnTo>
                      <a:lnTo>
                        <a:pt x="1561" y="475"/>
                      </a:lnTo>
                      <a:lnTo>
                        <a:pt x="1557" y="368"/>
                      </a:lnTo>
                      <a:lnTo>
                        <a:pt x="1526" y="252"/>
                      </a:lnTo>
                      <a:lnTo>
                        <a:pt x="1470" y="190"/>
                      </a:lnTo>
                      <a:lnTo>
                        <a:pt x="1439" y="103"/>
                      </a:lnTo>
                      <a:lnTo>
                        <a:pt x="1463" y="55"/>
                      </a:lnTo>
                      <a:lnTo>
                        <a:pt x="1415" y="0"/>
                      </a:lnTo>
                      <a:lnTo>
                        <a:pt x="1384" y="55"/>
                      </a:lnTo>
                      <a:lnTo>
                        <a:pt x="1356" y="90"/>
                      </a:lnTo>
                      <a:lnTo>
                        <a:pt x="1360" y="280"/>
                      </a:lnTo>
                      <a:lnTo>
                        <a:pt x="1332" y="328"/>
                      </a:lnTo>
                      <a:lnTo>
                        <a:pt x="1316" y="359"/>
                      </a:lnTo>
                      <a:lnTo>
                        <a:pt x="1261" y="359"/>
                      </a:lnTo>
                      <a:lnTo>
                        <a:pt x="1213" y="316"/>
                      </a:lnTo>
                      <a:lnTo>
                        <a:pt x="1154" y="292"/>
                      </a:lnTo>
                      <a:lnTo>
                        <a:pt x="1115" y="256"/>
                      </a:lnTo>
                      <a:lnTo>
                        <a:pt x="1079" y="241"/>
                      </a:lnTo>
                      <a:lnTo>
                        <a:pt x="1099" y="193"/>
                      </a:lnTo>
                      <a:lnTo>
                        <a:pt x="1111" y="154"/>
                      </a:lnTo>
                      <a:lnTo>
                        <a:pt x="1139" y="142"/>
                      </a:lnTo>
                      <a:lnTo>
                        <a:pt x="1158" y="87"/>
                      </a:lnTo>
                      <a:lnTo>
                        <a:pt x="1095" y="75"/>
                      </a:lnTo>
                      <a:lnTo>
                        <a:pt x="1036" y="71"/>
                      </a:lnTo>
                      <a:lnTo>
                        <a:pt x="968" y="35"/>
                      </a:lnTo>
                      <a:lnTo>
                        <a:pt x="898" y="28"/>
                      </a:lnTo>
                      <a:lnTo>
                        <a:pt x="894" y="48"/>
                      </a:lnTo>
                      <a:lnTo>
                        <a:pt x="926" y="63"/>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46" name="Freeform 72"/>
                <p:cNvSpPr>
                  <a:spLocks/>
                </p:cNvSpPr>
                <p:nvPr/>
              </p:nvSpPr>
              <p:spPr bwMode="auto">
                <a:xfrm>
                  <a:off x="5162" y="3390"/>
                  <a:ext cx="69" cy="138"/>
                </a:xfrm>
                <a:custGeom>
                  <a:avLst/>
                  <a:gdLst/>
                  <a:ahLst/>
                  <a:cxnLst>
                    <a:cxn ang="0">
                      <a:pos x="17" y="0"/>
                    </a:cxn>
                    <a:cxn ang="0">
                      <a:pos x="17" y="52"/>
                    </a:cxn>
                    <a:cxn ang="0">
                      <a:pos x="41" y="107"/>
                    </a:cxn>
                    <a:cxn ang="0">
                      <a:pos x="64" y="150"/>
                    </a:cxn>
                    <a:cxn ang="0">
                      <a:pos x="44" y="210"/>
                    </a:cxn>
                    <a:cxn ang="0">
                      <a:pos x="0" y="261"/>
                    </a:cxn>
                    <a:cxn ang="0">
                      <a:pos x="4" y="296"/>
                    </a:cxn>
                    <a:cxn ang="0">
                      <a:pos x="20" y="396"/>
                    </a:cxn>
                    <a:cxn ang="0">
                      <a:pos x="64" y="414"/>
                    </a:cxn>
                    <a:cxn ang="0">
                      <a:pos x="76" y="348"/>
                    </a:cxn>
                    <a:cxn ang="0">
                      <a:pos x="120" y="304"/>
                    </a:cxn>
                    <a:cxn ang="0">
                      <a:pos x="190" y="265"/>
                    </a:cxn>
                    <a:cxn ang="0">
                      <a:pos x="206" y="214"/>
                    </a:cxn>
                    <a:cxn ang="0">
                      <a:pos x="202" y="173"/>
                    </a:cxn>
                    <a:cxn ang="0">
                      <a:pos x="127" y="173"/>
                    </a:cxn>
                    <a:cxn ang="0">
                      <a:pos x="123" y="114"/>
                    </a:cxn>
                    <a:cxn ang="0">
                      <a:pos x="100" y="114"/>
                    </a:cxn>
                    <a:cxn ang="0">
                      <a:pos x="72" y="103"/>
                    </a:cxn>
                    <a:cxn ang="0">
                      <a:pos x="76" y="43"/>
                    </a:cxn>
                    <a:cxn ang="0">
                      <a:pos x="59" y="8"/>
                    </a:cxn>
                    <a:cxn ang="0">
                      <a:pos x="17" y="0"/>
                    </a:cxn>
                  </a:cxnLst>
                  <a:rect l="0" t="0" r="r" b="b"/>
                  <a:pathLst>
                    <a:path w="206" h="414">
                      <a:moveTo>
                        <a:pt x="17" y="0"/>
                      </a:moveTo>
                      <a:lnTo>
                        <a:pt x="17" y="52"/>
                      </a:lnTo>
                      <a:lnTo>
                        <a:pt x="41" y="107"/>
                      </a:lnTo>
                      <a:lnTo>
                        <a:pt x="64" y="150"/>
                      </a:lnTo>
                      <a:lnTo>
                        <a:pt x="44" y="210"/>
                      </a:lnTo>
                      <a:lnTo>
                        <a:pt x="0" y="261"/>
                      </a:lnTo>
                      <a:lnTo>
                        <a:pt x="4" y="296"/>
                      </a:lnTo>
                      <a:lnTo>
                        <a:pt x="20" y="396"/>
                      </a:lnTo>
                      <a:lnTo>
                        <a:pt x="64" y="414"/>
                      </a:lnTo>
                      <a:lnTo>
                        <a:pt x="76" y="348"/>
                      </a:lnTo>
                      <a:lnTo>
                        <a:pt x="120" y="304"/>
                      </a:lnTo>
                      <a:lnTo>
                        <a:pt x="190" y="265"/>
                      </a:lnTo>
                      <a:lnTo>
                        <a:pt x="206" y="214"/>
                      </a:lnTo>
                      <a:lnTo>
                        <a:pt x="202" y="173"/>
                      </a:lnTo>
                      <a:lnTo>
                        <a:pt x="127" y="173"/>
                      </a:lnTo>
                      <a:lnTo>
                        <a:pt x="123" y="114"/>
                      </a:lnTo>
                      <a:lnTo>
                        <a:pt x="100" y="114"/>
                      </a:lnTo>
                      <a:lnTo>
                        <a:pt x="72" y="103"/>
                      </a:lnTo>
                      <a:lnTo>
                        <a:pt x="76" y="43"/>
                      </a:lnTo>
                      <a:lnTo>
                        <a:pt x="59" y="8"/>
                      </a:lnTo>
                      <a:lnTo>
                        <a:pt x="17" y="0"/>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47" name="Freeform 73"/>
                <p:cNvSpPr>
                  <a:spLocks/>
                </p:cNvSpPr>
                <p:nvPr/>
              </p:nvSpPr>
              <p:spPr bwMode="auto">
                <a:xfrm>
                  <a:off x="5021" y="3503"/>
                  <a:ext cx="132" cy="133"/>
                </a:xfrm>
                <a:custGeom>
                  <a:avLst/>
                  <a:gdLst/>
                  <a:ahLst/>
                  <a:cxnLst>
                    <a:cxn ang="0">
                      <a:pos x="309" y="4"/>
                    </a:cxn>
                    <a:cxn ang="0">
                      <a:pos x="302" y="67"/>
                    </a:cxn>
                    <a:cxn ang="0">
                      <a:pos x="238" y="98"/>
                    </a:cxn>
                    <a:cxn ang="0">
                      <a:pos x="191" y="162"/>
                    </a:cxn>
                    <a:cxn ang="0">
                      <a:pos x="76" y="214"/>
                    </a:cxn>
                    <a:cxn ang="0">
                      <a:pos x="0" y="284"/>
                    </a:cxn>
                    <a:cxn ang="0">
                      <a:pos x="17" y="332"/>
                    </a:cxn>
                    <a:cxn ang="0">
                      <a:pos x="84" y="398"/>
                    </a:cxn>
                    <a:cxn ang="0">
                      <a:pos x="171" y="324"/>
                    </a:cxn>
                    <a:cxn ang="0">
                      <a:pos x="199" y="257"/>
                    </a:cxn>
                    <a:cxn ang="0">
                      <a:pos x="261" y="209"/>
                    </a:cxn>
                    <a:cxn ang="0">
                      <a:pos x="298" y="209"/>
                    </a:cxn>
                    <a:cxn ang="0">
                      <a:pos x="317" y="154"/>
                    </a:cxn>
                    <a:cxn ang="0">
                      <a:pos x="357" y="107"/>
                    </a:cxn>
                    <a:cxn ang="0">
                      <a:pos x="396" y="67"/>
                    </a:cxn>
                    <a:cxn ang="0">
                      <a:pos x="381" y="15"/>
                    </a:cxn>
                    <a:cxn ang="0">
                      <a:pos x="357" y="43"/>
                    </a:cxn>
                    <a:cxn ang="0">
                      <a:pos x="353" y="0"/>
                    </a:cxn>
                    <a:cxn ang="0">
                      <a:pos x="309" y="4"/>
                    </a:cxn>
                  </a:cxnLst>
                  <a:rect l="0" t="0" r="r" b="b"/>
                  <a:pathLst>
                    <a:path w="396" h="398">
                      <a:moveTo>
                        <a:pt x="309" y="4"/>
                      </a:moveTo>
                      <a:lnTo>
                        <a:pt x="302" y="67"/>
                      </a:lnTo>
                      <a:lnTo>
                        <a:pt x="238" y="98"/>
                      </a:lnTo>
                      <a:lnTo>
                        <a:pt x="191" y="162"/>
                      </a:lnTo>
                      <a:lnTo>
                        <a:pt x="76" y="214"/>
                      </a:lnTo>
                      <a:lnTo>
                        <a:pt x="0" y="284"/>
                      </a:lnTo>
                      <a:lnTo>
                        <a:pt x="17" y="332"/>
                      </a:lnTo>
                      <a:lnTo>
                        <a:pt x="84" y="398"/>
                      </a:lnTo>
                      <a:lnTo>
                        <a:pt x="171" y="324"/>
                      </a:lnTo>
                      <a:lnTo>
                        <a:pt x="199" y="257"/>
                      </a:lnTo>
                      <a:lnTo>
                        <a:pt x="261" y="209"/>
                      </a:lnTo>
                      <a:lnTo>
                        <a:pt x="298" y="209"/>
                      </a:lnTo>
                      <a:lnTo>
                        <a:pt x="317" y="154"/>
                      </a:lnTo>
                      <a:lnTo>
                        <a:pt x="357" y="107"/>
                      </a:lnTo>
                      <a:lnTo>
                        <a:pt x="396" y="67"/>
                      </a:lnTo>
                      <a:lnTo>
                        <a:pt x="381" y="15"/>
                      </a:lnTo>
                      <a:lnTo>
                        <a:pt x="357" y="43"/>
                      </a:lnTo>
                      <a:lnTo>
                        <a:pt x="353" y="0"/>
                      </a:lnTo>
                      <a:lnTo>
                        <a:pt x="309" y="4"/>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48" name="Freeform 74"/>
                <p:cNvSpPr>
                  <a:spLocks/>
                </p:cNvSpPr>
                <p:nvPr/>
              </p:nvSpPr>
              <p:spPr bwMode="auto">
                <a:xfrm>
                  <a:off x="4643" y="1922"/>
                  <a:ext cx="73" cy="93"/>
                </a:xfrm>
                <a:custGeom>
                  <a:avLst/>
                  <a:gdLst/>
                  <a:ahLst/>
                  <a:cxnLst>
                    <a:cxn ang="0">
                      <a:pos x="35" y="22"/>
                    </a:cxn>
                    <a:cxn ang="0">
                      <a:pos x="47" y="83"/>
                    </a:cxn>
                    <a:cxn ang="0">
                      <a:pos x="51" y="134"/>
                    </a:cxn>
                    <a:cxn ang="0">
                      <a:pos x="23" y="184"/>
                    </a:cxn>
                    <a:cxn ang="0">
                      <a:pos x="0" y="228"/>
                    </a:cxn>
                    <a:cxn ang="0">
                      <a:pos x="27" y="252"/>
                    </a:cxn>
                    <a:cxn ang="0">
                      <a:pos x="79" y="232"/>
                    </a:cxn>
                    <a:cxn ang="0">
                      <a:pos x="130" y="245"/>
                    </a:cxn>
                    <a:cxn ang="0">
                      <a:pos x="130" y="245"/>
                    </a:cxn>
                    <a:cxn ang="0">
                      <a:pos x="141" y="265"/>
                    </a:cxn>
                    <a:cxn ang="0">
                      <a:pos x="150" y="276"/>
                    </a:cxn>
                    <a:cxn ang="0">
                      <a:pos x="153" y="277"/>
                    </a:cxn>
                    <a:cxn ang="0">
                      <a:pos x="154" y="277"/>
                    </a:cxn>
                    <a:cxn ang="0">
                      <a:pos x="154" y="276"/>
                    </a:cxn>
                    <a:cxn ang="0">
                      <a:pos x="154" y="276"/>
                    </a:cxn>
                    <a:cxn ang="0">
                      <a:pos x="155" y="270"/>
                    </a:cxn>
                    <a:cxn ang="0">
                      <a:pos x="159" y="261"/>
                    </a:cxn>
                    <a:cxn ang="0">
                      <a:pos x="169" y="238"/>
                    </a:cxn>
                    <a:cxn ang="0">
                      <a:pos x="185" y="208"/>
                    </a:cxn>
                    <a:cxn ang="0">
                      <a:pos x="217" y="193"/>
                    </a:cxn>
                    <a:cxn ang="0">
                      <a:pos x="209" y="134"/>
                    </a:cxn>
                    <a:cxn ang="0">
                      <a:pos x="161" y="118"/>
                    </a:cxn>
                    <a:cxn ang="0">
                      <a:pos x="95" y="94"/>
                    </a:cxn>
                    <a:cxn ang="0">
                      <a:pos x="75" y="42"/>
                    </a:cxn>
                    <a:cxn ang="0">
                      <a:pos x="55" y="0"/>
                    </a:cxn>
                    <a:cxn ang="0">
                      <a:pos x="35" y="22"/>
                    </a:cxn>
                  </a:cxnLst>
                  <a:rect l="0" t="0" r="r" b="b"/>
                  <a:pathLst>
                    <a:path w="217" h="277">
                      <a:moveTo>
                        <a:pt x="35" y="22"/>
                      </a:moveTo>
                      <a:lnTo>
                        <a:pt x="47" y="83"/>
                      </a:lnTo>
                      <a:lnTo>
                        <a:pt x="51" y="134"/>
                      </a:lnTo>
                      <a:lnTo>
                        <a:pt x="23" y="184"/>
                      </a:lnTo>
                      <a:lnTo>
                        <a:pt x="0" y="228"/>
                      </a:lnTo>
                      <a:lnTo>
                        <a:pt x="27" y="252"/>
                      </a:lnTo>
                      <a:lnTo>
                        <a:pt x="79" y="232"/>
                      </a:lnTo>
                      <a:lnTo>
                        <a:pt x="130" y="245"/>
                      </a:lnTo>
                      <a:lnTo>
                        <a:pt x="130" y="245"/>
                      </a:lnTo>
                      <a:lnTo>
                        <a:pt x="141" y="265"/>
                      </a:lnTo>
                      <a:lnTo>
                        <a:pt x="150" y="276"/>
                      </a:lnTo>
                      <a:lnTo>
                        <a:pt x="153" y="277"/>
                      </a:lnTo>
                      <a:lnTo>
                        <a:pt x="154" y="277"/>
                      </a:lnTo>
                      <a:lnTo>
                        <a:pt x="154" y="276"/>
                      </a:lnTo>
                      <a:lnTo>
                        <a:pt x="154" y="276"/>
                      </a:lnTo>
                      <a:lnTo>
                        <a:pt x="155" y="270"/>
                      </a:lnTo>
                      <a:lnTo>
                        <a:pt x="159" y="261"/>
                      </a:lnTo>
                      <a:lnTo>
                        <a:pt x="169" y="238"/>
                      </a:lnTo>
                      <a:lnTo>
                        <a:pt x="185" y="208"/>
                      </a:lnTo>
                      <a:lnTo>
                        <a:pt x="217" y="193"/>
                      </a:lnTo>
                      <a:lnTo>
                        <a:pt x="209" y="134"/>
                      </a:lnTo>
                      <a:lnTo>
                        <a:pt x="161" y="118"/>
                      </a:lnTo>
                      <a:lnTo>
                        <a:pt x="95" y="94"/>
                      </a:lnTo>
                      <a:lnTo>
                        <a:pt x="75" y="42"/>
                      </a:lnTo>
                      <a:lnTo>
                        <a:pt x="55" y="0"/>
                      </a:lnTo>
                      <a:lnTo>
                        <a:pt x="35" y="22"/>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49" name="Freeform 75"/>
                <p:cNvSpPr>
                  <a:spLocks/>
                </p:cNvSpPr>
                <p:nvPr/>
              </p:nvSpPr>
              <p:spPr bwMode="auto">
                <a:xfrm>
                  <a:off x="4556" y="2024"/>
                  <a:ext cx="142" cy="149"/>
                </a:xfrm>
                <a:custGeom>
                  <a:avLst/>
                  <a:gdLst/>
                  <a:ahLst/>
                  <a:cxnLst>
                    <a:cxn ang="0">
                      <a:pos x="317" y="0"/>
                    </a:cxn>
                    <a:cxn ang="0">
                      <a:pos x="361" y="0"/>
                    </a:cxn>
                    <a:cxn ang="0">
                      <a:pos x="376" y="75"/>
                    </a:cxn>
                    <a:cxn ang="0">
                      <a:pos x="392" y="106"/>
                    </a:cxn>
                    <a:cxn ang="0">
                      <a:pos x="427" y="141"/>
                    </a:cxn>
                    <a:cxn ang="0">
                      <a:pos x="372" y="189"/>
                    </a:cxn>
                    <a:cxn ang="0">
                      <a:pos x="396" y="272"/>
                    </a:cxn>
                    <a:cxn ang="0">
                      <a:pos x="385" y="324"/>
                    </a:cxn>
                    <a:cxn ang="0">
                      <a:pos x="361" y="351"/>
                    </a:cxn>
                    <a:cxn ang="0">
                      <a:pos x="337" y="359"/>
                    </a:cxn>
                    <a:cxn ang="0">
                      <a:pos x="321" y="399"/>
                    </a:cxn>
                    <a:cxn ang="0">
                      <a:pos x="289" y="362"/>
                    </a:cxn>
                    <a:cxn ang="0">
                      <a:pos x="274" y="383"/>
                    </a:cxn>
                    <a:cxn ang="0">
                      <a:pos x="214" y="386"/>
                    </a:cxn>
                    <a:cxn ang="0">
                      <a:pos x="203" y="359"/>
                    </a:cxn>
                    <a:cxn ang="0">
                      <a:pos x="179" y="367"/>
                    </a:cxn>
                    <a:cxn ang="0">
                      <a:pos x="179" y="438"/>
                    </a:cxn>
                    <a:cxn ang="0">
                      <a:pos x="147" y="419"/>
                    </a:cxn>
                    <a:cxn ang="0">
                      <a:pos x="127" y="390"/>
                    </a:cxn>
                    <a:cxn ang="0">
                      <a:pos x="116" y="438"/>
                    </a:cxn>
                    <a:cxn ang="0">
                      <a:pos x="88" y="447"/>
                    </a:cxn>
                    <a:cxn ang="0">
                      <a:pos x="61" y="410"/>
                    </a:cxn>
                    <a:cxn ang="0">
                      <a:pos x="24" y="406"/>
                    </a:cxn>
                    <a:cxn ang="0">
                      <a:pos x="0" y="386"/>
                    </a:cxn>
                    <a:cxn ang="0">
                      <a:pos x="37" y="351"/>
                    </a:cxn>
                    <a:cxn ang="0">
                      <a:pos x="76" y="327"/>
                    </a:cxn>
                    <a:cxn ang="0">
                      <a:pos x="103" y="303"/>
                    </a:cxn>
                    <a:cxn ang="0">
                      <a:pos x="175" y="312"/>
                    </a:cxn>
                    <a:cxn ang="0">
                      <a:pos x="179" y="265"/>
                    </a:cxn>
                    <a:cxn ang="0">
                      <a:pos x="195" y="224"/>
                    </a:cxn>
                    <a:cxn ang="0">
                      <a:pos x="218" y="237"/>
                    </a:cxn>
                    <a:cxn ang="0">
                      <a:pos x="282" y="228"/>
                    </a:cxn>
                    <a:cxn ang="0">
                      <a:pos x="289" y="193"/>
                    </a:cxn>
                    <a:cxn ang="0">
                      <a:pos x="289" y="138"/>
                    </a:cxn>
                    <a:cxn ang="0">
                      <a:pos x="309" y="106"/>
                    </a:cxn>
                    <a:cxn ang="0">
                      <a:pos x="293" y="31"/>
                    </a:cxn>
                    <a:cxn ang="0">
                      <a:pos x="317" y="0"/>
                    </a:cxn>
                  </a:cxnLst>
                  <a:rect l="0" t="0" r="r" b="b"/>
                  <a:pathLst>
                    <a:path w="427" h="447">
                      <a:moveTo>
                        <a:pt x="317" y="0"/>
                      </a:moveTo>
                      <a:lnTo>
                        <a:pt x="361" y="0"/>
                      </a:lnTo>
                      <a:lnTo>
                        <a:pt x="376" y="75"/>
                      </a:lnTo>
                      <a:lnTo>
                        <a:pt x="392" y="106"/>
                      </a:lnTo>
                      <a:lnTo>
                        <a:pt x="427" y="141"/>
                      </a:lnTo>
                      <a:lnTo>
                        <a:pt x="372" y="189"/>
                      </a:lnTo>
                      <a:lnTo>
                        <a:pt x="396" y="272"/>
                      </a:lnTo>
                      <a:lnTo>
                        <a:pt x="385" y="324"/>
                      </a:lnTo>
                      <a:lnTo>
                        <a:pt x="361" y="351"/>
                      </a:lnTo>
                      <a:lnTo>
                        <a:pt x="337" y="359"/>
                      </a:lnTo>
                      <a:lnTo>
                        <a:pt x="321" y="399"/>
                      </a:lnTo>
                      <a:lnTo>
                        <a:pt x="289" y="362"/>
                      </a:lnTo>
                      <a:lnTo>
                        <a:pt x="274" y="383"/>
                      </a:lnTo>
                      <a:lnTo>
                        <a:pt x="214" y="386"/>
                      </a:lnTo>
                      <a:lnTo>
                        <a:pt x="203" y="359"/>
                      </a:lnTo>
                      <a:lnTo>
                        <a:pt x="179" y="367"/>
                      </a:lnTo>
                      <a:lnTo>
                        <a:pt x="179" y="438"/>
                      </a:lnTo>
                      <a:lnTo>
                        <a:pt x="147" y="419"/>
                      </a:lnTo>
                      <a:lnTo>
                        <a:pt x="127" y="390"/>
                      </a:lnTo>
                      <a:lnTo>
                        <a:pt x="116" y="438"/>
                      </a:lnTo>
                      <a:lnTo>
                        <a:pt x="88" y="447"/>
                      </a:lnTo>
                      <a:lnTo>
                        <a:pt x="61" y="410"/>
                      </a:lnTo>
                      <a:lnTo>
                        <a:pt x="24" y="406"/>
                      </a:lnTo>
                      <a:lnTo>
                        <a:pt x="0" y="386"/>
                      </a:lnTo>
                      <a:lnTo>
                        <a:pt x="37" y="351"/>
                      </a:lnTo>
                      <a:lnTo>
                        <a:pt x="76" y="327"/>
                      </a:lnTo>
                      <a:lnTo>
                        <a:pt x="103" y="303"/>
                      </a:lnTo>
                      <a:lnTo>
                        <a:pt x="175" y="312"/>
                      </a:lnTo>
                      <a:lnTo>
                        <a:pt x="179" y="265"/>
                      </a:lnTo>
                      <a:lnTo>
                        <a:pt x="195" y="224"/>
                      </a:lnTo>
                      <a:lnTo>
                        <a:pt x="218" y="237"/>
                      </a:lnTo>
                      <a:lnTo>
                        <a:pt x="282" y="228"/>
                      </a:lnTo>
                      <a:lnTo>
                        <a:pt x="289" y="193"/>
                      </a:lnTo>
                      <a:lnTo>
                        <a:pt x="289" y="138"/>
                      </a:lnTo>
                      <a:lnTo>
                        <a:pt x="309" y="106"/>
                      </a:lnTo>
                      <a:lnTo>
                        <a:pt x="293" y="31"/>
                      </a:lnTo>
                      <a:lnTo>
                        <a:pt x="317" y="0"/>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50" name="Freeform 76"/>
                <p:cNvSpPr>
                  <a:spLocks/>
                </p:cNvSpPr>
                <p:nvPr/>
              </p:nvSpPr>
              <p:spPr bwMode="auto">
                <a:xfrm>
                  <a:off x="4571" y="2179"/>
                  <a:ext cx="17" cy="16"/>
                </a:xfrm>
                <a:custGeom>
                  <a:avLst/>
                  <a:gdLst/>
                  <a:ahLst/>
                  <a:cxnLst>
                    <a:cxn ang="0">
                      <a:pos x="4" y="17"/>
                    </a:cxn>
                    <a:cxn ang="0">
                      <a:pos x="0" y="48"/>
                    </a:cxn>
                    <a:cxn ang="0">
                      <a:pos x="28" y="48"/>
                    </a:cxn>
                    <a:cxn ang="0">
                      <a:pos x="52" y="17"/>
                    </a:cxn>
                    <a:cxn ang="0">
                      <a:pos x="24" y="0"/>
                    </a:cxn>
                    <a:cxn ang="0">
                      <a:pos x="4" y="4"/>
                    </a:cxn>
                    <a:cxn ang="0">
                      <a:pos x="4" y="17"/>
                    </a:cxn>
                  </a:cxnLst>
                  <a:rect l="0" t="0" r="r" b="b"/>
                  <a:pathLst>
                    <a:path w="52" h="48">
                      <a:moveTo>
                        <a:pt x="4" y="17"/>
                      </a:moveTo>
                      <a:lnTo>
                        <a:pt x="0" y="48"/>
                      </a:lnTo>
                      <a:lnTo>
                        <a:pt x="28" y="48"/>
                      </a:lnTo>
                      <a:lnTo>
                        <a:pt x="52" y="17"/>
                      </a:lnTo>
                      <a:lnTo>
                        <a:pt x="24" y="0"/>
                      </a:lnTo>
                      <a:lnTo>
                        <a:pt x="4" y="4"/>
                      </a:lnTo>
                      <a:lnTo>
                        <a:pt x="4" y="17"/>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51" name="Freeform 77"/>
                <p:cNvSpPr>
                  <a:spLocks/>
                </p:cNvSpPr>
                <p:nvPr/>
              </p:nvSpPr>
              <p:spPr bwMode="auto">
                <a:xfrm>
                  <a:off x="4571" y="2179"/>
                  <a:ext cx="17" cy="16"/>
                </a:xfrm>
                <a:custGeom>
                  <a:avLst/>
                  <a:gdLst/>
                  <a:ahLst/>
                  <a:cxnLst>
                    <a:cxn ang="0">
                      <a:pos x="4" y="17"/>
                    </a:cxn>
                    <a:cxn ang="0">
                      <a:pos x="0" y="48"/>
                    </a:cxn>
                    <a:cxn ang="0">
                      <a:pos x="28" y="48"/>
                    </a:cxn>
                    <a:cxn ang="0">
                      <a:pos x="52" y="17"/>
                    </a:cxn>
                    <a:cxn ang="0">
                      <a:pos x="24" y="0"/>
                    </a:cxn>
                    <a:cxn ang="0">
                      <a:pos x="4" y="4"/>
                    </a:cxn>
                  </a:cxnLst>
                  <a:rect l="0" t="0" r="r" b="b"/>
                  <a:pathLst>
                    <a:path w="52" h="48">
                      <a:moveTo>
                        <a:pt x="4" y="17"/>
                      </a:moveTo>
                      <a:lnTo>
                        <a:pt x="0" y="48"/>
                      </a:lnTo>
                      <a:lnTo>
                        <a:pt x="28" y="48"/>
                      </a:lnTo>
                      <a:lnTo>
                        <a:pt x="52" y="17"/>
                      </a:lnTo>
                      <a:lnTo>
                        <a:pt x="24" y="0"/>
                      </a:lnTo>
                      <a:lnTo>
                        <a:pt x="4" y="4"/>
                      </a:lnTo>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52" name="Freeform 78"/>
                <p:cNvSpPr>
                  <a:spLocks/>
                </p:cNvSpPr>
                <p:nvPr/>
              </p:nvSpPr>
              <p:spPr bwMode="auto">
                <a:xfrm>
                  <a:off x="4522" y="2166"/>
                  <a:ext cx="36" cy="55"/>
                </a:xfrm>
                <a:custGeom>
                  <a:avLst/>
                  <a:gdLst/>
                  <a:ahLst/>
                  <a:cxnLst>
                    <a:cxn ang="0">
                      <a:pos x="46" y="16"/>
                    </a:cxn>
                    <a:cxn ang="0">
                      <a:pos x="27" y="48"/>
                    </a:cxn>
                    <a:cxn ang="0">
                      <a:pos x="0" y="63"/>
                    </a:cxn>
                    <a:cxn ang="0">
                      <a:pos x="22" y="111"/>
                    </a:cxn>
                    <a:cxn ang="0">
                      <a:pos x="46" y="87"/>
                    </a:cxn>
                    <a:cxn ang="0">
                      <a:pos x="66" y="95"/>
                    </a:cxn>
                    <a:cxn ang="0">
                      <a:pos x="59" y="127"/>
                    </a:cxn>
                    <a:cxn ang="0">
                      <a:pos x="78" y="166"/>
                    </a:cxn>
                    <a:cxn ang="0">
                      <a:pos x="106" y="146"/>
                    </a:cxn>
                    <a:cxn ang="0">
                      <a:pos x="106" y="98"/>
                    </a:cxn>
                    <a:cxn ang="0">
                      <a:pos x="98" y="24"/>
                    </a:cxn>
                    <a:cxn ang="0">
                      <a:pos x="83" y="0"/>
                    </a:cxn>
                    <a:cxn ang="0">
                      <a:pos x="46" y="16"/>
                    </a:cxn>
                  </a:cxnLst>
                  <a:rect l="0" t="0" r="r" b="b"/>
                  <a:pathLst>
                    <a:path w="106" h="166">
                      <a:moveTo>
                        <a:pt x="46" y="16"/>
                      </a:moveTo>
                      <a:lnTo>
                        <a:pt x="27" y="48"/>
                      </a:lnTo>
                      <a:lnTo>
                        <a:pt x="0" y="63"/>
                      </a:lnTo>
                      <a:lnTo>
                        <a:pt x="22" y="111"/>
                      </a:lnTo>
                      <a:lnTo>
                        <a:pt x="46" y="87"/>
                      </a:lnTo>
                      <a:lnTo>
                        <a:pt x="66" y="95"/>
                      </a:lnTo>
                      <a:lnTo>
                        <a:pt x="59" y="127"/>
                      </a:lnTo>
                      <a:lnTo>
                        <a:pt x="78" y="166"/>
                      </a:lnTo>
                      <a:lnTo>
                        <a:pt x="106" y="146"/>
                      </a:lnTo>
                      <a:lnTo>
                        <a:pt x="106" y="98"/>
                      </a:lnTo>
                      <a:lnTo>
                        <a:pt x="98" y="24"/>
                      </a:lnTo>
                      <a:lnTo>
                        <a:pt x="83" y="0"/>
                      </a:lnTo>
                      <a:lnTo>
                        <a:pt x="46" y="16"/>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53" name="Freeform 79"/>
                <p:cNvSpPr>
                  <a:spLocks/>
                </p:cNvSpPr>
                <p:nvPr/>
              </p:nvSpPr>
              <p:spPr bwMode="auto">
                <a:xfrm>
                  <a:off x="5078" y="3131"/>
                  <a:ext cx="38" cy="31"/>
                </a:xfrm>
                <a:custGeom>
                  <a:avLst/>
                  <a:gdLst/>
                  <a:ahLst/>
                  <a:cxnLst>
                    <a:cxn ang="0">
                      <a:pos x="35" y="0"/>
                    </a:cxn>
                    <a:cxn ang="0">
                      <a:pos x="0" y="17"/>
                    </a:cxn>
                    <a:cxn ang="0">
                      <a:pos x="24" y="44"/>
                    </a:cxn>
                    <a:cxn ang="0">
                      <a:pos x="59" y="72"/>
                    </a:cxn>
                    <a:cxn ang="0">
                      <a:pos x="103" y="91"/>
                    </a:cxn>
                    <a:cxn ang="0">
                      <a:pos x="114" y="63"/>
                    </a:cxn>
                    <a:cxn ang="0">
                      <a:pos x="83" y="17"/>
                    </a:cxn>
                    <a:cxn ang="0">
                      <a:pos x="35" y="0"/>
                    </a:cxn>
                  </a:cxnLst>
                  <a:rect l="0" t="0" r="r" b="b"/>
                  <a:pathLst>
                    <a:path w="114" h="91">
                      <a:moveTo>
                        <a:pt x="35" y="0"/>
                      </a:moveTo>
                      <a:lnTo>
                        <a:pt x="0" y="17"/>
                      </a:lnTo>
                      <a:lnTo>
                        <a:pt x="24" y="44"/>
                      </a:lnTo>
                      <a:lnTo>
                        <a:pt x="59" y="72"/>
                      </a:lnTo>
                      <a:lnTo>
                        <a:pt x="103" y="91"/>
                      </a:lnTo>
                      <a:lnTo>
                        <a:pt x="114" y="63"/>
                      </a:lnTo>
                      <a:lnTo>
                        <a:pt x="83" y="17"/>
                      </a:lnTo>
                      <a:lnTo>
                        <a:pt x="35" y="0"/>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54" name="Freeform 80"/>
                <p:cNvSpPr>
                  <a:spLocks/>
                </p:cNvSpPr>
                <p:nvPr/>
              </p:nvSpPr>
              <p:spPr bwMode="auto">
                <a:xfrm>
                  <a:off x="2739" y="1101"/>
                  <a:ext cx="173" cy="103"/>
                </a:xfrm>
                <a:custGeom>
                  <a:avLst/>
                  <a:gdLst/>
                  <a:ahLst/>
                  <a:cxnLst>
                    <a:cxn ang="0">
                      <a:pos x="204" y="8"/>
                    </a:cxn>
                    <a:cxn ang="0">
                      <a:pos x="189" y="71"/>
                    </a:cxn>
                    <a:cxn ang="0">
                      <a:pos x="134" y="32"/>
                    </a:cxn>
                    <a:cxn ang="0">
                      <a:pos x="86" y="63"/>
                    </a:cxn>
                    <a:cxn ang="0">
                      <a:pos x="63" y="8"/>
                    </a:cxn>
                    <a:cxn ang="0">
                      <a:pos x="0" y="56"/>
                    </a:cxn>
                    <a:cxn ang="0">
                      <a:pos x="15" y="87"/>
                    </a:cxn>
                    <a:cxn ang="0">
                      <a:pos x="24" y="142"/>
                    </a:cxn>
                    <a:cxn ang="0">
                      <a:pos x="94" y="150"/>
                    </a:cxn>
                    <a:cxn ang="0">
                      <a:pos x="134" y="111"/>
                    </a:cxn>
                    <a:cxn ang="0">
                      <a:pos x="166" y="118"/>
                    </a:cxn>
                    <a:cxn ang="0">
                      <a:pos x="149" y="166"/>
                    </a:cxn>
                    <a:cxn ang="0">
                      <a:pos x="142" y="205"/>
                    </a:cxn>
                    <a:cxn ang="0">
                      <a:pos x="182" y="236"/>
                    </a:cxn>
                    <a:cxn ang="0">
                      <a:pos x="213" y="293"/>
                    </a:cxn>
                    <a:cxn ang="0">
                      <a:pos x="261" y="308"/>
                    </a:cxn>
                    <a:cxn ang="0">
                      <a:pos x="276" y="229"/>
                    </a:cxn>
                    <a:cxn ang="0">
                      <a:pos x="339" y="159"/>
                    </a:cxn>
                    <a:cxn ang="0">
                      <a:pos x="379" y="181"/>
                    </a:cxn>
                    <a:cxn ang="0">
                      <a:pos x="379" y="236"/>
                    </a:cxn>
                    <a:cxn ang="0">
                      <a:pos x="458" y="229"/>
                    </a:cxn>
                    <a:cxn ang="0">
                      <a:pos x="489" y="245"/>
                    </a:cxn>
                    <a:cxn ang="0">
                      <a:pos x="521" y="190"/>
                    </a:cxn>
                    <a:cxn ang="0">
                      <a:pos x="339" y="94"/>
                    </a:cxn>
                    <a:cxn ang="0">
                      <a:pos x="284" y="0"/>
                    </a:cxn>
                    <a:cxn ang="0">
                      <a:pos x="204" y="8"/>
                    </a:cxn>
                  </a:cxnLst>
                  <a:rect l="0" t="0" r="r" b="b"/>
                  <a:pathLst>
                    <a:path w="521" h="308">
                      <a:moveTo>
                        <a:pt x="204" y="8"/>
                      </a:moveTo>
                      <a:lnTo>
                        <a:pt x="189" y="71"/>
                      </a:lnTo>
                      <a:lnTo>
                        <a:pt x="134" y="32"/>
                      </a:lnTo>
                      <a:lnTo>
                        <a:pt x="86" y="63"/>
                      </a:lnTo>
                      <a:lnTo>
                        <a:pt x="63" y="8"/>
                      </a:lnTo>
                      <a:lnTo>
                        <a:pt x="0" y="56"/>
                      </a:lnTo>
                      <a:lnTo>
                        <a:pt x="15" y="87"/>
                      </a:lnTo>
                      <a:lnTo>
                        <a:pt x="24" y="142"/>
                      </a:lnTo>
                      <a:lnTo>
                        <a:pt x="94" y="150"/>
                      </a:lnTo>
                      <a:lnTo>
                        <a:pt x="134" y="111"/>
                      </a:lnTo>
                      <a:lnTo>
                        <a:pt x="166" y="118"/>
                      </a:lnTo>
                      <a:lnTo>
                        <a:pt x="149" y="166"/>
                      </a:lnTo>
                      <a:lnTo>
                        <a:pt x="142" y="205"/>
                      </a:lnTo>
                      <a:lnTo>
                        <a:pt x="182" y="236"/>
                      </a:lnTo>
                      <a:lnTo>
                        <a:pt x="213" y="293"/>
                      </a:lnTo>
                      <a:lnTo>
                        <a:pt x="261" y="308"/>
                      </a:lnTo>
                      <a:lnTo>
                        <a:pt x="276" y="229"/>
                      </a:lnTo>
                      <a:lnTo>
                        <a:pt x="339" y="159"/>
                      </a:lnTo>
                      <a:lnTo>
                        <a:pt x="379" y="181"/>
                      </a:lnTo>
                      <a:lnTo>
                        <a:pt x="379" y="236"/>
                      </a:lnTo>
                      <a:lnTo>
                        <a:pt x="458" y="229"/>
                      </a:lnTo>
                      <a:lnTo>
                        <a:pt x="489" y="245"/>
                      </a:lnTo>
                      <a:lnTo>
                        <a:pt x="521" y="190"/>
                      </a:lnTo>
                      <a:lnTo>
                        <a:pt x="339" y="94"/>
                      </a:lnTo>
                      <a:lnTo>
                        <a:pt x="284" y="0"/>
                      </a:lnTo>
                      <a:lnTo>
                        <a:pt x="204" y="8"/>
                      </a:lnTo>
                      <a:close/>
                    </a:path>
                  </a:pathLst>
                </a:custGeom>
                <a:no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55" name="Freeform 81"/>
                <p:cNvSpPr>
                  <a:spLocks/>
                </p:cNvSpPr>
                <p:nvPr/>
              </p:nvSpPr>
              <p:spPr bwMode="auto">
                <a:xfrm>
                  <a:off x="2855" y="1088"/>
                  <a:ext cx="97" cy="40"/>
                </a:xfrm>
                <a:custGeom>
                  <a:avLst/>
                  <a:gdLst/>
                  <a:ahLst/>
                  <a:cxnLst>
                    <a:cxn ang="0">
                      <a:pos x="0" y="8"/>
                    </a:cxn>
                    <a:cxn ang="0">
                      <a:pos x="15" y="87"/>
                    </a:cxn>
                    <a:cxn ang="0">
                      <a:pos x="134" y="119"/>
                    </a:cxn>
                    <a:cxn ang="0">
                      <a:pos x="221" y="87"/>
                    </a:cxn>
                    <a:cxn ang="0">
                      <a:pos x="292" y="16"/>
                    </a:cxn>
                    <a:cxn ang="0">
                      <a:pos x="165" y="16"/>
                    </a:cxn>
                    <a:cxn ang="0">
                      <a:pos x="94" y="0"/>
                    </a:cxn>
                    <a:cxn ang="0">
                      <a:pos x="0" y="8"/>
                    </a:cxn>
                  </a:cxnLst>
                  <a:rect l="0" t="0" r="r" b="b"/>
                  <a:pathLst>
                    <a:path w="292" h="119">
                      <a:moveTo>
                        <a:pt x="0" y="8"/>
                      </a:moveTo>
                      <a:lnTo>
                        <a:pt x="15" y="87"/>
                      </a:lnTo>
                      <a:lnTo>
                        <a:pt x="134" y="119"/>
                      </a:lnTo>
                      <a:lnTo>
                        <a:pt x="221" y="87"/>
                      </a:lnTo>
                      <a:lnTo>
                        <a:pt x="292" y="16"/>
                      </a:lnTo>
                      <a:lnTo>
                        <a:pt x="165" y="16"/>
                      </a:lnTo>
                      <a:lnTo>
                        <a:pt x="94" y="0"/>
                      </a:lnTo>
                      <a:lnTo>
                        <a:pt x="0" y="8"/>
                      </a:lnTo>
                      <a:close/>
                    </a:path>
                  </a:pathLst>
                </a:custGeom>
                <a:no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56" name="Freeform 82"/>
                <p:cNvSpPr>
                  <a:spLocks/>
                </p:cNvSpPr>
                <p:nvPr/>
              </p:nvSpPr>
              <p:spPr bwMode="auto">
                <a:xfrm>
                  <a:off x="1271" y="2463"/>
                  <a:ext cx="28" cy="50"/>
                </a:xfrm>
                <a:custGeom>
                  <a:avLst/>
                  <a:gdLst/>
                  <a:ahLst/>
                  <a:cxnLst>
                    <a:cxn ang="0">
                      <a:pos x="5" y="40"/>
                    </a:cxn>
                    <a:cxn ang="0">
                      <a:pos x="29" y="33"/>
                    </a:cxn>
                    <a:cxn ang="0">
                      <a:pos x="84" y="0"/>
                    </a:cxn>
                    <a:cxn ang="0">
                      <a:pos x="75" y="62"/>
                    </a:cxn>
                    <a:cxn ang="0">
                      <a:pos x="84" y="127"/>
                    </a:cxn>
                    <a:cxn ang="0">
                      <a:pos x="53" y="147"/>
                    </a:cxn>
                    <a:cxn ang="0">
                      <a:pos x="25" y="151"/>
                    </a:cxn>
                    <a:cxn ang="0">
                      <a:pos x="0" y="144"/>
                    </a:cxn>
                    <a:cxn ang="0">
                      <a:pos x="0" y="100"/>
                    </a:cxn>
                    <a:cxn ang="0">
                      <a:pos x="5" y="40"/>
                    </a:cxn>
                  </a:cxnLst>
                  <a:rect l="0" t="0" r="r" b="b"/>
                  <a:pathLst>
                    <a:path w="84" h="151">
                      <a:moveTo>
                        <a:pt x="5" y="40"/>
                      </a:moveTo>
                      <a:lnTo>
                        <a:pt x="29" y="33"/>
                      </a:lnTo>
                      <a:lnTo>
                        <a:pt x="84" y="0"/>
                      </a:lnTo>
                      <a:lnTo>
                        <a:pt x="75" y="62"/>
                      </a:lnTo>
                      <a:lnTo>
                        <a:pt x="84" y="127"/>
                      </a:lnTo>
                      <a:lnTo>
                        <a:pt x="53" y="147"/>
                      </a:lnTo>
                      <a:lnTo>
                        <a:pt x="25" y="151"/>
                      </a:lnTo>
                      <a:lnTo>
                        <a:pt x="0" y="144"/>
                      </a:lnTo>
                      <a:lnTo>
                        <a:pt x="0" y="100"/>
                      </a:lnTo>
                      <a:lnTo>
                        <a:pt x="5" y="40"/>
                      </a:lnTo>
                      <a:close/>
                    </a:path>
                  </a:pathLst>
                </a:custGeom>
                <a:no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57" name="Freeform 83"/>
                <p:cNvSpPr>
                  <a:spLocks/>
                </p:cNvSpPr>
                <p:nvPr/>
              </p:nvSpPr>
              <p:spPr bwMode="auto">
                <a:xfrm>
                  <a:off x="1318" y="2596"/>
                  <a:ext cx="50" cy="31"/>
                </a:xfrm>
                <a:custGeom>
                  <a:avLst/>
                  <a:gdLst/>
                  <a:ahLst/>
                  <a:cxnLst>
                    <a:cxn ang="0">
                      <a:pos x="103" y="4"/>
                    </a:cxn>
                    <a:cxn ang="0">
                      <a:pos x="5" y="0"/>
                    </a:cxn>
                    <a:cxn ang="0">
                      <a:pos x="0" y="36"/>
                    </a:cxn>
                    <a:cxn ang="0">
                      <a:pos x="24" y="72"/>
                    </a:cxn>
                    <a:cxn ang="0">
                      <a:pos x="111" y="95"/>
                    </a:cxn>
                    <a:cxn ang="0">
                      <a:pos x="150" y="75"/>
                    </a:cxn>
                    <a:cxn ang="0">
                      <a:pos x="147" y="33"/>
                    </a:cxn>
                    <a:cxn ang="0">
                      <a:pos x="103" y="4"/>
                    </a:cxn>
                  </a:cxnLst>
                  <a:rect l="0" t="0" r="r" b="b"/>
                  <a:pathLst>
                    <a:path w="150" h="95">
                      <a:moveTo>
                        <a:pt x="103" y="4"/>
                      </a:moveTo>
                      <a:lnTo>
                        <a:pt x="5" y="0"/>
                      </a:lnTo>
                      <a:lnTo>
                        <a:pt x="0" y="36"/>
                      </a:lnTo>
                      <a:lnTo>
                        <a:pt x="24" y="72"/>
                      </a:lnTo>
                      <a:lnTo>
                        <a:pt x="111" y="95"/>
                      </a:lnTo>
                      <a:lnTo>
                        <a:pt x="150" y="75"/>
                      </a:lnTo>
                      <a:lnTo>
                        <a:pt x="147" y="33"/>
                      </a:lnTo>
                      <a:lnTo>
                        <a:pt x="103" y="4"/>
                      </a:lnTo>
                      <a:close/>
                    </a:path>
                  </a:pathLst>
                </a:custGeom>
                <a:no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58" name="Freeform 84"/>
                <p:cNvSpPr>
                  <a:spLocks/>
                </p:cNvSpPr>
                <p:nvPr/>
              </p:nvSpPr>
              <p:spPr bwMode="auto">
                <a:xfrm>
                  <a:off x="1508" y="2568"/>
                  <a:ext cx="200" cy="202"/>
                </a:xfrm>
                <a:custGeom>
                  <a:avLst/>
                  <a:gdLst/>
                  <a:ahLst/>
                  <a:cxnLst>
                    <a:cxn ang="0">
                      <a:pos x="86" y="17"/>
                    </a:cxn>
                    <a:cxn ang="0">
                      <a:pos x="51" y="59"/>
                    </a:cxn>
                    <a:cxn ang="0">
                      <a:pos x="31" y="135"/>
                    </a:cxn>
                    <a:cxn ang="0">
                      <a:pos x="0" y="155"/>
                    </a:cxn>
                    <a:cxn ang="0">
                      <a:pos x="39" y="210"/>
                    </a:cxn>
                    <a:cxn ang="0">
                      <a:pos x="27" y="265"/>
                    </a:cxn>
                    <a:cxn ang="0">
                      <a:pos x="110" y="269"/>
                    </a:cxn>
                    <a:cxn ang="0">
                      <a:pos x="114" y="300"/>
                    </a:cxn>
                    <a:cxn ang="0">
                      <a:pos x="180" y="333"/>
                    </a:cxn>
                    <a:cxn ang="0">
                      <a:pos x="252" y="357"/>
                    </a:cxn>
                    <a:cxn ang="0">
                      <a:pos x="252" y="447"/>
                    </a:cxn>
                    <a:cxn ang="0">
                      <a:pos x="237" y="502"/>
                    </a:cxn>
                    <a:cxn ang="0">
                      <a:pos x="244" y="546"/>
                    </a:cxn>
                    <a:cxn ang="0">
                      <a:pos x="272" y="558"/>
                    </a:cxn>
                    <a:cxn ang="0">
                      <a:pos x="296" y="589"/>
                    </a:cxn>
                    <a:cxn ang="0">
                      <a:pos x="331" y="607"/>
                    </a:cxn>
                    <a:cxn ang="0">
                      <a:pos x="379" y="602"/>
                    </a:cxn>
                    <a:cxn ang="0">
                      <a:pos x="418" y="569"/>
                    </a:cxn>
                    <a:cxn ang="0">
                      <a:pos x="416" y="536"/>
                    </a:cxn>
                    <a:cxn ang="0">
                      <a:pos x="385" y="516"/>
                    </a:cxn>
                    <a:cxn ang="0">
                      <a:pos x="380" y="489"/>
                    </a:cxn>
                    <a:cxn ang="0">
                      <a:pos x="389" y="447"/>
                    </a:cxn>
                    <a:cxn ang="0">
                      <a:pos x="408" y="440"/>
                    </a:cxn>
                    <a:cxn ang="0">
                      <a:pos x="448" y="475"/>
                    </a:cxn>
                    <a:cxn ang="0">
                      <a:pos x="473" y="457"/>
                    </a:cxn>
                    <a:cxn ang="0">
                      <a:pos x="552" y="453"/>
                    </a:cxn>
                    <a:cxn ang="0">
                      <a:pos x="566" y="421"/>
                    </a:cxn>
                    <a:cxn ang="0">
                      <a:pos x="565" y="389"/>
                    </a:cxn>
                    <a:cxn ang="0">
                      <a:pos x="545" y="362"/>
                    </a:cxn>
                    <a:cxn ang="0">
                      <a:pos x="547" y="317"/>
                    </a:cxn>
                    <a:cxn ang="0">
                      <a:pos x="572" y="292"/>
                    </a:cxn>
                    <a:cxn ang="0">
                      <a:pos x="582" y="268"/>
                    </a:cxn>
                    <a:cxn ang="0">
                      <a:pos x="600" y="248"/>
                    </a:cxn>
                    <a:cxn ang="0">
                      <a:pos x="599" y="202"/>
                    </a:cxn>
                    <a:cxn ang="0">
                      <a:pos x="580" y="192"/>
                    </a:cxn>
                    <a:cxn ang="0">
                      <a:pos x="565" y="148"/>
                    </a:cxn>
                    <a:cxn ang="0">
                      <a:pos x="542" y="125"/>
                    </a:cxn>
                    <a:cxn ang="0">
                      <a:pos x="556" y="109"/>
                    </a:cxn>
                    <a:cxn ang="0">
                      <a:pos x="556" y="87"/>
                    </a:cxn>
                    <a:cxn ang="0">
                      <a:pos x="486" y="86"/>
                    </a:cxn>
                    <a:cxn ang="0">
                      <a:pos x="434" y="93"/>
                    </a:cxn>
                    <a:cxn ang="0">
                      <a:pos x="404" y="117"/>
                    </a:cxn>
                    <a:cxn ang="0">
                      <a:pos x="366" y="111"/>
                    </a:cxn>
                    <a:cxn ang="0">
                      <a:pos x="270" y="106"/>
                    </a:cxn>
                    <a:cxn ang="0">
                      <a:pos x="260" y="78"/>
                    </a:cxn>
                    <a:cxn ang="0">
                      <a:pos x="234" y="69"/>
                    </a:cxn>
                    <a:cxn ang="0">
                      <a:pos x="194" y="55"/>
                    </a:cxn>
                    <a:cxn ang="0">
                      <a:pos x="185" y="28"/>
                    </a:cxn>
                    <a:cxn ang="0">
                      <a:pos x="152" y="18"/>
                    </a:cxn>
                    <a:cxn ang="0">
                      <a:pos x="152" y="0"/>
                    </a:cxn>
                    <a:cxn ang="0">
                      <a:pos x="138" y="18"/>
                    </a:cxn>
                    <a:cxn ang="0">
                      <a:pos x="86" y="17"/>
                    </a:cxn>
                  </a:cxnLst>
                  <a:rect l="0" t="0" r="r" b="b"/>
                  <a:pathLst>
                    <a:path w="600" h="607">
                      <a:moveTo>
                        <a:pt x="86" y="17"/>
                      </a:moveTo>
                      <a:lnTo>
                        <a:pt x="51" y="59"/>
                      </a:lnTo>
                      <a:lnTo>
                        <a:pt x="31" y="135"/>
                      </a:lnTo>
                      <a:lnTo>
                        <a:pt x="0" y="155"/>
                      </a:lnTo>
                      <a:lnTo>
                        <a:pt x="39" y="210"/>
                      </a:lnTo>
                      <a:lnTo>
                        <a:pt x="27" y="265"/>
                      </a:lnTo>
                      <a:lnTo>
                        <a:pt x="110" y="269"/>
                      </a:lnTo>
                      <a:lnTo>
                        <a:pt x="114" y="300"/>
                      </a:lnTo>
                      <a:lnTo>
                        <a:pt x="180" y="333"/>
                      </a:lnTo>
                      <a:lnTo>
                        <a:pt x="252" y="357"/>
                      </a:lnTo>
                      <a:lnTo>
                        <a:pt x="252" y="447"/>
                      </a:lnTo>
                      <a:lnTo>
                        <a:pt x="237" y="502"/>
                      </a:lnTo>
                      <a:lnTo>
                        <a:pt x="244" y="546"/>
                      </a:lnTo>
                      <a:lnTo>
                        <a:pt x="272" y="558"/>
                      </a:lnTo>
                      <a:lnTo>
                        <a:pt x="296" y="589"/>
                      </a:lnTo>
                      <a:lnTo>
                        <a:pt x="331" y="607"/>
                      </a:lnTo>
                      <a:lnTo>
                        <a:pt x="379" y="602"/>
                      </a:lnTo>
                      <a:lnTo>
                        <a:pt x="418" y="569"/>
                      </a:lnTo>
                      <a:lnTo>
                        <a:pt x="416" y="536"/>
                      </a:lnTo>
                      <a:lnTo>
                        <a:pt x="385" y="516"/>
                      </a:lnTo>
                      <a:lnTo>
                        <a:pt x="380" y="489"/>
                      </a:lnTo>
                      <a:lnTo>
                        <a:pt x="389" y="447"/>
                      </a:lnTo>
                      <a:lnTo>
                        <a:pt x="408" y="440"/>
                      </a:lnTo>
                      <a:lnTo>
                        <a:pt x="448" y="475"/>
                      </a:lnTo>
                      <a:lnTo>
                        <a:pt x="473" y="457"/>
                      </a:lnTo>
                      <a:lnTo>
                        <a:pt x="552" y="453"/>
                      </a:lnTo>
                      <a:lnTo>
                        <a:pt x="566" y="421"/>
                      </a:lnTo>
                      <a:lnTo>
                        <a:pt x="565" y="389"/>
                      </a:lnTo>
                      <a:lnTo>
                        <a:pt x="545" y="362"/>
                      </a:lnTo>
                      <a:lnTo>
                        <a:pt x="547" y="317"/>
                      </a:lnTo>
                      <a:lnTo>
                        <a:pt x="572" y="292"/>
                      </a:lnTo>
                      <a:lnTo>
                        <a:pt x="582" y="268"/>
                      </a:lnTo>
                      <a:lnTo>
                        <a:pt x="600" y="248"/>
                      </a:lnTo>
                      <a:lnTo>
                        <a:pt x="599" y="202"/>
                      </a:lnTo>
                      <a:lnTo>
                        <a:pt x="580" y="192"/>
                      </a:lnTo>
                      <a:lnTo>
                        <a:pt x="565" y="148"/>
                      </a:lnTo>
                      <a:lnTo>
                        <a:pt x="542" y="125"/>
                      </a:lnTo>
                      <a:lnTo>
                        <a:pt x="556" y="109"/>
                      </a:lnTo>
                      <a:lnTo>
                        <a:pt x="556" y="87"/>
                      </a:lnTo>
                      <a:lnTo>
                        <a:pt x="486" y="86"/>
                      </a:lnTo>
                      <a:lnTo>
                        <a:pt x="434" y="93"/>
                      </a:lnTo>
                      <a:lnTo>
                        <a:pt x="404" y="117"/>
                      </a:lnTo>
                      <a:lnTo>
                        <a:pt x="366" y="111"/>
                      </a:lnTo>
                      <a:lnTo>
                        <a:pt x="270" y="106"/>
                      </a:lnTo>
                      <a:lnTo>
                        <a:pt x="260" y="78"/>
                      </a:lnTo>
                      <a:lnTo>
                        <a:pt x="234" y="69"/>
                      </a:lnTo>
                      <a:lnTo>
                        <a:pt x="194" y="55"/>
                      </a:lnTo>
                      <a:lnTo>
                        <a:pt x="185" y="28"/>
                      </a:lnTo>
                      <a:lnTo>
                        <a:pt x="152" y="18"/>
                      </a:lnTo>
                      <a:lnTo>
                        <a:pt x="152" y="0"/>
                      </a:lnTo>
                      <a:lnTo>
                        <a:pt x="138" y="18"/>
                      </a:lnTo>
                      <a:lnTo>
                        <a:pt x="86" y="17"/>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59" name="Freeform 85"/>
                <p:cNvSpPr>
                  <a:spLocks/>
                </p:cNvSpPr>
                <p:nvPr/>
              </p:nvSpPr>
              <p:spPr bwMode="auto">
                <a:xfrm>
                  <a:off x="1639" y="3779"/>
                  <a:ext cx="36" cy="38"/>
                </a:xfrm>
                <a:custGeom>
                  <a:avLst/>
                  <a:gdLst/>
                  <a:ahLst/>
                  <a:cxnLst>
                    <a:cxn ang="0">
                      <a:pos x="98" y="13"/>
                    </a:cxn>
                    <a:cxn ang="0">
                      <a:pos x="67" y="114"/>
                    </a:cxn>
                    <a:cxn ang="0">
                      <a:pos x="0" y="74"/>
                    </a:cxn>
                    <a:cxn ang="0">
                      <a:pos x="16" y="18"/>
                    </a:cxn>
                    <a:cxn ang="0">
                      <a:pos x="47" y="0"/>
                    </a:cxn>
                    <a:cxn ang="0">
                      <a:pos x="106" y="15"/>
                    </a:cxn>
                    <a:cxn ang="0">
                      <a:pos x="98" y="13"/>
                    </a:cxn>
                  </a:cxnLst>
                  <a:rect l="0" t="0" r="r" b="b"/>
                  <a:pathLst>
                    <a:path w="106" h="114">
                      <a:moveTo>
                        <a:pt x="98" y="13"/>
                      </a:moveTo>
                      <a:lnTo>
                        <a:pt x="67" y="114"/>
                      </a:lnTo>
                      <a:lnTo>
                        <a:pt x="0" y="74"/>
                      </a:lnTo>
                      <a:lnTo>
                        <a:pt x="16" y="18"/>
                      </a:lnTo>
                      <a:lnTo>
                        <a:pt x="47" y="0"/>
                      </a:lnTo>
                      <a:lnTo>
                        <a:pt x="106" y="15"/>
                      </a:lnTo>
                      <a:lnTo>
                        <a:pt x="98" y="13"/>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60" name="Freeform 86"/>
                <p:cNvSpPr>
                  <a:spLocks/>
                </p:cNvSpPr>
                <p:nvPr/>
              </p:nvSpPr>
              <p:spPr bwMode="auto">
                <a:xfrm>
                  <a:off x="1754" y="3317"/>
                  <a:ext cx="81" cy="91"/>
                </a:xfrm>
                <a:custGeom>
                  <a:avLst/>
                  <a:gdLst/>
                  <a:ahLst/>
                  <a:cxnLst>
                    <a:cxn ang="0">
                      <a:pos x="56" y="0"/>
                    </a:cxn>
                    <a:cxn ang="0">
                      <a:pos x="76" y="22"/>
                    </a:cxn>
                    <a:cxn ang="0">
                      <a:pos x="120" y="41"/>
                    </a:cxn>
                    <a:cxn ang="0">
                      <a:pos x="217" y="132"/>
                    </a:cxn>
                    <a:cxn ang="0">
                      <a:pos x="238" y="167"/>
                    </a:cxn>
                    <a:cxn ang="0">
                      <a:pos x="244" y="203"/>
                    </a:cxn>
                    <a:cxn ang="0">
                      <a:pos x="217" y="221"/>
                    </a:cxn>
                    <a:cxn ang="0">
                      <a:pos x="204" y="235"/>
                    </a:cxn>
                    <a:cxn ang="0">
                      <a:pos x="201" y="252"/>
                    </a:cxn>
                    <a:cxn ang="0">
                      <a:pos x="163" y="259"/>
                    </a:cxn>
                    <a:cxn ang="0">
                      <a:pos x="155" y="272"/>
                    </a:cxn>
                    <a:cxn ang="0">
                      <a:pos x="135" y="262"/>
                    </a:cxn>
                    <a:cxn ang="0">
                      <a:pos x="90" y="245"/>
                    </a:cxn>
                    <a:cxn ang="0">
                      <a:pos x="55" y="227"/>
                    </a:cxn>
                    <a:cxn ang="0">
                      <a:pos x="39" y="246"/>
                    </a:cxn>
                    <a:cxn ang="0">
                      <a:pos x="18" y="252"/>
                    </a:cxn>
                    <a:cxn ang="0">
                      <a:pos x="5" y="200"/>
                    </a:cxn>
                    <a:cxn ang="0">
                      <a:pos x="0" y="125"/>
                    </a:cxn>
                    <a:cxn ang="0">
                      <a:pos x="7" y="76"/>
                    </a:cxn>
                    <a:cxn ang="0">
                      <a:pos x="32" y="33"/>
                    </a:cxn>
                    <a:cxn ang="0">
                      <a:pos x="56" y="0"/>
                    </a:cxn>
                  </a:cxnLst>
                  <a:rect l="0" t="0" r="r" b="b"/>
                  <a:pathLst>
                    <a:path w="244" h="272">
                      <a:moveTo>
                        <a:pt x="56" y="0"/>
                      </a:moveTo>
                      <a:lnTo>
                        <a:pt x="76" y="22"/>
                      </a:lnTo>
                      <a:lnTo>
                        <a:pt x="120" y="41"/>
                      </a:lnTo>
                      <a:lnTo>
                        <a:pt x="217" y="132"/>
                      </a:lnTo>
                      <a:lnTo>
                        <a:pt x="238" y="167"/>
                      </a:lnTo>
                      <a:lnTo>
                        <a:pt x="244" y="203"/>
                      </a:lnTo>
                      <a:lnTo>
                        <a:pt x="217" y="221"/>
                      </a:lnTo>
                      <a:lnTo>
                        <a:pt x="204" y="235"/>
                      </a:lnTo>
                      <a:lnTo>
                        <a:pt x="201" y="252"/>
                      </a:lnTo>
                      <a:lnTo>
                        <a:pt x="163" y="259"/>
                      </a:lnTo>
                      <a:lnTo>
                        <a:pt x="155" y="272"/>
                      </a:lnTo>
                      <a:lnTo>
                        <a:pt x="135" y="262"/>
                      </a:lnTo>
                      <a:lnTo>
                        <a:pt x="90" y="245"/>
                      </a:lnTo>
                      <a:lnTo>
                        <a:pt x="55" y="227"/>
                      </a:lnTo>
                      <a:lnTo>
                        <a:pt x="39" y="246"/>
                      </a:lnTo>
                      <a:lnTo>
                        <a:pt x="18" y="252"/>
                      </a:lnTo>
                      <a:lnTo>
                        <a:pt x="5" y="200"/>
                      </a:lnTo>
                      <a:lnTo>
                        <a:pt x="0" y="125"/>
                      </a:lnTo>
                      <a:lnTo>
                        <a:pt x="7" y="76"/>
                      </a:lnTo>
                      <a:lnTo>
                        <a:pt x="32" y="33"/>
                      </a:lnTo>
                      <a:lnTo>
                        <a:pt x="56" y="0"/>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61" name="Freeform 87"/>
                <p:cNvSpPr>
                  <a:spLocks/>
                </p:cNvSpPr>
                <p:nvPr/>
              </p:nvSpPr>
              <p:spPr bwMode="auto">
                <a:xfrm>
                  <a:off x="1567" y="2957"/>
                  <a:ext cx="187" cy="233"/>
                </a:xfrm>
                <a:custGeom>
                  <a:avLst/>
                  <a:gdLst/>
                  <a:ahLst/>
                  <a:cxnLst>
                    <a:cxn ang="0">
                      <a:pos x="516" y="537"/>
                    </a:cxn>
                    <a:cxn ang="0">
                      <a:pos x="539" y="532"/>
                    </a:cxn>
                    <a:cxn ang="0">
                      <a:pos x="558" y="505"/>
                    </a:cxn>
                    <a:cxn ang="0">
                      <a:pos x="562" y="444"/>
                    </a:cxn>
                    <a:cxn ang="0">
                      <a:pos x="545" y="433"/>
                    </a:cxn>
                    <a:cxn ang="0">
                      <a:pos x="539" y="398"/>
                    </a:cxn>
                    <a:cxn ang="0">
                      <a:pos x="514" y="393"/>
                    </a:cxn>
                    <a:cxn ang="0">
                      <a:pos x="510" y="358"/>
                    </a:cxn>
                    <a:cxn ang="0">
                      <a:pos x="446" y="360"/>
                    </a:cxn>
                    <a:cxn ang="0">
                      <a:pos x="432" y="344"/>
                    </a:cxn>
                    <a:cxn ang="0">
                      <a:pos x="419" y="338"/>
                    </a:cxn>
                    <a:cxn ang="0">
                      <a:pos x="417" y="275"/>
                    </a:cxn>
                    <a:cxn ang="0">
                      <a:pos x="441" y="257"/>
                    </a:cxn>
                    <a:cxn ang="0">
                      <a:pos x="417" y="254"/>
                    </a:cxn>
                    <a:cxn ang="0">
                      <a:pos x="411" y="208"/>
                    </a:cxn>
                    <a:cxn ang="0">
                      <a:pos x="386" y="202"/>
                    </a:cxn>
                    <a:cxn ang="0">
                      <a:pos x="339" y="196"/>
                    </a:cxn>
                    <a:cxn ang="0">
                      <a:pos x="334" y="168"/>
                    </a:cxn>
                    <a:cxn ang="0">
                      <a:pos x="303" y="161"/>
                    </a:cxn>
                    <a:cxn ang="0">
                      <a:pos x="294" y="151"/>
                    </a:cxn>
                    <a:cxn ang="0">
                      <a:pos x="224" y="148"/>
                    </a:cxn>
                    <a:cxn ang="0">
                      <a:pos x="214" y="134"/>
                    </a:cxn>
                    <a:cxn ang="0">
                      <a:pos x="198" y="99"/>
                    </a:cxn>
                    <a:cxn ang="0">
                      <a:pos x="190" y="6"/>
                    </a:cxn>
                    <a:cxn ang="0">
                      <a:pos x="131" y="0"/>
                    </a:cxn>
                    <a:cxn ang="0">
                      <a:pos x="125" y="34"/>
                    </a:cxn>
                    <a:cxn ang="0">
                      <a:pos x="101" y="30"/>
                    </a:cxn>
                    <a:cxn ang="0">
                      <a:pos x="90" y="51"/>
                    </a:cxn>
                    <a:cxn ang="0">
                      <a:pos x="73" y="65"/>
                    </a:cxn>
                    <a:cxn ang="0">
                      <a:pos x="46" y="78"/>
                    </a:cxn>
                    <a:cxn ang="0">
                      <a:pos x="12" y="73"/>
                    </a:cxn>
                    <a:cxn ang="0">
                      <a:pos x="47" y="128"/>
                    </a:cxn>
                    <a:cxn ang="0">
                      <a:pos x="42" y="175"/>
                    </a:cxn>
                    <a:cxn ang="0">
                      <a:pos x="19" y="193"/>
                    </a:cxn>
                    <a:cxn ang="0">
                      <a:pos x="22" y="255"/>
                    </a:cxn>
                    <a:cxn ang="0">
                      <a:pos x="14" y="334"/>
                    </a:cxn>
                    <a:cxn ang="0">
                      <a:pos x="29" y="362"/>
                    </a:cxn>
                    <a:cxn ang="0">
                      <a:pos x="14" y="368"/>
                    </a:cxn>
                    <a:cxn ang="0">
                      <a:pos x="0" y="406"/>
                    </a:cxn>
                    <a:cxn ang="0">
                      <a:pos x="26" y="429"/>
                    </a:cxn>
                    <a:cxn ang="0">
                      <a:pos x="29" y="477"/>
                    </a:cxn>
                    <a:cxn ang="0">
                      <a:pos x="73" y="516"/>
                    </a:cxn>
                    <a:cxn ang="0">
                      <a:pos x="73" y="615"/>
                    </a:cxn>
                    <a:cxn ang="0">
                      <a:pos x="108" y="678"/>
                    </a:cxn>
                    <a:cxn ang="0">
                      <a:pos x="140" y="698"/>
                    </a:cxn>
                    <a:cxn ang="0">
                      <a:pos x="169" y="639"/>
                    </a:cxn>
                    <a:cxn ang="0">
                      <a:pos x="211" y="674"/>
                    </a:cxn>
                    <a:cxn ang="0">
                      <a:pos x="267" y="694"/>
                    </a:cxn>
                    <a:cxn ang="0">
                      <a:pos x="322" y="650"/>
                    </a:cxn>
                    <a:cxn ang="0">
                      <a:pos x="338" y="571"/>
                    </a:cxn>
                    <a:cxn ang="0">
                      <a:pos x="353" y="532"/>
                    </a:cxn>
                    <a:cxn ang="0">
                      <a:pos x="405" y="512"/>
                    </a:cxn>
                    <a:cxn ang="0">
                      <a:pos x="441" y="485"/>
                    </a:cxn>
                    <a:cxn ang="0">
                      <a:pos x="496" y="505"/>
                    </a:cxn>
                    <a:cxn ang="0">
                      <a:pos x="516" y="537"/>
                    </a:cxn>
                  </a:cxnLst>
                  <a:rect l="0" t="0" r="r" b="b"/>
                  <a:pathLst>
                    <a:path w="562" h="698">
                      <a:moveTo>
                        <a:pt x="516" y="537"/>
                      </a:moveTo>
                      <a:lnTo>
                        <a:pt x="539" y="532"/>
                      </a:lnTo>
                      <a:lnTo>
                        <a:pt x="558" y="505"/>
                      </a:lnTo>
                      <a:lnTo>
                        <a:pt x="562" y="444"/>
                      </a:lnTo>
                      <a:lnTo>
                        <a:pt x="545" y="433"/>
                      </a:lnTo>
                      <a:lnTo>
                        <a:pt x="539" y="398"/>
                      </a:lnTo>
                      <a:lnTo>
                        <a:pt x="514" y="393"/>
                      </a:lnTo>
                      <a:lnTo>
                        <a:pt x="510" y="358"/>
                      </a:lnTo>
                      <a:lnTo>
                        <a:pt x="446" y="360"/>
                      </a:lnTo>
                      <a:lnTo>
                        <a:pt x="432" y="344"/>
                      </a:lnTo>
                      <a:lnTo>
                        <a:pt x="419" y="338"/>
                      </a:lnTo>
                      <a:lnTo>
                        <a:pt x="417" y="275"/>
                      </a:lnTo>
                      <a:lnTo>
                        <a:pt x="441" y="257"/>
                      </a:lnTo>
                      <a:lnTo>
                        <a:pt x="417" y="254"/>
                      </a:lnTo>
                      <a:lnTo>
                        <a:pt x="411" y="208"/>
                      </a:lnTo>
                      <a:lnTo>
                        <a:pt x="386" y="202"/>
                      </a:lnTo>
                      <a:lnTo>
                        <a:pt x="339" y="196"/>
                      </a:lnTo>
                      <a:lnTo>
                        <a:pt x="334" y="168"/>
                      </a:lnTo>
                      <a:lnTo>
                        <a:pt x="303" y="161"/>
                      </a:lnTo>
                      <a:lnTo>
                        <a:pt x="294" y="151"/>
                      </a:lnTo>
                      <a:lnTo>
                        <a:pt x="224" y="148"/>
                      </a:lnTo>
                      <a:lnTo>
                        <a:pt x="214" y="134"/>
                      </a:lnTo>
                      <a:lnTo>
                        <a:pt x="198" y="99"/>
                      </a:lnTo>
                      <a:lnTo>
                        <a:pt x="190" y="6"/>
                      </a:lnTo>
                      <a:lnTo>
                        <a:pt x="131" y="0"/>
                      </a:lnTo>
                      <a:lnTo>
                        <a:pt x="125" y="34"/>
                      </a:lnTo>
                      <a:lnTo>
                        <a:pt x="101" y="30"/>
                      </a:lnTo>
                      <a:lnTo>
                        <a:pt x="90" y="51"/>
                      </a:lnTo>
                      <a:lnTo>
                        <a:pt x="73" y="65"/>
                      </a:lnTo>
                      <a:lnTo>
                        <a:pt x="46" y="78"/>
                      </a:lnTo>
                      <a:lnTo>
                        <a:pt x="12" y="73"/>
                      </a:lnTo>
                      <a:lnTo>
                        <a:pt x="47" y="128"/>
                      </a:lnTo>
                      <a:lnTo>
                        <a:pt x="42" y="175"/>
                      </a:lnTo>
                      <a:lnTo>
                        <a:pt x="19" y="193"/>
                      </a:lnTo>
                      <a:lnTo>
                        <a:pt x="22" y="255"/>
                      </a:lnTo>
                      <a:lnTo>
                        <a:pt x="14" y="334"/>
                      </a:lnTo>
                      <a:lnTo>
                        <a:pt x="29" y="362"/>
                      </a:lnTo>
                      <a:lnTo>
                        <a:pt x="14" y="368"/>
                      </a:lnTo>
                      <a:lnTo>
                        <a:pt x="0" y="406"/>
                      </a:lnTo>
                      <a:lnTo>
                        <a:pt x="26" y="429"/>
                      </a:lnTo>
                      <a:lnTo>
                        <a:pt x="29" y="477"/>
                      </a:lnTo>
                      <a:lnTo>
                        <a:pt x="73" y="516"/>
                      </a:lnTo>
                      <a:lnTo>
                        <a:pt x="73" y="615"/>
                      </a:lnTo>
                      <a:lnTo>
                        <a:pt x="108" y="678"/>
                      </a:lnTo>
                      <a:lnTo>
                        <a:pt x="140" y="698"/>
                      </a:lnTo>
                      <a:lnTo>
                        <a:pt x="169" y="639"/>
                      </a:lnTo>
                      <a:lnTo>
                        <a:pt x="211" y="674"/>
                      </a:lnTo>
                      <a:lnTo>
                        <a:pt x="267" y="694"/>
                      </a:lnTo>
                      <a:lnTo>
                        <a:pt x="322" y="650"/>
                      </a:lnTo>
                      <a:lnTo>
                        <a:pt x="338" y="571"/>
                      </a:lnTo>
                      <a:lnTo>
                        <a:pt x="353" y="532"/>
                      </a:lnTo>
                      <a:lnTo>
                        <a:pt x="405" y="512"/>
                      </a:lnTo>
                      <a:lnTo>
                        <a:pt x="441" y="485"/>
                      </a:lnTo>
                      <a:lnTo>
                        <a:pt x="496" y="505"/>
                      </a:lnTo>
                      <a:lnTo>
                        <a:pt x="516" y="537"/>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62" name="Freeform 88"/>
                <p:cNvSpPr>
                  <a:spLocks/>
                </p:cNvSpPr>
                <p:nvPr/>
              </p:nvSpPr>
              <p:spPr bwMode="auto">
                <a:xfrm>
                  <a:off x="1535" y="3093"/>
                  <a:ext cx="108" cy="709"/>
                </a:xfrm>
                <a:custGeom>
                  <a:avLst/>
                  <a:gdLst/>
                  <a:ahLst/>
                  <a:cxnLst>
                    <a:cxn ang="0">
                      <a:pos x="177" y="1976"/>
                    </a:cxn>
                    <a:cxn ang="0">
                      <a:pos x="128" y="1888"/>
                    </a:cxn>
                    <a:cxn ang="0">
                      <a:pos x="145" y="1740"/>
                    </a:cxn>
                    <a:cxn ang="0">
                      <a:pos x="155" y="1511"/>
                    </a:cxn>
                    <a:cxn ang="0">
                      <a:pos x="134" y="1381"/>
                    </a:cxn>
                    <a:cxn ang="0">
                      <a:pos x="101" y="1254"/>
                    </a:cxn>
                    <a:cxn ang="0">
                      <a:pos x="139" y="1174"/>
                    </a:cxn>
                    <a:cxn ang="0">
                      <a:pos x="130" y="1029"/>
                    </a:cxn>
                    <a:cxn ang="0">
                      <a:pos x="130" y="974"/>
                    </a:cxn>
                    <a:cxn ang="0">
                      <a:pos x="155" y="899"/>
                    </a:cxn>
                    <a:cxn ang="0">
                      <a:pos x="130" y="836"/>
                    </a:cxn>
                    <a:cxn ang="0">
                      <a:pos x="148" y="740"/>
                    </a:cxn>
                    <a:cxn ang="0">
                      <a:pos x="132" y="624"/>
                    </a:cxn>
                    <a:cxn ang="0">
                      <a:pos x="155" y="551"/>
                    </a:cxn>
                    <a:cxn ang="0">
                      <a:pos x="199" y="488"/>
                    </a:cxn>
                    <a:cxn ang="0">
                      <a:pos x="201" y="420"/>
                    </a:cxn>
                    <a:cxn ang="0">
                      <a:pos x="232" y="351"/>
                    </a:cxn>
                    <a:cxn ang="0">
                      <a:pos x="204" y="272"/>
                    </a:cxn>
                    <a:cxn ang="0">
                      <a:pos x="169" y="110"/>
                    </a:cxn>
                    <a:cxn ang="0">
                      <a:pos x="122" y="23"/>
                    </a:cxn>
                    <a:cxn ang="0">
                      <a:pos x="64" y="28"/>
                    </a:cxn>
                    <a:cxn ang="0">
                      <a:pos x="86" y="123"/>
                    </a:cxn>
                    <a:cxn ang="0">
                      <a:pos x="70" y="327"/>
                    </a:cxn>
                    <a:cxn ang="0">
                      <a:pos x="86" y="351"/>
                    </a:cxn>
                    <a:cxn ang="0">
                      <a:pos x="74" y="462"/>
                    </a:cxn>
                    <a:cxn ang="0">
                      <a:pos x="39" y="588"/>
                    </a:cxn>
                    <a:cxn ang="0">
                      <a:pos x="42" y="679"/>
                    </a:cxn>
                    <a:cxn ang="0">
                      <a:pos x="46" y="846"/>
                    </a:cxn>
                    <a:cxn ang="0">
                      <a:pos x="11" y="1074"/>
                    </a:cxn>
                    <a:cxn ang="0">
                      <a:pos x="31" y="1378"/>
                    </a:cxn>
                    <a:cxn ang="0">
                      <a:pos x="46" y="1422"/>
                    </a:cxn>
                    <a:cxn ang="0">
                      <a:pos x="63" y="1577"/>
                    </a:cxn>
                    <a:cxn ang="0">
                      <a:pos x="39" y="1691"/>
                    </a:cxn>
                    <a:cxn ang="0">
                      <a:pos x="39" y="1790"/>
                    </a:cxn>
                    <a:cxn ang="0">
                      <a:pos x="86" y="1912"/>
                    </a:cxn>
                    <a:cxn ang="0">
                      <a:pos x="125" y="1976"/>
                    </a:cxn>
                    <a:cxn ang="0">
                      <a:pos x="173" y="2015"/>
                    </a:cxn>
                    <a:cxn ang="0">
                      <a:pos x="228" y="2070"/>
                    </a:cxn>
                    <a:cxn ang="0">
                      <a:pos x="276" y="2129"/>
                    </a:cxn>
                    <a:cxn ang="0">
                      <a:pos x="324" y="2055"/>
                    </a:cxn>
                  </a:cxnLst>
                  <a:rect l="0" t="0" r="r" b="b"/>
                  <a:pathLst>
                    <a:path w="324" h="2129">
                      <a:moveTo>
                        <a:pt x="315" y="1970"/>
                      </a:moveTo>
                      <a:lnTo>
                        <a:pt x="177" y="1976"/>
                      </a:lnTo>
                      <a:lnTo>
                        <a:pt x="167" y="1911"/>
                      </a:lnTo>
                      <a:lnTo>
                        <a:pt x="128" y="1888"/>
                      </a:lnTo>
                      <a:lnTo>
                        <a:pt x="120" y="1749"/>
                      </a:lnTo>
                      <a:lnTo>
                        <a:pt x="145" y="1740"/>
                      </a:lnTo>
                      <a:lnTo>
                        <a:pt x="153" y="1701"/>
                      </a:lnTo>
                      <a:lnTo>
                        <a:pt x="155" y="1511"/>
                      </a:lnTo>
                      <a:lnTo>
                        <a:pt x="135" y="1457"/>
                      </a:lnTo>
                      <a:lnTo>
                        <a:pt x="134" y="1381"/>
                      </a:lnTo>
                      <a:lnTo>
                        <a:pt x="122" y="1298"/>
                      </a:lnTo>
                      <a:lnTo>
                        <a:pt x="101" y="1254"/>
                      </a:lnTo>
                      <a:lnTo>
                        <a:pt x="106" y="1216"/>
                      </a:lnTo>
                      <a:lnTo>
                        <a:pt x="139" y="1174"/>
                      </a:lnTo>
                      <a:lnTo>
                        <a:pt x="96" y="1081"/>
                      </a:lnTo>
                      <a:lnTo>
                        <a:pt x="130" y="1029"/>
                      </a:lnTo>
                      <a:lnTo>
                        <a:pt x="149" y="998"/>
                      </a:lnTo>
                      <a:lnTo>
                        <a:pt x="130" y="974"/>
                      </a:lnTo>
                      <a:lnTo>
                        <a:pt x="130" y="905"/>
                      </a:lnTo>
                      <a:lnTo>
                        <a:pt x="155" y="899"/>
                      </a:lnTo>
                      <a:lnTo>
                        <a:pt x="152" y="843"/>
                      </a:lnTo>
                      <a:lnTo>
                        <a:pt x="130" y="836"/>
                      </a:lnTo>
                      <a:lnTo>
                        <a:pt x="125" y="758"/>
                      </a:lnTo>
                      <a:lnTo>
                        <a:pt x="148" y="740"/>
                      </a:lnTo>
                      <a:lnTo>
                        <a:pt x="144" y="703"/>
                      </a:lnTo>
                      <a:lnTo>
                        <a:pt x="132" y="624"/>
                      </a:lnTo>
                      <a:lnTo>
                        <a:pt x="149" y="595"/>
                      </a:lnTo>
                      <a:lnTo>
                        <a:pt x="155" y="551"/>
                      </a:lnTo>
                      <a:lnTo>
                        <a:pt x="183" y="529"/>
                      </a:lnTo>
                      <a:lnTo>
                        <a:pt x="199" y="488"/>
                      </a:lnTo>
                      <a:lnTo>
                        <a:pt x="176" y="454"/>
                      </a:lnTo>
                      <a:lnTo>
                        <a:pt x="201" y="420"/>
                      </a:lnTo>
                      <a:lnTo>
                        <a:pt x="203" y="361"/>
                      </a:lnTo>
                      <a:lnTo>
                        <a:pt x="232" y="351"/>
                      </a:lnTo>
                      <a:lnTo>
                        <a:pt x="236" y="292"/>
                      </a:lnTo>
                      <a:lnTo>
                        <a:pt x="204" y="272"/>
                      </a:lnTo>
                      <a:lnTo>
                        <a:pt x="169" y="209"/>
                      </a:lnTo>
                      <a:lnTo>
                        <a:pt x="169" y="110"/>
                      </a:lnTo>
                      <a:lnTo>
                        <a:pt x="125" y="71"/>
                      </a:lnTo>
                      <a:lnTo>
                        <a:pt x="122" y="23"/>
                      </a:lnTo>
                      <a:lnTo>
                        <a:pt x="96" y="0"/>
                      </a:lnTo>
                      <a:lnTo>
                        <a:pt x="64" y="28"/>
                      </a:lnTo>
                      <a:lnTo>
                        <a:pt x="74" y="99"/>
                      </a:lnTo>
                      <a:lnTo>
                        <a:pt x="86" y="123"/>
                      </a:lnTo>
                      <a:lnTo>
                        <a:pt x="90" y="303"/>
                      </a:lnTo>
                      <a:lnTo>
                        <a:pt x="70" y="327"/>
                      </a:lnTo>
                      <a:lnTo>
                        <a:pt x="70" y="351"/>
                      </a:lnTo>
                      <a:lnTo>
                        <a:pt x="86" y="351"/>
                      </a:lnTo>
                      <a:lnTo>
                        <a:pt x="86" y="462"/>
                      </a:lnTo>
                      <a:lnTo>
                        <a:pt x="74" y="462"/>
                      </a:lnTo>
                      <a:lnTo>
                        <a:pt x="70" y="588"/>
                      </a:lnTo>
                      <a:lnTo>
                        <a:pt x="39" y="588"/>
                      </a:lnTo>
                      <a:lnTo>
                        <a:pt x="55" y="620"/>
                      </a:lnTo>
                      <a:lnTo>
                        <a:pt x="42" y="679"/>
                      </a:lnTo>
                      <a:lnTo>
                        <a:pt x="31" y="837"/>
                      </a:lnTo>
                      <a:lnTo>
                        <a:pt x="46" y="846"/>
                      </a:lnTo>
                      <a:lnTo>
                        <a:pt x="27" y="1043"/>
                      </a:lnTo>
                      <a:lnTo>
                        <a:pt x="11" y="1074"/>
                      </a:lnTo>
                      <a:lnTo>
                        <a:pt x="0" y="1095"/>
                      </a:lnTo>
                      <a:lnTo>
                        <a:pt x="31" y="1378"/>
                      </a:lnTo>
                      <a:lnTo>
                        <a:pt x="15" y="1426"/>
                      </a:lnTo>
                      <a:lnTo>
                        <a:pt x="46" y="1422"/>
                      </a:lnTo>
                      <a:lnTo>
                        <a:pt x="59" y="1434"/>
                      </a:lnTo>
                      <a:lnTo>
                        <a:pt x="63" y="1577"/>
                      </a:lnTo>
                      <a:lnTo>
                        <a:pt x="42" y="1619"/>
                      </a:lnTo>
                      <a:lnTo>
                        <a:pt x="39" y="1691"/>
                      </a:lnTo>
                      <a:lnTo>
                        <a:pt x="70" y="1707"/>
                      </a:lnTo>
                      <a:lnTo>
                        <a:pt x="39" y="1790"/>
                      </a:lnTo>
                      <a:lnTo>
                        <a:pt x="63" y="1873"/>
                      </a:lnTo>
                      <a:lnTo>
                        <a:pt x="86" y="1912"/>
                      </a:lnTo>
                      <a:lnTo>
                        <a:pt x="118" y="1928"/>
                      </a:lnTo>
                      <a:lnTo>
                        <a:pt x="125" y="1976"/>
                      </a:lnTo>
                      <a:lnTo>
                        <a:pt x="142" y="2000"/>
                      </a:lnTo>
                      <a:lnTo>
                        <a:pt x="173" y="2015"/>
                      </a:lnTo>
                      <a:lnTo>
                        <a:pt x="189" y="2043"/>
                      </a:lnTo>
                      <a:lnTo>
                        <a:pt x="228" y="2070"/>
                      </a:lnTo>
                      <a:lnTo>
                        <a:pt x="256" y="2094"/>
                      </a:lnTo>
                      <a:lnTo>
                        <a:pt x="276" y="2129"/>
                      </a:lnTo>
                      <a:lnTo>
                        <a:pt x="292" y="2074"/>
                      </a:lnTo>
                      <a:lnTo>
                        <a:pt x="324" y="2055"/>
                      </a:lnTo>
                      <a:lnTo>
                        <a:pt x="315" y="1970"/>
                      </a:lnTo>
                      <a:close/>
                    </a:path>
                  </a:pathLst>
                </a:custGeom>
                <a:solidFill>
                  <a:srgbClr val="00B05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63" name="Freeform 89"/>
                <p:cNvSpPr>
                  <a:spLocks/>
                </p:cNvSpPr>
                <p:nvPr/>
              </p:nvSpPr>
              <p:spPr bwMode="auto">
                <a:xfrm>
                  <a:off x="1791" y="2684"/>
                  <a:ext cx="52" cy="67"/>
                </a:xfrm>
                <a:custGeom>
                  <a:avLst/>
                  <a:gdLst/>
                  <a:ahLst/>
                  <a:cxnLst>
                    <a:cxn ang="0">
                      <a:pos x="27" y="4"/>
                    </a:cxn>
                    <a:cxn ang="0">
                      <a:pos x="14" y="29"/>
                    </a:cxn>
                    <a:cxn ang="0">
                      <a:pos x="14" y="163"/>
                    </a:cxn>
                    <a:cxn ang="0">
                      <a:pos x="0" y="176"/>
                    </a:cxn>
                    <a:cxn ang="0">
                      <a:pos x="20" y="197"/>
                    </a:cxn>
                    <a:cxn ang="0">
                      <a:pos x="66" y="201"/>
                    </a:cxn>
                    <a:cxn ang="0">
                      <a:pos x="79" y="173"/>
                    </a:cxn>
                    <a:cxn ang="0">
                      <a:pos x="93" y="148"/>
                    </a:cxn>
                    <a:cxn ang="0">
                      <a:pos x="120" y="122"/>
                    </a:cxn>
                    <a:cxn ang="0">
                      <a:pos x="155" y="124"/>
                    </a:cxn>
                    <a:cxn ang="0">
                      <a:pos x="145" y="90"/>
                    </a:cxn>
                    <a:cxn ang="0">
                      <a:pos x="117" y="70"/>
                    </a:cxn>
                    <a:cxn ang="0">
                      <a:pos x="110" y="42"/>
                    </a:cxn>
                    <a:cxn ang="0">
                      <a:pos x="86" y="31"/>
                    </a:cxn>
                    <a:cxn ang="0">
                      <a:pos x="58" y="25"/>
                    </a:cxn>
                    <a:cxn ang="0">
                      <a:pos x="48" y="0"/>
                    </a:cxn>
                    <a:cxn ang="0">
                      <a:pos x="27" y="4"/>
                    </a:cxn>
                  </a:cxnLst>
                  <a:rect l="0" t="0" r="r" b="b"/>
                  <a:pathLst>
                    <a:path w="155" h="201">
                      <a:moveTo>
                        <a:pt x="27" y="4"/>
                      </a:moveTo>
                      <a:lnTo>
                        <a:pt x="14" y="29"/>
                      </a:lnTo>
                      <a:lnTo>
                        <a:pt x="14" y="163"/>
                      </a:lnTo>
                      <a:lnTo>
                        <a:pt x="0" y="176"/>
                      </a:lnTo>
                      <a:lnTo>
                        <a:pt x="20" y="197"/>
                      </a:lnTo>
                      <a:lnTo>
                        <a:pt x="66" y="201"/>
                      </a:lnTo>
                      <a:lnTo>
                        <a:pt x="79" y="173"/>
                      </a:lnTo>
                      <a:lnTo>
                        <a:pt x="93" y="148"/>
                      </a:lnTo>
                      <a:lnTo>
                        <a:pt x="120" y="122"/>
                      </a:lnTo>
                      <a:lnTo>
                        <a:pt x="155" y="124"/>
                      </a:lnTo>
                      <a:lnTo>
                        <a:pt x="145" y="90"/>
                      </a:lnTo>
                      <a:lnTo>
                        <a:pt x="117" y="70"/>
                      </a:lnTo>
                      <a:lnTo>
                        <a:pt x="110" y="42"/>
                      </a:lnTo>
                      <a:lnTo>
                        <a:pt x="86" y="31"/>
                      </a:lnTo>
                      <a:lnTo>
                        <a:pt x="58" y="25"/>
                      </a:lnTo>
                      <a:lnTo>
                        <a:pt x="48" y="0"/>
                      </a:lnTo>
                      <a:lnTo>
                        <a:pt x="27" y="4"/>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64" name="Freeform 90"/>
                <p:cNvSpPr>
                  <a:spLocks/>
                </p:cNvSpPr>
                <p:nvPr/>
              </p:nvSpPr>
              <p:spPr bwMode="auto">
                <a:xfrm>
                  <a:off x="1753" y="3725"/>
                  <a:ext cx="57" cy="38"/>
                </a:xfrm>
                <a:custGeom>
                  <a:avLst/>
                  <a:gdLst/>
                  <a:ahLst/>
                  <a:cxnLst>
                    <a:cxn ang="0">
                      <a:pos x="52" y="28"/>
                    </a:cxn>
                    <a:cxn ang="0">
                      <a:pos x="4" y="35"/>
                    </a:cxn>
                    <a:cxn ang="0">
                      <a:pos x="0" y="79"/>
                    </a:cxn>
                    <a:cxn ang="0">
                      <a:pos x="8" y="114"/>
                    </a:cxn>
                    <a:cxn ang="0">
                      <a:pos x="44" y="79"/>
                    </a:cxn>
                    <a:cxn ang="0">
                      <a:pos x="68" y="94"/>
                    </a:cxn>
                    <a:cxn ang="0">
                      <a:pos x="131" y="75"/>
                    </a:cxn>
                    <a:cxn ang="0">
                      <a:pos x="170" y="55"/>
                    </a:cxn>
                    <a:cxn ang="0">
                      <a:pos x="123" y="28"/>
                    </a:cxn>
                    <a:cxn ang="0">
                      <a:pos x="96" y="0"/>
                    </a:cxn>
                    <a:cxn ang="0">
                      <a:pos x="92" y="31"/>
                    </a:cxn>
                    <a:cxn ang="0">
                      <a:pos x="52" y="28"/>
                    </a:cxn>
                  </a:cxnLst>
                  <a:rect l="0" t="0" r="r" b="b"/>
                  <a:pathLst>
                    <a:path w="170" h="114">
                      <a:moveTo>
                        <a:pt x="52" y="28"/>
                      </a:moveTo>
                      <a:lnTo>
                        <a:pt x="4" y="35"/>
                      </a:lnTo>
                      <a:lnTo>
                        <a:pt x="0" y="79"/>
                      </a:lnTo>
                      <a:lnTo>
                        <a:pt x="8" y="114"/>
                      </a:lnTo>
                      <a:lnTo>
                        <a:pt x="44" y="79"/>
                      </a:lnTo>
                      <a:lnTo>
                        <a:pt x="68" y="94"/>
                      </a:lnTo>
                      <a:lnTo>
                        <a:pt x="131" y="75"/>
                      </a:lnTo>
                      <a:lnTo>
                        <a:pt x="170" y="55"/>
                      </a:lnTo>
                      <a:lnTo>
                        <a:pt x="123" y="28"/>
                      </a:lnTo>
                      <a:lnTo>
                        <a:pt x="96" y="0"/>
                      </a:lnTo>
                      <a:lnTo>
                        <a:pt x="92" y="31"/>
                      </a:lnTo>
                      <a:lnTo>
                        <a:pt x="52" y="28"/>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65" name="Freeform 91"/>
                <p:cNvSpPr>
                  <a:spLocks/>
                </p:cNvSpPr>
                <p:nvPr/>
              </p:nvSpPr>
              <p:spPr bwMode="auto">
                <a:xfrm>
                  <a:off x="1883" y="1391"/>
                  <a:ext cx="37" cy="18"/>
                </a:xfrm>
                <a:custGeom>
                  <a:avLst/>
                  <a:gdLst/>
                  <a:ahLst/>
                  <a:cxnLst>
                    <a:cxn ang="0">
                      <a:pos x="32" y="0"/>
                    </a:cxn>
                    <a:cxn ang="0">
                      <a:pos x="0" y="55"/>
                    </a:cxn>
                    <a:cxn ang="0">
                      <a:pos x="56" y="55"/>
                    </a:cxn>
                    <a:cxn ang="0">
                      <a:pos x="111" y="31"/>
                    </a:cxn>
                    <a:cxn ang="0">
                      <a:pos x="32" y="0"/>
                    </a:cxn>
                  </a:cxnLst>
                  <a:rect l="0" t="0" r="r" b="b"/>
                  <a:pathLst>
                    <a:path w="111" h="55">
                      <a:moveTo>
                        <a:pt x="32" y="0"/>
                      </a:moveTo>
                      <a:lnTo>
                        <a:pt x="0" y="55"/>
                      </a:lnTo>
                      <a:lnTo>
                        <a:pt x="56" y="55"/>
                      </a:lnTo>
                      <a:lnTo>
                        <a:pt x="111" y="31"/>
                      </a:lnTo>
                      <a:lnTo>
                        <a:pt x="32" y="0"/>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66" name="Freeform 92"/>
                <p:cNvSpPr>
                  <a:spLocks/>
                </p:cNvSpPr>
                <p:nvPr/>
              </p:nvSpPr>
              <p:spPr bwMode="auto">
                <a:xfrm>
                  <a:off x="296" y="1363"/>
                  <a:ext cx="502" cy="411"/>
                </a:xfrm>
                <a:custGeom>
                  <a:avLst/>
                  <a:gdLst/>
                  <a:ahLst/>
                  <a:cxnLst>
                    <a:cxn ang="0">
                      <a:pos x="723" y="31"/>
                    </a:cxn>
                    <a:cxn ang="0">
                      <a:pos x="605" y="79"/>
                    </a:cxn>
                    <a:cxn ang="0">
                      <a:pos x="454" y="174"/>
                    </a:cxn>
                    <a:cxn ang="0">
                      <a:pos x="280" y="237"/>
                    </a:cxn>
                    <a:cxn ang="0">
                      <a:pos x="502" y="356"/>
                    </a:cxn>
                    <a:cxn ang="0">
                      <a:pos x="344" y="388"/>
                    </a:cxn>
                    <a:cxn ang="0">
                      <a:pos x="265" y="364"/>
                    </a:cxn>
                    <a:cxn ang="0">
                      <a:pos x="186" y="395"/>
                    </a:cxn>
                    <a:cxn ang="0">
                      <a:pos x="209" y="451"/>
                    </a:cxn>
                    <a:cxn ang="0">
                      <a:pos x="233" y="522"/>
                    </a:cxn>
                    <a:cxn ang="0">
                      <a:pos x="391" y="482"/>
                    </a:cxn>
                    <a:cxn ang="0">
                      <a:pos x="383" y="530"/>
                    </a:cxn>
                    <a:cxn ang="0">
                      <a:pos x="304" y="585"/>
                    </a:cxn>
                    <a:cxn ang="0">
                      <a:pos x="248" y="601"/>
                    </a:cxn>
                    <a:cxn ang="0">
                      <a:pos x="178" y="680"/>
                    </a:cxn>
                    <a:cxn ang="0">
                      <a:pos x="138" y="751"/>
                    </a:cxn>
                    <a:cxn ang="0">
                      <a:pos x="123" y="798"/>
                    </a:cxn>
                    <a:cxn ang="0">
                      <a:pos x="209" y="839"/>
                    </a:cxn>
                    <a:cxn ang="0">
                      <a:pos x="233" y="861"/>
                    </a:cxn>
                    <a:cxn ang="0">
                      <a:pos x="217" y="949"/>
                    </a:cxn>
                    <a:cxn ang="0">
                      <a:pos x="312" y="945"/>
                    </a:cxn>
                    <a:cxn ang="0">
                      <a:pos x="375" y="1001"/>
                    </a:cxn>
                    <a:cxn ang="0">
                      <a:pos x="63" y="1178"/>
                    </a:cxn>
                    <a:cxn ang="0">
                      <a:pos x="4" y="1233"/>
                    </a:cxn>
                    <a:cxn ang="0">
                      <a:pos x="438" y="1043"/>
                    </a:cxn>
                    <a:cxn ang="0">
                      <a:pos x="498" y="996"/>
                    </a:cxn>
                    <a:cxn ang="0">
                      <a:pos x="548" y="913"/>
                    </a:cxn>
                    <a:cxn ang="0">
                      <a:pos x="707" y="743"/>
                    </a:cxn>
                    <a:cxn ang="0">
                      <a:pos x="664" y="850"/>
                    </a:cxn>
                    <a:cxn ang="0">
                      <a:pos x="651" y="901"/>
                    </a:cxn>
                    <a:cxn ang="0">
                      <a:pos x="688" y="925"/>
                    </a:cxn>
                    <a:cxn ang="0">
                      <a:pos x="705" y="925"/>
                    </a:cxn>
                    <a:cxn ang="0">
                      <a:pos x="724" y="916"/>
                    </a:cxn>
                    <a:cxn ang="0">
                      <a:pos x="743" y="904"/>
                    </a:cxn>
                    <a:cxn ang="0">
                      <a:pos x="776" y="871"/>
                    </a:cxn>
                    <a:cxn ang="0">
                      <a:pos x="798" y="842"/>
                    </a:cxn>
                    <a:cxn ang="0">
                      <a:pos x="846" y="771"/>
                    </a:cxn>
                    <a:cxn ang="0">
                      <a:pos x="916" y="782"/>
                    </a:cxn>
                    <a:cxn ang="0">
                      <a:pos x="960" y="826"/>
                    </a:cxn>
                    <a:cxn ang="0">
                      <a:pos x="1115" y="846"/>
                    </a:cxn>
                    <a:cxn ang="0">
                      <a:pos x="1165" y="885"/>
                    </a:cxn>
                    <a:cxn ang="0">
                      <a:pos x="1209" y="916"/>
                    </a:cxn>
                    <a:cxn ang="0">
                      <a:pos x="1257" y="968"/>
                    </a:cxn>
                    <a:cxn ang="0">
                      <a:pos x="1295" y="968"/>
                    </a:cxn>
                    <a:cxn ang="0">
                      <a:pos x="1339" y="968"/>
                    </a:cxn>
                    <a:cxn ang="0">
                      <a:pos x="1356" y="996"/>
                    </a:cxn>
                    <a:cxn ang="0">
                      <a:pos x="1375" y="1060"/>
                    </a:cxn>
                    <a:cxn ang="0">
                      <a:pos x="1402" y="1099"/>
                    </a:cxn>
                    <a:cxn ang="0">
                      <a:pos x="1474" y="1119"/>
                    </a:cxn>
                    <a:cxn ang="0">
                      <a:pos x="1442" y="1071"/>
                    </a:cxn>
                    <a:cxn ang="0">
                      <a:pos x="1402" y="984"/>
                    </a:cxn>
                    <a:cxn ang="0">
                      <a:pos x="1323" y="854"/>
                    </a:cxn>
                    <a:cxn ang="0">
                      <a:pos x="1288" y="881"/>
                    </a:cxn>
                    <a:cxn ang="0">
                      <a:pos x="1249" y="909"/>
                    </a:cxn>
                    <a:cxn ang="0">
                      <a:pos x="1198" y="822"/>
                    </a:cxn>
                    <a:cxn ang="0">
                      <a:pos x="1137" y="822"/>
                    </a:cxn>
                    <a:cxn ang="0">
                      <a:pos x="1292" y="83"/>
                    </a:cxn>
                    <a:cxn ang="0">
                      <a:pos x="1133" y="99"/>
                    </a:cxn>
                    <a:cxn ang="0">
                      <a:pos x="960" y="79"/>
                    </a:cxn>
                    <a:cxn ang="0">
                      <a:pos x="865" y="55"/>
                    </a:cxn>
                    <a:cxn ang="0">
                      <a:pos x="794" y="4"/>
                    </a:cxn>
                  </a:cxnLst>
                  <a:rect l="0" t="0" r="r" b="b"/>
                  <a:pathLst>
                    <a:path w="1505" h="1233">
                      <a:moveTo>
                        <a:pt x="762" y="0"/>
                      </a:moveTo>
                      <a:lnTo>
                        <a:pt x="723" y="31"/>
                      </a:lnTo>
                      <a:lnTo>
                        <a:pt x="628" y="31"/>
                      </a:lnTo>
                      <a:lnTo>
                        <a:pt x="605" y="79"/>
                      </a:lnTo>
                      <a:lnTo>
                        <a:pt x="493" y="86"/>
                      </a:lnTo>
                      <a:lnTo>
                        <a:pt x="454" y="174"/>
                      </a:lnTo>
                      <a:lnTo>
                        <a:pt x="296" y="198"/>
                      </a:lnTo>
                      <a:lnTo>
                        <a:pt x="280" y="237"/>
                      </a:lnTo>
                      <a:lnTo>
                        <a:pt x="368" y="300"/>
                      </a:lnTo>
                      <a:lnTo>
                        <a:pt x="502" y="356"/>
                      </a:lnTo>
                      <a:lnTo>
                        <a:pt x="407" y="372"/>
                      </a:lnTo>
                      <a:lnTo>
                        <a:pt x="344" y="388"/>
                      </a:lnTo>
                      <a:lnTo>
                        <a:pt x="312" y="348"/>
                      </a:lnTo>
                      <a:lnTo>
                        <a:pt x="265" y="364"/>
                      </a:lnTo>
                      <a:lnTo>
                        <a:pt x="265" y="388"/>
                      </a:lnTo>
                      <a:lnTo>
                        <a:pt x="186" y="395"/>
                      </a:lnTo>
                      <a:lnTo>
                        <a:pt x="162" y="427"/>
                      </a:lnTo>
                      <a:lnTo>
                        <a:pt x="209" y="451"/>
                      </a:lnTo>
                      <a:lnTo>
                        <a:pt x="201" y="498"/>
                      </a:lnTo>
                      <a:lnTo>
                        <a:pt x="233" y="522"/>
                      </a:lnTo>
                      <a:lnTo>
                        <a:pt x="327" y="522"/>
                      </a:lnTo>
                      <a:lnTo>
                        <a:pt x="391" y="482"/>
                      </a:lnTo>
                      <a:lnTo>
                        <a:pt x="414" y="506"/>
                      </a:lnTo>
                      <a:lnTo>
                        <a:pt x="383" y="530"/>
                      </a:lnTo>
                      <a:lnTo>
                        <a:pt x="375" y="585"/>
                      </a:lnTo>
                      <a:lnTo>
                        <a:pt x="304" y="585"/>
                      </a:lnTo>
                      <a:lnTo>
                        <a:pt x="289" y="633"/>
                      </a:lnTo>
                      <a:lnTo>
                        <a:pt x="248" y="601"/>
                      </a:lnTo>
                      <a:lnTo>
                        <a:pt x="186" y="633"/>
                      </a:lnTo>
                      <a:lnTo>
                        <a:pt x="178" y="680"/>
                      </a:lnTo>
                      <a:lnTo>
                        <a:pt x="114" y="712"/>
                      </a:lnTo>
                      <a:lnTo>
                        <a:pt x="138" y="751"/>
                      </a:lnTo>
                      <a:lnTo>
                        <a:pt x="178" y="767"/>
                      </a:lnTo>
                      <a:lnTo>
                        <a:pt x="123" y="798"/>
                      </a:lnTo>
                      <a:lnTo>
                        <a:pt x="162" y="846"/>
                      </a:lnTo>
                      <a:lnTo>
                        <a:pt x="209" y="839"/>
                      </a:lnTo>
                      <a:lnTo>
                        <a:pt x="233" y="798"/>
                      </a:lnTo>
                      <a:lnTo>
                        <a:pt x="233" y="861"/>
                      </a:lnTo>
                      <a:lnTo>
                        <a:pt x="209" y="901"/>
                      </a:lnTo>
                      <a:lnTo>
                        <a:pt x="217" y="949"/>
                      </a:lnTo>
                      <a:lnTo>
                        <a:pt x="289" y="925"/>
                      </a:lnTo>
                      <a:lnTo>
                        <a:pt x="312" y="945"/>
                      </a:lnTo>
                      <a:lnTo>
                        <a:pt x="368" y="925"/>
                      </a:lnTo>
                      <a:lnTo>
                        <a:pt x="375" y="1001"/>
                      </a:lnTo>
                      <a:lnTo>
                        <a:pt x="193" y="1119"/>
                      </a:lnTo>
                      <a:lnTo>
                        <a:pt x="63" y="1178"/>
                      </a:lnTo>
                      <a:lnTo>
                        <a:pt x="0" y="1205"/>
                      </a:lnTo>
                      <a:lnTo>
                        <a:pt x="4" y="1233"/>
                      </a:lnTo>
                      <a:lnTo>
                        <a:pt x="213" y="1194"/>
                      </a:lnTo>
                      <a:lnTo>
                        <a:pt x="438" y="1043"/>
                      </a:lnTo>
                      <a:lnTo>
                        <a:pt x="462" y="1019"/>
                      </a:lnTo>
                      <a:lnTo>
                        <a:pt x="498" y="996"/>
                      </a:lnTo>
                      <a:lnTo>
                        <a:pt x="561" y="957"/>
                      </a:lnTo>
                      <a:lnTo>
                        <a:pt x="548" y="913"/>
                      </a:lnTo>
                      <a:lnTo>
                        <a:pt x="620" y="850"/>
                      </a:lnTo>
                      <a:lnTo>
                        <a:pt x="707" y="743"/>
                      </a:lnTo>
                      <a:lnTo>
                        <a:pt x="782" y="763"/>
                      </a:lnTo>
                      <a:lnTo>
                        <a:pt x="664" y="850"/>
                      </a:lnTo>
                      <a:lnTo>
                        <a:pt x="684" y="878"/>
                      </a:lnTo>
                      <a:lnTo>
                        <a:pt x="651" y="901"/>
                      </a:lnTo>
                      <a:lnTo>
                        <a:pt x="688" y="925"/>
                      </a:lnTo>
                      <a:lnTo>
                        <a:pt x="688" y="925"/>
                      </a:lnTo>
                      <a:lnTo>
                        <a:pt x="697" y="927"/>
                      </a:lnTo>
                      <a:lnTo>
                        <a:pt x="705" y="925"/>
                      </a:lnTo>
                      <a:lnTo>
                        <a:pt x="715" y="922"/>
                      </a:lnTo>
                      <a:lnTo>
                        <a:pt x="724" y="916"/>
                      </a:lnTo>
                      <a:lnTo>
                        <a:pt x="734" y="911"/>
                      </a:lnTo>
                      <a:lnTo>
                        <a:pt x="743" y="904"/>
                      </a:lnTo>
                      <a:lnTo>
                        <a:pt x="761" y="888"/>
                      </a:lnTo>
                      <a:lnTo>
                        <a:pt x="776" y="871"/>
                      </a:lnTo>
                      <a:lnTo>
                        <a:pt x="787" y="856"/>
                      </a:lnTo>
                      <a:lnTo>
                        <a:pt x="798" y="842"/>
                      </a:lnTo>
                      <a:lnTo>
                        <a:pt x="837" y="822"/>
                      </a:lnTo>
                      <a:lnTo>
                        <a:pt x="846" y="771"/>
                      </a:lnTo>
                      <a:lnTo>
                        <a:pt x="905" y="751"/>
                      </a:lnTo>
                      <a:lnTo>
                        <a:pt x="916" y="782"/>
                      </a:lnTo>
                      <a:lnTo>
                        <a:pt x="960" y="787"/>
                      </a:lnTo>
                      <a:lnTo>
                        <a:pt x="960" y="826"/>
                      </a:lnTo>
                      <a:lnTo>
                        <a:pt x="1098" y="834"/>
                      </a:lnTo>
                      <a:lnTo>
                        <a:pt x="1115" y="846"/>
                      </a:lnTo>
                      <a:lnTo>
                        <a:pt x="1118" y="874"/>
                      </a:lnTo>
                      <a:lnTo>
                        <a:pt x="1165" y="885"/>
                      </a:lnTo>
                      <a:lnTo>
                        <a:pt x="1174" y="922"/>
                      </a:lnTo>
                      <a:lnTo>
                        <a:pt x="1209" y="916"/>
                      </a:lnTo>
                      <a:lnTo>
                        <a:pt x="1221" y="949"/>
                      </a:lnTo>
                      <a:lnTo>
                        <a:pt x="1257" y="968"/>
                      </a:lnTo>
                      <a:lnTo>
                        <a:pt x="1277" y="937"/>
                      </a:lnTo>
                      <a:lnTo>
                        <a:pt x="1295" y="968"/>
                      </a:lnTo>
                      <a:lnTo>
                        <a:pt x="1323" y="984"/>
                      </a:lnTo>
                      <a:lnTo>
                        <a:pt x="1339" y="968"/>
                      </a:lnTo>
                      <a:lnTo>
                        <a:pt x="1359" y="977"/>
                      </a:lnTo>
                      <a:lnTo>
                        <a:pt x="1356" y="996"/>
                      </a:lnTo>
                      <a:lnTo>
                        <a:pt x="1356" y="1036"/>
                      </a:lnTo>
                      <a:lnTo>
                        <a:pt x="1375" y="1060"/>
                      </a:lnTo>
                      <a:lnTo>
                        <a:pt x="1402" y="1063"/>
                      </a:lnTo>
                      <a:lnTo>
                        <a:pt x="1402" y="1099"/>
                      </a:lnTo>
                      <a:lnTo>
                        <a:pt x="1439" y="1119"/>
                      </a:lnTo>
                      <a:lnTo>
                        <a:pt x="1474" y="1119"/>
                      </a:lnTo>
                      <a:lnTo>
                        <a:pt x="1505" y="1087"/>
                      </a:lnTo>
                      <a:lnTo>
                        <a:pt x="1442" y="1071"/>
                      </a:lnTo>
                      <a:lnTo>
                        <a:pt x="1426" y="996"/>
                      </a:lnTo>
                      <a:lnTo>
                        <a:pt x="1402" y="984"/>
                      </a:lnTo>
                      <a:lnTo>
                        <a:pt x="1391" y="929"/>
                      </a:lnTo>
                      <a:lnTo>
                        <a:pt x="1323" y="854"/>
                      </a:lnTo>
                      <a:lnTo>
                        <a:pt x="1295" y="850"/>
                      </a:lnTo>
                      <a:lnTo>
                        <a:pt x="1288" y="881"/>
                      </a:lnTo>
                      <a:lnTo>
                        <a:pt x="1260" y="881"/>
                      </a:lnTo>
                      <a:lnTo>
                        <a:pt x="1249" y="909"/>
                      </a:lnTo>
                      <a:lnTo>
                        <a:pt x="1209" y="881"/>
                      </a:lnTo>
                      <a:lnTo>
                        <a:pt x="1198" y="822"/>
                      </a:lnTo>
                      <a:lnTo>
                        <a:pt x="1177" y="806"/>
                      </a:lnTo>
                      <a:lnTo>
                        <a:pt x="1137" y="822"/>
                      </a:lnTo>
                      <a:lnTo>
                        <a:pt x="1339" y="127"/>
                      </a:lnTo>
                      <a:lnTo>
                        <a:pt x="1292" y="83"/>
                      </a:lnTo>
                      <a:lnTo>
                        <a:pt x="1181" y="95"/>
                      </a:lnTo>
                      <a:lnTo>
                        <a:pt x="1133" y="99"/>
                      </a:lnTo>
                      <a:lnTo>
                        <a:pt x="1102" y="68"/>
                      </a:lnTo>
                      <a:lnTo>
                        <a:pt x="960" y="79"/>
                      </a:lnTo>
                      <a:lnTo>
                        <a:pt x="913" y="16"/>
                      </a:lnTo>
                      <a:lnTo>
                        <a:pt x="865" y="55"/>
                      </a:lnTo>
                      <a:lnTo>
                        <a:pt x="798" y="48"/>
                      </a:lnTo>
                      <a:lnTo>
                        <a:pt x="794" y="4"/>
                      </a:lnTo>
                      <a:lnTo>
                        <a:pt x="762" y="0"/>
                      </a:lnTo>
                      <a:close/>
                    </a:path>
                  </a:pathLst>
                </a:custGeom>
                <a:gradFill flip="none" rotWithShape="1">
                  <a:gsLst>
                    <a:gs pos="46000">
                      <a:srgbClr val="00B050"/>
                    </a:gs>
                    <a:gs pos="67000">
                      <a:schemeClr val="accent1">
                        <a:lumMod val="75000"/>
                      </a:schemeClr>
                    </a:gs>
                  </a:gsLst>
                  <a:lin ang="0" scaled="1"/>
                  <a:tileRect/>
                </a:gra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67" name="Freeform 93"/>
                <p:cNvSpPr>
                  <a:spLocks/>
                </p:cNvSpPr>
                <p:nvPr/>
              </p:nvSpPr>
              <p:spPr bwMode="auto">
                <a:xfrm>
                  <a:off x="802" y="1883"/>
                  <a:ext cx="850" cy="476"/>
                </a:xfrm>
                <a:custGeom>
                  <a:avLst/>
                  <a:gdLst/>
                  <a:ahLst/>
                  <a:cxnLst>
                    <a:cxn ang="0">
                      <a:pos x="1374" y="31"/>
                    </a:cxn>
                    <a:cxn ang="0">
                      <a:pos x="1663" y="43"/>
                    </a:cxn>
                    <a:cxn ang="0">
                      <a:pos x="1849" y="221"/>
                    </a:cxn>
                    <a:cxn ang="0">
                      <a:pos x="1813" y="426"/>
                    </a:cxn>
                    <a:cxn ang="0">
                      <a:pos x="2018" y="331"/>
                    </a:cxn>
                    <a:cxn ang="0">
                      <a:pos x="2177" y="232"/>
                    </a:cxn>
                    <a:cxn ang="0">
                      <a:pos x="2418" y="157"/>
                    </a:cxn>
                    <a:cxn ang="0">
                      <a:pos x="2517" y="221"/>
                    </a:cxn>
                    <a:cxn ang="0">
                      <a:pos x="2480" y="272"/>
                    </a:cxn>
                    <a:cxn ang="0">
                      <a:pos x="2421" y="319"/>
                    </a:cxn>
                    <a:cxn ang="0">
                      <a:pos x="2362" y="394"/>
                    </a:cxn>
                    <a:cxn ang="0">
                      <a:pos x="2271" y="458"/>
                    </a:cxn>
                    <a:cxn ang="0">
                      <a:pos x="2192" y="525"/>
                    </a:cxn>
                    <a:cxn ang="0">
                      <a:pos x="2125" y="648"/>
                    </a:cxn>
                    <a:cxn ang="0">
                      <a:pos x="2109" y="714"/>
                    </a:cxn>
                    <a:cxn ang="0">
                      <a:pos x="2066" y="861"/>
                    </a:cxn>
                    <a:cxn ang="0">
                      <a:pos x="1943" y="904"/>
                    </a:cxn>
                    <a:cxn ang="0">
                      <a:pos x="1853" y="992"/>
                    </a:cxn>
                    <a:cxn ang="0">
                      <a:pos x="1836" y="1165"/>
                    </a:cxn>
                    <a:cxn ang="0">
                      <a:pos x="1869" y="1272"/>
                    </a:cxn>
                    <a:cxn ang="0">
                      <a:pos x="1849" y="1399"/>
                    </a:cxn>
                    <a:cxn ang="0">
                      <a:pos x="1757" y="1241"/>
                    </a:cxn>
                    <a:cxn ang="0">
                      <a:pos x="1687" y="1099"/>
                    </a:cxn>
                    <a:cxn ang="0">
                      <a:pos x="1485" y="1094"/>
                    </a:cxn>
                    <a:cxn ang="0">
                      <a:pos x="1426" y="1169"/>
                    </a:cxn>
                    <a:cxn ang="0">
                      <a:pos x="1330" y="1106"/>
                    </a:cxn>
                    <a:cxn ang="0">
                      <a:pos x="1264" y="1106"/>
                    </a:cxn>
                    <a:cxn ang="0">
                      <a:pos x="1177" y="1197"/>
                    </a:cxn>
                    <a:cxn ang="0">
                      <a:pos x="1078" y="1327"/>
                    </a:cxn>
                    <a:cxn ang="0">
                      <a:pos x="964" y="1244"/>
                    </a:cxn>
                    <a:cxn ang="0">
                      <a:pos x="876" y="1106"/>
                    </a:cxn>
                    <a:cxn ang="0">
                      <a:pos x="789" y="1094"/>
                    </a:cxn>
                    <a:cxn ang="0">
                      <a:pos x="723" y="1035"/>
                    </a:cxn>
                    <a:cxn ang="0">
                      <a:pos x="635" y="1014"/>
                    </a:cxn>
                    <a:cxn ang="0">
                      <a:pos x="509" y="1062"/>
                    </a:cxn>
                    <a:cxn ang="0">
                      <a:pos x="351" y="983"/>
                    </a:cxn>
                    <a:cxn ang="0">
                      <a:pos x="244" y="913"/>
                    </a:cxn>
                    <a:cxn ang="0">
                      <a:pos x="101" y="841"/>
                    </a:cxn>
                    <a:cxn ang="0">
                      <a:pos x="59" y="731"/>
                    </a:cxn>
                    <a:cxn ang="0">
                      <a:pos x="7" y="611"/>
                    </a:cxn>
                    <a:cxn ang="0">
                      <a:pos x="7" y="434"/>
                    </a:cxn>
                    <a:cxn ang="0">
                      <a:pos x="24" y="335"/>
                    </a:cxn>
                    <a:cxn ang="0">
                      <a:pos x="70" y="221"/>
                    </a:cxn>
                    <a:cxn ang="0">
                      <a:pos x="83" y="83"/>
                    </a:cxn>
                    <a:cxn ang="0">
                      <a:pos x="149" y="66"/>
                    </a:cxn>
                  </a:cxnLst>
                  <a:rect l="0" t="0" r="r" b="b"/>
                  <a:pathLst>
                    <a:path w="2548" h="1428">
                      <a:moveTo>
                        <a:pt x="177" y="4"/>
                      </a:moveTo>
                      <a:lnTo>
                        <a:pt x="1378" y="0"/>
                      </a:lnTo>
                      <a:lnTo>
                        <a:pt x="1374" y="31"/>
                      </a:lnTo>
                      <a:lnTo>
                        <a:pt x="1457" y="31"/>
                      </a:lnTo>
                      <a:lnTo>
                        <a:pt x="1584" y="43"/>
                      </a:lnTo>
                      <a:lnTo>
                        <a:pt x="1663" y="43"/>
                      </a:lnTo>
                      <a:lnTo>
                        <a:pt x="1726" y="90"/>
                      </a:lnTo>
                      <a:lnTo>
                        <a:pt x="1801" y="129"/>
                      </a:lnTo>
                      <a:lnTo>
                        <a:pt x="1849" y="221"/>
                      </a:lnTo>
                      <a:lnTo>
                        <a:pt x="1892" y="311"/>
                      </a:lnTo>
                      <a:lnTo>
                        <a:pt x="1836" y="390"/>
                      </a:lnTo>
                      <a:lnTo>
                        <a:pt x="1813" y="426"/>
                      </a:lnTo>
                      <a:lnTo>
                        <a:pt x="1880" y="453"/>
                      </a:lnTo>
                      <a:lnTo>
                        <a:pt x="1980" y="367"/>
                      </a:lnTo>
                      <a:lnTo>
                        <a:pt x="2018" y="331"/>
                      </a:lnTo>
                      <a:lnTo>
                        <a:pt x="2121" y="335"/>
                      </a:lnTo>
                      <a:lnTo>
                        <a:pt x="2142" y="269"/>
                      </a:lnTo>
                      <a:lnTo>
                        <a:pt x="2177" y="232"/>
                      </a:lnTo>
                      <a:lnTo>
                        <a:pt x="2362" y="245"/>
                      </a:lnTo>
                      <a:lnTo>
                        <a:pt x="2394" y="201"/>
                      </a:lnTo>
                      <a:lnTo>
                        <a:pt x="2418" y="157"/>
                      </a:lnTo>
                      <a:lnTo>
                        <a:pt x="2445" y="83"/>
                      </a:lnTo>
                      <a:lnTo>
                        <a:pt x="2508" y="94"/>
                      </a:lnTo>
                      <a:lnTo>
                        <a:pt x="2517" y="221"/>
                      </a:lnTo>
                      <a:lnTo>
                        <a:pt x="2548" y="236"/>
                      </a:lnTo>
                      <a:lnTo>
                        <a:pt x="2521" y="269"/>
                      </a:lnTo>
                      <a:lnTo>
                        <a:pt x="2480" y="272"/>
                      </a:lnTo>
                      <a:lnTo>
                        <a:pt x="2462" y="300"/>
                      </a:lnTo>
                      <a:lnTo>
                        <a:pt x="2429" y="296"/>
                      </a:lnTo>
                      <a:lnTo>
                        <a:pt x="2421" y="319"/>
                      </a:lnTo>
                      <a:lnTo>
                        <a:pt x="2386" y="319"/>
                      </a:lnTo>
                      <a:lnTo>
                        <a:pt x="2370" y="359"/>
                      </a:lnTo>
                      <a:lnTo>
                        <a:pt x="2362" y="394"/>
                      </a:lnTo>
                      <a:lnTo>
                        <a:pt x="2394" y="426"/>
                      </a:lnTo>
                      <a:lnTo>
                        <a:pt x="2355" y="449"/>
                      </a:lnTo>
                      <a:lnTo>
                        <a:pt x="2271" y="458"/>
                      </a:lnTo>
                      <a:lnTo>
                        <a:pt x="2256" y="493"/>
                      </a:lnTo>
                      <a:lnTo>
                        <a:pt x="2239" y="517"/>
                      </a:lnTo>
                      <a:lnTo>
                        <a:pt x="2192" y="525"/>
                      </a:lnTo>
                      <a:lnTo>
                        <a:pt x="2169" y="556"/>
                      </a:lnTo>
                      <a:lnTo>
                        <a:pt x="2157" y="635"/>
                      </a:lnTo>
                      <a:lnTo>
                        <a:pt x="2125" y="648"/>
                      </a:lnTo>
                      <a:lnTo>
                        <a:pt x="2105" y="672"/>
                      </a:lnTo>
                      <a:lnTo>
                        <a:pt x="2086" y="699"/>
                      </a:lnTo>
                      <a:lnTo>
                        <a:pt x="2109" y="714"/>
                      </a:lnTo>
                      <a:lnTo>
                        <a:pt x="2105" y="810"/>
                      </a:lnTo>
                      <a:lnTo>
                        <a:pt x="2074" y="825"/>
                      </a:lnTo>
                      <a:lnTo>
                        <a:pt x="2066" y="861"/>
                      </a:lnTo>
                      <a:lnTo>
                        <a:pt x="2015" y="858"/>
                      </a:lnTo>
                      <a:lnTo>
                        <a:pt x="1991" y="889"/>
                      </a:lnTo>
                      <a:lnTo>
                        <a:pt x="1943" y="904"/>
                      </a:lnTo>
                      <a:lnTo>
                        <a:pt x="1928" y="948"/>
                      </a:lnTo>
                      <a:lnTo>
                        <a:pt x="1892" y="955"/>
                      </a:lnTo>
                      <a:lnTo>
                        <a:pt x="1853" y="992"/>
                      </a:lnTo>
                      <a:lnTo>
                        <a:pt x="1840" y="1035"/>
                      </a:lnTo>
                      <a:lnTo>
                        <a:pt x="1840" y="1106"/>
                      </a:lnTo>
                      <a:lnTo>
                        <a:pt x="1836" y="1165"/>
                      </a:lnTo>
                      <a:lnTo>
                        <a:pt x="1857" y="1173"/>
                      </a:lnTo>
                      <a:lnTo>
                        <a:pt x="1860" y="1252"/>
                      </a:lnTo>
                      <a:lnTo>
                        <a:pt x="1869" y="1272"/>
                      </a:lnTo>
                      <a:lnTo>
                        <a:pt x="1890" y="1385"/>
                      </a:lnTo>
                      <a:lnTo>
                        <a:pt x="1872" y="1428"/>
                      </a:lnTo>
                      <a:lnTo>
                        <a:pt x="1849" y="1399"/>
                      </a:lnTo>
                      <a:lnTo>
                        <a:pt x="1801" y="1371"/>
                      </a:lnTo>
                      <a:lnTo>
                        <a:pt x="1777" y="1307"/>
                      </a:lnTo>
                      <a:lnTo>
                        <a:pt x="1757" y="1241"/>
                      </a:lnTo>
                      <a:lnTo>
                        <a:pt x="1766" y="1169"/>
                      </a:lnTo>
                      <a:lnTo>
                        <a:pt x="1730" y="1134"/>
                      </a:lnTo>
                      <a:lnTo>
                        <a:pt x="1687" y="1099"/>
                      </a:lnTo>
                      <a:lnTo>
                        <a:pt x="1632" y="1110"/>
                      </a:lnTo>
                      <a:lnTo>
                        <a:pt x="1588" y="1086"/>
                      </a:lnTo>
                      <a:lnTo>
                        <a:pt x="1485" y="1094"/>
                      </a:lnTo>
                      <a:lnTo>
                        <a:pt x="1454" y="1117"/>
                      </a:lnTo>
                      <a:lnTo>
                        <a:pt x="1474" y="1165"/>
                      </a:lnTo>
                      <a:lnTo>
                        <a:pt x="1426" y="1169"/>
                      </a:lnTo>
                      <a:lnTo>
                        <a:pt x="1374" y="1158"/>
                      </a:lnTo>
                      <a:lnTo>
                        <a:pt x="1367" y="1094"/>
                      </a:lnTo>
                      <a:lnTo>
                        <a:pt x="1330" y="1106"/>
                      </a:lnTo>
                      <a:lnTo>
                        <a:pt x="1319" y="1154"/>
                      </a:lnTo>
                      <a:lnTo>
                        <a:pt x="1292" y="1145"/>
                      </a:lnTo>
                      <a:lnTo>
                        <a:pt x="1264" y="1106"/>
                      </a:lnTo>
                      <a:lnTo>
                        <a:pt x="1233" y="1126"/>
                      </a:lnTo>
                      <a:lnTo>
                        <a:pt x="1205" y="1154"/>
                      </a:lnTo>
                      <a:lnTo>
                        <a:pt x="1177" y="1197"/>
                      </a:lnTo>
                      <a:lnTo>
                        <a:pt x="1150" y="1228"/>
                      </a:lnTo>
                      <a:lnTo>
                        <a:pt x="1098" y="1252"/>
                      </a:lnTo>
                      <a:lnTo>
                        <a:pt x="1078" y="1327"/>
                      </a:lnTo>
                      <a:lnTo>
                        <a:pt x="1015" y="1327"/>
                      </a:lnTo>
                      <a:lnTo>
                        <a:pt x="1003" y="1264"/>
                      </a:lnTo>
                      <a:lnTo>
                        <a:pt x="964" y="1244"/>
                      </a:lnTo>
                      <a:lnTo>
                        <a:pt x="951" y="1176"/>
                      </a:lnTo>
                      <a:lnTo>
                        <a:pt x="924" y="1141"/>
                      </a:lnTo>
                      <a:lnTo>
                        <a:pt x="876" y="1106"/>
                      </a:lnTo>
                      <a:lnTo>
                        <a:pt x="861" y="1169"/>
                      </a:lnTo>
                      <a:lnTo>
                        <a:pt x="813" y="1169"/>
                      </a:lnTo>
                      <a:lnTo>
                        <a:pt x="789" y="1094"/>
                      </a:lnTo>
                      <a:lnTo>
                        <a:pt x="762" y="1086"/>
                      </a:lnTo>
                      <a:lnTo>
                        <a:pt x="758" y="1042"/>
                      </a:lnTo>
                      <a:lnTo>
                        <a:pt x="723" y="1035"/>
                      </a:lnTo>
                      <a:lnTo>
                        <a:pt x="706" y="987"/>
                      </a:lnTo>
                      <a:lnTo>
                        <a:pt x="675" y="1011"/>
                      </a:lnTo>
                      <a:lnTo>
                        <a:pt x="635" y="1014"/>
                      </a:lnTo>
                      <a:lnTo>
                        <a:pt x="627" y="1042"/>
                      </a:lnTo>
                      <a:lnTo>
                        <a:pt x="561" y="1042"/>
                      </a:lnTo>
                      <a:lnTo>
                        <a:pt x="509" y="1062"/>
                      </a:lnTo>
                      <a:lnTo>
                        <a:pt x="438" y="1047"/>
                      </a:lnTo>
                      <a:lnTo>
                        <a:pt x="390" y="999"/>
                      </a:lnTo>
                      <a:lnTo>
                        <a:pt x="351" y="983"/>
                      </a:lnTo>
                      <a:lnTo>
                        <a:pt x="339" y="955"/>
                      </a:lnTo>
                      <a:lnTo>
                        <a:pt x="241" y="952"/>
                      </a:lnTo>
                      <a:lnTo>
                        <a:pt x="244" y="913"/>
                      </a:lnTo>
                      <a:lnTo>
                        <a:pt x="185" y="893"/>
                      </a:lnTo>
                      <a:lnTo>
                        <a:pt x="145" y="861"/>
                      </a:lnTo>
                      <a:lnTo>
                        <a:pt x="101" y="841"/>
                      </a:lnTo>
                      <a:lnTo>
                        <a:pt x="110" y="778"/>
                      </a:lnTo>
                      <a:lnTo>
                        <a:pt x="55" y="766"/>
                      </a:lnTo>
                      <a:lnTo>
                        <a:pt x="59" y="731"/>
                      </a:lnTo>
                      <a:lnTo>
                        <a:pt x="74" y="687"/>
                      </a:lnTo>
                      <a:lnTo>
                        <a:pt x="46" y="652"/>
                      </a:lnTo>
                      <a:lnTo>
                        <a:pt x="7" y="611"/>
                      </a:lnTo>
                      <a:lnTo>
                        <a:pt x="0" y="477"/>
                      </a:lnTo>
                      <a:lnTo>
                        <a:pt x="27" y="453"/>
                      </a:lnTo>
                      <a:lnTo>
                        <a:pt x="7" y="434"/>
                      </a:lnTo>
                      <a:lnTo>
                        <a:pt x="3" y="411"/>
                      </a:lnTo>
                      <a:lnTo>
                        <a:pt x="15" y="387"/>
                      </a:lnTo>
                      <a:lnTo>
                        <a:pt x="24" y="335"/>
                      </a:lnTo>
                      <a:lnTo>
                        <a:pt x="46" y="319"/>
                      </a:lnTo>
                      <a:lnTo>
                        <a:pt x="46" y="241"/>
                      </a:lnTo>
                      <a:lnTo>
                        <a:pt x="70" y="221"/>
                      </a:lnTo>
                      <a:lnTo>
                        <a:pt x="90" y="129"/>
                      </a:lnTo>
                      <a:lnTo>
                        <a:pt x="114" y="122"/>
                      </a:lnTo>
                      <a:lnTo>
                        <a:pt x="83" y="83"/>
                      </a:lnTo>
                      <a:lnTo>
                        <a:pt x="83" y="43"/>
                      </a:lnTo>
                      <a:lnTo>
                        <a:pt x="121" y="35"/>
                      </a:lnTo>
                      <a:lnTo>
                        <a:pt x="149" y="66"/>
                      </a:lnTo>
                      <a:lnTo>
                        <a:pt x="169" y="94"/>
                      </a:lnTo>
                      <a:lnTo>
                        <a:pt x="177" y="4"/>
                      </a:lnTo>
                      <a:close/>
                    </a:path>
                  </a:pathLst>
                </a:custGeom>
                <a:gradFill flip="none" rotWithShape="1">
                  <a:gsLst>
                    <a:gs pos="39000">
                      <a:srgbClr val="00B050"/>
                    </a:gs>
                    <a:gs pos="59000">
                      <a:schemeClr val="accent1">
                        <a:lumMod val="75000"/>
                      </a:schemeClr>
                    </a:gs>
                  </a:gsLst>
                  <a:lin ang="0" scaled="1"/>
                  <a:tileRect/>
                </a:gra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68" name="Freeform 94"/>
                <p:cNvSpPr>
                  <a:spLocks/>
                </p:cNvSpPr>
                <p:nvPr/>
              </p:nvSpPr>
              <p:spPr bwMode="auto">
                <a:xfrm>
                  <a:off x="675" y="1351"/>
                  <a:ext cx="1152" cy="683"/>
                </a:xfrm>
                <a:custGeom>
                  <a:avLst/>
                  <a:gdLst/>
                  <a:ahLst/>
                  <a:cxnLst>
                    <a:cxn ang="0">
                      <a:pos x="3226" y="948"/>
                    </a:cxn>
                    <a:cxn ang="0">
                      <a:pos x="3237" y="1075"/>
                    </a:cxn>
                    <a:cxn ang="0">
                      <a:pos x="3347" y="1181"/>
                    </a:cxn>
                    <a:cxn ang="0">
                      <a:pos x="3344" y="1280"/>
                    </a:cxn>
                    <a:cxn ang="0">
                      <a:pos x="3399" y="1272"/>
                    </a:cxn>
                    <a:cxn ang="0">
                      <a:pos x="3454" y="1402"/>
                    </a:cxn>
                    <a:cxn ang="0">
                      <a:pos x="3285" y="1494"/>
                    </a:cxn>
                    <a:cxn ang="0">
                      <a:pos x="2972" y="1533"/>
                    </a:cxn>
                    <a:cxn ang="0">
                      <a:pos x="3008" y="1564"/>
                    </a:cxn>
                    <a:cxn ang="0">
                      <a:pos x="3206" y="1770"/>
                    </a:cxn>
                    <a:cxn ang="0">
                      <a:pos x="3091" y="1754"/>
                    </a:cxn>
                    <a:cxn ang="0">
                      <a:pos x="2898" y="1818"/>
                    </a:cxn>
                    <a:cxn ang="0">
                      <a:pos x="2775" y="1798"/>
                    </a:cxn>
                    <a:cxn ang="0">
                      <a:pos x="2502" y="1932"/>
                    </a:cxn>
                    <a:cxn ang="0">
                      <a:pos x="2194" y="2023"/>
                    </a:cxn>
                    <a:cxn ang="0">
                      <a:pos x="2182" y="1726"/>
                    </a:cxn>
                    <a:cxn ang="0">
                      <a:pos x="1838" y="1628"/>
                    </a:cxn>
                    <a:cxn ang="0">
                      <a:pos x="499" y="1525"/>
                    </a:cxn>
                    <a:cxn ang="0">
                      <a:pos x="384" y="1308"/>
                    </a:cxn>
                    <a:cxn ang="0">
                      <a:pos x="317" y="1189"/>
                    </a:cxn>
                    <a:cxn ang="0">
                      <a:pos x="289" y="1031"/>
                    </a:cxn>
                    <a:cxn ang="0">
                      <a:pos x="158" y="885"/>
                    </a:cxn>
                    <a:cxn ang="0">
                      <a:pos x="72" y="916"/>
                    </a:cxn>
                    <a:cxn ang="0">
                      <a:pos x="202" y="162"/>
                    </a:cxn>
                    <a:cxn ang="0">
                      <a:pos x="502" y="197"/>
                    </a:cxn>
                    <a:cxn ang="0">
                      <a:pos x="609" y="165"/>
                    </a:cxn>
                    <a:cxn ang="0">
                      <a:pos x="771" y="83"/>
                    </a:cxn>
                    <a:cxn ang="0">
                      <a:pos x="918" y="178"/>
                    </a:cxn>
                    <a:cxn ang="0">
                      <a:pos x="1312" y="245"/>
                    </a:cxn>
                    <a:cxn ang="0">
                      <a:pos x="1534" y="340"/>
                    </a:cxn>
                    <a:cxn ang="0">
                      <a:pos x="1858" y="300"/>
                    </a:cxn>
                    <a:cxn ang="0">
                      <a:pos x="2032" y="268"/>
                    </a:cxn>
                    <a:cxn ang="0">
                      <a:pos x="2040" y="79"/>
                    </a:cxn>
                    <a:cxn ang="0">
                      <a:pos x="2170" y="106"/>
                    </a:cxn>
                    <a:cxn ang="0">
                      <a:pos x="2289" y="186"/>
                    </a:cxn>
                    <a:cxn ang="0">
                      <a:pos x="2368" y="280"/>
                    </a:cxn>
                    <a:cxn ang="0">
                      <a:pos x="2573" y="233"/>
                    </a:cxn>
                    <a:cxn ang="0">
                      <a:pos x="2407" y="383"/>
                    </a:cxn>
                    <a:cxn ang="0">
                      <a:pos x="2226" y="419"/>
                    </a:cxn>
                    <a:cxn ang="0">
                      <a:pos x="2254" y="553"/>
                    </a:cxn>
                    <a:cxn ang="0">
                      <a:pos x="2028" y="710"/>
                    </a:cxn>
                    <a:cxn ang="0">
                      <a:pos x="1949" y="944"/>
                    </a:cxn>
                    <a:cxn ang="0">
                      <a:pos x="2226" y="1154"/>
                    </a:cxn>
                    <a:cxn ang="0">
                      <a:pos x="2340" y="1383"/>
                    </a:cxn>
                    <a:cxn ang="0">
                      <a:pos x="2471" y="1446"/>
                    </a:cxn>
                    <a:cxn ang="0">
                      <a:pos x="2510" y="1205"/>
                    </a:cxn>
                    <a:cxn ang="0">
                      <a:pos x="2585" y="1105"/>
                    </a:cxn>
                    <a:cxn ang="0">
                      <a:pos x="2585" y="1005"/>
                    </a:cxn>
                    <a:cxn ang="0">
                      <a:pos x="2568" y="953"/>
                    </a:cxn>
                    <a:cxn ang="0">
                      <a:pos x="2597" y="920"/>
                    </a:cxn>
                    <a:cxn ang="0">
                      <a:pos x="2661" y="655"/>
                    </a:cxn>
                    <a:cxn ang="0">
                      <a:pos x="2909" y="778"/>
                    </a:cxn>
                    <a:cxn ang="0">
                      <a:pos x="3016" y="980"/>
                    </a:cxn>
                  </a:cxnLst>
                  <a:rect l="0" t="0" r="r" b="b"/>
                  <a:pathLst>
                    <a:path w="3454" h="2050">
                      <a:moveTo>
                        <a:pt x="3154" y="850"/>
                      </a:moveTo>
                      <a:lnTo>
                        <a:pt x="3177" y="887"/>
                      </a:lnTo>
                      <a:lnTo>
                        <a:pt x="3190" y="948"/>
                      </a:lnTo>
                      <a:lnTo>
                        <a:pt x="3226" y="948"/>
                      </a:lnTo>
                      <a:lnTo>
                        <a:pt x="3237" y="1027"/>
                      </a:lnTo>
                      <a:lnTo>
                        <a:pt x="3261" y="1023"/>
                      </a:lnTo>
                      <a:lnTo>
                        <a:pt x="3261" y="1058"/>
                      </a:lnTo>
                      <a:lnTo>
                        <a:pt x="3237" y="1075"/>
                      </a:lnTo>
                      <a:lnTo>
                        <a:pt x="3241" y="1106"/>
                      </a:lnTo>
                      <a:lnTo>
                        <a:pt x="3273" y="1115"/>
                      </a:lnTo>
                      <a:lnTo>
                        <a:pt x="3288" y="1189"/>
                      </a:lnTo>
                      <a:lnTo>
                        <a:pt x="3347" y="1181"/>
                      </a:lnTo>
                      <a:lnTo>
                        <a:pt x="3340" y="1213"/>
                      </a:lnTo>
                      <a:lnTo>
                        <a:pt x="3388" y="1205"/>
                      </a:lnTo>
                      <a:lnTo>
                        <a:pt x="3356" y="1249"/>
                      </a:lnTo>
                      <a:lnTo>
                        <a:pt x="3344" y="1280"/>
                      </a:lnTo>
                      <a:lnTo>
                        <a:pt x="3281" y="1296"/>
                      </a:lnTo>
                      <a:lnTo>
                        <a:pt x="3308" y="1312"/>
                      </a:lnTo>
                      <a:lnTo>
                        <a:pt x="3356" y="1296"/>
                      </a:lnTo>
                      <a:lnTo>
                        <a:pt x="3399" y="1272"/>
                      </a:lnTo>
                      <a:lnTo>
                        <a:pt x="3443" y="1277"/>
                      </a:lnTo>
                      <a:lnTo>
                        <a:pt x="3450" y="1316"/>
                      </a:lnTo>
                      <a:lnTo>
                        <a:pt x="3450" y="1371"/>
                      </a:lnTo>
                      <a:lnTo>
                        <a:pt x="3454" y="1402"/>
                      </a:lnTo>
                      <a:lnTo>
                        <a:pt x="3450" y="1426"/>
                      </a:lnTo>
                      <a:lnTo>
                        <a:pt x="3395" y="1442"/>
                      </a:lnTo>
                      <a:lnTo>
                        <a:pt x="3347" y="1439"/>
                      </a:lnTo>
                      <a:lnTo>
                        <a:pt x="3285" y="1494"/>
                      </a:lnTo>
                      <a:lnTo>
                        <a:pt x="3178" y="1505"/>
                      </a:lnTo>
                      <a:lnTo>
                        <a:pt x="3067" y="1505"/>
                      </a:lnTo>
                      <a:lnTo>
                        <a:pt x="3012" y="1498"/>
                      </a:lnTo>
                      <a:lnTo>
                        <a:pt x="2972" y="1533"/>
                      </a:lnTo>
                      <a:lnTo>
                        <a:pt x="2913" y="1560"/>
                      </a:lnTo>
                      <a:lnTo>
                        <a:pt x="2858" y="1632"/>
                      </a:lnTo>
                      <a:lnTo>
                        <a:pt x="2953" y="1592"/>
                      </a:lnTo>
                      <a:lnTo>
                        <a:pt x="3008" y="1564"/>
                      </a:lnTo>
                      <a:lnTo>
                        <a:pt x="3064" y="1597"/>
                      </a:lnTo>
                      <a:lnTo>
                        <a:pt x="3027" y="1652"/>
                      </a:lnTo>
                      <a:lnTo>
                        <a:pt x="3079" y="1707"/>
                      </a:lnTo>
                      <a:lnTo>
                        <a:pt x="3206" y="1770"/>
                      </a:lnTo>
                      <a:lnTo>
                        <a:pt x="3091" y="1833"/>
                      </a:lnTo>
                      <a:lnTo>
                        <a:pt x="2981" y="1908"/>
                      </a:lnTo>
                      <a:lnTo>
                        <a:pt x="2957" y="1881"/>
                      </a:lnTo>
                      <a:lnTo>
                        <a:pt x="3091" y="1754"/>
                      </a:lnTo>
                      <a:lnTo>
                        <a:pt x="3084" y="1735"/>
                      </a:lnTo>
                      <a:lnTo>
                        <a:pt x="3044" y="1735"/>
                      </a:lnTo>
                      <a:lnTo>
                        <a:pt x="2929" y="1833"/>
                      </a:lnTo>
                      <a:lnTo>
                        <a:pt x="2898" y="1818"/>
                      </a:lnTo>
                      <a:lnTo>
                        <a:pt x="2889" y="1691"/>
                      </a:lnTo>
                      <a:lnTo>
                        <a:pt x="2826" y="1680"/>
                      </a:lnTo>
                      <a:lnTo>
                        <a:pt x="2799" y="1754"/>
                      </a:lnTo>
                      <a:lnTo>
                        <a:pt x="2775" y="1798"/>
                      </a:lnTo>
                      <a:lnTo>
                        <a:pt x="2743" y="1842"/>
                      </a:lnTo>
                      <a:lnTo>
                        <a:pt x="2558" y="1829"/>
                      </a:lnTo>
                      <a:lnTo>
                        <a:pt x="2523" y="1866"/>
                      </a:lnTo>
                      <a:lnTo>
                        <a:pt x="2502" y="1932"/>
                      </a:lnTo>
                      <a:lnTo>
                        <a:pt x="2399" y="1928"/>
                      </a:lnTo>
                      <a:lnTo>
                        <a:pt x="2361" y="1964"/>
                      </a:lnTo>
                      <a:lnTo>
                        <a:pt x="2261" y="2050"/>
                      </a:lnTo>
                      <a:lnTo>
                        <a:pt x="2194" y="2023"/>
                      </a:lnTo>
                      <a:lnTo>
                        <a:pt x="2217" y="1987"/>
                      </a:lnTo>
                      <a:lnTo>
                        <a:pt x="2273" y="1908"/>
                      </a:lnTo>
                      <a:lnTo>
                        <a:pt x="2230" y="1818"/>
                      </a:lnTo>
                      <a:lnTo>
                        <a:pt x="2182" y="1726"/>
                      </a:lnTo>
                      <a:lnTo>
                        <a:pt x="2107" y="1687"/>
                      </a:lnTo>
                      <a:lnTo>
                        <a:pt x="2044" y="1640"/>
                      </a:lnTo>
                      <a:lnTo>
                        <a:pt x="1965" y="1640"/>
                      </a:lnTo>
                      <a:lnTo>
                        <a:pt x="1838" y="1628"/>
                      </a:lnTo>
                      <a:lnTo>
                        <a:pt x="1755" y="1628"/>
                      </a:lnTo>
                      <a:lnTo>
                        <a:pt x="1759" y="1597"/>
                      </a:lnTo>
                      <a:lnTo>
                        <a:pt x="558" y="1601"/>
                      </a:lnTo>
                      <a:lnTo>
                        <a:pt x="499" y="1525"/>
                      </a:lnTo>
                      <a:lnTo>
                        <a:pt x="440" y="1485"/>
                      </a:lnTo>
                      <a:lnTo>
                        <a:pt x="392" y="1430"/>
                      </a:lnTo>
                      <a:lnTo>
                        <a:pt x="388" y="1363"/>
                      </a:lnTo>
                      <a:lnTo>
                        <a:pt x="384" y="1308"/>
                      </a:lnTo>
                      <a:lnTo>
                        <a:pt x="340" y="1312"/>
                      </a:lnTo>
                      <a:lnTo>
                        <a:pt x="337" y="1268"/>
                      </a:lnTo>
                      <a:lnTo>
                        <a:pt x="309" y="1257"/>
                      </a:lnTo>
                      <a:lnTo>
                        <a:pt x="317" y="1189"/>
                      </a:lnTo>
                      <a:lnTo>
                        <a:pt x="337" y="1154"/>
                      </a:lnTo>
                      <a:lnTo>
                        <a:pt x="368" y="1122"/>
                      </a:lnTo>
                      <a:lnTo>
                        <a:pt x="305" y="1106"/>
                      </a:lnTo>
                      <a:lnTo>
                        <a:pt x="289" y="1031"/>
                      </a:lnTo>
                      <a:lnTo>
                        <a:pt x="265" y="1019"/>
                      </a:lnTo>
                      <a:lnTo>
                        <a:pt x="254" y="964"/>
                      </a:lnTo>
                      <a:lnTo>
                        <a:pt x="186" y="889"/>
                      </a:lnTo>
                      <a:lnTo>
                        <a:pt x="158" y="885"/>
                      </a:lnTo>
                      <a:lnTo>
                        <a:pt x="151" y="916"/>
                      </a:lnTo>
                      <a:lnTo>
                        <a:pt x="123" y="916"/>
                      </a:lnTo>
                      <a:lnTo>
                        <a:pt x="112" y="944"/>
                      </a:lnTo>
                      <a:lnTo>
                        <a:pt x="72" y="916"/>
                      </a:lnTo>
                      <a:lnTo>
                        <a:pt x="61" y="857"/>
                      </a:lnTo>
                      <a:lnTo>
                        <a:pt x="40" y="841"/>
                      </a:lnTo>
                      <a:lnTo>
                        <a:pt x="0" y="857"/>
                      </a:lnTo>
                      <a:lnTo>
                        <a:pt x="202" y="162"/>
                      </a:lnTo>
                      <a:lnTo>
                        <a:pt x="333" y="186"/>
                      </a:lnTo>
                      <a:lnTo>
                        <a:pt x="451" y="241"/>
                      </a:lnTo>
                      <a:lnTo>
                        <a:pt x="499" y="245"/>
                      </a:lnTo>
                      <a:lnTo>
                        <a:pt x="502" y="197"/>
                      </a:lnTo>
                      <a:lnTo>
                        <a:pt x="546" y="165"/>
                      </a:lnTo>
                      <a:lnTo>
                        <a:pt x="657" y="94"/>
                      </a:lnTo>
                      <a:lnTo>
                        <a:pt x="688" y="114"/>
                      </a:lnTo>
                      <a:lnTo>
                        <a:pt x="609" y="165"/>
                      </a:lnTo>
                      <a:lnTo>
                        <a:pt x="692" y="162"/>
                      </a:lnTo>
                      <a:lnTo>
                        <a:pt x="723" y="130"/>
                      </a:lnTo>
                      <a:lnTo>
                        <a:pt x="743" y="94"/>
                      </a:lnTo>
                      <a:lnTo>
                        <a:pt x="771" y="83"/>
                      </a:lnTo>
                      <a:lnTo>
                        <a:pt x="811" y="150"/>
                      </a:lnTo>
                      <a:lnTo>
                        <a:pt x="863" y="158"/>
                      </a:lnTo>
                      <a:lnTo>
                        <a:pt x="885" y="130"/>
                      </a:lnTo>
                      <a:lnTo>
                        <a:pt x="918" y="178"/>
                      </a:lnTo>
                      <a:lnTo>
                        <a:pt x="957" y="145"/>
                      </a:lnTo>
                      <a:lnTo>
                        <a:pt x="1128" y="201"/>
                      </a:lnTo>
                      <a:lnTo>
                        <a:pt x="1233" y="206"/>
                      </a:lnTo>
                      <a:lnTo>
                        <a:pt x="1312" y="245"/>
                      </a:lnTo>
                      <a:lnTo>
                        <a:pt x="1297" y="300"/>
                      </a:lnTo>
                      <a:lnTo>
                        <a:pt x="1404" y="268"/>
                      </a:lnTo>
                      <a:lnTo>
                        <a:pt x="1479" y="344"/>
                      </a:lnTo>
                      <a:lnTo>
                        <a:pt x="1534" y="340"/>
                      </a:lnTo>
                      <a:lnTo>
                        <a:pt x="1526" y="300"/>
                      </a:lnTo>
                      <a:lnTo>
                        <a:pt x="1590" y="237"/>
                      </a:lnTo>
                      <a:lnTo>
                        <a:pt x="1656" y="288"/>
                      </a:lnTo>
                      <a:lnTo>
                        <a:pt x="1858" y="300"/>
                      </a:lnTo>
                      <a:lnTo>
                        <a:pt x="1894" y="257"/>
                      </a:lnTo>
                      <a:lnTo>
                        <a:pt x="1953" y="248"/>
                      </a:lnTo>
                      <a:lnTo>
                        <a:pt x="1985" y="296"/>
                      </a:lnTo>
                      <a:lnTo>
                        <a:pt x="2032" y="268"/>
                      </a:lnTo>
                      <a:lnTo>
                        <a:pt x="2076" y="237"/>
                      </a:lnTo>
                      <a:lnTo>
                        <a:pt x="2052" y="145"/>
                      </a:lnTo>
                      <a:lnTo>
                        <a:pt x="1996" y="106"/>
                      </a:lnTo>
                      <a:lnTo>
                        <a:pt x="2040" y="79"/>
                      </a:lnTo>
                      <a:lnTo>
                        <a:pt x="2063" y="39"/>
                      </a:lnTo>
                      <a:lnTo>
                        <a:pt x="2123" y="0"/>
                      </a:lnTo>
                      <a:lnTo>
                        <a:pt x="2186" y="55"/>
                      </a:lnTo>
                      <a:lnTo>
                        <a:pt x="2170" y="106"/>
                      </a:lnTo>
                      <a:lnTo>
                        <a:pt x="2179" y="150"/>
                      </a:lnTo>
                      <a:lnTo>
                        <a:pt x="2217" y="186"/>
                      </a:lnTo>
                      <a:lnTo>
                        <a:pt x="2238" y="248"/>
                      </a:lnTo>
                      <a:lnTo>
                        <a:pt x="2289" y="186"/>
                      </a:lnTo>
                      <a:lnTo>
                        <a:pt x="2317" y="241"/>
                      </a:lnTo>
                      <a:lnTo>
                        <a:pt x="2313" y="331"/>
                      </a:lnTo>
                      <a:lnTo>
                        <a:pt x="2352" y="331"/>
                      </a:lnTo>
                      <a:lnTo>
                        <a:pt x="2368" y="280"/>
                      </a:lnTo>
                      <a:lnTo>
                        <a:pt x="2423" y="224"/>
                      </a:lnTo>
                      <a:lnTo>
                        <a:pt x="2447" y="150"/>
                      </a:lnTo>
                      <a:lnTo>
                        <a:pt x="2545" y="162"/>
                      </a:lnTo>
                      <a:lnTo>
                        <a:pt x="2573" y="233"/>
                      </a:lnTo>
                      <a:lnTo>
                        <a:pt x="2534" y="257"/>
                      </a:lnTo>
                      <a:lnTo>
                        <a:pt x="2554" y="347"/>
                      </a:lnTo>
                      <a:lnTo>
                        <a:pt x="2427" y="414"/>
                      </a:lnTo>
                      <a:lnTo>
                        <a:pt x="2407" y="383"/>
                      </a:lnTo>
                      <a:lnTo>
                        <a:pt x="2340" y="386"/>
                      </a:lnTo>
                      <a:lnTo>
                        <a:pt x="2328" y="442"/>
                      </a:lnTo>
                      <a:lnTo>
                        <a:pt x="2249" y="442"/>
                      </a:lnTo>
                      <a:lnTo>
                        <a:pt x="2226" y="419"/>
                      </a:lnTo>
                      <a:lnTo>
                        <a:pt x="2194" y="423"/>
                      </a:lnTo>
                      <a:lnTo>
                        <a:pt x="2197" y="454"/>
                      </a:lnTo>
                      <a:lnTo>
                        <a:pt x="2273" y="482"/>
                      </a:lnTo>
                      <a:lnTo>
                        <a:pt x="2254" y="553"/>
                      </a:lnTo>
                      <a:lnTo>
                        <a:pt x="2214" y="581"/>
                      </a:lnTo>
                      <a:lnTo>
                        <a:pt x="2151" y="589"/>
                      </a:lnTo>
                      <a:lnTo>
                        <a:pt x="2114" y="644"/>
                      </a:lnTo>
                      <a:lnTo>
                        <a:pt x="2028" y="710"/>
                      </a:lnTo>
                      <a:lnTo>
                        <a:pt x="1956" y="774"/>
                      </a:lnTo>
                      <a:lnTo>
                        <a:pt x="1897" y="865"/>
                      </a:lnTo>
                      <a:lnTo>
                        <a:pt x="1894" y="933"/>
                      </a:lnTo>
                      <a:lnTo>
                        <a:pt x="1949" y="944"/>
                      </a:lnTo>
                      <a:lnTo>
                        <a:pt x="1976" y="1054"/>
                      </a:lnTo>
                      <a:lnTo>
                        <a:pt x="2099" y="1071"/>
                      </a:lnTo>
                      <a:lnTo>
                        <a:pt x="2179" y="1146"/>
                      </a:lnTo>
                      <a:lnTo>
                        <a:pt x="2226" y="1154"/>
                      </a:lnTo>
                      <a:lnTo>
                        <a:pt x="2273" y="1205"/>
                      </a:lnTo>
                      <a:lnTo>
                        <a:pt x="2356" y="1198"/>
                      </a:lnTo>
                      <a:lnTo>
                        <a:pt x="2348" y="1296"/>
                      </a:lnTo>
                      <a:lnTo>
                        <a:pt x="2340" y="1383"/>
                      </a:lnTo>
                      <a:lnTo>
                        <a:pt x="2372" y="1446"/>
                      </a:lnTo>
                      <a:lnTo>
                        <a:pt x="2407" y="1450"/>
                      </a:lnTo>
                      <a:lnTo>
                        <a:pt x="2435" y="1419"/>
                      </a:lnTo>
                      <a:lnTo>
                        <a:pt x="2471" y="1446"/>
                      </a:lnTo>
                      <a:lnTo>
                        <a:pt x="2486" y="1411"/>
                      </a:lnTo>
                      <a:lnTo>
                        <a:pt x="2506" y="1312"/>
                      </a:lnTo>
                      <a:lnTo>
                        <a:pt x="2502" y="1272"/>
                      </a:lnTo>
                      <a:lnTo>
                        <a:pt x="2510" y="1205"/>
                      </a:lnTo>
                      <a:lnTo>
                        <a:pt x="2578" y="1170"/>
                      </a:lnTo>
                      <a:lnTo>
                        <a:pt x="2578" y="1170"/>
                      </a:lnTo>
                      <a:lnTo>
                        <a:pt x="2582" y="1137"/>
                      </a:lnTo>
                      <a:lnTo>
                        <a:pt x="2585" y="1105"/>
                      </a:lnTo>
                      <a:lnTo>
                        <a:pt x="2588" y="1066"/>
                      </a:lnTo>
                      <a:lnTo>
                        <a:pt x="2588" y="1044"/>
                      </a:lnTo>
                      <a:lnTo>
                        <a:pt x="2587" y="1024"/>
                      </a:lnTo>
                      <a:lnTo>
                        <a:pt x="2585" y="1005"/>
                      </a:lnTo>
                      <a:lnTo>
                        <a:pt x="2583" y="988"/>
                      </a:lnTo>
                      <a:lnTo>
                        <a:pt x="2578" y="972"/>
                      </a:lnTo>
                      <a:lnTo>
                        <a:pt x="2571" y="958"/>
                      </a:lnTo>
                      <a:lnTo>
                        <a:pt x="2568" y="953"/>
                      </a:lnTo>
                      <a:lnTo>
                        <a:pt x="2564" y="948"/>
                      </a:lnTo>
                      <a:lnTo>
                        <a:pt x="2559" y="943"/>
                      </a:lnTo>
                      <a:lnTo>
                        <a:pt x="2554" y="940"/>
                      </a:lnTo>
                      <a:lnTo>
                        <a:pt x="2597" y="920"/>
                      </a:lnTo>
                      <a:lnTo>
                        <a:pt x="2613" y="830"/>
                      </a:lnTo>
                      <a:lnTo>
                        <a:pt x="2602" y="798"/>
                      </a:lnTo>
                      <a:lnTo>
                        <a:pt x="2613" y="727"/>
                      </a:lnTo>
                      <a:lnTo>
                        <a:pt x="2661" y="655"/>
                      </a:lnTo>
                      <a:lnTo>
                        <a:pt x="2731" y="695"/>
                      </a:lnTo>
                      <a:lnTo>
                        <a:pt x="2830" y="695"/>
                      </a:lnTo>
                      <a:lnTo>
                        <a:pt x="2870" y="734"/>
                      </a:lnTo>
                      <a:lnTo>
                        <a:pt x="2909" y="778"/>
                      </a:lnTo>
                      <a:lnTo>
                        <a:pt x="2972" y="802"/>
                      </a:lnTo>
                      <a:lnTo>
                        <a:pt x="2944" y="837"/>
                      </a:lnTo>
                      <a:lnTo>
                        <a:pt x="2949" y="960"/>
                      </a:lnTo>
                      <a:lnTo>
                        <a:pt x="3016" y="980"/>
                      </a:lnTo>
                      <a:lnTo>
                        <a:pt x="3087" y="957"/>
                      </a:lnTo>
                      <a:lnTo>
                        <a:pt x="3115" y="916"/>
                      </a:lnTo>
                      <a:lnTo>
                        <a:pt x="3154" y="850"/>
                      </a:lnTo>
                      <a:close/>
                    </a:path>
                  </a:pathLst>
                </a:custGeom>
                <a:solidFill>
                  <a:srgbClr val="00B05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69" name="Freeform 95"/>
                <p:cNvSpPr>
                  <a:spLocks/>
                </p:cNvSpPr>
                <p:nvPr/>
              </p:nvSpPr>
              <p:spPr bwMode="auto">
                <a:xfrm>
                  <a:off x="459" y="1696"/>
                  <a:ext cx="30" cy="30"/>
                </a:xfrm>
                <a:custGeom>
                  <a:avLst/>
                  <a:gdLst/>
                  <a:ahLst/>
                  <a:cxnLst>
                    <a:cxn ang="0">
                      <a:pos x="28" y="27"/>
                    </a:cxn>
                    <a:cxn ang="0">
                      <a:pos x="44" y="0"/>
                    </a:cxn>
                    <a:cxn ang="0">
                      <a:pos x="88" y="0"/>
                    </a:cxn>
                    <a:cxn ang="0">
                      <a:pos x="88" y="39"/>
                    </a:cxn>
                    <a:cxn ang="0">
                      <a:pos x="37" y="90"/>
                    </a:cxn>
                    <a:cxn ang="0">
                      <a:pos x="0" y="55"/>
                    </a:cxn>
                    <a:cxn ang="0">
                      <a:pos x="28" y="27"/>
                    </a:cxn>
                  </a:cxnLst>
                  <a:rect l="0" t="0" r="r" b="b"/>
                  <a:pathLst>
                    <a:path w="88" h="90">
                      <a:moveTo>
                        <a:pt x="28" y="27"/>
                      </a:moveTo>
                      <a:lnTo>
                        <a:pt x="44" y="0"/>
                      </a:lnTo>
                      <a:lnTo>
                        <a:pt x="88" y="0"/>
                      </a:lnTo>
                      <a:lnTo>
                        <a:pt x="88" y="39"/>
                      </a:lnTo>
                      <a:lnTo>
                        <a:pt x="37" y="90"/>
                      </a:lnTo>
                      <a:lnTo>
                        <a:pt x="0" y="55"/>
                      </a:lnTo>
                      <a:lnTo>
                        <a:pt x="28" y="27"/>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70" name="Freeform 96"/>
                <p:cNvSpPr>
                  <a:spLocks/>
                </p:cNvSpPr>
                <p:nvPr/>
              </p:nvSpPr>
              <p:spPr bwMode="auto">
                <a:xfrm>
                  <a:off x="1769" y="1840"/>
                  <a:ext cx="84" cy="88"/>
                </a:xfrm>
                <a:custGeom>
                  <a:avLst/>
                  <a:gdLst/>
                  <a:ahLst/>
                  <a:cxnLst>
                    <a:cxn ang="0">
                      <a:pos x="138" y="0"/>
                    </a:cxn>
                    <a:cxn ang="0">
                      <a:pos x="107" y="12"/>
                    </a:cxn>
                    <a:cxn ang="0">
                      <a:pos x="86" y="43"/>
                    </a:cxn>
                    <a:cxn ang="0">
                      <a:pos x="59" y="79"/>
                    </a:cxn>
                    <a:cxn ang="0">
                      <a:pos x="20" y="98"/>
                    </a:cxn>
                    <a:cxn ang="0">
                      <a:pos x="0" y="142"/>
                    </a:cxn>
                    <a:cxn ang="0">
                      <a:pos x="0" y="205"/>
                    </a:cxn>
                    <a:cxn ang="0">
                      <a:pos x="51" y="214"/>
                    </a:cxn>
                    <a:cxn ang="0">
                      <a:pos x="94" y="194"/>
                    </a:cxn>
                    <a:cxn ang="0">
                      <a:pos x="130" y="194"/>
                    </a:cxn>
                    <a:cxn ang="0">
                      <a:pos x="138" y="253"/>
                    </a:cxn>
                    <a:cxn ang="0">
                      <a:pos x="169" y="265"/>
                    </a:cxn>
                    <a:cxn ang="0">
                      <a:pos x="169" y="221"/>
                    </a:cxn>
                    <a:cxn ang="0">
                      <a:pos x="197" y="229"/>
                    </a:cxn>
                    <a:cxn ang="0">
                      <a:pos x="209" y="265"/>
                    </a:cxn>
                    <a:cxn ang="0">
                      <a:pos x="233" y="209"/>
                    </a:cxn>
                    <a:cxn ang="0">
                      <a:pos x="252" y="162"/>
                    </a:cxn>
                    <a:cxn ang="0">
                      <a:pos x="241" y="94"/>
                    </a:cxn>
                    <a:cxn ang="0">
                      <a:pos x="209" y="83"/>
                    </a:cxn>
                    <a:cxn ang="0">
                      <a:pos x="169" y="83"/>
                    </a:cxn>
                    <a:cxn ang="0">
                      <a:pos x="154" y="43"/>
                    </a:cxn>
                    <a:cxn ang="0">
                      <a:pos x="158" y="15"/>
                    </a:cxn>
                    <a:cxn ang="0">
                      <a:pos x="127" y="0"/>
                    </a:cxn>
                    <a:cxn ang="0">
                      <a:pos x="138" y="0"/>
                    </a:cxn>
                  </a:cxnLst>
                  <a:rect l="0" t="0" r="r" b="b"/>
                  <a:pathLst>
                    <a:path w="252" h="265">
                      <a:moveTo>
                        <a:pt x="138" y="0"/>
                      </a:moveTo>
                      <a:lnTo>
                        <a:pt x="107" y="12"/>
                      </a:lnTo>
                      <a:lnTo>
                        <a:pt x="86" y="43"/>
                      </a:lnTo>
                      <a:lnTo>
                        <a:pt x="59" y="79"/>
                      </a:lnTo>
                      <a:lnTo>
                        <a:pt x="20" y="98"/>
                      </a:lnTo>
                      <a:lnTo>
                        <a:pt x="0" y="142"/>
                      </a:lnTo>
                      <a:lnTo>
                        <a:pt x="0" y="205"/>
                      </a:lnTo>
                      <a:lnTo>
                        <a:pt x="51" y="214"/>
                      </a:lnTo>
                      <a:lnTo>
                        <a:pt x="94" y="194"/>
                      </a:lnTo>
                      <a:lnTo>
                        <a:pt x="130" y="194"/>
                      </a:lnTo>
                      <a:lnTo>
                        <a:pt x="138" y="253"/>
                      </a:lnTo>
                      <a:lnTo>
                        <a:pt x="169" y="265"/>
                      </a:lnTo>
                      <a:lnTo>
                        <a:pt x="169" y="221"/>
                      </a:lnTo>
                      <a:lnTo>
                        <a:pt x="197" y="229"/>
                      </a:lnTo>
                      <a:lnTo>
                        <a:pt x="209" y="265"/>
                      </a:lnTo>
                      <a:lnTo>
                        <a:pt x="233" y="209"/>
                      </a:lnTo>
                      <a:lnTo>
                        <a:pt x="252" y="162"/>
                      </a:lnTo>
                      <a:lnTo>
                        <a:pt x="241" y="94"/>
                      </a:lnTo>
                      <a:lnTo>
                        <a:pt x="209" y="83"/>
                      </a:lnTo>
                      <a:lnTo>
                        <a:pt x="169" y="83"/>
                      </a:lnTo>
                      <a:lnTo>
                        <a:pt x="154" y="43"/>
                      </a:lnTo>
                      <a:lnTo>
                        <a:pt x="158" y="15"/>
                      </a:lnTo>
                      <a:lnTo>
                        <a:pt x="127" y="0"/>
                      </a:lnTo>
                      <a:lnTo>
                        <a:pt x="138" y="0"/>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71" name="Freeform 97"/>
                <p:cNvSpPr>
                  <a:spLocks/>
                </p:cNvSpPr>
                <p:nvPr/>
              </p:nvSpPr>
              <p:spPr bwMode="auto">
                <a:xfrm>
                  <a:off x="1769" y="1840"/>
                  <a:ext cx="84" cy="88"/>
                </a:xfrm>
                <a:custGeom>
                  <a:avLst/>
                  <a:gdLst/>
                  <a:ahLst/>
                  <a:cxnLst>
                    <a:cxn ang="0">
                      <a:pos x="138" y="0"/>
                    </a:cxn>
                    <a:cxn ang="0">
                      <a:pos x="107" y="12"/>
                    </a:cxn>
                    <a:cxn ang="0">
                      <a:pos x="86" y="43"/>
                    </a:cxn>
                    <a:cxn ang="0">
                      <a:pos x="59" y="79"/>
                    </a:cxn>
                    <a:cxn ang="0">
                      <a:pos x="20" y="98"/>
                    </a:cxn>
                    <a:cxn ang="0">
                      <a:pos x="0" y="142"/>
                    </a:cxn>
                    <a:cxn ang="0">
                      <a:pos x="0" y="205"/>
                    </a:cxn>
                    <a:cxn ang="0">
                      <a:pos x="51" y="214"/>
                    </a:cxn>
                    <a:cxn ang="0">
                      <a:pos x="94" y="194"/>
                    </a:cxn>
                    <a:cxn ang="0">
                      <a:pos x="130" y="194"/>
                    </a:cxn>
                    <a:cxn ang="0">
                      <a:pos x="138" y="253"/>
                    </a:cxn>
                    <a:cxn ang="0">
                      <a:pos x="169" y="265"/>
                    </a:cxn>
                    <a:cxn ang="0">
                      <a:pos x="169" y="221"/>
                    </a:cxn>
                    <a:cxn ang="0">
                      <a:pos x="197" y="229"/>
                    </a:cxn>
                    <a:cxn ang="0">
                      <a:pos x="209" y="265"/>
                    </a:cxn>
                    <a:cxn ang="0">
                      <a:pos x="233" y="209"/>
                    </a:cxn>
                    <a:cxn ang="0">
                      <a:pos x="252" y="162"/>
                    </a:cxn>
                    <a:cxn ang="0">
                      <a:pos x="241" y="94"/>
                    </a:cxn>
                    <a:cxn ang="0">
                      <a:pos x="209" y="83"/>
                    </a:cxn>
                    <a:cxn ang="0">
                      <a:pos x="169" y="83"/>
                    </a:cxn>
                    <a:cxn ang="0">
                      <a:pos x="154" y="43"/>
                    </a:cxn>
                    <a:cxn ang="0">
                      <a:pos x="158" y="15"/>
                    </a:cxn>
                    <a:cxn ang="0">
                      <a:pos x="127" y="0"/>
                    </a:cxn>
                  </a:cxnLst>
                  <a:rect l="0" t="0" r="r" b="b"/>
                  <a:pathLst>
                    <a:path w="252" h="265">
                      <a:moveTo>
                        <a:pt x="138" y="0"/>
                      </a:moveTo>
                      <a:lnTo>
                        <a:pt x="107" y="12"/>
                      </a:lnTo>
                      <a:lnTo>
                        <a:pt x="86" y="43"/>
                      </a:lnTo>
                      <a:lnTo>
                        <a:pt x="59" y="79"/>
                      </a:lnTo>
                      <a:lnTo>
                        <a:pt x="20" y="98"/>
                      </a:lnTo>
                      <a:lnTo>
                        <a:pt x="0" y="142"/>
                      </a:lnTo>
                      <a:lnTo>
                        <a:pt x="0" y="205"/>
                      </a:lnTo>
                      <a:lnTo>
                        <a:pt x="51" y="214"/>
                      </a:lnTo>
                      <a:lnTo>
                        <a:pt x="94" y="194"/>
                      </a:lnTo>
                      <a:lnTo>
                        <a:pt x="130" y="194"/>
                      </a:lnTo>
                      <a:lnTo>
                        <a:pt x="138" y="253"/>
                      </a:lnTo>
                      <a:lnTo>
                        <a:pt x="169" y="265"/>
                      </a:lnTo>
                      <a:lnTo>
                        <a:pt x="169" y="221"/>
                      </a:lnTo>
                      <a:lnTo>
                        <a:pt x="197" y="229"/>
                      </a:lnTo>
                      <a:lnTo>
                        <a:pt x="209" y="265"/>
                      </a:lnTo>
                      <a:lnTo>
                        <a:pt x="233" y="209"/>
                      </a:lnTo>
                      <a:lnTo>
                        <a:pt x="252" y="162"/>
                      </a:lnTo>
                      <a:lnTo>
                        <a:pt x="241" y="94"/>
                      </a:lnTo>
                      <a:lnTo>
                        <a:pt x="209" y="83"/>
                      </a:lnTo>
                      <a:lnTo>
                        <a:pt x="169" y="83"/>
                      </a:lnTo>
                      <a:lnTo>
                        <a:pt x="154" y="43"/>
                      </a:lnTo>
                      <a:lnTo>
                        <a:pt x="158" y="15"/>
                      </a:lnTo>
                      <a:lnTo>
                        <a:pt x="127" y="0"/>
                      </a:lnTo>
                    </a:path>
                  </a:pathLst>
                </a:custGeom>
                <a:solidFill>
                  <a:srgbClr val="00B05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72" name="Freeform 98"/>
                <p:cNvSpPr>
                  <a:spLocks/>
                </p:cNvSpPr>
                <p:nvPr/>
              </p:nvSpPr>
              <p:spPr bwMode="auto">
                <a:xfrm>
                  <a:off x="1845" y="1907"/>
                  <a:ext cx="14" cy="24"/>
                </a:xfrm>
                <a:custGeom>
                  <a:avLst/>
                  <a:gdLst/>
                  <a:ahLst/>
                  <a:cxnLst>
                    <a:cxn ang="0">
                      <a:pos x="41" y="0"/>
                    </a:cxn>
                    <a:cxn ang="0">
                      <a:pos x="37" y="32"/>
                    </a:cxn>
                    <a:cxn ang="0">
                      <a:pos x="33" y="64"/>
                    </a:cxn>
                    <a:cxn ang="0">
                      <a:pos x="0" y="72"/>
                    </a:cxn>
                    <a:cxn ang="0">
                      <a:pos x="41" y="0"/>
                    </a:cxn>
                  </a:cxnLst>
                  <a:rect l="0" t="0" r="r" b="b"/>
                  <a:pathLst>
                    <a:path w="41" h="72">
                      <a:moveTo>
                        <a:pt x="41" y="0"/>
                      </a:moveTo>
                      <a:lnTo>
                        <a:pt x="37" y="32"/>
                      </a:lnTo>
                      <a:lnTo>
                        <a:pt x="33" y="64"/>
                      </a:lnTo>
                      <a:lnTo>
                        <a:pt x="0" y="72"/>
                      </a:lnTo>
                      <a:lnTo>
                        <a:pt x="41" y="0"/>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73" name="Freeform 99"/>
                <p:cNvSpPr>
                  <a:spLocks/>
                </p:cNvSpPr>
                <p:nvPr/>
              </p:nvSpPr>
              <p:spPr bwMode="auto">
                <a:xfrm>
                  <a:off x="970" y="1258"/>
                  <a:ext cx="147" cy="103"/>
                </a:xfrm>
                <a:custGeom>
                  <a:avLst/>
                  <a:gdLst/>
                  <a:ahLst/>
                  <a:cxnLst>
                    <a:cxn ang="0">
                      <a:pos x="142" y="16"/>
                    </a:cxn>
                    <a:cxn ang="0">
                      <a:pos x="86" y="103"/>
                    </a:cxn>
                    <a:cxn ang="0">
                      <a:pos x="55" y="158"/>
                    </a:cxn>
                    <a:cxn ang="0">
                      <a:pos x="0" y="221"/>
                    </a:cxn>
                    <a:cxn ang="0">
                      <a:pos x="39" y="269"/>
                    </a:cxn>
                    <a:cxn ang="0">
                      <a:pos x="103" y="309"/>
                    </a:cxn>
                    <a:cxn ang="0">
                      <a:pos x="221" y="245"/>
                    </a:cxn>
                    <a:cxn ang="0">
                      <a:pos x="284" y="206"/>
                    </a:cxn>
                    <a:cxn ang="0">
                      <a:pos x="379" y="182"/>
                    </a:cxn>
                    <a:cxn ang="0">
                      <a:pos x="442" y="134"/>
                    </a:cxn>
                    <a:cxn ang="0">
                      <a:pos x="363" y="64"/>
                    </a:cxn>
                    <a:cxn ang="0">
                      <a:pos x="260" y="40"/>
                    </a:cxn>
                    <a:cxn ang="0">
                      <a:pos x="221" y="0"/>
                    </a:cxn>
                    <a:cxn ang="0">
                      <a:pos x="173" y="48"/>
                    </a:cxn>
                    <a:cxn ang="0">
                      <a:pos x="142" y="16"/>
                    </a:cxn>
                  </a:cxnLst>
                  <a:rect l="0" t="0" r="r" b="b"/>
                  <a:pathLst>
                    <a:path w="442" h="309">
                      <a:moveTo>
                        <a:pt x="142" y="16"/>
                      </a:moveTo>
                      <a:lnTo>
                        <a:pt x="86" y="103"/>
                      </a:lnTo>
                      <a:lnTo>
                        <a:pt x="55" y="158"/>
                      </a:lnTo>
                      <a:lnTo>
                        <a:pt x="0" y="221"/>
                      </a:lnTo>
                      <a:lnTo>
                        <a:pt x="39" y="269"/>
                      </a:lnTo>
                      <a:lnTo>
                        <a:pt x="103" y="309"/>
                      </a:lnTo>
                      <a:lnTo>
                        <a:pt x="221" y="245"/>
                      </a:lnTo>
                      <a:lnTo>
                        <a:pt x="284" y="206"/>
                      </a:lnTo>
                      <a:lnTo>
                        <a:pt x="379" y="182"/>
                      </a:lnTo>
                      <a:lnTo>
                        <a:pt x="442" y="134"/>
                      </a:lnTo>
                      <a:lnTo>
                        <a:pt x="363" y="64"/>
                      </a:lnTo>
                      <a:lnTo>
                        <a:pt x="260" y="40"/>
                      </a:lnTo>
                      <a:lnTo>
                        <a:pt x="221" y="0"/>
                      </a:lnTo>
                      <a:lnTo>
                        <a:pt x="173" y="48"/>
                      </a:lnTo>
                      <a:lnTo>
                        <a:pt x="142" y="16"/>
                      </a:lnTo>
                      <a:close/>
                    </a:path>
                  </a:pathLst>
                </a:custGeom>
                <a:solidFill>
                  <a:srgbClr val="00B05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74" name="Freeform 100"/>
                <p:cNvSpPr>
                  <a:spLocks/>
                </p:cNvSpPr>
                <p:nvPr/>
              </p:nvSpPr>
              <p:spPr bwMode="auto">
                <a:xfrm>
                  <a:off x="1064" y="1303"/>
                  <a:ext cx="214" cy="113"/>
                </a:xfrm>
                <a:custGeom>
                  <a:avLst/>
                  <a:gdLst/>
                  <a:ahLst/>
                  <a:cxnLst>
                    <a:cxn ang="0">
                      <a:pos x="198" y="32"/>
                    </a:cxn>
                    <a:cxn ang="0">
                      <a:pos x="110" y="79"/>
                    </a:cxn>
                    <a:cxn ang="0">
                      <a:pos x="110" y="120"/>
                    </a:cxn>
                    <a:cxn ang="0">
                      <a:pos x="8" y="127"/>
                    </a:cxn>
                    <a:cxn ang="0">
                      <a:pos x="0" y="166"/>
                    </a:cxn>
                    <a:cxn ang="0">
                      <a:pos x="167" y="199"/>
                    </a:cxn>
                    <a:cxn ang="0">
                      <a:pos x="40" y="230"/>
                    </a:cxn>
                    <a:cxn ang="0">
                      <a:pos x="16" y="254"/>
                    </a:cxn>
                    <a:cxn ang="0">
                      <a:pos x="103" y="300"/>
                    </a:cxn>
                    <a:cxn ang="0">
                      <a:pos x="182" y="341"/>
                    </a:cxn>
                    <a:cxn ang="0">
                      <a:pos x="292" y="341"/>
                    </a:cxn>
                    <a:cxn ang="0">
                      <a:pos x="482" y="333"/>
                    </a:cxn>
                    <a:cxn ang="0">
                      <a:pos x="601" y="309"/>
                    </a:cxn>
                    <a:cxn ang="0">
                      <a:pos x="570" y="230"/>
                    </a:cxn>
                    <a:cxn ang="0">
                      <a:pos x="640" y="214"/>
                    </a:cxn>
                    <a:cxn ang="0">
                      <a:pos x="561" y="166"/>
                    </a:cxn>
                    <a:cxn ang="0">
                      <a:pos x="513" y="72"/>
                    </a:cxn>
                    <a:cxn ang="0">
                      <a:pos x="537" y="17"/>
                    </a:cxn>
                    <a:cxn ang="0">
                      <a:pos x="443" y="0"/>
                    </a:cxn>
                    <a:cxn ang="0">
                      <a:pos x="419" y="103"/>
                    </a:cxn>
                    <a:cxn ang="0">
                      <a:pos x="371" y="48"/>
                    </a:cxn>
                    <a:cxn ang="0">
                      <a:pos x="332" y="17"/>
                    </a:cxn>
                    <a:cxn ang="0">
                      <a:pos x="301" y="72"/>
                    </a:cxn>
                    <a:cxn ang="0">
                      <a:pos x="268" y="8"/>
                    </a:cxn>
                    <a:cxn ang="0">
                      <a:pos x="198" y="32"/>
                    </a:cxn>
                  </a:cxnLst>
                  <a:rect l="0" t="0" r="r" b="b"/>
                  <a:pathLst>
                    <a:path w="640" h="341">
                      <a:moveTo>
                        <a:pt x="198" y="32"/>
                      </a:moveTo>
                      <a:lnTo>
                        <a:pt x="110" y="79"/>
                      </a:lnTo>
                      <a:lnTo>
                        <a:pt x="110" y="120"/>
                      </a:lnTo>
                      <a:lnTo>
                        <a:pt x="8" y="127"/>
                      </a:lnTo>
                      <a:lnTo>
                        <a:pt x="0" y="166"/>
                      </a:lnTo>
                      <a:lnTo>
                        <a:pt x="167" y="199"/>
                      </a:lnTo>
                      <a:lnTo>
                        <a:pt x="40" y="230"/>
                      </a:lnTo>
                      <a:lnTo>
                        <a:pt x="16" y="254"/>
                      </a:lnTo>
                      <a:lnTo>
                        <a:pt x="103" y="300"/>
                      </a:lnTo>
                      <a:lnTo>
                        <a:pt x="182" y="341"/>
                      </a:lnTo>
                      <a:lnTo>
                        <a:pt x="292" y="341"/>
                      </a:lnTo>
                      <a:lnTo>
                        <a:pt x="482" y="333"/>
                      </a:lnTo>
                      <a:lnTo>
                        <a:pt x="601" y="309"/>
                      </a:lnTo>
                      <a:lnTo>
                        <a:pt x="570" y="230"/>
                      </a:lnTo>
                      <a:lnTo>
                        <a:pt x="640" y="214"/>
                      </a:lnTo>
                      <a:lnTo>
                        <a:pt x="561" y="166"/>
                      </a:lnTo>
                      <a:lnTo>
                        <a:pt x="513" y="72"/>
                      </a:lnTo>
                      <a:lnTo>
                        <a:pt x="537" y="17"/>
                      </a:lnTo>
                      <a:lnTo>
                        <a:pt x="443" y="0"/>
                      </a:lnTo>
                      <a:lnTo>
                        <a:pt x="419" y="103"/>
                      </a:lnTo>
                      <a:lnTo>
                        <a:pt x="371" y="48"/>
                      </a:lnTo>
                      <a:lnTo>
                        <a:pt x="332" y="17"/>
                      </a:lnTo>
                      <a:lnTo>
                        <a:pt x="301" y="72"/>
                      </a:lnTo>
                      <a:lnTo>
                        <a:pt x="268" y="8"/>
                      </a:lnTo>
                      <a:lnTo>
                        <a:pt x="198" y="32"/>
                      </a:lnTo>
                      <a:close/>
                    </a:path>
                  </a:pathLst>
                </a:custGeom>
                <a:solidFill>
                  <a:srgbClr val="00B05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75" name="Freeform 101"/>
                <p:cNvSpPr>
                  <a:spLocks/>
                </p:cNvSpPr>
                <p:nvPr/>
              </p:nvSpPr>
              <p:spPr bwMode="auto">
                <a:xfrm>
                  <a:off x="1234" y="1282"/>
                  <a:ext cx="30" cy="15"/>
                </a:xfrm>
                <a:custGeom>
                  <a:avLst/>
                  <a:gdLst/>
                  <a:ahLst/>
                  <a:cxnLst>
                    <a:cxn ang="0">
                      <a:pos x="45" y="45"/>
                    </a:cxn>
                    <a:cxn ang="0">
                      <a:pos x="45" y="45"/>
                    </a:cxn>
                    <a:cxn ang="0">
                      <a:pos x="54" y="44"/>
                    </a:cxn>
                    <a:cxn ang="0">
                      <a:pos x="63" y="42"/>
                    </a:cxn>
                    <a:cxn ang="0">
                      <a:pos x="70" y="40"/>
                    </a:cxn>
                    <a:cxn ang="0">
                      <a:pos x="77" y="37"/>
                    </a:cxn>
                    <a:cxn ang="0">
                      <a:pos x="82" y="35"/>
                    </a:cxn>
                    <a:cxn ang="0">
                      <a:pos x="87" y="31"/>
                    </a:cxn>
                    <a:cxn ang="0">
                      <a:pos x="89" y="26"/>
                    </a:cxn>
                    <a:cxn ang="0">
                      <a:pos x="90" y="22"/>
                    </a:cxn>
                    <a:cxn ang="0">
                      <a:pos x="90" y="22"/>
                    </a:cxn>
                    <a:cxn ang="0">
                      <a:pos x="89" y="17"/>
                    </a:cxn>
                    <a:cxn ang="0">
                      <a:pos x="87" y="14"/>
                    </a:cxn>
                    <a:cxn ang="0">
                      <a:pos x="82" y="10"/>
                    </a:cxn>
                    <a:cxn ang="0">
                      <a:pos x="77" y="6"/>
                    </a:cxn>
                    <a:cxn ang="0">
                      <a:pos x="70" y="4"/>
                    </a:cxn>
                    <a:cxn ang="0">
                      <a:pos x="63" y="1"/>
                    </a:cxn>
                    <a:cxn ang="0">
                      <a:pos x="54" y="0"/>
                    </a:cxn>
                    <a:cxn ang="0">
                      <a:pos x="45" y="0"/>
                    </a:cxn>
                    <a:cxn ang="0">
                      <a:pos x="45" y="0"/>
                    </a:cxn>
                    <a:cxn ang="0">
                      <a:pos x="36" y="0"/>
                    </a:cxn>
                    <a:cxn ang="0">
                      <a:pos x="28" y="1"/>
                    </a:cxn>
                    <a:cxn ang="0">
                      <a:pos x="20" y="4"/>
                    </a:cxn>
                    <a:cxn ang="0">
                      <a:pos x="14" y="6"/>
                    </a:cxn>
                    <a:cxn ang="0">
                      <a:pos x="8" y="10"/>
                    </a:cxn>
                    <a:cxn ang="0">
                      <a:pos x="4" y="14"/>
                    </a:cxn>
                    <a:cxn ang="0">
                      <a:pos x="1" y="17"/>
                    </a:cxn>
                    <a:cxn ang="0">
                      <a:pos x="0" y="22"/>
                    </a:cxn>
                    <a:cxn ang="0">
                      <a:pos x="0" y="22"/>
                    </a:cxn>
                    <a:cxn ang="0">
                      <a:pos x="1" y="26"/>
                    </a:cxn>
                    <a:cxn ang="0">
                      <a:pos x="4" y="31"/>
                    </a:cxn>
                    <a:cxn ang="0">
                      <a:pos x="8" y="35"/>
                    </a:cxn>
                    <a:cxn ang="0">
                      <a:pos x="14" y="37"/>
                    </a:cxn>
                    <a:cxn ang="0">
                      <a:pos x="20" y="40"/>
                    </a:cxn>
                    <a:cxn ang="0">
                      <a:pos x="28" y="42"/>
                    </a:cxn>
                    <a:cxn ang="0">
                      <a:pos x="36" y="44"/>
                    </a:cxn>
                    <a:cxn ang="0">
                      <a:pos x="45" y="45"/>
                    </a:cxn>
                    <a:cxn ang="0">
                      <a:pos x="45" y="45"/>
                    </a:cxn>
                  </a:cxnLst>
                  <a:rect l="0" t="0" r="r" b="b"/>
                  <a:pathLst>
                    <a:path w="90" h="45">
                      <a:moveTo>
                        <a:pt x="45" y="45"/>
                      </a:moveTo>
                      <a:lnTo>
                        <a:pt x="45" y="45"/>
                      </a:lnTo>
                      <a:lnTo>
                        <a:pt x="54" y="44"/>
                      </a:lnTo>
                      <a:lnTo>
                        <a:pt x="63" y="42"/>
                      </a:lnTo>
                      <a:lnTo>
                        <a:pt x="70" y="40"/>
                      </a:lnTo>
                      <a:lnTo>
                        <a:pt x="77" y="37"/>
                      </a:lnTo>
                      <a:lnTo>
                        <a:pt x="82" y="35"/>
                      </a:lnTo>
                      <a:lnTo>
                        <a:pt x="87" y="31"/>
                      </a:lnTo>
                      <a:lnTo>
                        <a:pt x="89" y="26"/>
                      </a:lnTo>
                      <a:lnTo>
                        <a:pt x="90" y="22"/>
                      </a:lnTo>
                      <a:lnTo>
                        <a:pt x="90" y="22"/>
                      </a:lnTo>
                      <a:lnTo>
                        <a:pt x="89" y="17"/>
                      </a:lnTo>
                      <a:lnTo>
                        <a:pt x="87" y="14"/>
                      </a:lnTo>
                      <a:lnTo>
                        <a:pt x="82" y="10"/>
                      </a:lnTo>
                      <a:lnTo>
                        <a:pt x="77" y="6"/>
                      </a:lnTo>
                      <a:lnTo>
                        <a:pt x="70" y="4"/>
                      </a:lnTo>
                      <a:lnTo>
                        <a:pt x="63" y="1"/>
                      </a:lnTo>
                      <a:lnTo>
                        <a:pt x="54" y="0"/>
                      </a:lnTo>
                      <a:lnTo>
                        <a:pt x="45" y="0"/>
                      </a:lnTo>
                      <a:lnTo>
                        <a:pt x="45" y="0"/>
                      </a:lnTo>
                      <a:lnTo>
                        <a:pt x="36" y="0"/>
                      </a:lnTo>
                      <a:lnTo>
                        <a:pt x="28" y="1"/>
                      </a:lnTo>
                      <a:lnTo>
                        <a:pt x="20" y="4"/>
                      </a:lnTo>
                      <a:lnTo>
                        <a:pt x="14" y="6"/>
                      </a:lnTo>
                      <a:lnTo>
                        <a:pt x="8" y="10"/>
                      </a:lnTo>
                      <a:lnTo>
                        <a:pt x="4" y="14"/>
                      </a:lnTo>
                      <a:lnTo>
                        <a:pt x="1" y="17"/>
                      </a:lnTo>
                      <a:lnTo>
                        <a:pt x="0" y="22"/>
                      </a:lnTo>
                      <a:lnTo>
                        <a:pt x="0" y="22"/>
                      </a:lnTo>
                      <a:lnTo>
                        <a:pt x="1" y="26"/>
                      </a:lnTo>
                      <a:lnTo>
                        <a:pt x="4" y="31"/>
                      </a:lnTo>
                      <a:lnTo>
                        <a:pt x="8" y="35"/>
                      </a:lnTo>
                      <a:lnTo>
                        <a:pt x="14" y="37"/>
                      </a:lnTo>
                      <a:lnTo>
                        <a:pt x="20" y="40"/>
                      </a:lnTo>
                      <a:lnTo>
                        <a:pt x="28" y="42"/>
                      </a:lnTo>
                      <a:lnTo>
                        <a:pt x="36" y="44"/>
                      </a:lnTo>
                      <a:lnTo>
                        <a:pt x="45" y="45"/>
                      </a:lnTo>
                      <a:lnTo>
                        <a:pt x="45" y="45"/>
                      </a:lnTo>
                      <a:close/>
                    </a:path>
                  </a:pathLst>
                </a:custGeom>
                <a:solidFill>
                  <a:srgbClr val="00B05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76" name="Freeform 102"/>
                <p:cNvSpPr>
                  <a:spLocks/>
                </p:cNvSpPr>
                <p:nvPr/>
              </p:nvSpPr>
              <p:spPr bwMode="auto">
                <a:xfrm>
                  <a:off x="1049" y="1179"/>
                  <a:ext cx="89" cy="56"/>
                </a:xfrm>
                <a:custGeom>
                  <a:avLst/>
                  <a:gdLst/>
                  <a:ahLst/>
                  <a:cxnLst>
                    <a:cxn ang="0">
                      <a:pos x="269" y="0"/>
                    </a:cxn>
                    <a:cxn ang="0">
                      <a:pos x="197" y="23"/>
                    </a:cxn>
                    <a:cxn ang="0">
                      <a:pos x="94" y="71"/>
                    </a:cxn>
                    <a:cxn ang="0">
                      <a:pos x="8" y="95"/>
                    </a:cxn>
                    <a:cxn ang="0">
                      <a:pos x="0" y="150"/>
                    </a:cxn>
                    <a:cxn ang="0">
                      <a:pos x="118" y="167"/>
                    </a:cxn>
                    <a:cxn ang="0">
                      <a:pos x="197" y="87"/>
                    </a:cxn>
                    <a:cxn ang="0">
                      <a:pos x="269" y="87"/>
                    </a:cxn>
                    <a:cxn ang="0">
                      <a:pos x="269" y="0"/>
                    </a:cxn>
                  </a:cxnLst>
                  <a:rect l="0" t="0" r="r" b="b"/>
                  <a:pathLst>
                    <a:path w="269" h="167">
                      <a:moveTo>
                        <a:pt x="269" y="0"/>
                      </a:moveTo>
                      <a:lnTo>
                        <a:pt x="197" y="23"/>
                      </a:lnTo>
                      <a:lnTo>
                        <a:pt x="94" y="71"/>
                      </a:lnTo>
                      <a:lnTo>
                        <a:pt x="8" y="95"/>
                      </a:lnTo>
                      <a:lnTo>
                        <a:pt x="0" y="150"/>
                      </a:lnTo>
                      <a:lnTo>
                        <a:pt x="118" y="167"/>
                      </a:lnTo>
                      <a:lnTo>
                        <a:pt x="197" y="87"/>
                      </a:lnTo>
                      <a:lnTo>
                        <a:pt x="269" y="87"/>
                      </a:lnTo>
                      <a:lnTo>
                        <a:pt x="269" y="0"/>
                      </a:lnTo>
                      <a:close/>
                    </a:path>
                  </a:pathLst>
                </a:custGeom>
                <a:solidFill>
                  <a:srgbClr val="00B05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77" name="Freeform 103"/>
                <p:cNvSpPr>
                  <a:spLocks/>
                </p:cNvSpPr>
                <p:nvPr/>
              </p:nvSpPr>
              <p:spPr bwMode="auto">
                <a:xfrm>
                  <a:off x="1104" y="1230"/>
                  <a:ext cx="15" cy="27"/>
                </a:xfrm>
                <a:custGeom>
                  <a:avLst/>
                  <a:gdLst/>
                  <a:ahLst/>
                  <a:cxnLst>
                    <a:cxn ang="0">
                      <a:pos x="23" y="79"/>
                    </a:cxn>
                    <a:cxn ang="0">
                      <a:pos x="23" y="79"/>
                    </a:cxn>
                    <a:cxn ang="0">
                      <a:pos x="18" y="78"/>
                    </a:cxn>
                    <a:cxn ang="0">
                      <a:pos x="14" y="75"/>
                    </a:cxn>
                    <a:cxn ang="0">
                      <a:pos x="10" y="72"/>
                    </a:cxn>
                    <a:cxn ang="0">
                      <a:pos x="6" y="68"/>
                    </a:cxn>
                    <a:cxn ang="0">
                      <a:pos x="4" y="62"/>
                    </a:cxn>
                    <a:cxn ang="0">
                      <a:pos x="1" y="55"/>
                    </a:cxn>
                    <a:cxn ang="0">
                      <a:pos x="0" y="48"/>
                    </a:cxn>
                    <a:cxn ang="0">
                      <a:pos x="0" y="40"/>
                    </a:cxn>
                    <a:cxn ang="0">
                      <a:pos x="0" y="40"/>
                    </a:cxn>
                    <a:cxn ang="0">
                      <a:pos x="0" y="31"/>
                    </a:cxn>
                    <a:cxn ang="0">
                      <a:pos x="1" y="24"/>
                    </a:cxn>
                    <a:cxn ang="0">
                      <a:pos x="4" y="18"/>
                    </a:cxn>
                    <a:cxn ang="0">
                      <a:pos x="6" y="13"/>
                    </a:cxn>
                    <a:cxn ang="0">
                      <a:pos x="10" y="8"/>
                    </a:cxn>
                    <a:cxn ang="0">
                      <a:pos x="14" y="4"/>
                    </a:cxn>
                    <a:cxn ang="0">
                      <a:pos x="18" y="1"/>
                    </a:cxn>
                    <a:cxn ang="0">
                      <a:pos x="23" y="0"/>
                    </a:cxn>
                    <a:cxn ang="0">
                      <a:pos x="23" y="0"/>
                    </a:cxn>
                    <a:cxn ang="0">
                      <a:pos x="26" y="1"/>
                    </a:cxn>
                    <a:cxn ang="0">
                      <a:pos x="32" y="4"/>
                    </a:cxn>
                    <a:cxn ang="0">
                      <a:pos x="35" y="8"/>
                    </a:cxn>
                    <a:cxn ang="0">
                      <a:pos x="38" y="13"/>
                    </a:cxn>
                    <a:cxn ang="0">
                      <a:pos x="40" y="18"/>
                    </a:cxn>
                    <a:cxn ang="0">
                      <a:pos x="43" y="24"/>
                    </a:cxn>
                    <a:cxn ang="0">
                      <a:pos x="44" y="31"/>
                    </a:cxn>
                    <a:cxn ang="0">
                      <a:pos x="44" y="40"/>
                    </a:cxn>
                    <a:cxn ang="0">
                      <a:pos x="44" y="40"/>
                    </a:cxn>
                    <a:cxn ang="0">
                      <a:pos x="44" y="48"/>
                    </a:cxn>
                    <a:cxn ang="0">
                      <a:pos x="43" y="55"/>
                    </a:cxn>
                    <a:cxn ang="0">
                      <a:pos x="40" y="62"/>
                    </a:cxn>
                    <a:cxn ang="0">
                      <a:pos x="38" y="68"/>
                    </a:cxn>
                    <a:cxn ang="0">
                      <a:pos x="35" y="72"/>
                    </a:cxn>
                    <a:cxn ang="0">
                      <a:pos x="32" y="75"/>
                    </a:cxn>
                    <a:cxn ang="0">
                      <a:pos x="26" y="78"/>
                    </a:cxn>
                    <a:cxn ang="0">
                      <a:pos x="23" y="79"/>
                    </a:cxn>
                    <a:cxn ang="0">
                      <a:pos x="23" y="79"/>
                    </a:cxn>
                  </a:cxnLst>
                  <a:rect l="0" t="0" r="r" b="b"/>
                  <a:pathLst>
                    <a:path w="44" h="79">
                      <a:moveTo>
                        <a:pt x="23" y="79"/>
                      </a:moveTo>
                      <a:lnTo>
                        <a:pt x="23" y="79"/>
                      </a:lnTo>
                      <a:lnTo>
                        <a:pt x="18" y="78"/>
                      </a:lnTo>
                      <a:lnTo>
                        <a:pt x="14" y="75"/>
                      </a:lnTo>
                      <a:lnTo>
                        <a:pt x="10" y="72"/>
                      </a:lnTo>
                      <a:lnTo>
                        <a:pt x="6" y="68"/>
                      </a:lnTo>
                      <a:lnTo>
                        <a:pt x="4" y="62"/>
                      </a:lnTo>
                      <a:lnTo>
                        <a:pt x="1" y="55"/>
                      </a:lnTo>
                      <a:lnTo>
                        <a:pt x="0" y="48"/>
                      </a:lnTo>
                      <a:lnTo>
                        <a:pt x="0" y="40"/>
                      </a:lnTo>
                      <a:lnTo>
                        <a:pt x="0" y="40"/>
                      </a:lnTo>
                      <a:lnTo>
                        <a:pt x="0" y="31"/>
                      </a:lnTo>
                      <a:lnTo>
                        <a:pt x="1" y="24"/>
                      </a:lnTo>
                      <a:lnTo>
                        <a:pt x="4" y="18"/>
                      </a:lnTo>
                      <a:lnTo>
                        <a:pt x="6" y="13"/>
                      </a:lnTo>
                      <a:lnTo>
                        <a:pt x="10" y="8"/>
                      </a:lnTo>
                      <a:lnTo>
                        <a:pt x="14" y="4"/>
                      </a:lnTo>
                      <a:lnTo>
                        <a:pt x="18" y="1"/>
                      </a:lnTo>
                      <a:lnTo>
                        <a:pt x="23" y="0"/>
                      </a:lnTo>
                      <a:lnTo>
                        <a:pt x="23" y="0"/>
                      </a:lnTo>
                      <a:lnTo>
                        <a:pt x="26" y="1"/>
                      </a:lnTo>
                      <a:lnTo>
                        <a:pt x="32" y="4"/>
                      </a:lnTo>
                      <a:lnTo>
                        <a:pt x="35" y="8"/>
                      </a:lnTo>
                      <a:lnTo>
                        <a:pt x="38" y="13"/>
                      </a:lnTo>
                      <a:lnTo>
                        <a:pt x="40" y="18"/>
                      </a:lnTo>
                      <a:lnTo>
                        <a:pt x="43" y="24"/>
                      </a:lnTo>
                      <a:lnTo>
                        <a:pt x="44" y="31"/>
                      </a:lnTo>
                      <a:lnTo>
                        <a:pt x="44" y="40"/>
                      </a:lnTo>
                      <a:lnTo>
                        <a:pt x="44" y="40"/>
                      </a:lnTo>
                      <a:lnTo>
                        <a:pt x="44" y="48"/>
                      </a:lnTo>
                      <a:lnTo>
                        <a:pt x="43" y="55"/>
                      </a:lnTo>
                      <a:lnTo>
                        <a:pt x="40" y="62"/>
                      </a:lnTo>
                      <a:lnTo>
                        <a:pt x="38" y="68"/>
                      </a:lnTo>
                      <a:lnTo>
                        <a:pt x="35" y="72"/>
                      </a:lnTo>
                      <a:lnTo>
                        <a:pt x="32" y="75"/>
                      </a:lnTo>
                      <a:lnTo>
                        <a:pt x="26" y="78"/>
                      </a:lnTo>
                      <a:lnTo>
                        <a:pt x="23" y="79"/>
                      </a:lnTo>
                      <a:lnTo>
                        <a:pt x="23" y="79"/>
                      </a:lnTo>
                      <a:close/>
                    </a:path>
                  </a:pathLst>
                </a:custGeom>
                <a:solidFill>
                  <a:srgbClr val="00B05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78" name="Freeform 104"/>
                <p:cNvSpPr>
                  <a:spLocks/>
                </p:cNvSpPr>
                <p:nvPr/>
              </p:nvSpPr>
              <p:spPr bwMode="auto">
                <a:xfrm>
                  <a:off x="1135" y="1205"/>
                  <a:ext cx="138" cy="66"/>
                </a:xfrm>
                <a:custGeom>
                  <a:avLst/>
                  <a:gdLst/>
                  <a:ahLst/>
                  <a:cxnLst>
                    <a:cxn ang="0">
                      <a:pos x="143" y="64"/>
                    </a:cxn>
                    <a:cxn ang="0">
                      <a:pos x="103" y="103"/>
                    </a:cxn>
                    <a:cxn ang="0">
                      <a:pos x="16" y="103"/>
                    </a:cxn>
                    <a:cxn ang="0">
                      <a:pos x="0" y="174"/>
                    </a:cxn>
                    <a:cxn ang="0">
                      <a:pos x="95" y="198"/>
                    </a:cxn>
                    <a:cxn ang="0">
                      <a:pos x="175" y="182"/>
                    </a:cxn>
                    <a:cxn ang="0">
                      <a:pos x="245" y="158"/>
                    </a:cxn>
                    <a:cxn ang="0">
                      <a:pos x="333" y="143"/>
                    </a:cxn>
                    <a:cxn ang="0">
                      <a:pos x="412" y="165"/>
                    </a:cxn>
                    <a:cxn ang="0">
                      <a:pos x="372" y="79"/>
                    </a:cxn>
                    <a:cxn ang="0">
                      <a:pos x="285" y="55"/>
                    </a:cxn>
                    <a:cxn ang="0">
                      <a:pos x="269" y="0"/>
                    </a:cxn>
                    <a:cxn ang="0">
                      <a:pos x="198" y="8"/>
                    </a:cxn>
                    <a:cxn ang="0">
                      <a:pos x="190" y="55"/>
                    </a:cxn>
                    <a:cxn ang="0">
                      <a:pos x="143" y="64"/>
                    </a:cxn>
                  </a:cxnLst>
                  <a:rect l="0" t="0" r="r" b="b"/>
                  <a:pathLst>
                    <a:path w="412" h="198">
                      <a:moveTo>
                        <a:pt x="143" y="64"/>
                      </a:moveTo>
                      <a:lnTo>
                        <a:pt x="103" y="103"/>
                      </a:lnTo>
                      <a:lnTo>
                        <a:pt x="16" y="103"/>
                      </a:lnTo>
                      <a:lnTo>
                        <a:pt x="0" y="174"/>
                      </a:lnTo>
                      <a:lnTo>
                        <a:pt x="95" y="198"/>
                      </a:lnTo>
                      <a:lnTo>
                        <a:pt x="175" y="182"/>
                      </a:lnTo>
                      <a:lnTo>
                        <a:pt x="245" y="158"/>
                      </a:lnTo>
                      <a:lnTo>
                        <a:pt x="333" y="143"/>
                      </a:lnTo>
                      <a:lnTo>
                        <a:pt x="412" y="165"/>
                      </a:lnTo>
                      <a:lnTo>
                        <a:pt x="372" y="79"/>
                      </a:lnTo>
                      <a:lnTo>
                        <a:pt x="285" y="55"/>
                      </a:lnTo>
                      <a:lnTo>
                        <a:pt x="269" y="0"/>
                      </a:lnTo>
                      <a:lnTo>
                        <a:pt x="198" y="8"/>
                      </a:lnTo>
                      <a:lnTo>
                        <a:pt x="190" y="55"/>
                      </a:lnTo>
                      <a:lnTo>
                        <a:pt x="143" y="64"/>
                      </a:lnTo>
                      <a:close/>
                    </a:path>
                  </a:pathLst>
                </a:custGeom>
                <a:solidFill>
                  <a:srgbClr val="00B05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79" name="Freeform 105"/>
                <p:cNvSpPr>
                  <a:spLocks/>
                </p:cNvSpPr>
                <p:nvPr/>
              </p:nvSpPr>
              <p:spPr bwMode="auto">
                <a:xfrm>
                  <a:off x="1180" y="1168"/>
                  <a:ext cx="42" cy="32"/>
                </a:xfrm>
                <a:custGeom>
                  <a:avLst/>
                  <a:gdLst/>
                  <a:ahLst/>
                  <a:cxnLst>
                    <a:cxn ang="0">
                      <a:pos x="79" y="8"/>
                    </a:cxn>
                    <a:cxn ang="0">
                      <a:pos x="24" y="8"/>
                    </a:cxn>
                    <a:cxn ang="0">
                      <a:pos x="0" y="55"/>
                    </a:cxn>
                    <a:cxn ang="0">
                      <a:pos x="0" y="96"/>
                    </a:cxn>
                    <a:cxn ang="0">
                      <a:pos x="56" y="64"/>
                    </a:cxn>
                    <a:cxn ang="0">
                      <a:pos x="120" y="48"/>
                    </a:cxn>
                    <a:cxn ang="0">
                      <a:pos x="127" y="0"/>
                    </a:cxn>
                    <a:cxn ang="0">
                      <a:pos x="79" y="8"/>
                    </a:cxn>
                  </a:cxnLst>
                  <a:rect l="0" t="0" r="r" b="b"/>
                  <a:pathLst>
                    <a:path w="127" h="96">
                      <a:moveTo>
                        <a:pt x="79" y="8"/>
                      </a:moveTo>
                      <a:lnTo>
                        <a:pt x="24" y="8"/>
                      </a:lnTo>
                      <a:lnTo>
                        <a:pt x="0" y="55"/>
                      </a:lnTo>
                      <a:lnTo>
                        <a:pt x="0" y="96"/>
                      </a:lnTo>
                      <a:lnTo>
                        <a:pt x="56" y="64"/>
                      </a:lnTo>
                      <a:lnTo>
                        <a:pt x="120" y="48"/>
                      </a:lnTo>
                      <a:lnTo>
                        <a:pt x="127" y="0"/>
                      </a:lnTo>
                      <a:lnTo>
                        <a:pt x="79" y="8"/>
                      </a:lnTo>
                      <a:close/>
                    </a:path>
                  </a:pathLst>
                </a:custGeom>
                <a:solidFill>
                  <a:srgbClr val="00B05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80" name="Freeform 106"/>
                <p:cNvSpPr>
                  <a:spLocks/>
                </p:cNvSpPr>
                <p:nvPr/>
              </p:nvSpPr>
              <p:spPr bwMode="auto">
                <a:xfrm>
                  <a:off x="1178" y="1132"/>
                  <a:ext cx="52" cy="26"/>
                </a:xfrm>
                <a:custGeom>
                  <a:avLst/>
                  <a:gdLst/>
                  <a:ahLst/>
                  <a:cxnLst>
                    <a:cxn ang="0">
                      <a:pos x="39" y="24"/>
                    </a:cxn>
                    <a:cxn ang="0">
                      <a:pos x="79" y="0"/>
                    </a:cxn>
                    <a:cxn ang="0">
                      <a:pos x="134" y="7"/>
                    </a:cxn>
                    <a:cxn ang="0">
                      <a:pos x="158" y="47"/>
                    </a:cxn>
                    <a:cxn ang="0">
                      <a:pos x="86" y="71"/>
                    </a:cxn>
                    <a:cxn ang="0">
                      <a:pos x="0" y="79"/>
                    </a:cxn>
                    <a:cxn ang="0">
                      <a:pos x="39" y="24"/>
                    </a:cxn>
                  </a:cxnLst>
                  <a:rect l="0" t="0" r="r" b="b"/>
                  <a:pathLst>
                    <a:path w="158" h="79">
                      <a:moveTo>
                        <a:pt x="39" y="24"/>
                      </a:moveTo>
                      <a:lnTo>
                        <a:pt x="79" y="0"/>
                      </a:lnTo>
                      <a:lnTo>
                        <a:pt x="134" y="7"/>
                      </a:lnTo>
                      <a:lnTo>
                        <a:pt x="158" y="47"/>
                      </a:lnTo>
                      <a:lnTo>
                        <a:pt x="86" y="71"/>
                      </a:lnTo>
                      <a:lnTo>
                        <a:pt x="0" y="79"/>
                      </a:lnTo>
                      <a:lnTo>
                        <a:pt x="39" y="24"/>
                      </a:lnTo>
                      <a:close/>
                    </a:path>
                  </a:pathLst>
                </a:custGeom>
                <a:solidFill>
                  <a:srgbClr val="00B05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81" name="Freeform 107"/>
                <p:cNvSpPr>
                  <a:spLocks/>
                </p:cNvSpPr>
                <p:nvPr/>
              </p:nvSpPr>
              <p:spPr bwMode="auto">
                <a:xfrm>
                  <a:off x="1280" y="1132"/>
                  <a:ext cx="71" cy="47"/>
                </a:xfrm>
                <a:custGeom>
                  <a:avLst/>
                  <a:gdLst/>
                  <a:ahLst/>
                  <a:cxnLst>
                    <a:cxn ang="0">
                      <a:pos x="41" y="0"/>
                    </a:cxn>
                    <a:cxn ang="0">
                      <a:pos x="96" y="7"/>
                    </a:cxn>
                    <a:cxn ang="0">
                      <a:pos x="151" y="24"/>
                    </a:cxn>
                    <a:cxn ang="0">
                      <a:pos x="199" y="79"/>
                    </a:cxn>
                    <a:cxn ang="0">
                      <a:pos x="214" y="127"/>
                    </a:cxn>
                    <a:cxn ang="0">
                      <a:pos x="120" y="142"/>
                    </a:cxn>
                    <a:cxn ang="0">
                      <a:pos x="96" y="95"/>
                    </a:cxn>
                    <a:cxn ang="0">
                      <a:pos x="41" y="86"/>
                    </a:cxn>
                    <a:cxn ang="0">
                      <a:pos x="0" y="31"/>
                    </a:cxn>
                    <a:cxn ang="0">
                      <a:pos x="41" y="0"/>
                    </a:cxn>
                  </a:cxnLst>
                  <a:rect l="0" t="0" r="r" b="b"/>
                  <a:pathLst>
                    <a:path w="214" h="142">
                      <a:moveTo>
                        <a:pt x="41" y="0"/>
                      </a:moveTo>
                      <a:lnTo>
                        <a:pt x="96" y="7"/>
                      </a:lnTo>
                      <a:lnTo>
                        <a:pt x="151" y="24"/>
                      </a:lnTo>
                      <a:lnTo>
                        <a:pt x="199" y="79"/>
                      </a:lnTo>
                      <a:lnTo>
                        <a:pt x="214" y="127"/>
                      </a:lnTo>
                      <a:lnTo>
                        <a:pt x="120" y="142"/>
                      </a:lnTo>
                      <a:lnTo>
                        <a:pt x="96" y="95"/>
                      </a:lnTo>
                      <a:lnTo>
                        <a:pt x="41" y="86"/>
                      </a:lnTo>
                      <a:lnTo>
                        <a:pt x="0" y="31"/>
                      </a:lnTo>
                      <a:lnTo>
                        <a:pt x="41" y="0"/>
                      </a:lnTo>
                      <a:close/>
                    </a:path>
                  </a:pathLst>
                </a:custGeom>
                <a:solidFill>
                  <a:srgbClr val="00B05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82" name="Freeform 108"/>
                <p:cNvSpPr>
                  <a:spLocks/>
                </p:cNvSpPr>
                <p:nvPr/>
              </p:nvSpPr>
              <p:spPr bwMode="auto">
                <a:xfrm>
                  <a:off x="1280" y="1279"/>
                  <a:ext cx="69" cy="71"/>
                </a:xfrm>
                <a:custGeom>
                  <a:avLst/>
                  <a:gdLst/>
                  <a:ahLst/>
                  <a:cxnLst>
                    <a:cxn ang="0">
                      <a:pos x="72" y="15"/>
                    </a:cxn>
                    <a:cxn ang="0">
                      <a:pos x="88" y="63"/>
                    </a:cxn>
                    <a:cxn ang="0">
                      <a:pos x="80" y="118"/>
                    </a:cxn>
                    <a:cxn ang="0">
                      <a:pos x="9" y="78"/>
                    </a:cxn>
                    <a:cxn ang="0">
                      <a:pos x="0" y="126"/>
                    </a:cxn>
                    <a:cxn ang="0">
                      <a:pos x="64" y="166"/>
                    </a:cxn>
                    <a:cxn ang="0">
                      <a:pos x="96" y="205"/>
                    </a:cxn>
                    <a:cxn ang="0">
                      <a:pos x="167" y="212"/>
                    </a:cxn>
                    <a:cxn ang="0">
                      <a:pos x="206" y="142"/>
                    </a:cxn>
                    <a:cxn ang="0">
                      <a:pos x="182" y="87"/>
                    </a:cxn>
                    <a:cxn ang="0">
                      <a:pos x="191" y="0"/>
                    </a:cxn>
                    <a:cxn ang="0">
                      <a:pos x="72" y="15"/>
                    </a:cxn>
                  </a:cxnLst>
                  <a:rect l="0" t="0" r="r" b="b"/>
                  <a:pathLst>
                    <a:path w="206" h="212">
                      <a:moveTo>
                        <a:pt x="72" y="15"/>
                      </a:moveTo>
                      <a:lnTo>
                        <a:pt x="88" y="63"/>
                      </a:lnTo>
                      <a:lnTo>
                        <a:pt x="80" y="118"/>
                      </a:lnTo>
                      <a:lnTo>
                        <a:pt x="9" y="78"/>
                      </a:lnTo>
                      <a:lnTo>
                        <a:pt x="0" y="126"/>
                      </a:lnTo>
                      <a:lnTo>
                        <a:pt x="64" y="166"/>
                      </a:lnTo>
                      <a:lnTo>
                        <a:pt x="96" y="205"/>
                      </a:lnTo>
                      <a:lnTo>
                        <a:pt x="167" y="212"/>
                      </a:lnTo>
                      <a:lnTo>
                        <a:pt x="206" y="142"/>
                      </a:lnTo>
                      <a:lnTo>
                        <a:pt x="182" y="87"/>
                      </a:lnTo>
                      <a:lnTo>
                        <a:pt x="191" y="0"/>
                      </a:lnTo>
                      <a:lnTo>
                        <a:pt x="72" y="15"/>
                      </a:lnTo>
                      <a:close/>
                    </a:path>
                  </a:pathLst>
                </a:custGeom>
                <a:solidFill>
                  <a:srgbClr val="00B05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83" name="Freeform 109"/>
                <p:cNvSpPr>
                  <a:spLocks/>
                </p:cNvSpPr>
                <p:nvPr/>
              </p:nvSpPr>
              <p:spPr bwMode="auto">
                <a:xfrm>
                  <a:off x="1296" y="1384"/>
                  <a:ext cx="42" cy="32"/>
                </a:xfrm>
                <a:custGeom>
                  <a:avLst/>
                  <a:gdLst/>
                  <a:ahLst/>
                  <a:cxnLst>
                    <a:cxn ang="0">
                      <a:pos x="64" y="0"/>
                    </a:cxn>
                    <a:cxn ang="0">
                      <a:pos x="16" y="33"/>
                    </a:cxn>
                    <a:cxn ang="0">
                      <a:pos x="0" y="88"/>
                    </a:cxn>
                    <a:cxn ang="0">
                      <a:pos x="79" y="96"/>
                    </a:cxn>
                    <a:cxn ang="0">
                      <a:pos x="127" y="64"/>
                    </a:cxn>
                    <a:cxn ang="0">
                      <a:pos x="64" y="0"/>
                    </a:cxn>
                  </a:cxnLst>
                  <a:rect l="0" t="0" r="r" b="b"/>
                  <a:pathLst>
                    <a:path w="127" h="96">
                      <a:moveTo>
                        <a:pt x="64" y="0"/>
                      </a:moveTo>
                      <a:lnTo>
                        <a:pt x="16" y="33"/>
                      </a:lnTo>
                      <a:lnTo>
                        <a:pt x="0" y="88"/>
                      </a:lnTo>
                      <a:lnTo>
                        <a:pt x="79" y="96"/>
                      </a:lnTo>
                      <a:lnTo>
                        <a:pt x="127" y="64"/>
                      </a:lnTo>
                      <a:lnTo>
                        <a:pt x="64" y="0"/>
                      </a:lnTo>
                      <a:close/>
                    </a:path>
                  </a:pathLst>
                </a:custGeom>
                <a:solidFill>
                  <a:srgbClr val="00B05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84" name="Freeform 110"/>
                <p:cNvSpPr>
                  <a:spLocks/>
                </p:cNvSpPr>
                <p:nvPr/>
              </p:nvSpPr>
              <p:spPr bwMode="auto">
                <a:xfrm>
                  <a:off x="1370" y="1276"/>
                  <a:ext cx="71" cy="56"/>
                </a:xfrm>
                <a:custGeom>
                  <a:avLst/>
                  <a:gdLst/>
                  <a:ahLst/>
                  <a:cxnLst>
                    <a:cxn ang="0">
                      <a:pos x="0" y="166"/>
                    </a:cxn>
                    <a:cxn ang="0">
                      <a:pos x="8" y="96"/>
                    </a:cxn>
                    <a:cxn ang="0">
                      <a:pos x="32" y="32"/>
                    </a:cxn>
                    <a:cxn ang="0">
                      <a:pos x="102" y="0"/>
                    </a:cxn>
                    <a:cxn ang="0">
                      <a:pos x="166" y="9"/>
                    </a:cxn>
                    <a:cxn ang="0">
                      <a:pos x="214" y="24"/>
                    </a:cxn>
                    <a:cxn ang="0">
                      <a:pos x="174" y="72"/>
                    </a:cxn>
                    <a:cxn ang="0">
                      <a:pos x="111" y="119"/>
                    </a:cxn>
                    <a:cxn ang="0">
                      <a:pos x="63" y="119"/>
                    </a:cxn>
                    <a:cxn ang="0">
                      <a:pos x="47" y="166"/>
                    </a:cxn>
                    <a:cxn ang="0">
                      <a:pos x="0" y="166"/>
                    </a:cxn>
                  </a:cxnLst>
                  <a:rect l="0" t="0" r="r" b="b"/>
                  <a:pathLst>
                    <a:path w="214" h="166">
                      <a:moveTo>
                        <a:pt x="0" y="166"/>
                      </a:moveTo>
                      <a:lnTo>
                        <a:pt x="8" y="96"/>
                      </a:lnTo>
                      <a:lnTo>
                        <a:pt x="32" y="32"/>
                      </a:lnTo>
                      <a:lnTo>
                        <a:pt x="102" y="0"/>
                      </a:lnTo>
                      <a:lnTo>
                        <a:pt x="166" y="9"/>
                      </a:lnTo>
                      <a:lnTo>
                        <a:pt x="214" y="24"/>
                      </a:lnTo>
                      <a:lnTo>
                        <a:pt x="174" y="72"/>
                      </a:lnTo>
                      <a:lnTo>
                        <a:pt x="111" y="119"/>
                      </a:lnTo>
                      <a:lnTo>
                        <a:pt x="63" y="119"/>
                      </a:lnTo>
                      <a:lnTo>
                        <a:pt x="47" y="166"/>
                      </a:lnTo>
                      <a:lnTo>
                        <a:pt x="0" y="166"/>
                      </a:lnTo>
                      <a:close/>
                    </a:path>
                  </a:pathLst>
                </a:custGeom>
                <a:solidFill>
                  <a:srgbClr val="00B05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85" name="Freeform 111"/>
                <p:cNvSpPr>
                  <a:spLocks/>
                </p:cNvSpPr>
                <p:nvPr/>
              </p:nvSpPr>
              <p:spPr bwMode="auto">
                <a:xfrm>
                  <a:off x="1446" y="1282"/>
                  <a:ext cx="340" cy="305"/>
                </a:xfrm>
                <a:custGeom>
                  <a:avLst/>
                  <a:gdLst/>
                  <a:ahLst/>
                  <a:cxnLst>
                    <a:cxn ang="0">
                      <a:pos x="151" y="0"/>
                    </a:cxn>
                    <a:cxn ang="0">
                      <a:pos x="55" y="32"/>
                    </a:cxn>
                    <a:cxn ang="0">
                      <a:pos x="0" y="127"/>
                    </a:cxn>
                    <a:cxn ang="0">
                      <a:pos x="7" y="214"/>
                    </a:cxn>
                    <a:cxn ang="0">
                      <a:pos x="79" y="245"/>
                    </a:cxn>
                    <a:cxn ang="0">
                      <a:pos x="48" y="277"/>
                    </a:cxn>
                    <a:cxn ang="0">
                      <a:pos x="63" y="308"/>
                    </a:cxn>
                    <a:cxn ang="0">
                      <a:pos x="213" y="284"/>
                    </a:cxn>
                    <a:cxn ang="0">
                      <a:pos x="309" y="332"/>
                    </a:cxn>
                    <a:cxn ang="0">
                      <a:pos x="379" y="284"/>
                    </a:cxn>
                    <a:cxn ang="0">
                      <a:pos x="466" y="363"/>
                    </a:cxn>
                    <a:cxn ang="0">
                      <a:pos x="458" y="419"/>
                    </a:cxn>
                    <a:cxn ang="0">
                      <a:pos x="537" y="419"/>
                    </a:cxn>
                    <a:cxn ang="0">
                      <a:pos x="585" y="459"/>
                    </a:cxn>
                    <a:cxn ang="0">
                      <a:pos x="592" y="545"/>
                    </a:cxn>
                    <a:cxn ang="0">
                      <a:pos x="506" y="641"/>
                    </a:cxn>
                    <a:cxn ang="0">
                      <a:pos x="364" y="672"/>
                    </a:cxn>
                    <a:cxn ang="0">
                      <a:pos x="331" y="720"/>
                    </a:cxn>
                    <a:cxn ang="0">
                      <a:pos x="388" y="775"/>
                    </a:cxn>
                    <a:cxn ang="0">
                      <a:pos x="506" y="744"/>
                    </a:cxn>
                    <a:cxn ang="0">
                      <a:pos x="624" y="838"/>
                    </a:cxn>
                    <a:cxn ang="0">
                      <a:pos x="782" y="917"/>
                    </a:cxn>
                    <a:cxn ang="0">
                      <a:pos x="727" y="790"/>
                    </a:cxn>
                    <a:cxn ang="0">
                      <a:pos x="837" y="862"/>
                    </a:cxn>
                    <a:cxn ang="0">
                      <a:pos x="870" y="783"/>
                    </a:cxn>
                    <a:cxn ang="0">
                      <a:pos x="846" y="687"/>
                    </a:cxn>
                    <a:cxn ang="0">
                      <a:pos x="767" y="672"/>
                    </a:cxn>
                    <a:cxn ang="0">
                      <a:pos x="774" y="577"/>
                    </a:cxn>
                    <a:cxn ang="0">
                      <a:pos x="813" y="569"/>
                    </a:cxn>
                    <a:cxn ang="0">
                      <a:pos x="940" y="696"/>
                    </a:cxn>
                    <a:cxn ang="0">
                      <a:pos x="988" y="617"/>
                    </a:cxn>
                    <a:cxn ang="0">
                      <a:pos x="1019" y="562"/>
                    </a:cxn>
                    <a:cxn ang="0">
                      <a:pos x="940" y="507"/>
                    </a:cxn>
                    <a:cxn ang="0">
                      <a:pos x="854" y="483"/>
                    </a:cxn>
                    <a:cxn ang="0">
                      <a:pos x="791" y="396"/>
                    </a:cxn>
                    <a:cxn ang="0">
                      <a:pos x="837" y="341"/>
                    </a:cxn>
                    <a:cxn ang="0">
                      <a:pos x="798" y="269"/>
                    </a:cxn>
                    <a:cxn ang="0">
                      <a:pos x="672" y="214"/>
                    </a:cxn>
                    <a:cxn ang="0">
                      <a:pos x="592" y="174"/>
                    </a:cxn>
                    <a:cxn ang="0">
                      <a:pos x="530" y="71"/>
                    </a:cxn>
                    <a:cxn ang="0">
                      <a:pos x="371" y="87"/>
                    </a:cxn>
                    <a:cxn ang="0">
                      <a:pos x="324" y="150"/>
                    </a:cxn>
                    <a:cxn ang="0">
                      <a:pos x="348" y="8"/>
                    </a:cxn>
                    <a:cxn ang="0">
                      <a:pos x="237" y="0"/>
                    </a:cxn>
                    <a:cxn ang="0">
                      <a:pos x="182" y="71"/>
                    </a:cxn>
                    <a:cxn ang="0">
                      <a:pos x="174" y="127"/>
                    </a:cxn>
                    <a:cxn ang="0">
                      <a:pos x="119" y="119"/>
                    </a:cxn>
                    <a:cxn ang="0">
                      <a:pos x="151" y="0"/>
                    </a:cxn>
                  </a:cxnLst>
                  <a:rect l="0" t="0" r="r" b="b"/>
                  <a:pathLst>
                    <a:path w="1019" h="917">
                      <a:moveTo>
                        <a:pt x="151" y="0"/>
                      </a:moveTo>
                      <a:lnTo>
                        <a:pt x="55" y="32"/>
                      </a:lnTo>
                      <a:lnTo>
                        <a:pt x="0" y="127"/>
                      </a:lnTo>
                      <a:lnTo>
                        <a:pt x="7" y="214"/>
                      </a:lnTo>
                      <a:lnTo>
                        <a:pt x="79" y="245"/>
                      </a:lnTo>
                      <a:lnTo>
                        <a:pt x="48" y="277"/>
                      </a:lnTo>
                      <a:lnTo>
                        <a:pt x="63" y="308"/>
                      </a:lnTo>
                      <a:lnTo>
                        <a:pt x="213" y="284"/>
                      </a:lnTo>
                      <a:lnTo>
                        <a:pt x="309" y="332"/>
                      </a:lnTo>
                      <a:lnTo>
                        <a:pt x="379" y="284"/>
                      </a:lnTo>
                      <a:lnTo>
                        <a:pt x="466" y="363"/>
                      </a:lnTo>
                      <a:lnTo>
                        <a:pt x="458" y="419"/>
                      </a:lnTo>
                      <a:lnTo>
                        <a:pt x="537" y="419"/>
                      </a:lnTo>
                      <a:lnTo>
                        <a:pt x="585" y="459"/>
                      </a:lnTo>
                      <a:lnTo>
                        <a:pt x="592" y="545"/>
                      </a:lnTo>
                      <a:lnTo>
                        <a:pt x="506" y="641"/>
                      </a:lnTo>
                      <a:lnTo>
                        <a:pt x="364" y="672"/>
                      </a:lnTo>
                      <a:lnTo>
                        <a:pt x="331" y="720"/>
                      </a:lnTo>
                      <a:lnTo>
                        <a:pt x="388" y="775"/>
                      </a:lnTo>
                      <a:lnTo>
                        <a:pt x="506" y="744"/>
                      </a:lnTo>
                      <a:lnTo>
                        <a:pt x="624" y="838"/>
                      </a:lnTo>
                      <a:lnTo>
                        <a:pt x="782" y="917"/>
                      </a:lnTo>
                      <a:lnTo>
                        <a:pt x="727" y="790"/>
                      </a:lnTo>
                      <a:lnTo>
                        <a:pt x="837" y="862"/>
                      </a:lnTo>
                      <a:lnTo>
                        <a:pt x="870" y="783"/>
                      </a:lnTo>
                      <a:lnTo>
                        <a:pt x="846" y="687"/>
                      </a:lnTo>
                      <a:lnTo>
                        <a:pt x="767" y="672"/>
                      </a:lnTo>
                      <a:lnTo>
                        <a:pt x="774" y="577"/>
                      </a:lnTo>
                      <a:lnTo>
                        <a:pt x="813" y="569"/>
                      </a:lnTo>
                      <a:lnTo>
                        <a:pt x="940" y="696"/>
                      </a:lnTo>
                      <a:lnTo>
                        <a:pt x="988" y="617"/>
                      </a:lnTo>
                      <a:lnTo>
                        <a:pt x="1019" y="562"/>
                      </a:lnTo>
                      <a:lnTo>
                        <a:pt x="940" y="507"/>
                      </a:lnTo>
                      <a:lnTo>
                        <a:pt x="854" y="483"/>
                      </a:lnTo>
                      <a:lnTo>
                        <a:pt x="791" y="396"/>
                      </a:lnTo>
                      <a:lnTo>
                        <a:pt x="837" y="341"/>
                      </a:lnTo>
                      <a:lnTo>
                        <a:pt x="798" y="269"/>
                      </a:lnTo>
                      <a:lnTo>
                        <a:pt x="672" y="214"/>
                      </a:lnTo>
                      <a:lnTo>
                        <a:pt x="592" y="174"/>
                      </a:lnTo>
                      <a:lnTo>
                        <a:pt x="530" y="71"/>
                      </a:lnTo>
                      <a:lnTo>
                        <a:pt x="371" y="87"/>
                      </a:lnTo>
                      <a:lnTo>
                        <a:pt x="324" y="150"/>
                      </a:lnTo>
                      <a:lnTo>
                        <a:pt x="348" y="8"/>
                      </a:lnTo>
                      <a:lnTo>
                        <a:pt x="237" y="0"/>
                      </a:lnTo>
                      <a:lnTo>
                        <a:pt x="182" y="71"/>
                      </a:lnTo>
                      <a:lnTo>
                        <a:pt x="174" y="127"/>
                      </a:lnTo>
                      <a:lnTo>
                        <a:pt x="119" y="119"/>
                      </a:lnTo>
                      <a:lnTo>
                        <a:pt x="151" y="0"/>
                      </a:lnTo>
                      <a:close/>
                    </a:path>
                  </a:pathLst>
                </a:custGeom>
                <a:solidFill>
                  <a:srgbClr val="00B05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86" name="Freeform 112"/>
                <p:cNvSpPr>
                  <a:spLocks/>
                </p:cNvSpPr>
                <p:nvPr/>
              </p:nvSpPr>
              <p:spPr bwMode="auto">
                <a:xfrm>
                  <a:off x="1574" y="1441"/>
                  <a:ext cx="26" cy="31"/>
                </a:xfrm>
                <a:custGeom>
                  <a:avLst/>
                  <a:gdLst/>
                  <a:ahLst/>
                  <a:cxnLst>
                    <a:cxn ang="0">
                      <a:pos x="7" y="93"/>
                    </a:cxn>
                    <a:cxn ang="0">
                      <a:pos x="7" y="93"/>
                    </a:cxn>
                    <a:cxn ang="0">
                      <a:pos x="5" y="93"/>
                    </a:cxn>
                    <a:cxn ang="0">
                      <a:pos x="2" y="92"/>
                    </a:cxn>
                    <a:cxn ang="0">
                      <a:pos x="1" y="90"/>
                    </a:cxn>
                    <a:cxn ang="0">
                      <a:pos x="0" y="88"/>
                    </a:cxn>
                    <a:cxn ang="0">
                      <a:pos x="0" y="82"/>
                    </a:cxn>
                    <a:cxn ang="0">
                      <a:pos x="2" y="74"/>
                    </a:cxn>
                    <a:cxn ang="0">
                      <a:pos x="8" y="56"/>
                    </a:cxn>
                    <a:cxn ang="0">
                      <a:pos x="11" y="48"/>
                    </a:cxn>
                    <a:cxn ang="0">
                      <a:pos x="11" y="39"/>
                    </a:cxn>
                    <a:cxn ang="0">
                      <a:pos x="11" y="39"/>
                    </a:cxn>
                    <a:cxn ang="0">
                      <a:pos x="12" y="31"/>
                    </a:cxn>
                    <a:cxn ang="0">
                      <a:pos x="13" y="24"/>
                    </a:cxn>
                    <a:cxn ang="0">
                      <a:pos x="17" y="17"/>
                    </a:cxn>
                    <a:cxn ang="0">
                      <a:pos x="21" y="11"/>
                    </a:cxn>
                    <a:cxn ang="0">
                      <a:pos x="26" y="6"/>
                    </a:cxn>
                    <a:cxn ang="0">
                      <a:pos x="32" y="2"/>
                    </a:cxn>
                    <a:cxn ang="0">
                      <a:pos x="38" y="1"/>
                    </a:cxn>
                    <a:cxn ang="0">
                      <a:pos x="45" y="0"/>
                    </a:cxn>
                    <a:cxn ang="0">
                      <a:pos x="45" y="0"/>
                    </a:cxn>
                    <a:cxn ang="0">
                      <a:pos x="51" y="1"/>
                    </a:cxn>
                    <a:cxn ang="0">
                      <a:pos x="57" y="2"/>
                    </a:cxn>
                    <a:cxn ang="0">
                      <a:pos x="64" y="6"/>
                    </a:cxn>
                    <a:cxn ang="0">
                      <a:pos x="69" y="11"/>
                    </a:cxn>
                    <a:cxn ang="0">
                      <a:pos x="72" y="17"/>
                    </a:cxn>
                    <a:cxn ang="0">
                      <a:pos x="76" y="24"/>
                    </a:cxn>
                    <a:cxn ang="0">
                      <a:pos x="77" y="31"/>
                    </a:cxn>
                    <a:cxn ang="0">
                      <a:pos x="79" y="39"/>
                    </a:cxn>
                    <a:cxn ang="0">
                      <a:pos x="79" y="39"/>
                    </a:cxn>
                    <a:cxn ang="0">
                      <a:pos x="77" y="43"/>
                    </a:cxn>
                    <a:cxn ang="0">
                      <a:pos x="76" y="48"/>
                    </a:cxn>
                    <a:cxn ang="0">
                      <a:pos x="70" y="56"/>
                    </a:cxn>
                    <a:cxn ang="0">
                      <a:pos x="61" y="65"/>
                    </a:cxn>
                    <a:cxn ang="0">
                      <a:pos x="50" y="74"/>
                    </a:cxn>
                    <a:cxn ang="0">
                      <a:pos x="37" y="82"/>
                    </a:cxn>
                    <a:cxn ang="0">
                      <a:pos x="26" y="88"/>
                    </a:cxn>
                    <a:cxn ang="0">
                      <a:pos x="16" y="92"/>
                    </a:cxn>
                    <a:cxn ang="0">
                      <a:pos x="7" y="93"/>
                    </a:cxn>
                    <a:cxn ang="0">
                      <a:pos x="7" y="93"/>
                    </a:cxn>
                  </a:cxnLst>
                  <a:rect l="0" t="0" r="r" b="b"/>
                  <a:pathLst>
                    <a:path w="79" h="93">
                      <a:moveTo>
                        <a:pt x="7" y="93"/>
                      </a:moveTo>
                      <a:lnTo>
                        <a:pt x="7" y="93"/>
                      </a:lnTo>
                      <a:lnTo>
                        <a:pt x="5" y="93"/>
                      </a:lnTo>
                      <a:lnTo>
                        <a:pt x="2" y="92"/>
                      </a:lnTo>
                      <a:lnTo>
                        <a:pt x="1" y="90"/>
                      </a:lnTo>
                      <a:lnTo>
                        <a:pt x="0" y="88"/>
                      </a:lnTo>
                      <a:lnTo>
                        <a:pt x="0" y="82"/>
                      </a:lnTo>
                      <a:lnTo>
                        <a:pt x="2" y="74"/>
                      </a:lnTo>
                      <a:lnTo>
                        <a:pt x="8" y="56"/>
                      </a:lnTo>
                      <a:lnTo>
                        <a:pt x="11" y="48"/>
                      </a:lnTo>
                      <a:lnTo>
                        <a:pt x="11" y="39"/>
                      </a:lnTo>
                      <a:lnTo>
                        <a:pt x="11" y="39"/>
                      </a:lnTo>
                      <a:lnTo>
                        <a:pt x="12" y="31"/>
                      </a:lnTo>
                      <a:lnTo>
                        <a:pt x="13" y="24"/>
                      </a:lnTo>
                      <a:lnTo>
                        <a:pt x="17" y="17"/>
                      </a:lnTo>
                      <a:lnTo>
                        <a:pt x="21" y="11"/>
                      </a:lnTo>
                      <a:lnTo>
                        <a:pt x="26" y="6"/>
                      </a:lnTo>
                      <a:lnTo>
                        <a:pt x="32" y="2"/>
                      </a:lnTo>
                      <a:lnTo>
                        <a:pt x="38" y="1"/>
                      </a:lnTo>
                      <a:lnTo>
                        <a:pt x="45" y="0"/>
                      </a:lnTo>
                      <a:lnTo>
                        <a:pt x="45" y="0"/>
                      </a:lnTo>
                      <a:lnTo>
                        <a:pt x="51" y="1"/>
                      </a:lnTo>
                      <a:lnTo>
                        <a:pt x="57" y="2"/>
                      </a:lnTo>
                      <a:lnTo>
                        <a:pt x="64" y="6"/>
                      </a:lnTo>
                      <a:lnTo>
                        <a:pt x="69" y="11"/>
                      </a:lnTo>
                      <a:lnTo>
                        <a:pt x="72" y="17"/>
                      </a:lnTo>
                      <a:lnTo>
                        <a:pt x="76" y="24"/>
                      </a:lnTo>
                      <a:lnTo>
                        <a:pt x="77" y="31"/>
                      </a:lnTo>
                      <a:lnTo>
                        <a:pt x="79" y="39"/>
                      </a:lnTo>
                      <a:lnTo>
                        <a:pt x="79" y="39"/>
                      </a:lnTo>
                      <a:lnTo>
                        <a:pt x="77" y="43"/>
                      </a:lnTo>
                      <a:lnTo>
                        <a:pt x="76" y="48"/>
                      </a:lnTo>
                      <a:lnTo>
                        <a:pt x="70" y="56"/>
                      </a:lnTo>
                      <a:lnTo>
                        <a:pt x="61" y="65"/>
                      </a:lnTo>
                      <a:lnTo>
                        <a:pt x="50" y="74"/>
                      </a:lnTo>
                      <a:lnTo>
                        <a:pt x="37" y="82"/>
                      </a:lnTo>
                      <a:lnTo>
                        <a:pt x="26" y="88"/>
                      </a:lnTo>
                      <a:lnTo>
                        <a:pt x="16" y="92"/>
                      </a:lnTo>
                      <a:lnTo>
                        <a:pt x="7" y="93"/>
                      </a:lnTo>
                      <a:lnTo>
                        <a:pt x="7" y="93"/>
                      </a:lnTo>
                      <a:close/>
                    </a:path>
                  </a:pathLst>
                </a:custGeom>
                <a:solidFill>
                  <a:srgbClr val="00B05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87" name="Freeform 113"/>
                <p:cNvSpPr>
                  <a:spLocks/>
                </p:cNvSpPr>
                <p:nvPr/>
              </p:nvSpPr>
              <p:spPr bwMode="auto">
                <a:xfrm>
                  <a:off x="1558" y="1399"/>
                  <a:ext cx="14" cy="29"/>
                </a:xfrm>
                <a:custGeom>
                  <a:avLst/>
                  <a:gdLst/>
                  <a:ahLst/>
                  <a:cxnLst>
                    <a:cxn ang="0">
                      <a:pos x="21" y="89"/>
                    </a:cxn>
                    <a:cxn ang="0">
                      <a:pos x="21" y="89"/>
                    </a:cxn>
                    <a:cxn ang="0">
                      <a:pos x="17" y="88"/>
                    </a:cxn>
                    <a:cxn ang="0">
                      <a:pos x="12" y="85"/>
                    </a:cxn>
                    <a:cxn ang="0">
                      <a:pos x="9" y="81"/>
                    </a:cxn>
                    <a:cxn ang="0">
                      <a:pos x="6" y="76"/>
                    </a:cxn>
                    <a:cxn ang="0">
                      <a:pos x="4" y="69"/>
                    </a:cxn>
                    <a:cxn ang="0">
                      <a:pos x="1" y="61"/>
                    </a:cxn>
                    <a:cxn ang="0">
                      <a:pos x="0" y="54"/>
                    </a:cxn>
                    <a:cxn ang="0">
                      <a:pos x="0" y="45"/>
                    </a:cxn>
                    <a:cxn ang="0">
                      <a:pos x="0" y="45"/>
                    </a:cxn>
                    <a:cxn ang="0">
                      <a:pos x="0" y="35"/>
                    </a:cxn>
                    <a:cxn ang="0">
                      <a:pos x="1" y="27"/>
                    </a:cxn>
                    <a:cxn ang="0">
                      <a:pos x="4" y="20"/>
                    </a:cxn>
                    <a:cxn ang="0">
                      <a:pos x="6" y="12"/>
                    </a:cxn>
                    <a:cxn ang="0">
                      <a:pos x="9" y="7"/>
                    </a:cxn>
                    <a:cxn ang="0">
                      <a:pos x="12" y="4"/>
                    </a:cxn>
                    <a:cxn ang="0">
                      <a:pos x="17" y="1"/>
                    </a:cxn>
                    <a:cxn ang="0">
                      <a:pos x="21" y="0"/>
                    </a:cxn>
                    <a:cxn ang="0">
                      <a:pos x="21" y="0"/>
                    </a:cxn>
                    <a:cxn ang="0">
                      <a:pos x="26" y="1"/>
                    </a:cxn>
                    <a:cxn ang="0">
                      <a:pos x="30" y="4"/>
                    </a:cxn>
                    <a:cxn ang="0">
                      <a:pos x="34" y="7"/>
                    </a:cxn>
                    <a:cxn ang="0">
                      <a:pos x="37" y="12"/>
                    </a:cxn>
                    <a:cxn ang="0">
                      <a:pos x="40" y="20"/>
                    </a:cxn>
                    <a:cxn ang="0">
                      <a:pos x="42" y="27"/>
                    </a:cxn>
                    <a:cxn ang="0">
                      <a:pos x="44" y="35"/>
                    </a:cxn>
                    <a:cxn ang="0">
                      <a:pos x="44" y="45"/>
                    </a:cxn>
                    <a:cxn ang="0">
                      <a:pos x="44" y="45"/>
                    </a:cxn>
                    <a:cxn ang="0">
                      <a:pos x="44" y="54"/>
                    </a:cxn>
                    <a:cxn ang="0">
                      <a:pos x="42" y="61"/>
                    </a:cxn>
                    <a:cxn ang="0">
                      <a:pos x="40" y="69"/>
                    </a:cxn>
                    <a:cxn ang="0">
                      <a:pos x="37" y="76"/>
                    </a:cxn>
                    <a:cxn ang="0">
                      <a:pos x="34" y="81"/>
                    </a:cxn>
                    <a:cxn ang="0">
                      <a:pos x="30" y="85"/>
                    </a:cxn>
                    <a:cxn ang="0">
                      <a:pos x="26" y="88"/>
                    </a:cxn>
                    <a:cxn ang="0">
                      <a:pos x="21" y="89"/>
                    </a:cxn>
                    <a:cxn ang="0">
                      <a:pos x="21" y="89"/>
                    </a:cxn>
                  </a:cxnLst>
                  <a:rect l="0" t="0" r="r" b="b"/>
                  <a:pathLst>
                    <a:path w="44" h="89">
                      <a:moveTo>
                        <a:pt x="21" y="89"/>
                      </a:moveTo>
                      <a:lnTo>
                        <a:pt x="21" y="89"/>
                      </a:lnTo>
                      <a:lnTo>
                        <a:pt x="17" y="88"/>
                      </a:lnTo>
                      <a:lnTo>
                        <a:pt x="12" y="85"/>
                      </a:lnTo>
                      <a:lnTo>
                        <a:pt x="9" y="81"/>
                      </a:lnTo>
                      <a:lnTo>
                        <a:pt x="6" y="76"/>
                      </a:lnTo>
                      <a:lnTo>
                        <a:pt x="4" y="69"/>
                      </a:lnTo>
                      <a:lnTo>
                        <a:pt x="1" y="61"/>
                      </a:lnTo>
                      <a:lnTo>
                        <a:pt x="0" y="54"/>
                      </a:lnTo>
                      <a:lnTo>
                        <a:pt x="0" y="45"/>
                      </a:lnTo>
                      <a:lnTo>
                        <a:pt x="0" y="45"/>
                      </a:lnTo>
                      <a:lnTo>
                        <a:pt x="0" y="35"/>
                      </a:lnTo>
                      <a:lnTo>
                        <a:pt x="1" y="27"/>
                      </a:lnTo>
                      <a:lnTo>
                        <a:pt x="4" y="20"/>
                      </a:lnTo>
                      <a:lnTo>
                        <a:pt x="6" y="12"/>
                      </a:lnTo>
                      <a:lnTo>
                        <a:pt x="9" y="7"/>
                      </a:lnTo>
                      <a:lnTo>
                        <a:pt x="12" y="4"/>
                      </a:lnTo>
                      <a:lnTo>
                        <a:pt x="17" y="1"/>
                      </a:lnTo>
                      <a:lnTo>
                        <a:pt x="21" y="0"/>
                      </a:lnTo>
                      <a:lnTo>
                        <a:pt x="21" y="0"/>
                      </a:lnTo>
                      <a:lnTo>
                        <a:pt x="26" y="1"/>
                      </a:lnTo>
                      <a:lnTo>
                        <a:pt x="30" y="4"/>
                      </a:lnTo>
                      <a:lnTo>
                        <a:pt x="34" y="7"/>
                      </a:lnTo>
                      <a:lnTo>
                        <a:pt x="37" y="12"/>
                      </a:lnTo>
                      <a:lnTo>
                        <a:pt x="40" y="20"/>
                      </a:lnTo>
                      <a:lnTo>
                        <a:pt x="42" y="27"/>
                      </a:lnTo>
                      <a:lnTo>
                        <a:pt x="44" y="35"/>
                      </a:lnTo>
                      <a:lnTo>
                        <a:pt x="44" y="45"/>
                      </a:lnTo>
                      <a:lnTo>
                        <a:pt x="44" y="45"/>
                      </a:lnTo>
                      <a:lnTo>
                        <a:pt x="44" y="54"/>
                      </a:lnTo>
                      <a:lnTo>
                        <a:pt x="42" y="61"/>
                      </a:lnTo>
                      <a:lnTo>
                        <a:pt x="40" y="69"/>
                      </a:lnTo>
                      <a:lnTo>
                        <a:pt x="37" y="76"/>
                      </a:lnTo>
                      <a:lnTo>
                        <a:pt x="34" y="81"/>
                      </a:lnTo>
                      <a:lnTo>
                        <a:pt x="30" y="85"/>
                      </a:lnTo>
                      <a:lnTo>
                        <a:pt x="26" y="88"/>
                      </a:lnTo>
                      <a:lnTo>
                        <a:pt x="21" y="89"/>
                      </a:lnTo>
                      <a:lnTo>
                        <a:pt x="21" y="89"/>
                      </a:lnTo>
                      <a:close/>
                    </a:path>
                  </a:pathLst>
                </a:custGeom>
                <a:solidFill>
                  <a:srgbClr val="00B05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88" name="Freeform 114"/>
                <p:cNvSpPr>
                  <a:spLocks/>
                </p:cNvSpPr>
                <p:nvPr/>
              </p:nvSpPr>
              <p:spPr bwMode="auto">
                <a:xfrm>
                  <a:off x="1441" y="1511"/>
                  <a:ext cx="61" cy="53"/>
                </a:xfrm>
                <a:custGeom>
                  <a:avLst/>
                  <a:gdLst/>
                  <a:ahLst/>
                  <a:cxnLst>
                    <a:cxn ang="0">
                      <a:pos x="78" y="0"/>
                    </a:cxn>
                    <a:cxn ang="0">
                      <a:pos x="157" y="24"/>
                    </a:cxn>
                    <a:cxn ang="0">
                      <a:pos x="181" y="72"/>
                    </a:cxn>
                    <a:cxn ang="0">
                      <a:pos x="118" y="96"/>
                    </a:cxn>
                    <a:cxn ang="0">
                      <a:pos x="46" y="159"/>
                    </a:cxn>
                    <a:cxn ang="0">
                      <a:pos x="0" y="96"/>
                    </a:cxn>
                    <a:cxn ang="0">
                      <a:pos x="7" y="33"/>
                    </a:cxn>
                    <a:cxn ang="0">
                      <a:pos x="78" y="0"/>
                    </a:cxn>
                  </a:cxnLst>
                  <a:rect l="0" t="0" r="r" b="b"/>
                  <a:pathLst>
                    <a:path w="181" h="159">
                      <a:moveTo>
                        <a:pt x="78" y="0"/>
                      </a:moveTo>
                      <a:lnTo>
                        <a:pt x="157" y="24"/>
                      </a:lnTo>
                      <a:lnTo>
                        <a:pt x="181" y="72"/>
                      </a:lnTo>
                      <a:lnTo>
                        <a:pt x="118" y="96"/>
                      </a:lnTo>
                      <a:lnTo>
                        <a:pt x="46" y="159"/>
                      </a:lnTo>
                      <a:lnTo>
                        <a:pt x="0" y="96"/>
                      </a:lnTo>
                      <a:lnTo>
                        <a:pt x="7" y="33"/>
                      </a:lnTo>
                      <a:lnTo>
                        <a:pt x="78" y="0"/>
                      </a:lnTo>
                      <a:close/>
                    </a:path>
                  </a:pathLst>
                </a:custGeom>
                <a:solidFill>
                  <a:srgbClr val="00B05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89" name="Freeform 115"/>
                <p:cNvSpPr>
                  <a:spLocks/>
                </p:cNvSpPr>
                <p:nvPr/>
              </p:nvSpPr>
              <p:spPr bwMode="auto">
                <a:xfrm>
                  <a:off x="1283" y="1205"/>
                  <a:ext cx="74" cy="48"/>
                </a:xfrm>
                <a:custGeom>
                  <a:avLst/>
                  <a:gdLst/>
                  <a:ahLst/>
                  <a:cxnLst>
                    <a:cxn ang="0">
                      <a:pos x="94" y="55"/>
                    </a:cxn>
                    <a:cxn ang="0">
                      <a:pos x="158" y="16"/>
                    </a:cxn>
                    <a:cxn ang="0">
                      <a:pos x="221" y="24"/>
                    </a:cxn>
                    <a:cxn ang="0">
                      <a:pos x="214" y="119"/>
                    </a:cxn>
                    <a:cxn ang="0">
                      <a:pos x="79" y="143"/>
                    </a:cxn>
                    <a:cxn ang="0">
                      <a:pos x="39" y="95"/>
                    </a:cxn>
                    <a:cxn ang="0">
                      <a:pos x="0" y="31"/>
                    </a:cxn>
                    <a:cxn ang="0">
                      <a:pos x="32" y="0"/>
                    </a:cxn>
                    <a:cxn ang="0">
                      <a:pos x="71" y="47"/>
                    </a:cxn>
                    <a:cxn ang="0">
                      <a:pos x="94" y="55"/>
                    </a:cxn>
                  </a:cxnLst>
                  <a:rect l="0" t="0" r="r" b="b"/>
                  <a:pathLst>
                    <a:path w="221" h="143">
                      <a:moveTo>
                        <a:pt x="94" y="55"/>
                      </a:moveTo>
                      <a:lnTo>
                        <a:pt x="158" y="16"/>
                      </a:lnTo>
                      <a:lnTo>
                        <a:pt x="221" y="24"/>
                      </a:lnTo>
                      <a:lnTo>
                        <a:pt x="214" y="119"/>
                      </a:lnTo>
                      <a:lnTo>
                        <a:pt x="79" y="143"/>
                      </a:lnTo>
                      <a:lnTo>
                        <a:pt x="39" y="95"/>
                      </a:lnTo>
                      <a:lnTo>
                        <a:pt x="0" y="31"/>
                      </a:lnTo>
                      <a:lnTo>
                        <a:pt x="32" y="0"/>
                      </a:lnTo>
                      <a:lnTo>
                        <a:pt x="71" y="47"/>
                      </a:lnTo>
                      <a:lnTo>
                        <a:pt x="94" y="55"/>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90" name="Freeform 116"/>
                <p:cNvSpPr>
                  <a:spLocks/>
                </p:cNvSpPr>
                <p:nvPr/>
              </p:nvSpPr>
              <p:spPr bwMode="auto">
                <a:xfrm>
                  <a:off x="1283" y="1205"/>
                  <a:ext cx="74" cy="48"/>
                </a:xfrm>
                <a:custGeom>
                  <a:avLst/>
                  <a:gdLst/>
                  <a:ahLst/>
                  <a:cxnLst>
                    <a:cxn ang="0">
                      <a:pos x="94" y="55"/>
                    </a:cxn>
                    <a:cxn ang="0">
                      <a:pos x="158" y="16"/>
                    </a:cxn>
                    <a:cxn ang="0">
                      <a:pos x="221" y="24"/>
                    </a:cxn>
                    <a:cxn ang="0">
                      <a:pos x="214" y="119"/>
                    </a:cxn>
                    <a:cxn ang="0">
                      <a:pos x="79" y="143"/>
                    </a:cxn>
                    <a:cxn ang="0">
                      <a:pos x="39" y="95"/>
                    </a:cxn>
                    <a:cxn ang="0">
                      <a:pos x="0" y="31"/>
                    </a:cxn>
                    <a:cxn ang="0">
                      <a:pos x="32" y="0"/>
                    </a:cxn>
                    <a:cxn ang="0">
                      <a:pos x="71" y="47"/>
                    </a:cxn>
                  </a:cxnLst>
                  <a:rect l="0" t="0" r="r" b="b"/>
                  <a:pathLst>
                    <a:path w="221" h="143">
                      <a:moveTo>
                        <a:pt x="94" y="55"/>
                      </a:moveTo>
                      <a:lnTo>
                        <a:pt x="158" y="16"/>
                      </a:lnTo>
                      <a:lnTo>
                        <a:pt x="221" y="24"/>
                      </a:lnTo>
                      <a:lnTo>
                        <a:pt x="214" y="119"/>
                      </a:lnTo>
                      <a:lnTo>
                        <a:pt x="79" y="143"/>
                      </a:lnTo>
                      <a:lnTo>
                        <a:pt x="39" y="95"/>
                      </a:lnTo>
                      <a:lnTo>
                        <a:pt x="0" y="31"/>
                      </a:lnTo>
                      <a:lnTo>
                        <a:pt x="32" y="0"/>
                      </a:lnTo>
                      <a:lnTo>
                        <a:pt x="71" y="47"/>
                      </a:lnTo>
                    </a:path>
                  </a:pathLst>
                </a:custGeom>
                <a:solidFill>
                  <a:srgbClr val="00B05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91" name="Freeform 117"/>
                <p:cNvSpPr>
                  <a:spLocks/>
                </p:cNvSpPr>
                <p:nvPr/>
              </p:nvSpPr>
              <p:spPr bwMode="auto">
                <a:xfrm>
                  <a:off x="1378" y="1140"/>
                  <a:ext cx="37" cy="39"/>
                </a:xfrm>
                <a:custGeom>
                  <a:avLst/>
                  <a:gdLst/>
                  <a:ahLst/>
                  <a:cxnLst>
                    <a:cxn ang="0">
                      <a:pos x="0" y="23"/>
                    </a:cxn>
                    <a:cxn ang="0">
                      <a:pos x="0" y="79"/>
                    </a:cxn>
                    <a:cxn ang="0">
                      <a:pos x="40" y="118"/>
                    </a:cxn>
                    <a:cxn ang="0">
                      <a:pos x="88" y="110"/>
                    </a:cxn>
                    <a:cxn ang="0">
                      <a:pos x="112" y="55"/>
                    </a:cxn>
                    <a:cxn ang="0">
                      <a:pos x="72" y="0"/>
                    </a:cxn>
                    <a:cxn ang="0">
                      <a:pos x="0" y="23"/>
                    </a:cxn>
                  </a:cxnLst>
                  <a:rect l="0" t="0" r="r" b="b"/>
                  <a:pathLst>
                    <a:path w="112" h="118">
                      <a:moveTo>
                        <a:pt x="0" y="23"/>
                      </a:moveTo>
                      <a:lnTo>
                        <a:pt x="0" y="79"/>
                      </a:lnTo>
                      <a:lnTo>
                        <a:pt x="40" y="118"/>
                      </a:lnTo>
                      <a:lnTo>
                        <a:pt x="88" y="110"/>
                      </a:lnTo>
                      <a:lnTo>
                        <a:pt x="112" y="55"/>
                      </a:lnTo>
                      <a:lnTo>
                        <a:pt x="72" y="0"/>
                      </a:lnTo>
                      <a:lnTo>
                        <a:pt x="0" y="23"/>
                      </a:lnTo>
                      <a:close/>
                    </a:path>
                  </a:pathLst>
                </a:custGeom>
                <a:solidFill>
                  <a:srgbClr val="00B05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92" name="Freeform 118"/>
                <p:cNvSpPr>
                  <a:spLocks/>
                </p:cNvSpPr>
                <p:nvPr/>
              </p:nvSpPr>
              <p:spPr bwMode="auto">
                <a:xfrm>
                  <a:off x="1370" y="1100"/>
                  <a:ext cx="26" cy="21"/>
                </a:xfrm>
                <a:custGeom>
                  <a:avLst/>
                  <a:gdLst/>
                  <a:ahLst/>
                  <a:cxnLst>
                    <a:cxn ang="0">
                      <a:pos x="8" y="0"/>
                    </a:cxn>
                    <a:cxn ang="0">
                      <a:pos x="0" y="64"/>
                    </a:cxn>
                    <a:cxn ang="0">
                      <a:pos x="63" y="64"/>
                    </a:cxn>
                    <a:cxn ang="0">
                      <a:pos x="78" y="17"/>
                    </a:cxn>
                    <a:cxn ang="0">
                      <a:pos x="8" y="0"/>
                    </a:cxn>
                  </a:cxnLst>
                  <a:rect l="0" t="0" r="r" b="b"/>
                  <a:pathLst>
                    <a:path w="78" h="64">
                      <a:moveTo>
                        <a:pt x="8" y="0"/>
                      </a:moveTo>
                      <a:lnTo>
                        <a:pt x="0" y="64"/>
                      </a:lnTo>
                      <a:lnTo>
                        <a:pt x="63" y="64"/>
                      </a:lnTo>
                      <a:lnTo>
                        <a:pt x="78" y="17"/>
                      </a:lnTo>
                      <a:lnTo>
                        <a:pt x="8" y="0"/>
                      </a:lnTo>
                      <a:close/>
                    </a:path>
                  </a:pathLst>
                </a:custGeom>
                <a:solidFill>
                  <a:srgbClr val="00B05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93" name="Freeform 119"/>
                <p:cNvSpPr>
                  <a:spLocks/>
                </p:cNvSpPr>
                <p:nvPr/>
              </p:nvSpPr>
              <p:spPr bwMode="auto">
                <a:xfrm>
                  <a:off x="1425" y="1066"/>
                  <a:ext cx="87" cy="92"/>
                </a:xfrm>
                <a:custGeom>
                  <a:avLst/>
                  <a:gdLst/>
                  <a:ahLst/>
                  <a:cxnLst>
                    <a:cxn ang="0">
                      <a:pos x="87" y="0"/>
                    </a:cxn>
                    <a:cxn ang="0">
                      <a:pos x="48" y="55"/>
                    </a:cxn>
                    <a:cxn ang="0">
                      <a:pos x="0" y="110"/>
                    </a:cxn>
                    <a:cxn ang="0">
                      <a:pos x="8" y="173"/>
                    </a:cxn>
                    <a:cxn ang="0">
                      <a:pos x="63" y="173"/>
                    </a:cxn>
                    <a:cxn ang="0">
                      <a:pos x="55" y="213"/>
                    </a:cxn>
                    <a:cxn ang="0">
                      <a:pos x="70" y="259"/>
                    </a:cxn>
                    <a:cxn ang="0">
                      <a:pos x="214" y="276"/>
                    </a:cxn>
                    <a:cxn ang="0">
                      <a:pos x="252" y="221"/>
                    </a:cxn>
                    <a:cxn ang="0">
                      <a:pos x="260" y="134"/>
                    </a:cxn>
                    <a:cxn ang="0">
                      <a:pos x="205" y="62"/>
                    </a:cxn>
                    <a:cxn ang="0">
                      <a:pos x="87" y="0"/>
                    </a:cxn>
                  </a:cxnLst>
                  <a:rect l="0" t="0" r="r" b="b"/>
                  <a:pathLst>
                    <a:path w="260" h="276">
                      <a:moveTo>
                        <a:pt x="87" y="0"/>
                      </a:moveTo>
                      <a:lnTo>
                        <a:pt x="48" y="55"/>
                      </a:lnTo>
                      <a:lnTo>
                        <a:pt x="0" y="110"/>
                      </a:lnTo>
                      <a:lnTo>
                        <a:pt x="8" y="173"/>
                      </a:lnTo>
                      <a:lnTo>
                        <a:pt x="63" y="173"/>
                      </a:lnTo>
                      <a:lnTo>
                        <a:pt x="55" y="213"/>
                      </a:lnTo>
                      <a:lnTo>
                        <a:pt x="70" y="259"/>
                      </a:lnTo>
                      <a:lnTo>
                        <a:pt x="214" y="276"/>
                      </a:lnTo>
                      <a:lnTo>
                        <a:pt x="252" y="221"/>
                      </a:lnTo>
                      <a:lnTo>
                        <a:pt x="260" y="134"/>
                      </a:lnTo>
                      <a:lnTo>
                        <a:pt x="205" y="62"/>
                      </a:lnTo>
                      <a:lnTo>
                        <a:pt x="87" y="0"/>
                      </a:lnTo>
                      <a:close/>
                    </a:path>
                  </a:pathLst>
                </a:custGeom>
                <a:solidFill>
                  <a:srgbClr val="00B05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94" name="Freeform 120"/>
                <p:cNvSpPr>
                  <a:spLocks/>
                </p:cNvSpPr>
                <p:nvPr/>
              </p:nvSpPr>
              <p:spPr bwMode="auto">
                <a:xfrm>
                  <a:off x="1475" y="1013"/>
                  <a:ext cx="372" cy="211"/>
                </a:xfrm>
                <a:custGeom>
                  <a:avLst/>
                  <a:gdLst/>
                  <a:ahLst/>
                  <a:cxnLst>
                    <a:cxn ang="0">
                      <a:pos x="88" y="118"/>
                    </a:cxn>
                    <a:cxn ang="0">
                      <a:pos x="111" y="166"/>
                    </a:cxn>
                    <a:cxn ang="0">
                      <a:pos x="151" y="214"/>
                    </a:cxn>
                    <a:cxn ang="0">
                      <a:pos x="190" y="229"/>
                    </a:cxn>
                    <a:cxn ang="0">
                      <a:pos x="269" y="253"/>
                    </a:cxn>
                    <a:cxn ang="0">
                      <a:pos x="341" y="221"/>
                    </a:cxn>
                    <a:cxn ang="0">
                      <a:pos x="436" y="197"/>
                    </a:cxn>
                    <a:cxn ang="0">
                      <a:pos x="468" y="182"/>
                    </a:cxn>
                    <a:cxn ang="0">
                      <a:pos x="468" y="238"/>
                    </a:cxn>
                    <a:cxn ang="0">
                      <a:pos x="365" y="260"/>
                    </a:cxn>
                    <a:cxn ang="0">
                      <a:pos x="302" y="293"/>
                    </a:cxn>
                    <a:cxn ang="0">
                      <a:pos x="357" y="317"/>
                    </a:cxn>
                    <a:cxn ang="0">
                      <a:pos x="254" y="317"/>
                    </a:cxn>
                    <a:cxn ang="0">
                      <a:pos x="206" y="284"/>
                    </a:cxn>
                    <a:cxn ang="0">
                      <a:pos x="199" y="348"/>
                    </a:cxn>
                    <a:cxn ang="0">
                      <a:pos x="238" y="403"/>
                    </a:cxn>
                    <a:cxn ang="0">
                      <a:pos x="190" y="442"/>
                    </a:cxn>
                    <a:cxn ang="0">
                      <a:pos x="151" y="474"/>
                    </a:cxn>
                    <a:cxn ang="0">
                      <a:pos x="103" y="506"/>
                    </a:cxn>
                    <a:cxn ang="0">
                      <a:pos x="80" y="545"/>
                    </a:cxn>
                    <a:cxn ang="0">
                      <a:pos x="0" y="530"/>
                    </a:cxn>
                    <a:cxn ang="0">
                      <a:pos x="41" y="601"/>
                    </a:cxn>
                    <a:cxn ang="0">
                      <a:pos x="262" y="632"/>
                    </a:cxn>
                    <a:cxn ang="0">
                      <a:pos x="388" y="608"/>
                    </a:cxn>
                    <a:cxn ang="0">
                      <a:pos x="444" y="545"/>
                    </a:cxn>
                    <a:cxn ang="0">
                      <a:pos x="396" y="483"/>
                    </a:cxn>
                    <a:cxn ang="0">
                      <a:pos x="444" y="466"/>
                    </a:cxn>
                    <a:cxn ang="0">
                      <a:pos x="499" y="451"/>
                    </a:cxn>
                    <a:cxn ang="0">
                      <a:pos x="578" y="372"/>
                    </a:cxn>
                    <a:cxn ang="0">
                      <a:pos x="602" y="332"/>
                    </a:cxn>
                    <a:cxn ang="0">
                      <a:pos x="665" y="293"/>
                    </a:cxn>
                    <a:cxn ang="0">
                      <a:pos x="751" y="317"/>
                    </a:cxn>
                    <a:cxn ang="0">
                      <a:pos x="909" y="182"/>
                    </a:cxn>
                    <a:cxn ang="0">
                      <a:pos x="878" y="126"/>
                    </a:cxn>
                    <a:cxn ang="0">
                      <a:pos x="1020" y="103"/>
                    </a:cxn>
                    <a:cxn ang="0">
                      <a:pos x="1115" y="63"/>
                    </a:cxn>
                    <a:cxn ang="0">
                      <a:pos x="1060" y="8"/>
                    </a:cxn>
                    <a:cxn ang="0">
                      <a:pos x="965" y="8"/>
                    </a:cxn>
                    <a:cxn ang="0">
                      <a:pos x="727" y="0"/>
                    </a:cxn>
                    <a:cxn ang="0">
                      <a:pos x="650" y="63"/>
                    </a:cxn>
                    <a:cxn ang="0">
                      <a:pos x="578" y="0"/>
                    </a:cxn>
                    <a:cxn ang="0">
                      <a:pos x="570" y="32"/>
                    </a:cxn>
                    <a:cxn ang="0">
                      <a:pos x="436" y="24"/>
                    </a:cxn>
                    <a:cxn ang="0">
                      <a:pos x="372" y="95"/>
                    </a:cxn>
                    <a:cxn ang="0">
                      <a:pos x="309" y="95"/>
                    </a:cxn>
                    <a:cxn ang="0">
                      <a:pos x="278" y="56"/>
                    </a:cxn>
                    <a:cxn ang="0">
                      <a:pos x="206" y="71"/>
                    </a:cxn>
                    <a:cxn ang="0">
                      <a:pos x="190" y="103"/>
                    </a:cxn>
                    <a:cxn ang="0">
                      <a:pos x="88" y="118"/>
                    </a:cxn>
                  </a:cxnLst>
                  <a:rect l="0" t="0" r="r" b="b"/>
                  <a:pathLst>
                    <a:path w="1115" h="632">
                      <a:moveTo>
                        <a:pt x="88" y="118"/>
                      </a:moveTo>
                      <a:lnTo>
                        <a:pt x="111" y="166"/>
                      </a:lnTo>
                      <a:lnTo>
                        <a:pt x="151" y="214"/>
                      </a:lnTo>
                      <a:lnTo>
                        <a:pt x="190" y="229"/>
                      </a:lnTo>
                      <a:lnTo>
                        <a:pt x="269" y="253"/>
                      </a:lnTo>
                      <a:lnTo>
                        <a:pt x="341" y="221"/>
                      </a:lnTo>
                      <a:lnTo>
                        <a:pt x="436" y="197"/>
                      </a:lnTo>
                      <a:lnTo>
                        <a:pt x="468" y="182"/>
                      </a:lnTo>
                      <a:lnTo>
                        <a:pt x="468" y="238"/>
                      </a:lnTo>
                      <a:lnTo>
                        <a:pt x="365" y="260"/>
                      </a:lnTo>
                      <a:lnTo>
                        <a:pt x="302" y="293"/>
                      </a:lnTo>
                      <a:lnTo>
                        <a:pt x="357" y="317"/>
                      </a:lnTo>
                      <a:lnTo>
                        <a:pt x="254" y="317"/>
                      </a:lnTo>
                      <a:lnTo>
                        <a:pt x="206" y="284"/>
                      </a:lnTo>
                      <a:lnTo>
                        <a:pt x="199" y="348"/>
                      </a:lnTo>
                      <a:lnTo>
                        <a:pt x="238" y="403"/>
                      </a:lnTo>
                      <a:lnTo>
                        <a:pt x="190" y="442"/>
                      </a:lnTo>
                      <a:lnTo>
                        <a:pt x="151" y="474"/>
                      </a:lnTo>
                      <a:lnTo>
                        <a:pt x="103" y="506"/>
                      </a:lnTo>
                      <a:lnTo>
                        <a:pt x="80" y="545"/>
                      </a:lnTo>
                      <a:lnTo>
                        <a:pt x="0" y="530"/>
                      </a:lnTo>
                      <a:lnTo>
                        <a:pt x="41" y="601"/>
                      </a:lnTo>
                      <a:lnTo>
                        <a:pt x="262" y="632"/>
                      </a:lnTo>
                      <a:lnTo>
                        <a:pt x="388" y="608"/>
                      </a:lnTo>
                      <a:lnTo>
                        <a:pt x="444" y="545"/>
                      </a:lnTo>
                      <a:lnTo>
                        <a:pt x="396" y="483"/>
                      </a:lnTo>
                      <a:lnTo>
                        <a:pt x="444" y="466"/>
                      </a:lnTo>
                      <a:lnTo>
                        <a:pt x="499" y="451"/>
                      </a:lnTo>
                      <a:lnTo>
                        <a:pt x="578" y="372"/>
                      </a:lnTo>
                      <a:lnTo>
                        <a:pt x="602" y="332"/>
                      </a:lnTo>
                      <a:lnTo>
                        <a:pt x="665" y="293"/>
                      </a:lnTo>
                      <a:lnTo>
                        <a:pt x="751" y="317"/>
                      </a:lnTo>
                      <a:lnTo>
                        <a:pt x="909" y="182"/>
                      </a:lnTo>
                      <a:lnTo>
                        <a:pt x="878" y="126"/>
                      </a:lnTo>
                      <a:lnTo>
                        <a:pt x="1020" y="103"/>
                      </a:lnTo>
                      <a:lnTo>
                        <a:pt x="1115" y="63"/>
                      </a:lnTo>
                      <a:lnTo>
                        <a:pt x="1060" y="8"/>
                      </a:lnTo>
                      <a:lnTo>
                        <a:pt x="965" y="8"/>
                      </a:lnTo>
                      <a:lnTo>
                        <a:pt x="727" y="0"/>
                      </a:lnTo>
                      <a:lnTo>
                        <a:pt x="650" y="63"/>
                      </a:lnTo>
                      <a:lnTo>
                        <a:pt x="578" y="0"/>
                      </a:lnTo>
                      <a:lnTo>
                        <a:pt x="570" y="32"/>
                      </a:lnTo>
                      <a:lnTo>
                        <a:pt x="436" y="24"/>
                      </a:lnTo>
                      <a:lnTo>
                        <a:pt x="372" y="95"/>
                      </a:lnTo>
                      <a:lnTo>
                        <a:pt x="309" y="95"/>
                      </a:lnTo>
                      <a:lnTo>
                        <a:pt x="278" y="56"/>
                      </a:lnTo>
                      <a:lnTo>
                        <a:pt x="206" y="71"/>
                      </a:lnTo>
                      <a:lnTo>
                        <a:pt x="190" y="103"/>
                      </a:lnTo>
                      <a:lnTo>
                        <a:pt x="88" y="118"/>
                      </a:lnTo>
                      <a:close/>
                    </a:path>
                  </a:pathLst>
                </a:custGeom>
                <a:solidFill>
                  <a:srgbClr val="00B05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95" name="Freeform 121"/>
                <p:cNvSpPr>
                  <a:spLocks/>
                </p:cNvSpPr>
                <p:nvPr/>
              </p:nvSpPr>
              <p:spPr bwMode="auto">
                <a:xfrm>
                  <a:off x="1412" y="1192"/>
                  <a:ext cx="169" cy="76"/>
                </a:xfrm>
                <a:custGeom>
                  <a:avLst/>
                  <a:gdLst/>
                  <a:ahLst/>
                  <a:cxnLst>
                    <a:cxn ang="0">
                      <a:pos x="64" y="0"/>
                    </a:cxn>
                    <a:cxn ang="0">
                      <a:pos x="0" y="55"/>
                    </a:cxn>
                    <a:cxn ang="0">
                      <a:pos x="40" y="110"/>
                    </a:cxn>
                    <a:cxn ang="0">
                      <a:pos x="110" y="189"/>
                    </a:cxn>
                    <a:cxn ang="0">
                      <a:pos x="182" y="221"/>
                    </a:cxn>
                    <a:cxn ang="0">
                      <a:pos x="388" y="197"/>
                    </a:cxn>
                    <a:cxn ang="0">
                      <a:pos x="506" y="228"/>
                    </a:cxn>
                    <a:cxn ang="0">
                      <a:pos x="491" y="142"/>
                    </a:cxn>
                    <a:cxn ang="0">
                      <a:pos x="324" y="134"/>
                    </a:cxn>
                    <a:cxn ang="0">
                      <a:pos x="174" y="94"/>
                    </a:cxn>
                    <a:cxn ang="0">
                      <a:pos x="151" y="7"/>
                    </a:cxn>
                    <a:cxn ang="0">
                      <a:pos x="64" y="0"/>
                    </a:cxn>
                  </a:cxnLst>
                  <a:rect l="0" t="0" r="r" b="b"/>
                  <a:pathLst>
                    <a:path w="506" h="228">
                      <a:moveTo>
                        <a:pt x="64" y="0"/>
                      </a:moveTo>
                      <a:lnTo>
                        <a:pt x="0" y="55"/>
                      </a:lnTo>
                      <a:lnTo>
                        <a:pt x="40" y="110"/>
                      </a:lnTo>
                      <a:lnTo>
                        <a:pt x="110" y="189"/>
                      </a:lnTo>
                      <a:lnTo>
                        <a:pt x="182" y="221"/>
                      </a:lnTo>
                      <a:lnTo>
                        <a:pt x="388" y="197"/>
                      </a:lnTo>
                      <a:lnTo>
                        <a:pt x="506" y="228"/>
                      </a:lnTo>
                      <a:lnTo>
                        <a:pt x="491" y="142"/>
                      </a:lnTo>
                      <a:lnTo>
                        <a:pt x="324" y="134"/>
                      </a:lnTo>
                      <a:lnTo>
                        <a:pt x="174" y="94"/>
                      </a:lnTo>
                      <a:lnTo>
                        <a:pt x="151" y="7"/>
                      </a:lnTo>
                      <a:lnTo>
                        <a:pt x="64" y="0"/>
                      </a:lnTo>
                      <a:close/>
                    </a:path>
                  </a:pathLst>
                </a:custGeom>
                <a:solidFill>
                  <a:srgbClr val="00B05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96" name="Freeform 122"/>
                <p:cNvSpPr>
                  <a:spLocks/>
                </p:cNvSpPr>
                <p:nvPr/>
              </p:nvSpPr>
              <p:spPr bwMode="auto">
                <a:xfrm>
                  <a:off x="1375" y="1237"/>
                  <a:ext cx="34" cy="23"/>
                </a:xfrm>
                <a:custGeom>
                  <a:avLst/>
                  <a:gdLst/>
                  <a:ahLst/>
                  <a:cxnLst>
                    <a:cxn ang="0">
                      <a:pos x="41" y="0"/>
                    </a:cxn>
                    <a:cxn ang="0">
                      <a:pos x="0" y="48"/>
                    </a:cxn>
                    <a:cxn ang="0">
                      <a:pos x="56" y="70"/>
                    </a:cxn>
                    <a:cxn ang="0">
                      <a:pos x="103" y="48"/>
                    </a:cxn>
                    <a:cxn ang="0">
                      <a:pos x="96" y="8"/>
                    </a:cxn>
                    <a:cxn ang="0">
                      <a:pos x="41" y="0"/>
                    </a:cxn>
                  </a:cxnLst>
                  <a:rect l="0" t="0" r="r" b="b"/>
                  <a:pathLst>
                    <a:path w="103" h="70">
                      <a:moveTo>
                        <a:pt x="41" y="0"/>
                      </a:moveTo>
                      <a:lnTo>
                        <a:pt x="0" y="48"/>
                      </a:lnTo>
                      <a:lnTo>
                        <a:pt x="56" y="70"/>
                      </a:lnTo>
                      <a:lnTo>
                        <a:pt x="103" y="48"/>
                      </a:lnTo>
                      <a:lnTo>
                        <a:pt x="96" y="8"/>
                      </a:lnTo>
                      <a:lnTo>
                        <a:pt x="41" y="0"/>
                      </a:lnTo>
                      <a:close/>
                    </a:path>
                  </a:pathLst>
                </a:custGeom>
                <a:solidFill>
                  <a:srgbClr val="00B05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97" name="Freeform 123"/>
                <p:cNvSpPr>
                  <a:spLocks/>
                </p:cNvSpPr>
                <p:nvPr/>
              </p:nvSpPr>
              <p:spPr bwMode="auto">
                <a:xfrm>
                  <a:off x="1699" y="989"/>
                  <a:ext cx="756" cy="641"/>
                </a:xfrm>
                <a:custGeom>
                  <a:avLst/>
                  <a:gdLst/>
                  <a:ahLst/>
                  <a:cxnLst>
                    <a:cxn ang="0">
                      <a:pos x="436" y="261"/>
                    </a:cxn>
                    <a:cxn ang="0">
                      <a:pos x="293" y="388"/>
                    </a:cxn>
                    <a:cxn ang="0">
                      <a:pos x="96" y="489"/>
                    </a:cxn>
                    <a:cxn ang="0">
                      <a:pos x="9" y="554"/>
                    </a:cxn>
                    <a:cxn ang="0">
                      <a:pos x="206" y="592"/>
                    </a:cxn>
                    <a:cxn ang="0">
                      <a:pos x="64" y="616"/>
                    </a:cxn>
                    <a:cxn ang="0">
                      <a:pos x="451" y="695"/>
                    </a:cxn>
                    <a:cxn ang="0">
                      <a:pos x="570" y="901"/>
                    </a:cxn>
                    <a:cxn ang="0">
                      <a:pos x="602" y="1082"/>
                    </a:cxn>
                    <a:cxn ang="0">
                      <a:pos x="692" y="1121"/>
                    </a:cxn>
                    <a:cxn ang="0">
                      <a:pos x="720" y="1194"/>
                    </a:cxn>
                    <a:cxn ang="0">
                      <a:pos x="617" y="1336"/>
                    </a:cxn>
                    <a:cxn ang="0">
                      <a:pos x="633" y="1549"/>
                    </a:cxn>
                    <a:cxn ang="0">
                      <a:pos x="760" y="1842"/>
                    </a:cxn>
                    <a:cxn ang="0">
                      <a:pos x="878" y="1921"/>
                    </a:cxn>
                    <a:cxn ang="0">
                      <a:pos x="1028" y="1707"/>
                    </a:cxn>
                    <a:cxn ang="0">
                      <a:pos x="1091" y="1533"/>
                    </a:cxn>
                    <a:cxn ang="0">
                      <a:pos x="1367" y="1470"/>
                    </a:cxn>
                    <a:cxn ang="0">
                      <a:pos x="1613" y="1343"/>
                    </a:cxn>
                    <a:cxn ang="0">
                      <a:pos x="1834" y="1161"/>
                    </a:cxn>
                    <a:cxn ang="0">
                      <a:pos x="1660" y="1122"/>
                    </a:cxn>
                    <a:cxn ang="0">
                      <a:pos x="1731" y="1051"/>
                    </a:cxn>
                    <a:cxn ang="0">
                      <a:pos x="1858" y="1130"/>
                    </a:cxn>
                    <a:cxn ang="0">
                      <a:pos x="1849" y="1004"/>
                    </a:cxn>
                    <a:cxn ang="0">
                      <a:pos x="1770" y="916"/>
                    </a:cxn>
                    <a:cxn ang="0">
                      <a:pos x="1858" y="940"/>
                    </a:cxn>
                    <a:cxn ang="0">
                      <a:pos x="1945" y="885"/>
                    </a:cxn>
                    <a:cxn ang="0">
                      <a:pos x="1976" y="846"/>
                    </a:cxn>
                    <a:cxn ang="0">
                      <a:pos x="2040" y="751"/>
                    </a:cxn>
                    <a:cxn ang="0">
                      <a:pos x="1961" y="664"/>
                    </a:cxn>
                    <a:cxn ang="0">
                      <a:pos x="2032" y="616"/>
                    </a:cxn>
                    <a:cxn ang="0">
                      <a:pos x="1890" y="530"/>
                    </a:cxn>
                    <a:cxn ang="0">
                      <a:pos x="1993" y="403"/>
                    </a:cxn>
                    <a:cxn ang="0">
                      <a:pos x="1952" y="331"/>
                    </a:cxn>
                    <a:cxn ang="0">
                      <a:pos x="2055" y="300"/>
                    </a:cxn>
                    <a:cxn ang="0">
                      <a:pos x="2269" y="197"/>
                    </a:cxn>
                    <a:cxn ang="0">
                      <a:pos x="1969" y="213"/>
                    </a:cxn>
                    <a:cxn ang="0">
                      <a:pos x="1897" y="158"/>
                    </a:cxn>
                    <a:cxn ang="0">
                      <a:pos x="1748" y="142"/>
                    </a:cxn>
                    <a:cxn ang="0">
                      <a:pos x="1636" y="119"/>
                    </a:cxn>
                    <a:cxn ang="0">
                      <a:pos x="1890" y="71"/>
                    </a:cxn>
                    <a:cxn ang="0">
                      <a:pos x="1487" y="63"/>
                    </a:cxn>
                    <a:cxn ang="0">
                      <a:pos x="1305" y="7"/>
                    </a:cxn>
                    <a:cxn ang="0">
                      <a:pos x="1076" y="47"/>
                    </a:cxn>
                    <a:cxn ang="0">
                      <a:pos x="1052" y="182"/>
                    </a:cxn>
                    <a:cxn ang="0">
                      <a:pos x="957" y="127"/>
                    </a:cxn>
                    <a:cxn ang="0">
                      <a:pos x="894" y="206"/>
                    </a:cxn>
                    <a:cxn ang="0">
                      <a:pos x="815" y="142"/>
                    </a:cxn>
                    <a:cxn ang="0">
                      <a:pos x="760" y="174"/>
                    </a:cxn>
                    <a:cxn ang="0">
                      <a:pos x="578" y="158"/>
                    </a:cxn>
                    <a:cxn ang="0">
                      <a:pos x="475" y="206"/>
                    </a:cxn>
                  </a:cxnLst>
                  <a:rect l="0" t="0" r="r" b="b"/>
                  <a:pathLst>
                    <a:path w="2269" h="1921">
                      <a:moveTo>
                        <a:pt x="475" y="206"/>
                      </a:moveTo>
                      <a:lnTo>
                        <a:pt x="436" y="261"/>
                      </a:lnTo>
                      <a:lnTo>
                        <a:pt x="301" y="292"/>
                      </a:lnTo>
                      <a:lnTo>
                        <a:pt x="293" y="388"/>
                      </a:lnTo>
                      <a:lnTo>
                        <a:pt x="190" y="419"/>
                      </a:lnTo>
                      <a:lnTo>
                        <a:pt x="96" y="489"/>
                      </a:lnTo>
                      <a:lnTo>
                        <a:pt x="0" y="522"/>
                      </a:lnTo>
                      <a:lnTo>
                        <a:pt x="9" y="554"/>
                      </a:lnTo>
                      <a:lnTo>
                        <a:pt x="175" y="545"/>
                      </a:lnTo>
                      <a:lnTo>
                        <a:pt x="206" y="592"/>
                      </a:lnTo>
                      <a:lnTo>
                        <a:pt x="135" y="609"/>
                      </a:lnTo>
                      <a:lnTo>
                        <a:pt x="64" y="616"/>
                      </a:lnTo>
                      <a:lnTo>
                        <a:pt x="175" y="695"/>
                      </a:lnTo>
                      <a:lnTo>
                        <a:pt x="451" y="695"/>
                      </a:lnTo>
                      <a:lnTo>
                        <a:pt x="522" y="775"/>
                      </a:lnTo>
                      <a:lnTo>
                        <a:pt x="570" y="901"/>
                      </a:lnTo>
                      <a:lnTo>
                        <a:pt x="594" y="1027"/>
                      </a:lnTo>
                      <a:lnTo>
                        <a:pt x="602" y="1082"/>
                      </a:lnTo>
                      <a:lnTo>
                        <a:pt x="664" y="1051"/>
                      </a:lnTo>
                      <a:lnTo>
                        <a:pt x="692" y="1121"/>
                      </a:lnTo>
                      <a:lnTo>
                        <a:pt x="610" y="1149"/>
                      </a:lnTo>
                      <a:lnTo>
                        <a:pt x="720" y="1194"/>
                      </a:lnTo>
                      <a:lnTo>
                        <a:pt x="704" y="1288"/>
                      </a:lnTo>
                      <a:lnTo>
                        <a:pt x="617" y="1336"/>
                      </a:lnTo>
                      <a:lnTo>
                        <a:pt x="594" y="1407"/>
                      </a:lnTo>
                      <a:lnTo>
                        <a:pt x="633" y="1549"/>
                      </a:lnTo>
                      <a:lnTo>
                        <a:pt x="688" y="1700"/>
                      </a:lnTo>
                      <a:lnTo>
                        <a:pt x="760" y="1842"/>
                      </a:lnTo>
                      <a:lnTo>
                        <a:pt x="839" y="1857"/>
                      </a:lnTo>
                      <a:lnTo>
                        <a:pt x="878" y="1921"/>
                      </a:lnTo>
                      <a:lnTo>
                        <a:pt x="949" y="1905"/>
                      </a:lnTo>
                      <a:lnTo>
                        <a:pt x="1028" y="1707"/>
                      </a:lnTo>
                      <a:lnTo>
                        <a:pt x="1084" y="1636"/>
                      </a:lnTo>
                      <a:lnTo>
                        <a:pt x="1091" y="1533"/>
                      </a:lnTo>
                      <a:lnTo>
                        <a:pt x="1226" y="1502"/>
                      </a:lnTo>
                      <a:lnTo>
                        <a:pt x="1367" y="1470"/>
                      </a:lnTo>
                      <a:lnTo>
                        <a:pt x="1439" y="1328"/>
                      </a:lnTo>
                      <a:lnTo>
                        <a:pt x="1613" y="1343"/>
                      </a:lnTo>
                      <a:lnTo>
                        <a:pt x="1763" y="1240"/>
                      </a:lnTo>
                      <a:lnTo>
                        <a:pt x="1834" y="1161"/>
                      </a:lnTo>
                      <a:lnTo>
                        <a:pt x="1755" y="1139"/>
                      </a:lnTo>
                      <a:lnTo>
                        <a:pt x="1660" y="1122"/>
                      </a:lnTo>
                      <a:lnTo>
                        <a:pt x="1676" y="1067"/>
                      </a:lnTo>
                      <a:lnTo>
                        <a:pt x="1731" y="1051"/>
                      </a:lnTo>
                      <a:lnTo>
                        <a:pt x="1794" y="1098"/>
                      </a:lnTo>
                      <a:lnTo>
                        <a:pt x="1858" y="1130"/>
                      </a:lnTo>
                      <a:lnTo>
                        <a:pt x="1890" y="1082"/>
                      </a:lnTo>
                      <a:lnTo>
                        <a:pt x="1849" y="1004"/>
                      </a:lnTo>
                      <a:lnTo>
                        <a:pt x="1763" y="972"/>
                      </a:lnTo>
                      <a:lnTo>
                        <a:pt x="1770" y="916"/>
                      </a:lnTo>
                      <a:lnTo>
                        <a:pt x="1834" y="916"/>
                      </a:lnTo>
                      <a:lnTo>
                        <a:pt x="1858" y="940"/>
                      </a:lnTo>
                      <a:lnTo>
                        <a:pt x="1882" y="901"/>
                      </a:lnTo>
                      <a:lnTo>
                        <a:pt x="1945" y="885"/>
                      </a:lnTo>
                      <a:lnTo>
                        <a:pt x="1921" y="846"/>
                      </a:lnTo>
                      <a:lnTo>
                        <a:pt x="1976" y="846"/>
                      </a:lnTo>
                      <a:lnTo>
                        <a:pt x="2024" y="798"/>
                      </a:lnTo>
                      <a:lnTo>
                        <a:pt x="2040" y="751"/>
                      </a:lnTo>
                      <a:lnTo>
                        <a:pt x="1969" y="719"/>
                      </a:lnTo>
                      <a:lnTo>
                        <a:pt x="1961" y="664"/>
                      </a:lnTo>
                      <a:lnTo>
                        <a:pt x="1993" y="624"/>
                      </a:lnTo>
                      <a:lnTo>
                        <a:pt x="2032" y="616"/>
                      </a:lnTo>
                      <a:lnTo>
                        <a:pt x="2024" y="545"/>
                      </a:lnTo>
                      <a:lnTo>
                        <a:pt x="1890" y="530"/>
                      </a:lnTo>
                      <a:lnTo>
                        <a:pt x="1921" y="451"/>
                      </a:lnTo>
                      <a:lnTo>
                        <a:pt x="1993" y="403"/>
                      </a:lnTo>
                      <a:lnTo>
                        <a:pt x="2032" y="371"/>
                      </a:lnTo>
                      <a:lnTo>
                        <a:pt x="1952" y="331"/>
                      </a:lnTo>
                      <a:lnTo>
                        <a:pt x="2008" y="309"/>
                      </a:lnTo>
                      <a:lnTo>
                        <a:pt x="2055" y="300"/>
                      </a:lnTo>
                      <a:lnTo>
                        <a:pt x="2166" y="268"/>
                      </a:lnTo>
                      <a:lnTo>
                        <a:pt x="2269" y="197"/>
                      </a:lnTo>
                      <a:lnTo>
                        <a:pt x="2072" y="182"/>
                      </a:lnTo>
                      <a:lnTo>
                        <a:pt x="1969" y="213"/>
                      </a:lnTo>
                      <a:lnTo>
                        <a:pt x="1827" y="285"/>
                      </a:lnTo>
                      <a:lnTo>
                        <a:pt x="1897" y="158"/>
                      </a:lnTo>
                      <a:lnTo>
                        <a:pt x="1739" y="213"/>
                      </a:lnTo>
                      <a:lnTo>
                        <a:pt x="1748" y="142"/>
                      </a:lnTo>
                      <a:lnTo>
                        <a:pt x="1487" y="166"/>
                      </a:lnTo>
                      <a:lnTo>
                        <a:pt x="1636" y="119"/>
                      </a:lnTo>
                      <a:lnTo>
                        <a:pt x="1827" y="86"/>
                      </a:lnTo>
                      <a:lnTo>
                        <a:pt x="1890" y="71"/>
                      </a:lnTo>
                      <a:lnTo>
                        <a:pt x="1763" y="24"/>
                      </a:lnTo>
                      <a:lnTo>
                        <a:pt x="1487" y="63"/>
                      </a:lnTo>
                      <a:lnTo>
                        <a:pt x="1636" y="0"/>
                      </a:lnTo>
                      <a:lnTo>
                        <a:pt x="1305" y="7"/>
                      </a:lnTo>
                      <a:lnTo>
                        <a:pt x="1210" y="95"/>
                      </a:lnTo>
                      <a:lnTo>
                        <a:pt x="1076" y="47"/>
                      </a:lnTo>
                      <a:lnTo>
                        <a:pt x="1076" y="110"/>
                      </a:lnTo>
                      <a:lnTo>
                        <a:pt x="1052" y="182"/>
                      </a:lnTo>
                      <a:lnTo>
                        <a:pt x="1005" y="127"/>
                      </a:lnTo>
                      <a:lnTo>
                        <a:pt x="957" y="127"/>
                      </a:lnTo>
                      <a:lnTo>
                        <a:pt x="894" y="127"/>
                      </a:lnTo>
                      <a:lnTo>
                        <a:pt x="894" y="206"/>
                      </a:lnTo>
                      <a:lnTo>
                        <a:pt x="823" y="206"/>
                      </a:lnTo>
                      <a:lnTo>
                        <a:pt x="815" y="142"/>
                      </a:lnTo>
                      <a:lnTo>
                        <a:pt x="743" y="134"/>
                      </a:lnTo>
                      <a:lnTo>
                        <a:pt x="760" y="174"/>
                      </a:lnTo>
                      <a:lnTo>
                        <a:pt x="633" y="127"/>
                      </a:lnTo>
                      <a:lnTo>
                        <a:pt x="578" y="158"/>
                      </a:lnTo>
                      <a:lnTo>
                        <a:pt x="530" y="158"/>
                      </a:lnTo>
                      <a:lnTo>
                        <a:pt x="475" y="206"/>
                      </a:lnTo>
                      <a:close/>
                    </a:path>
                  </a:pathLst>
                </a:custGeom>
                <a:no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98" name="Freeform 124"/>
                <p:cNvSpPr>
                  <a:spLocks/>
                </p:cNvSpPr>
                <p:nvPr/>
              </p:nvSpPr>
              <p:spPr bwMode="auto">
                <a:xfrm>
                  <a:off x="2480" y="1352"/>
                  <a:ext cx="24" cy="29"/>
                </a:xfrm>
                <a:custGeom>
                  <a:avLst/>
                  <a:gdLst/>
                  <a:ahLst/>
                  <a:cxnLst>
                    <a:cxn ang="0">
                      <a:pos x="24" y="0"/>
                    </a:cxn>
                    <a:cxn ang="0">
                      <a:pos x="0" y="87"/>
                    </a:cxn>
                    <a:cxn ang="0">
                      <a:pos x="72" y="32"/>
                    </a:cxn>
                    <a:cxn ang="0">
                      <a:pos x="24" y="0"/>
                    </a:cxn>
                  </a:cxnLst>
                  <a:rect l="0" t="0" r="r" b="b"/>
                  <a:pathLst>
                    <a:path w="72" h="87">
                      <a:moveTo>
                        <a:pt x="24" y="0"/>
                      </a:moveTo>
                      <a:lnTo>
                        <a:pt x="0" y="87"/>
                      </a:lnTo>
                      <a:lnTo>
                        <a:pt x="72" y="32"/>
                      </a:lnTo>
                      <a:lnTo>
                        <a:pt x="24" y="0"/>
                      </a:lnTo>
                      <a:close/>
                    </a:path>
                  </a:pathLst>
                </a:custGeom>
                <a:no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99" name="Freeform 125"/>
                <p:cNvSpPr>
                  <a:spLocks/>
                </p:cNvSpPr>
                <p:nvPr/>
              </p:nvSpPr>
              <p:spPr bwMode="auto">
                <a:xfrm>
                  <a:off x="4287" y="2652"/>
                  <a:ext cx="134" cy="103"/>
                </a:xfrm>
                <a:custGeom>
                  <a:avLst/>
                  <a:gdLst/>
                  <a:ahLst/>
                  <a:cxnLst>
                    <a:cxn ang="0">
                      <a:pos x="294" y="141"/>
                    </a:cxn>
                    <a:cxn ang="0">
                      <a:pos x="263" y="133"/>
                    </a:cxn>
                    <a:cxn ang="0">
                      <a:pos x="239" y="164"/>
                    </a:cxn>
                    <a:cxn ang="0">
                      <a:pos x="211" y="212"/>
                    </a:cxn>
                    <a:cxn ang="0">
                      <a:pos x="200" y="260"/>
                    </a:cxn>
                    <a:cxn ang="0">
                      <a:pos x="191" y="298"/>
                    </a:cxn>
                    <a:cxn ang="0">
                      <a:pos x="136" y="307"/>
                    </a:cxn>
                    <a:cxn ang="0">
                      <a:pos x="104" y="280"/>
                    </a:cxn>
                    <a:cxn ang="0">
                      <a:pos x="89" y="303"/>
                    </a:cxn>
                    <a:cxn ang="0">
                      <a:pos x="25" y="298"/>
                    </a:cxn>
                    <a:cxn ang="0">
                      <a:pos x="0" y="281"/>
                    </a:cxn>
                    <a:cxn ang="0">
                      <a:pos x="20" y="253"/>
                    </a:cxn>
                    <a:cxn ang="0">
                      <a:pos x="31" y="209"/>
                    </a:cxn>
                    <a:cxn ang="0">
                      <a:pos x="88" y="213"/>
                    </a:cxn>
                    <a:cxn ang="0">
                      <a:pos x="111" y="165"/>
                    </a:cxn>
                    <a:cxn ang="0">
                      <a:pos x="155" y="134"/>
                    </a:cxn>
                    <a:cxn ang="0">
                      <a:pos x="193" y="115"/>
                    </a:cxn>
                    <a:cxn ang="0">
                      <a:pos x="206" y="60"/>
                    </a:cxn>
                    <a:cxn ang="0">
                      <a:pos x="241" y="40"/>
                    </a:cxn>
                    <a:cxn ang="0">
                      <a:pos x="250" y="0"/>
                    </a:cxn>
                    <a:cxn ang="0">
                      <a:pos x="305" y="27"/>
                    </a:cxn>
                    <a:cxn ang="0">
                      <a:pos x="337" y="40"/>
                    </a:cxn>
                    <a:cxn ang="0">
                      <a:pos x="392" y="51"/>
                    </a:cxn>
                    <a:cxn ang="0">
                      <a:pos x="403" y="99"/>
                    </a:cxn>
                    <a:cxn ang="0">
                      <a:pos x="360" y="134"/>
                    </a:cxn>
                    <a:cxn ang="0">
                      <a:pos x="320" y="162"/>
                    </a:cxn>
                    <a:cxn ang="0">
                      <a:pos x="294" y="141"/>
                    </a:cxn>
                  </a:cxnLst>
                  <a:rect l="0" t="0" r="r" b="b"/>
                  <a:pathLst>
                    <a:path w="403" h="307">
                      <a:moveTo>
                        <a:pt x="294" y="141"/>
                      </a:moveTo>
                      <a:lnTo>
                        <a:pt x="263" y="133"/>
                      </a:lnTo>
                      <a:lnTo>
                        <a:pt x="239" y="164"/>
                      </a:lnTo>
                      <a:lnTo>
                        <a:pt x="211" y="212"/>
                      </a:lnTo>
                      <a:lnTo>
                        <a:pt x="200" y="260"/>
                      </a:lnTo>
                      <a:lnTo>
                        <a:pt x="191" y="298"/>
                      </a:lnTo>
                      <a:lnTo>
                        <a:pt x="136" y="307"/>
                      </a:lnTo>
                      <a:lnTo>
                        <a:pt x="104" y="280"/>
                      </a:lnTo>
                      <a:lnTo>
                        <a:pt x="89" y="303"/>
                      </a:lnTo>
                      <a:lnTo>
                        <a:pt x="25" y="298"/>
                      </a:lnTo>
                      <a:lnTo>
                        <a:pt x="0" y="281"/>
                      </a:lnTo>
                      <a:lnTo>
                        <a:pt x="20" y="253"/>
                      </a:lnTo>
                      <a:lnTo>
                        <a:pt x="31" y="209"/>
                      </a:lnTo>
                      <a:lnTo>
                        <a:pt x="88" y="213"/>
                      </a:lnTo>
                      <a:lnTo>
                        <a:pt x="111" y="165"/>
                      </a:lnTo>
                      <a:lnTo>
                        <a:pt x="155" y="134"/>
                      </a:lnTo>
                      <a:lnTo>
                        <a:pt x="193" y="115"/>
                      </a:lnTo>
                      <a:lnTo>
                        <a:pt x="206" y="60"/>
                      </a:lnTo>
                      <a:lnTo>
                        <a:pt x="241" y="40"/>
                      </a:lnTo>
                      <a:lnTo>
                        <a:pt x="250" y="0"/>
                      </a:lnTo>
                      <a:lnTo>
                        <a:pt x="305" y="27"/>
                      </a:lnTo>
                      <a:lnTo>
                        <a:pt x="337" y="40"/>
                      </a:lnTo>
                      <a:lnTo>
                        <a:pt x="392" y="51"/>
                      </a:lnTo>
                      <a:lnTo>
                        <a:pt x="403" y="99"/>
                      </a:lnTo>
                      <a:lnTo>
                        <a:pt x="360" y="134"/>
                      </a:lnTo>
                      <a:lnTo>
                        <a:pt x="320" y="162"/>
                      </a:lnTo>
                      <a:lnTo>
                        <a:pt x="294" y="141"/>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00" name="Freeform 126"/>
                <p:cNvSpPr>
                  <a:spLocks/>
                </p:cNvSpPr>
                <p:nvPr/>
              </p:nvSpPr>
              <p:spPr bwMode="auto">
                <a:xfrm>
                  <a:off x="2748" y="2754"/>
                  <a:ext cx="24" cy="12"/>
                </a:xfrm>
                <a:custGeom>
                  <a:avLst/>
                  <a:gdLst/>
                  <a:ahLst/>
                  <a:cxnLst>
                    <a:cxn ang="0">
                      <a:pos x="6" y="5"/>
                    </a:cxn>
                    <a:cxn ang="0">
                      <a:pos x="71" y="0"/>
                    </a:cxn>
                    <a:cxn ang="0">
                      <a:pos x="59" y="33"/>
                    </a:cxn>
                    <a:cxn ang="0">
                      <a:pos x="11" y="36"/>
                    </a:cxn>
                    <a:cxn ang="0">
                      <a:pos x="0" y="23"/>
                    </a:cxn>
                    <a:cxn ang="0">
                      <a:pos x="6" y="5"/>
                    </a:cxn>
                  </a:cxnLst>
                  <a:rect l="0" t="0" r="r" b="b"/>
                  <a:pathLst>
                    <a:path w="71" h="36">
                      <a:moveTo>
                        <a:pt x="6" y="5"/>
                      </a:moveTo>
                      <a:lnTo>
                        <a:pt x="71" y="0"/>
                      </a:lnTo>
                      <a:lnTo>
                        <a:pt x="59" y="33"/>
                      </a:lnTo>
                      <a:lnTo>
                        <a:pt x="11" y="36"/>
                      </a:lnTo>
                      <a:lnTo>
                        <a:pt x="0" y="23"/>
                      </a:lnTo>
                      <a:lnTo>
                        <a:pt x="6" y="5"/>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01" name="Freeform 127"/>
                <p:cNvSpPr>
                  <a:spLocks/>
                </p:cNvSpPr>
                <p:nvPr/>
              </p:nvSpPr>
              <p:spPr bwMode="auto">
                <a:xfrm>
                  <a:off x="3679" y="1779"/>
                  <a:ext cx="861" cy="635"/>
                </a:xfrm>
                <a:custGeom>
                  <a:avLst/>
                  <a:gdLst/>
                  <a:ahLst/>
                  <a:cxnLst>
                    <a:cxn ang="0">
                      <a:pos x="1969" y="918"/>
                    </a:cxn>
                    <a:cxn ang="0">
                      <a:pos x="2099" y="926"/>
                    </a:cxn>
                    <a:cxn ang="0">
                      <a:pos x="2123" y="1016"/>
                    </a:cxn>
                    <a:cxn ang="0">
                      <a:pos x="2131" y="1198"/>
                    </a:cxn>
                    <a:cxn ang="0">
                      <a:pos x="2201" y="1364"/>
                    </a:cxn>
                    <a:cxn ang="0">
                      <a:pos x="2186" y="1546"/>
                    </a:cxn>
                    <a:cxn ang="0">
                      <a:pos x="2103" y="1677"/>
                    </a:cxn>
                    <a:cxn ang="0">
                      <a:pos x="2028" y="1739"/>
                    </a:cxn>
                    <a:cxn ang="0">
                      <a:pos x="1882" y="1800"/>
                    </a:cxn>
                    <a:cxn ang="0">
                      <a:pos x="1708" y="1906"/>
                    </a:cxn>
                    <a:cxn ang="0">
                      <a:pos x="1641" y="1883"/>
                    </a:cxn>
                    <a:cxn ang="0">
                      <a:pos x="1455" y="1759"/>
                    </a:cxn>
                    <a:cxn ang="0">
                      <a:pos x="1356" y="1862"/>
                    </a:cxn>
                    <a:cxn ang="0">
                      <a:pos x="1237" y="1831"/>
                    </a:cxn>
                    <a:cxn ang="0">
                      <a:pos x="1150" y="1700"/>
                    </a:cxn>
                    <a:cxn ang="0">
                      <a:pos x="1205" y="1597"/>
                    </a:cxn>
                    <a:cxn ang="0">
                      <a:pos x="1123" y="1527"/>
                    </a:cxn>
                    <a:cxn ang="0">
                      <a:pos x="968" y="1452"/>
                    </a:cxn>
                    <a:cxn ang="0">
                      <a:pos x="814" y="1518"/>
                    </a:cxn>
                    <a:cxn ang="0">
                      <a:pos x="697" y="1522"/>
                    </a:cxn>
                    <a:cxn ang="0">
                      <a:pos x="515" y="1471"/>
                    </a:cxn>
                    <a:cxn ang="0">
                      <a:pos x="447" y="1429"/>
                    </a:cxn>
                    <a:cxn ang="0">
                      <a:pos x="317" y="1349"/>
                    </a:cxn>
                    <a:cxn ang="0">
                      <a:pos x="215" y="1226"/>
                    </a:cxn>
                    <a:cxn ang="0">
                      <a:pos x="55" y="1230"/>
                    </a:cxn>
                    <a:cxn ang="0">
                      <a:pos x="44" y="1091"/>
                    </a:cxn>
                    <a:cxn ang="0">
                      <a:pos x="55" y="977"/>
                    </a:cxn>
                    <a:cxn ang="0">
                      <a:pos x="9" y="879"/>
                    </a:cxn>
                    <a:cxn ang="0">
                      <a:pos x="131" y="872"/>
                    </a:cxn>
                    <a:cxn ang="0">
                      <a:pos x="222" y="800"/>
                    </a:cxn>
                    <a:cxn ang="0">
                      <a:pos x="226" y="643"/>
                    </a:cxn>
                    <a:cxn ang="0">
                      <a:pos x="348" y="575"/>
                    </a:cxn>
                    <a:cxn ang="0">
                      <a:pos x="455" y="504"/>
                    </a:cxn>
                    <a:cxn ang="0">
                      <a:pos x="534" y="369"/>
                    </a:cxn>
                    <a:cxn ang="0">
                      <a:pos x="598" y="348"/>
                    </a:cxn>
                    <a:cxn ang="0">
                      <a:pos x="712" y="510"/>
                    </a:cxn>
                    <a:cxn ang="0">
                      <a:pos x="913" y="570"/>
                    </a:cxn>
                    <a:cxn ang="0">
                      <a:pos x="1229" y="677"/>
                    </a:cxn>
                    <a:cxn ang="0">
                      <a:pos x="1419" y="708"/>
                    </a:cxn>
                    <a:cxn ang="0">
                      <a:pos x="1617" y="633"/>
                    </a:cxn>
                    <a:cxn ang="0">
                      <a:pos x="1684" y="546"/>
                    </a:cxn>
                    <a:cxn ang="0">
                      <a:pos x="1834" y="431"/>
                    </a:cxn>
                    <a:cxn ang="0">
                      <a:pos x="1804" y="357"/>
                    </a:cxn>
                    <a:cxn ang="0">
                      <a:pos x="1752" y="248"/>
                    </a:cxn>
                    <a:cxn ang="0">
                      <a:pos x="1858" y="246"/>
                    </a:cxn>
                    <a:cxn ang="0">
                      <a:pos x="1873" y="48"/>
                    </a:cxn>
                    <a:cxn ang="0">
                      <a:pos x="2138" y="55"/>
                    </a:cxn>
                    <a:cxn ang="0">
                      <a:pos x="2225" y="190"/>
                    </a:cxn>
                    <a:cxn ang="0">
                      <a:pos x="2376" y="282"/>
                    </a:cxn>
                    <a:cxn ang="0">
                      <a:pos x="2478" y="341"/>
                    </a:cxn>
                    <a:cxn ang="0">
                      <a:pos x="2581" y="388"/>
                    </a:cxn>
                    <a:cxn ang="0">
                      <a:pos x="2502" y="519"/>
                    </a:cxn>
                    <a:cxn ang="0">
                      <a:pos x="2526" y="626"/>
                    </a:cxn>
                    <a:cxn ang="0">
                      <a:pos x="2435" y="677"/>
                    </a:cxn>
                    <a:cxn ang="0">
                      <a:pos x="2304" y="712"/>
                    </a:cxn>
                    <a:cxn ang="0">
                      <a:pos x="2182" y="850"/>
                    </a:cxn>
                    <a:cxn ang="0">
                      <a:pos x="2099" y="767"/>
                    </a:cxn>
                    <a:cxn ang="0">
                      <a:pos x="2032" y="823"/>
                    </a:cxn>
                  </a:cxnLst>
                  <a:rect l="0" t="0" r="r" b="b"/>
                  <a:pathLst>
                    <a:path w="2581" h="1906">
                      <a:moveTo>
                        <a:pt x="2032" y="823"/>
                      </a:moveTo>
                      <a:lnTo>
                        <a:pt x="1965" y="870"/>
                      </a:lnTo>
                      <a:lnTo>
                        <a:pt x="1969" y="918"/>
                      </a:lnTo>
                      <a:lnTo>
                        <a:pt x="2016" y="957"/>
                      </a:lnTo>
                      <a:lnTo>
                        <a:pt x="2063" y="961"/>
                      </a:lnTo>
                      <a:lnTo>
                        <a:pt x="2099" y="926"/>
                      </a:lnTo>
                      <a:lnTo>
                        <a:pt x="2166" y="933"/>
                      </a:lnTo>
                      <a:lnTo>
                        <a:pt x="2182" y="997"/>
                      </a:lnTo>
                      <a:lnTo>
                        <a:pt x="2123" y="1016"/>
                      </a:lnTo>
                      <a:lnTo>
                        <a:pt x="2072" y="1060"/>
                      </a:lnTo>
                      <a:lnTo>
                        <a:pt x="2091" y="1119"/>
                      </a:lnTo>
                      <a:lnTo>
                        <a:pt x="2131" y="1198"/>
                      </a:lnTo>
                      <a:lnTo>
                        <a:pt x="2190" y="1257"/>
                      </a:lnTo>
                      <a:lnTo>
                        <a:pt x="2190" y="1309"/>
                      </a:lnTo>
                      <a:lnTo>
                        <a:pt x="2201" y="1364"/>
                      </a:lnTo>
                      <a:lnTo>
                        <a:pt x="2225" y="1494"/>
                      </a:lnTo>
                      <a:lnTo>
                        <a:pt x="2193" y="1502"/>
                      </a:lnTo>
                      <a:lnTo>
                        <a:pt x="2186" y="1546"/>
                      </a:lnTo>
                      <a:lnTo>
                        <a:pt x="2142" y="1586"/>
                      </a:lnTo>
                      <a:lnTo>
                        <a:pt x="2146" y="1645"/>
                      </a:lnTo>
                      <a:lnTo>
                        <a:pt x="2103" y="1677"/>
                      </a:lnTo>
                      <a:lnTo>
                        <a:pt x="2072" y="1680"/>
                      </a:lnTo>
                      <a:lnTo>
                        <a:pt x="2063" y="1728"/>
                      </a:lnTo>
                      <a:lnTo>
                        <a:pt x="2028" y="1739"/>
                      </a:lnTo>
                      <a:lnTo>
                        <a:pt x="2020" y="1783"/>
                      </a:lnTo>
                      <a:lnTo>
                        <a:pt x="1941" y="1807"/>
                      </a:lnTo>
                      <a:lnTo>
                        <a:pt x="1882" y="1800"/>
                      </a:lnTo>
                      <a:lnTo>
                        <a:pt x="1811" y="1822"/>
                      </a:lnTo>
                      <a:lnTo>
                        <a:pt x="1739" y="1877"/>
                      </a:lnTo>
                      <a:lnTo>
                        <a:pt x="1708" y="1906"/>
                      </a:lnTo>
                      <a:lnTo>
                        <a:pt x="1688" y="1842"/>
                      </a:lnTo>
                      <a:lnTo>
                        <a:pt x="1660" y="1827"/>
                      </a:lnTo>
                      <a:lnTo>
                        <a:pt x="1641" y="1883"/>
                      </a:lnTo>
                      <a:lnTo>
                        <a:pt x="1573" y="1783"/>
                      </a:lnTo>
                      <a:lnTo>
                        <a:pt x="1502" y="1759"/>
                      </a:lnTo>
                      <a:lnTo>
                        <a:pt x="1455" y="1759"/>
                      </a:lnTo>
                      <a:lnTo>
                        <a:pt x="1384" y="1800"/>
                      </a:lnTo>
                      <a:lnTo>
                        <a:pt x="1349" y="1815"/>
                      </a:lnTo>
                      <a:lnTo>
                        <a:pt x="1356" y="1862"/>
                      </a:lnTo>
                      <a:lnTo>
                        <a:pt x="1293" y="1870"/>
                      </a:lnTo>
                      <a:lnTo>
                        <a:pt x="1281" y="1839"/>
                      </a:lnTo>
                      <a:lnTo>
                        <a:pt x="1237" y="1831"/>
                      </a:lnTo>
                      <a:lnTo>
                        <a:pt x="1225" y="1756"/>
                      </a:lnTo>
                      <a:lnTo>
                        <a:pt x="1202" y="1708"/>
                      </a:lnTo>
                      <a:lnTo>
                        <a:pt x="1150" y="1700"/>
                      </a:lnTo>
                      <a:lnTo>
                        <a:pt x="1154" y="1660"/>
                      </a:lnTo>
                      <a:lnTo>
                        <a:pt x="1187" y="1636"/>
                      </a:lnTo>
                      <a:lnTo>
                        <a:pt x="1205" y="1597"/>
                      </a:lnTo>
                      <a:lnTo>
                        <a:pt x="1187" y="1546"/>
                      </a:lnTo>
                      <a:lnTo>
                        <a:pt x="1174" y="1518"/>
                      </a:lnTo>
                      <a:lnTo>
                        <a:pt x="1123" y="1527"/>
                      </a:lnTo>
                      <a:lnTo>
                        <a:pt x="1092" y="1479"/>
                      </a:lnTo>
                      <a:lnTo>
                        <a:pt x="1040" y="1452"/>
                      </a:lnTo>
                      <a:lnTo>
                        <a:pt x="968" y="1452"/>
                      </a:lnTo>
                      <a:lnTo>
                        <a:pt x="913" y="1482"/>
                      </a:lnTo>
                      <a:lnTo>
                        <a:pt x="889" y="1517"/>
                      </a:lnTo>
                      <a:lnTo>
                        <a:pt x="814" y="1518"/>
                      </a:lnTo>
                      <a:lnTo>
                        <a:pt x="763" y="1494"/>
                      </a:lnTo>
                      <a:lnTo>
                        <a:pt x="740" y="1538"/>
                      </a:lnTo>
                      <a:lnTo>
                        <a:pt x="697" y="1522"/>
                      </a:lnTo>
                      <a:lnTo>
                        <a:pt x="595" y="1515"/>
                      </a:lnTo>
                      <a:lnTo>
                        <a:pt x="550" y="1491"/>
                      </a:lnTo>
                      <a:lnTo>
                        <a:pt x="515" y="1471"/>
                      </a:lnTo>
                      <a:lnTo>
                        <a:pt x="510" y="1419"/>
                      </a:lnTo>
                      <a:lnTo>
                        <a:pt x="495" y="1452"/>
                      </a:lnTo>
                      <a:lnTo>
                        <a:pt x="447" y="1429"/>
                      </a:lnTo>
                      <a:lnTo>
                        <a:pt x="408" y="1390"/>
                      </a:lnTo>
                      <a:lnTo>
                        <a:pt x="357" y="1388"/>
                      </a:lnTo>
                      <a:lnTo>
                        <a:pt x="317" y="1349"/>
                      </a:lnTo>
                      <a:lnTo>
                        <a:pt x="249" y="1336"/>
                      </a:lnTo>
                      <a:lnTo>
                        <a:pt x="249" y="1253"/>
                      </a:lnTo>
                      <a:lnTo>
                        <a:pt x="215" y="1226"/>
                      </a:lnTo>
                      <a:lnTo>
                        <a:pt x="162" y="1222"/>
                      </a:lnTo>
                      <a:lnTo>
                        <a:pt x="99" y="1261"/>
                      </a:lnTo>
                      <a:lnTo>
                        <a:pt x="55" y="1230"/>
                      </a:lnTo>
                      <a:lnTo>
                        <a:pt x="60" y="1167"/>
                      </a:lnTo>
                      <a:lnTo>
                        <a:pt x="37" y="1135"/>
                      </a:lnTo>
                      <a:lnTo>
                        <a:pt x="44" y="1091"/>
                      </a:lnTo>
                      <a:lnTo>
                        <a:pt x="44" y="1091"/>
                      </a:lnTo>
                      <a:lnTo>
                        <a:pt x="55" y="1017"/>
                      </a:lnTo>
                      <a:lnTo>
                        <a:pt x="55" y="977"/>
                      </a:lnTo>
                      <a:lnTo>
                        <a:pt x="48" y="982"/>
                      </a:lnTo>
                      <a:lnTo>
                        <a:pt x="0" y="951"/>
                      </a:lnTo>
                      <a:lnTo>
                        <a:pt x="9" y="879"/>
                      </a:lnTo>
                      <a:lnTo>
                        <a:pt x="44" y="852"/>
                      </a:lnTo>
                      <a:lnTo>
                        <a:pt x="111" y="896"/>
                      </a:lnTo>
                      <a:lnTo>
                        <a:pt x="131" y="872"/>
                      </a:lnTo>
                      <a:lnTo>
                        <a:pt x="127" y="844"/>
                      </a:lnTo>
                      <a:lnTo>
                        <a:pt x="206" y="829"/>
                      </a:lnTo>
                      <a:lnTo>
                        <a:pt x="222" y="800"/>
                      </a:lnTo>
                      <a:lnTo>
                        <a:pt x="258" y="785"/>
                      </a:lnTo>
                      <a:lnTo>
                        <a:pt x="261" y="658"/>
                      </a:lnTo>
                      <a:lnTo>
                        <a:pt x="226" y="643"/>
                      </a:lnTo>
                      <a:lnTo>
                        <a:pt x="241" y="610"/>
                      </a:lnTo>
                      <a:lnTo>
                        <a:pt x="333" y="599"/>
                      </a:lnTo>
                      <a:lnTo>
                        <a:pt x="348" y="575"/>
                      </a:lnTo>
                      <a:lnTo>
                        <a:pt x="352" y="513"/>
                      </a:lnTo>
                      <a:lnTo>
                        <a:pt x="399" y="489"/>
                      </a:lnTo>
                      <a:lnTo>
                        <a:pt x="455" y="504"/>
                      </a:lnTo>
                      <a:lnTo>
                        <a:pt x="475" y="402"/>
                      </a:lnTo>
                      <a:lnTo>
                        <a:pt x="499" y="378"/>
                      </a:lnTo>
                      <a:lnTo>
                        <a:pt x="534" y="369"/>
                      </a:lnTo>
                      <a:lnTo>
                        <a:pt x="546" y="334"/>
                      </a:lnTo>
                      <a:lnTo>
                        <a:pt x="574" y="314"/>
                      </a:lnTo>
                      <a:lnTo>
                        <a:pt x="598" y="348"/>
                      </a:lnTo>
                      <a:lnTo>
                        <a:pt x="664" y="384"/>
                      </a:lnTo>
                      <a:lnTo>
                        <a:pt x="681" y="436"/>
                      </a:lnTo>
                      <a:lnTo>
                        <a:pt x="712" y="510"/>
                      </a:lnTo>
                      <a:lnTo>
                        <a:pt x="815" y="530"/>
                      </a:lnTo>
                      <a:lnTo>
                        <a:pt x="861" y="543"/>
                      </a:lnTo>
                      <a:lnTo>
                        <a:pt x="913" y="570"/>
                      </a:lnTo>
                      <a:lnTo>
                        <a:pt x="946" y="626"/>
                      </a:lnTo>
                      <a:lnTo>
                        <a:pt x="977" y="657"/>
                      </a:lnTo>
                      <a:lnTo>
                        <a:pt x="1229" y="677"/>
                      </a:lnTo>
                      <a:lnTo>
                        <a:pt x="1285" y="692"/>
                      </a:lnTo>
                      <a:lnTo>
                        <a:pt x="1352" y="729"/>
                      </a:lnTo>
                      <a:lnTo>
                        <a:pt x="1419" y="708"/>
                      </a:lnTo>
                      <a:lnTo>
                        <a:pt x="1455" y="681"/>
                      </a:lnTo>
                      <a:lnTo>
                        <a:pt x="1546" y="692"/>
                      </a:lnTo>
                      <a:lnTo>
                        <a:pt x="1617" y="633"/>
                      </a:lnTo>
                      <a:lnTo>
                        <a:pt x="1625" y="578"/>
                      </a:lnTo>
                      <a:lnTo>
                        <a:pt x="1621" y="526"/>
                      </a:lnTo>
                      <a:lnTo>
                        <a:pt x="1684" y="546"/>
                      </a:lnTo>
                      <a:lnTo>
                        <a:pt x="1728" y="503"/>
                      </a:lnTo>
                      <a:lnTo>
                        <a:pt x="1767" y="471"/>
                      </a:lnTo>
                      <a:lnTo>
                        <a:pt x="1834" y="431"/>
                      </a:lnTo>
                      <a:lnTo>
                        <a:pt x="1914" y="396"/>
                      </a:lnTo>
                      <a:lnTo>
                        <a:pt x="1877" y="348"/>
                      </a:lnTo>
                      <a:lnTo>
                        <a:pt x="1804" y="357"/>
                      </a:lnTo>
                      <a:lnTo>
                        <a:pt x="1767" y="367"/>
                      </a:lnTo>
                      <a:lnTo>
                        <a:pt x="1757" y="348"/>
                      </a:lnTo>
                      <a:lnTo>
                        <a:pt x="1752" y="248"/>
                      </a:lnTo>
                      <a:lnTo>
                        <a:pt x="1763" y="210"/>
                      </a:lnTo>
                      <a:lnTo>
                        <a:pt x="1798" y="246"/>
                      </a:lnTo>
                      <a:lnTo>
                        <a:pt x="1858" y="246"/>
                      </a:lnTo>
                      <a:lnTo>
                        <a:pt x="1870" y="158"/>
                      </a:lnTo>
                      <a:lnTo>
                        <a:pt x="1905" y="127"/>
                      </a:lnTo>
                      <a:lnTo>
                        <a:pt x="1873" y="48"/>
                      </a:lnTo>
                      <a:lnTo>
                        <a:pt x="1897" y="0"/>
                      </a:lnTo>
                      <a:lnTo>
                        <a:pt x="2091" y="5"/>
                      </a:lnTo>
                      <a:lnTo>
                        <a:pt x="2138" y="55"/>
                      </a:lnTo>
                      <a:lnTo>
                        <a:pt x="2182" y="96"/>
                      </a:lnTo>
                      <a:lnTo>
                        <a:pt x="2214" y="135"/>
                      </a:lnTo>
                      <a:lnTo>
                        <a:pt x="2225" y="190"/>
                      </a:lnTo>
                      <a:lnTo>
                        <a:pt x="2261" y="234"/>
                      </a:lnTo>
                      <a:lnTo>
                        <a:pt x="2340" y="250"/>
                      </a:lnTo>
                      <a:lnTo>
                        <a:pt x="2376" y="282"/>
                      </a:lnTo>
                      <a:lnTo>
                        <a:pt x="2414" y="309"/>
                      </a:lnTo>
                      <a:lnTo>
                        <a:pt x="2431" y="337"/>
                      </a:lnTo>
                      <a:lnTo>
                        <a:pt x="2478" y="341"/>
                      </a:lnTo>
                      <a:lnTo>
                        <a:pt x="2558" y="325"/>
                      </a:lnTo>
                      <a:lnTo>
                        <a:pt x="2573" y="348"/>
                      </a:lnTo>
                      <a:lnTo>
                        <a:pt x="2581" y="388"/>
                      </a:lnTo>
                      <a:lnTo>
                        <a:pt x="2549" y="412"/>
                      </a:lnTo>
                      <a:lnTo>
                        <a:pt x="2545" y="526"/>
                      </a:lnTo>
                      <a:lnTo>
                        <a:pt x="2502" y="519"/>
                      </a:lnTo>
                      <a:lnTo>
                        <a:pt x="2478" y="565"/>
                      </a:lnTo>
                      <a:lnTo>
                        <a:pt x="2482" y="617"/>
                      </a:lnTo>
                      <a:lnTo>
                        <a:pt x="2526" y="626"/>
                      </a:lnTo>
                      <a:lnTo>
                        <a:pt x="2524" y="626"/>
                      </a:lnTo>
                      <a:lnTo>
                        <a:pt x="2478" y="661"/>
                      </a:lnTo>
                      <a:lnTo>
                        <a:pt x="2435" y="677"/>
                      </a:lnTo>
                      <a:lnTo>
                        <a:pt x="2387" y="729"/>
                      </a:lnTo>
                      <a:lnTo>
                        <a:pt x="2344" y="729"/>
                      </a:lnTo>
                      <a:lnTo>
                        <a:pt x="2304" y="712"/>
                      </a:lnTo>
                      <a:lnTo>
                        <a:pt x="2280" y="788"/>
                      </a:lnTo>
                      <a:lnTo>
                        <a:pt x="2237" y="815"/>
                      </a:lnTo>
                      <a:lnTo>
                        <a:pt x="2182" y="850"/>
                      </a:lnTo>
                      <a:lnTo>
                        <a:pt x="2114" y="874"/>
                      </a:lnTo>
                      <a:lnTo>
                        <a:pt x="2111" y="819"/>
                      </a:lnTo>
                      <a:lnTo>
                        <a:pt x="2099" y="767"/>
                      </a:lnTo>
                      <a:lnTo>
                        <a:pt x="2079" y="764"/>
                      </a:lnTo>
                      <a:lnTo>
                        <a:pt x="2052" y="788"/>
                      </a:lnTo>
                      <a:lnTo>
                        <a:pt x="2032" y="823"/>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02" name="Freeform 128"/>
                <p:cNvSpPr>
                  <a:spLocks/>
                </p:cNvSpPr>
                <p:nvPr/>
              </p:nvSpPr>
              <p:spPr bwMode="auto">
                <a:xfrm>
                  <a:off x="3679" y="1779"/>
                  <a:ext cx="861" cy="635"/>
                </a:xfrm>
                <a:custGeom>
                  <a:avLst/>
                  <a:gdLst/>
                  <a:ahLst/>
                  <a:cxnLst>
                    <a:cxn ang="0">
                      <a:pos x="1969" y="918"/>
                    </a:cxn>
                    <a:cxn ang="0">
                      <a:pos x="2099" y="926"/>
                    </a:cxn>
                    <a:cxn ang="0">
                      <a:pos x="2123" y="1016"/>
                    </a:cxn>
                    <a:cxn ang="0">
                      <a:pos x="2131" y="1198"/>
                    </a:cxn>
                    <a:cxn ang="0">
                      <a:pos x="2201" y="1364"/>
                    </a:cxn>
                    <a:cxn ang="0">
                      <a:pos x="2186" y="1546"/>
                    </a:cxn>
                    <a:cxn ang="0">
                      <a:pos x="2103" y="1677"/>
                    </a:cxn>
                    <a:cxn ang="0">
                      <a:pos x="2028" y="1739"/>
                    </a:cxn>
                    <a:cxn ang="0">
                      <a:pos x="1882" y="1800"/>
                    </a:cxn>
                    <a:cxn ang="0">
                      <a:pos x="1708" y="1906"/>
                    </a:cxn>
                    <a:cxn ang="0">
                      <a:pos x="1641" y="1883"/>
                    </a:cxn>
                    <a:cxn ang="0">
                      <a:pos x="1455" y="1759"/>
                    </a:cxn>
                    <a:cxn ang="0">
                      <a:pos x="1356" y="1862"/>
                    </a:cxn>
                    <a:cxn ang="0">
                      <a:pos x="1237" y="1831"/>
                    </a:cxn>
                    <a:cxn ang="0">
                      <a:pos x="1150" y="1700"/>
                    </a:cxn>
                    <a:cxn ang="0">
                      <a:pos x="1205" y="1597"/>
                    </a:cxn>
                    <a:cxn ang="0">
                      <a:pos x="1123" y="1527"/>
                    </a:cxn>
                    <a:cxn ang="0">
                      <a:pos x="968" y="1452"/>
                    </a:cxn>
                    <a:cxn ang="0">
                      <a:pos x="814" y="1518"/>
                    </a:cxn>
                    <a:cxn ang="0">
                      <a:pos x="697" y="1522"/>
                    </a:cxn>
                    <a:cxn ang="0">
                      <a:pos x="515" y="1471"/>
                    </a:cxn>
                    <a:cxn ang="0">
                      <a:pos x="447" y="1429"/>
                    </a:cxn>
                    <a:cxn ang="0">
                      <a:pos x="317" y="1349"/>
                    </a:cxn>
                    <a:cxn ang="0">
                      <a:pos x="215" y="1226"/>
                    </a:cxn>
                    <a:cxn ang="0">
                      <a:pos x="55" y="1230"/>
                    </a:cxn>
                    <a:cxn ang="0">
                      <a:pos x="44" y="1091"/>
                    </a:cxn>
                    <a:cxn ang="0">
                      <a:pos x="55" y="977"/>
                    </a:cxn>
                    <a:cxn ang="0">
                      <a:pos x="9" y="879"/>
                    </a:cxn>
                    <a:cxn ang="0">
                      <a:pos x="131" y="872"/>
                    </a:cxn>
                    <a:cxn ang="0">
                      <a:pos x="222" y="800"/>
                    </a:cxn>
                    <a:cxn ang="0">
                      <a:pos x="226" y="643"/>
                    </a:cxn>
                    <a:cxn ang="0">
                      <a:pos x="348" y="575"/>
                    </a:cxn>
                    <a:cxn ang="0">
                      <a:pos x="455" y="504"/>
                    </a:cxn>
                    <a:cxn ang="0">
                      <a:pos x="534" y="369"/>
                    </a:cxn>
                    <a:cxn ang="0">
                      <a:pos x="598" y="348"/>
                    </a:cxn>
                    <a:cxn ang="0">
                      <a:pos x="712" y="510"/>
                    </a:cxn>
                    <a:cxn ang="0">
                      <a:pos x="913" y="570"/>
                    </a:cxn>
                    <a:cxn ang="0">
                      <a:pos x="1229" y="677"/>
                    </a:cxn>
                    <a:cxn ang="0">
                      <a:pos x="1419" y="708"/>
                    </a:cxn>
                    <a:cxn ang="0">
                      <a:pos x="1617" y="633"/>
                    </a:cxn>
                    <a:cxn ang="0">
                      <a:pos x="1684" y="546"/>
                    </a:cxn>
                    <a:cxn ang="0">
                      <a:pos x="1834" y="431"/>
                    </a:cxn>
                    <a:cxn ang="0">
                      <a:pos x="1804" y="357"/>
                    </a:cxn>
                    <a:cxn ang="0">
                      <a:pos x="1752" y="248"/>
                    </a:cxn>
                    <a:cxn ang="0">
                      <a:pos x="1858" y="246"/>
                    </a:cxn>
                    <a:cxn ang="0">
                      <a:pos x="1873" y="48"/>
                    </a:cxn>
                    <a:cxn ang="0">
                      <a:pos x="2138" y="55"/>
                    </a:cxn>
                    <a:cxn ang="0">
                      <a:pos x="2225" y="190"/>
                    </a:cxn>
                    <a:cxn ang="0">
                      <a:pos x="2376" y="282"/>
                    </a:cxn>
                    <a:cxn ang="0">
                      <a:pos x="2478" y="341"/>
                    </a:cxn>
                    <a:cxn ang="0">
                      <a:pos x="2581" y="388"/>
                    </a:cxn>
                    <a:cxn ang="0">
                      <a:pos x="2502" y="519"/>
                    </a:cxn>
                    <a:cxn ang="0">
                      <a:pos x="2526" y="626"/>
                    </a:cxn>
                    <a:cxn ang="0">
                      <a:pos x="2435" y="677"/>
                    </a:cxn>
                    <a:cxn ang="0">
                      <a:pos x="2304" y="712"/>
                    </a:cxn>
                    <a:cxn ang="0">
                      <a:pos x="2182" y="850"/>
                    </a:cxn>
                    <a:cxn ang="0">
                      <a:pos x="2099" y="767"/>
                    </a:cxn>
                    <a:cxn ang="0">
                      <a:pos x="2032" y="823"/>
                    </a:cxn>
                  </a:cxnLst>
                  <a:rect l="0" t="0" r="r" b="b"/>
                  <a:pathLst>
                    <a:path w="2581" h="1906">
                      <a:moveTo>
                        <a:pt x="2032" y="823"/>
                      </a:moveTo>
                      <a:lnTo>
                        <a:pt x="1965" y="870"/>
                      </a:lnTo>
                      <a:lnTo>
                        <a:pt x="1969" y="918"/>
                      </a:lnTo>
                      <a:lnTo>
                        <a:pt x="2016" y="957"/>
                      </a:lnTo>
                      <a:lnTo>
                        <a:pt x="2063" y="961"/>
                      </a:lnTo>
                      <a:lnTo>
                        <a:pt x="2099" y="926"/>
                      </a:lnTo>
                      <a:lnTo>
                        <a:pt x="2166" y="933"/>
                      </a:lnTo>
                      <a:lnTo>
                        <a:pt x="2182" y="997"/>
                      </a:lnTo>
                      <a:lnTo>
                        <a:pt x="2123" y="1016"/>
                      </a:lnTo>
                      <a:lnTo>
                        <a:pt x="2072" y="1060"/>
                      </a:lnTo>
                      <a:lnTo>
                        <a:pt x="2091" y="1119"/>
                      </a:lnTo>
                      <a:lnTo>
                        <a:pt x="2131" y="1198"/>
                      </a:lnTo>
                      <a:lnTo>
                        <a:pt x="2190" y="1257"/>
                      </a:lnTo>
                      <a:lnTo>
                        <a:pt x="2190" y="1309"/>
                      </a:lnTo>
                      <a:lnTo>
                        <a:pt x="2201" y="1364"/>
                      </a:lnTo>
                      <a:lnTo>
                        <a:pt x="2225" y="1494"/>
                      </a:lnTo>
                      <a:lnTo>
                        <a:pt x="2193" y="1502"/>
                      </a:lnTo>
                      <a:lnTo>
                        <a:pt x="2186" y="1546"/>
                      </a:lnTo>
                      <a:lnTo>
                        <a:pt x="2142" y="1586"/>
                      </a:lnTo>
                      <a:lnTo>
                        <a:pt x="2146" y="1645"/>
                      </a:lnTo>
                      <a:lnTo>
                        <a:pt x="2103" y="1677"/>
                      </a:lnTo>
                      <a:lnTo>
                        <a:pt x="2072" y="1680"/>
                      </a:lnTo>
                      <a:lnTo>
                        <a:pt x="2063" y="1728"/>
                      </a:lnTo>
                      <a:lnTo>
                        <a:pt x="2028" y="1739"/>
                      </a:lnTo>
                      <a:lnTo>
                        <a:pt x="2020" y="1783"/>
                      </a:lnTo>
                      <a:lnTo>
                        <a:pt x="1941" y="1807"/>
                      </a:lnTo>
                      <a:lnTo>
                        <a:pt x="1882" y="1800"/>
                      </a:lnTo>
                      <a:lnTo>
                        <a:pt x="1811" y="1822"/>
                      </a:lnTo>
                      <a:lnTo>
                        <a:pt x="1739" y="1877"/>
                      </a:lnTo>
                      <a:lnTo>
                        <a:pt x="1708" y="1906"/>
                      </a:lnTo>
                      <a:lnTo>
                        <a:pt x="1688" y="1842"/>
                      </a:lnTo>
                      <a:lnTo>
                        <a:pt x="1660" y="1827"/>
                      </a:lnTo>
                      <a:lnTo>
                        <a:pt x="1641" y="1883"/>
                      </a:lnTo>
                      <a:lnTo>
                        <a:pt x="1573" y="1783"/>
                      </a:lnTo>
                      <a:lnTo>
                        <a:pt x="1502" y="1759"/>
                      </a:lnTo>
                      <a:lnTo>
                        <a:pt x="1455" y="1759"/>
                      </a:lnTo>
                      <a:lnTo>
                        <a:pt x="1384" y="1800"/>
                      </a:lnTo>
                      <a:lnTo>
                        <a:pt x="1349" y="1815"/>
                      </a:lnTo>
                      <a:lnTo>
                        <a:pt x="1356" y="1862"/>
                      </a:lnTo>
                      <a:lnTo>
                        <a:pt x="1293" y="1870"/>
                      </a:lnTo>
                      <a:lnTo>
                        <a:pt x="1281" y="1839"/>
                      </a:lnTo>
                      <a:lnTo>
                        <a:pt x="1237" y="1831"/>
                      </a:lnTo>
                      <a:lnTo>
                        <a:pt x="1225" y="1756"/>
                      </a:lnTo>
                      <a:lnTo>
                        <a:pt x="1202" y="1708"/>
                      </a:lnTo>
                      <a:lnTo>
                        <a:pt x="1150" y="1700"/>
                      </a:lnTo>
                      <a:lnTo>
                        <a:pt x="1154" y="1660"/>
                      </a:lnTo>
                      <a:lnTo>
                        <a:pt x="1187" y="1636"/>
                      </a:lnTo>
                      <a:lnTo>
                        <a:pt x="1205" y="1597"/>
                      </a:lnTo>
                      <a:lnTo>
                        <a:pt x="1187" y="1546"/>
                      </a:lnTo>
                      <a:lnTo>
                        <a:pt x="1174" y="1518"/>
                      </a:lnTo>
                      <a:lnTo>
                        <a:pt x="1123" y="1527"/>
                      </a:lnTo>
                      <a:lnTo>
                        <a:pt x="1092" y="1479"/>
                      </a:lnTo>
                      <a:lnTo>
                        <a:pt x="1040" y="1452"/>
                      </a:lnTo>
                      <a:lnTo>
                        <a:pt x="968" y="1452"/>
                      </a:lnTo>
                      <a:lnTo>
                        <a:pt x="913" y="1482"/>
                      </a:lnTo>
                      <a:lnTo>
                        <a:pt x="889" y="1517"/>
                      </a:lnTo>
                      <a:lnTo>
                        <a:pt x="814" y="1518"/>
                      </a:lnTo>
                      <a:lnTo>
                        <a:pt x="763" y="1494"/>
                      </a:lnTo>
                      <a:lnTo>
                        <a:pt x="740" y="1538"/>
                      </a:lnTo>
                      <a:lnTo>
                        <a:pt x="697" y="1522"/>
                      </a:lnTo>
                      <a:lnTo>
                        <a:pt x="595" y="1515"/>
                      </a:lnTo>
                      <a:lnTo>
                        <a:pt x="550" y="1491"/>
                      </a:lnTo>
                      <a:lnTo>
                        <a:pt x="515" y="1471"/>
                      </a:lnTo>
                      <a:lnTo>
                        <a:pt x="510" y="1419"/>
                      </a:lnTo>
                      <a:lnTo>
                        <a:pt x="495" y="1452"/>
                      </a:lnTo>
                      <a:lnTo>
                        <a:pt x="447" y="1429"/>
                      </a:lnTo>
                      <a:lnTo>
                        <a:pt x="408" y="1390"/>
                      </a:lnTo>
                      <a:lnTo>
                        <a:pt x="357" y="1388"/>
                      </a:lnTo>
                      <a:lnTo>
                        <a:pt x="317" y="1349"/>
                      </a:lnTo>
                      <a:lnTo>
                        <a:pt x="249" y="1336"/>
                      </a:lnTo>
                      <a:lnTo>
                        <a:pt x="249" y="1253"/>
                      </a:lnTo>
                      <a:lnTo>
                        <a:pt x="215" y="1226"/>
                      </a:lnTo>
                      <a:lnTo>
                        <a:pt x="162" y="1222"/>
                      </a:lnTo>
                      <a:lnTo>
                        <a:pt x="99" y="1261"/>
                      </a:lnTo>
                      <a:lnTo>
                        <a:pt x="55" y="1230"/>
                      </a:lnTo>
                      <a:lnTo>
                        <a:pt x="60" y="1167"/>
                      </a:lnTo>
                      <a:lnTo>
                        <a:pt x="37" y="1135"/>
                      </a:lnTo>
                      <a:lnTo>
                        <a:pt x="44" y="1091"/>
                      </a:lnTo>
                      <a:lnTo>
                        <a:pt x="44" y="1091"/>
                      </a:lnTo>
                      <a:lnTo>
                        <a:pt x="55" y="1017"/>
                      </a:lnTo>
                      <a:lnTo>
                        <a:pt x="55" y="977"/>
                      </a:lnTo>
                      <a:lnTo>
                        <a:pt x="48" y="982"/>
                      </a:lnTo>
                      <a:lnTo>
                        <a:pt x="0" y="951"/>
                      </a:lnTo>
                      <a:lnTo>
                        <a:pt x="9" y="879"/>
                      </a:lnTo>
                      <a:lnTo>
                        <a:pt x="44" y="852"/>
                      </a:lnTo>
                      <a:lnTo>
                        <a:pt x="111" y="896"/>
                      </a:lnTo>
                      <a:lnTo>
                        <a:pt x="131" y="872"/>
                      </a:lnTo>
                      <a:lnTo>
                        <a:pt x="127" y="844"/>
                      </a:lnTo>
                      <a:lnTo>
                        <a:pt x="206" y="829"/>
                      </a:lnTo>
                      <a:lnTo>
                        <a:pt x="222" y="800"/>
                      </a:lnTo>
                      <a:lnTo>
                        <a:pt x="258" y="785"/>
                      </a:lnTo>
                      <a:lnTo>
                        <a:pt x="261" y="658"/>
                      </a:lnTo>
                      <a:lnTo>
                        <a:pt x="226" y="643"/>
                      </a:lnTo>
                      <a:lnTo>
                        <a:pt x="241" y="610"/>
                      </a:lnTo>
                      <a:lnTo>
                        <a:pt x="333" y="599"/>
                      </a:lnTo>
                      <a:lnTo>
                        <a:pt x="348" y="575"/>
                      </a:lnTo>
                      <a:lnTo>
                        <a:pt x="352" y="513"/>
                      </a:lnTo>
                      <a:lnTo>
                        <a:pt x="399" y="489"/>
                      </a:lnTo>
                      <a:lnTo>
                        <a:pt x="455" y="504"/>
                      </a:lnTo>
                      <a:lnTo>
                        <a:pt x="475" y="402"/>
                      </a:lnTo>
                      <a:lnTo>
                        <a:pt x="499" y="378"/>
                      </a:lnTo>
                      <a:lnTo>
                        <a:pt x="534" y="369"/>
                      </a:lnTo>
                      <a:lnTo>
                        <a:pt x="546" y="334"/>
                      </a:lnTo>
                      <a:lnTo>
                        <a:pt x="574" y="314"/>
                      </a:lnTo>
                      <a:lnTo>
                        <a:pt x="598" y="348"/>
                      </a:lnTo>
                      <a:lnTo>
                        <a:pt x="664" y="384"/>
                      </a:lnTo>
                      <a:lnTo>
                        <a:pt x="681" y="436"/>
                      </a:lnTo>
                      <a:lnTo>
                        <a:pt x="712" y="510"/>
                      </a:lnTo>
                      <a:lnTo>
                        <a:pt x="815" y="530"/>
                      </a:lnTo>
                      <a:lnTo>
                        <a:pt x="861" y="543"/>
                      </a:lnTo>
                      <a:lnTo>
                        <a:pt x="913" y="570"/>
                      </a:lnTo>
                      <a:lnTo>
                        <a:pt x="946" y="626"/>
                      </a:lnTo>
                      <a:lnTo>
                        <a:pt x="977" y="657"/>
                      </a:lnTo>
                      <a:lnTo>
                        <a:pt x="1229" y="677"/>
                      </a:lnTo>
                      <a:lnTo>
                        <a:pt x="1285" y="692"/>
                      </a:lnTo>
                      <a:lnTo>
                        <a:pt x="1352" y="729"/>
                      </a:lnTo>
                      <a:lnTo>
                        <a:pt x="1419" y="708"/>
                      </a:lnTo>
                      <a:lnTo>
                        <a:pt x="1455" y="681"/>
                      </a:lnTo>
                      <a:lnTo>
                        <a:pt x="1546" y="692"/>
                      </a:lnTo>
                      <a:lnTo>
                        <a:pt x="1617" y="633"/>
                      </a:lnTo>
                      <a:lnTo>
                        <a:pt x="1625" y="578"/>
                      </a:lnTo>
                      <a:lnTo>
                        <a:pt x="1621" y="526"/>
                      </a:lnTo>
                      <a:lnTo>
                        <a:pt x="1684" y="546"/>
                      </a:lnTo>
                      <a:lnTo>
                        <a:pt x="1728" y="503"/>
                      </a:lnTo>
                      <a:lnTo>
                        <a:pt x="1767" y="471"/>
                      </a:lnTo>
                      <a:lnTo>
                        <a:pt x="1834" y="431"/>
                      </a:lnTo>
                      <a:lnTo>
                        <a:pt x="1914" y="396"/>
                      </a:lnTo>
                      <a:lnTo>
                        <a:pt x="1877" y="348"/>
                      </a:lnTo>
                      <a:lnTo>
                        <a:pt x="1804" y="357"/>
                      </a:lnTo>
                      <a:lnTo>
                        <a:pt x="1767" y="367"/>
                      </a:lnTo>
                      <a:lnTo>
                        <a:pt x="1757" y="348"/>
                      </a:lnTo>
                      <a:lnTo>
                        <a:pt x="1752" y="248"/>
                      </a:lnTo>
                      <a:lnTo>
                        <a:pt x="1763" y="210"/>
                      </a:lnTo>
                      <a:lnTo>
                        <a:pt x="1798" y="246"/>
                      </a:lnTo>
                      <a:lnTo>
                        <a:pt x="1858" y="246"/>
                      </a:lnTo>
                      <a:lnTo>
                        <a:pt x="1870" y="158"/>
                      </a:lnTo>
                      <a:lnTo>
                        <a:pt x="1905" y="127"/>
                      </a:lnTo>
                      <a:lnTo>
                        <a:pt x="1873" y="48"/>
                      </a:lnTo>
                      <a:lnTo>
                        <a:pt x="1897" y="0"/>
                      </a:lnTo>
                      <a:lnTo>
                        <a:pt x="2091" y="5"/>
                      </a:lnTo>
                      <a:lnTo>
                        <a:pt x="2138" y="55"/>
                      </a:lnTo>
                      <a:lnTo>
                        <a:pt x="2182" y="96"/>
                      </a:lnTo>
                      <a:lnTo>
                        <a:pt x="2214" y="135"/>
                      </a:lnTo>
                      <a:lnTo>
                        <a:pt x="2225" y="190"/>
                      </a:lnTo>
                      <a:lnTo>
                        <a:pt x="2261" y="234"/>
                      </a:lnTo>
                      <a:lnTo>
                        <a:pt x="2340" y="250"/>
                      </a:lnTo>
                      <a:lnTo>
                        <a:pt x="2376" y="282"/>
                      </a:lnTo>
                      <a:lnTo>
                        <a:pt x="2414" y="309"/>
                      </a:lnTo>
                      <a:lnTo>
                        <a:pt x="2431" y="337"/>
                      </a:lnTo>
                      <a:lnTo>
                        <a:pt x="2478" y="341"/>
                      </a:lnTo>
                      <a:lnTo>
                        <a:pt x="2558" y="325"/>
                      </a:lnTo>
                      <a:lnTo>
                        <a:pt x="2573" y="348"/>
                      </a:lnTo>
                      <a:lnTo>
                        <a:pt x="2581" y="388"/>
                      </a:lnTo>
                      <a:lnTo>
                        <a:pt x="2549" y="412"/>
                      </a:lnTo>
                      <a:lnTo>
                        <a:pt x="2545" y="526"/>
                      </a:lnTo>
                      <a:lnTo>
                        <a:pt x="2502" y="519"/>
                      </a:lnTo>
                      <a:lnTo>
                        <a:pt x="2478" y="565"/>
                      </a:lnTo>
                      <a:lnTo>
                        <a:pt x="2482" y="617"/>
                      </a:lnTo>
                      <a:lnTo>
                        <a:pt x="2526" y="626"/>
                      </a:lnTo>
                      <a:lnTo>
                        <a:pt x="2524" y="626"/>
                      </a:lnTo>
                      <a:lnTo>
                        <a:pt x="2478" y="661"/>
                      </a:lnTo>
                      <a:lnTo>
                        <a:pt x="2435" y="677"/>
                      </a:lnTo>
                      <a:lnTo>
                        <a:pt x="2387" y="729"/>
                      </a:lnTo>
                      <a:lnTo>
                        <a:pt x="2344" y="729"/>
                      </a:lnTo>
                      <a:lnTo>
                        <a:pt x="2304" y="712"/>
                      </a:lnTo>
                      <a:lnTo>
                        <a:pt x="2280" y="788"/>
                      </a:lnTo>
                      <a:lnTo>
                        <a:pt x="2237" y="815"/>
                      </a:lnTo>
                      <a:lnTo>
                        <a:pt x="2182" y="850"/>
                      </a:lnTo>
                      <a:lnTo>
                        <a:pt x="2114" y="874"/>
                      </a:lnTo>
                      <a:lnTo>
                        <a:pt x="2111" y="819"/>
                      </a:lnTo>
                      <a:lnTo>
                        <a:pt x="2099" y="767"/>
                      </a:lnTo>
                      <a:lnTo>
                        <a:pt x="2079" y="764"/>
                      </a:lnTo>
                      <a:lnTo>
                        <a:pt x="2052" y="788"/>
                      </a:lnTo>
                      <a:lnTo>
                        <a:pt x="2032" y="823"/>
                      </a:lnTo>
                    </a:path>
                  </a:pathLst>
                </a:custGeom>
                <a:solidFill>
                  <a:schemeClr val="accent3">
                    <a:lumMod val="75000"/>
                  </a:schemeClr>
                </a:solidFill>
                <a:ln w="3175">
                  <a:solidFill>
                    <a:srgbClr val="FFFFFF"/>
                  </a:solidFill>
                  <a:prstDash val="solid"/>
                  <a:round/>
                  <a:headEnd/>
                  <a:tailEnd/>
                </a:ln>
              </p:spPr>
              <p:txBody>
                <a:bodyPr/>
                <a:lstStyle/>
                <a:p>
                  <a:endParaRPr lang="ru-RU" kern="0">
                    <a:solidFill>
                      <a:sysClr val="windowText" lastClr="000000"/>
                    </a:solidFill>
                  </a:endParaRPr>
                </a:p>
              </p:txBody>
            </p:sp>
            <p:sp>
              <p:nvSpPr>
                <p:cNvPr id="503" name="Freeform 129"/>
                <p:cNvSpPr>
                  <a:spLocks/>
                </p:cNvSpPr>
                <p:nvPr/>
              </p:nvSpPr>
              <p:spPr bwMode="auto">
                <a:xfrm>
                  <a:off x="4425" y="2003"/>
                  <a:ext cx="73" cy="95"/>
                </a:xfrm>
                <a:custGeom>
                  <a:avLst/>
                  <a:gdLst/>
                  <a:ahLst/>
                  <a:cxnLst>
                    <a:cxn ang="0">
                      <a:pos x="214" y="0"/>
                    </a:cxn>
                    <a:cxn ang="0">
                      <a:pos x="218" y="84"/>
                    </a:cxn>
                    <a:cxn ang="0">
                      <a:pos x="190" y="99"/>
                    </a:cxn>
                    <a:cxn ang="0">
                      <a:pos x="166" y="143"/>
                    </a:cxn>
                    <a:cxn ang="0">
                      <a:pos x="122" y="163"/>
                    </a:cxn>
                    <a:cxn ang="0">
                      <a:pos x="174" y="213"/>
                    </a:cxn>
                    <a:cxn ang="0">
                      <a:pos x="159" y="261"/>
                    </a:cxn>
                    <a:cxn ang="0">
                      <a:pos x="95" y="285"/>
                    </a:cxn>
                    <a:cxn ang="0">
                      <a:pos x="67" y="257"/>
                    </a:cxn>
                    <a:cxn ang="0">
                      <a:pos x="12" y="234"/>
                    </a:cxn>
                    <a:cxn ang="0">
                      <a:pos x="48" y="206"/>
                    </a:cxn>
                    <a:cxn ang="0">
                      <a:pos x="52" y="154"/>
                    </a:cxn>
                    <a:cxn ang="0">
                      <a:pos x="12" y="143"/>
                    </a:cxn>
                    <a:cxn ang="0">
                      <a:pos x="0" y="143"/>
                    </a:cxn>
                    <a:cxn ang="0">
                      <a:pos x="43" y="116"/>
                    </a:cxn>
                    <a:cxn ang="0">
                      <a:pos x="67" y="40"/>
                    </a:cxn>
                    <a:cxn ang="0">
                      <a:pos x="107" y="57"/>
                    </a:cxn>
                    <a:cxn ang="0">
                      <a:pos x="150" y="57"/>
                    </a:cxn>
                    <a:cxn ang="0">
                      <a:pos x="198" y="5"/>
                    </a:cxn>
                    <a:cxn ang="0">
                      <a:pos x="214" y="0"/>
                    </a:cxn>
                  </a:cxnLst>
                  <a:rect l="0" t="0" r="r" b="b"/>
                  <a:pathLst>
                    <a:path w="218" h="285">
                      <a:moveTo>
                        <a:pt x="214" y="0"/>
                      </a:moveTo>
                      <a:lnTo>
                        <a:pt x="218" y="84"/>
                      </a:lnTo>
                      <a:lnTo>
                        <a:pt x="190" y="99"/>
                      </a:lnTo>
                      <a:lnTo>
                        <a:pt x="166" y="143"/>
                      </a:lnTo>
                      <a:lnTo>
                        <a:pt x="122" y="163"/>
                      </a:lnTo>
                      <a:lnTo>
                        <a:pt x="174" y="213"/>
                      </a:lnTo>
                      <a:lnTo>
                        <a:pt x="159" y="261"/>
                      </a:lnTo>
                      <a:lnTo>
                        <a:pt x="95" y="285"/>
                      </a:lnTo>
                      <a:lnTo>
                        <a:pt x="67" y="257"/>
                      </a:lnTo>
                      <a:lnTo>
                        <a:pt x="12" y="234"/>
                      </a:lnTo>
                      <a:lnTo>
                        <a:pt x="48" y="206"/>
                      </a:lnTo>
                      <a:lnTo>
                        <a:pt x="52" y="154"/>
                      </a:lnTo>
                      <a:lnTo>
                        <a:pt x="12" y="143"/>
                      </a:lnTo>
                      <a:lnTo>
                        <a:pt x="0" y="143"/>
                      </a:lnTo>
                      <a:lnTo>
                        <a:pt x="43" y="116"/>
                      </a:lnTo>
                      <a:lnTo>
                        <a:pt x="67" y="40"/>
                      </a:lnTo>
                      <a:lnTo>
                        <a:pt x="107" y="57"/>
                      </a:lnTo>
                      <a:lnTo>
                        <a:pt x="150" y="57"/>
                      </a:lnTo>
                      <a:lnTo>
                        <a:pt x="198" y="5"/>
                      </a:lnTo>
                      <a:lnTo>
                        <a:pt x="214" y="0"/>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04" name="Freeform 130"/>
                <p:cNvSpPr>
                  <a:spLocks/>
                </p:cNvSpPr>
                <p:nvPr/>
              </p:nvSpPr>
              <p:spPr bwMode="auto">
                <a:xfrm>
                  <a:off x="4541" y="2799"/>
                  <a:ext cx="18" cy="8"/>
                </a:xfrm>
                <a:custGeom>
                  <a:avLst/>
                  <a:gdLst/>
                  <a:ahLst/>
                  <a:cxnLst>
                    <a:cxn ang="0">
                      <a:pos x="28" y="23"/>
                    </a:cxn>
                    <a:cxn ang="0">
                      <a:pos x="28" y="23"/>
                    </a:cxn>
                    <a:cxn ang="0">
                      <a:pos x="17" y="22"/>
                    </a:cxn>
                    <a:cxn ang="0">
                      <a:pos x="8" y="19"/>
                    </a:cxn>
                    <a:cxn ang="0">
                      <a:pos x="1" y="15"/>
                    </a:cxn>
                    <a:cxn ang="0">
                      <a:pos x="0" y="14"/>
                    </a:cxn>
                    <a:cxn ang="0">
                      <a:pos x="0" y="12"/>
                    </a:cxn>
                    <a:cxn ang="0">
                      <a:pos x="0" y="12"/>
                    </a:cxn>
                    <a:cxn ang="0">
                      <a:pos x="0" y="9"/>
                    </a:cxn>
                    <a:cxn ang="0">
                      <a:pos x="1" y="8"/>
                    </a:cxn>
                    <a:cxn ang="0">
                      <a:pos x="8" y="4"/>
                    </a:cxn>
                    <a:cxn ang="0">
                      <a:pos x="17" y="2"/>
                    </a:cxn>
                    <a:cxn ang="0">
                      <a:pos x="28" y="0"/>
                    </a:cxn>
                    <a:cxn ang="0">
                      <a:pos x="28" y="0"/>
                    </a:cxn>
                    <a:cxn ang="0">
                      <a:pos x="38" y="2"/>
                    </a:cxn>
                    <a:cxn ang="0">
                      <a:pos x="48" y="4"/>
                    </a:cxn>
                    <a:cxn ang="0">
                      <a:pos x="53" y="8"/>
                    </a:cxn>
                    <a:cxn ang="0">
                      <a:pos x="55" y="9"/>
                    </a:cxn>
                    <a:cxn ang="0">
                      <a:pos x="55" y="12"/>
                    </a:cxn>
                    <a:cxn ang="0">
                      <a:pos x="55" y="12"/>
                    </a:cxn>
                    <a:cxn ang="0">
                      <a:pos x="55" y="14"/>
                    </a:cxn>
                    <a:cxn ang="0">
                      <a:pos x="53" y="15"/>
                    </a:cxn>
                    <a:cxn ang="0">
                      <a:pos x="48" y="19"/>
                    </a:cxn>
                    <a:cxn ang="0">
                      <a:pos x="38" y="22"/>
                    </a:cxn>
                    <a:cxn ang="0">
                      <a:pos x="28" y="23"/>
                    </a:cxn>
                    <a:cxn ang="0">
                      <a:pos x="28" y="23"/>
                    </a:cxn>
                  </a:cxnLst>
                  <a:rect l="0" t="0" r="r" b="b"/>
                  <a:pathLst>
                    <a:path w="55" h="23">
                      <a:moveTo>
                        <a:pt x="28" y="23"/>
                      </a:moveTo>
                      <a:lnTo>
                        <a:pt x="28" y="23"/>
                      </a:lnTo>
                      <a:lnTo>
                        <a:pt x="17" y="22"/>
                      </a:lnTo>
                      <a:lnTo>
                        <a:pt x="8" y="19"/>
                      </a:lnTo>
                      <a:lnTo>
                        <a:pt x="1" y="15"/>
                      </a:lnTo>
                      <a:lnTo>
                        <a:pt x="0" y="14"/>
                      </a:lnTo>
                      <a:lnTo>
                        <a:pt x="0" y="12"/>
                      </a:lnTo>
                      <a:lnTo>
                        <a:pt x="0" y="12"/>
                      </a:lnTo>
                      <a:lnTo>
                        <a:pt x="0" y="9"/>
                      </a:lnTo>
                      <a:lnTo>
                        <a:pt x="1" y="8"/>
                      </a:lnTo>
                      <a:lnTo>
                        <a:pt x="8" y="4"/>
                      </a:lnTo>
                      <a:lnTo>
                        <a:pt x="17" y="2"/>
                      </a:lnTo>
                      <a:lnTo>
                        <a:pt x="28" y="0"/>
                      </a:lnTo>
                      <a:lnTo>
                        <a:pt x="28" y="0"/>
                      </a:lnTo>
                      <a:lnTo>
                        <a:pt x="38" y="2"/>
                      </a:lnTo>
                      <a:lnTo>
                        <a:pt x="48" y="4"/>
                      </a:lnTo>
                      <a:lnTo>
                        <a:pt x="53" y="8"/>
                      </a:lnTo>
                      <a:lnTo>
                        <a:pt x="55" y="9"/>
                      </a:lnTo>
                      <a:lnTo>
                        <a:pt x="55" y="12"/>
                      </a:lnTo>
                      <a:lnTo>
                        <a:pt x="55" y="12"/>
                      </a:lnTo>
                      <a:lnTo>
                        <a:pt x="55" y="14"/>
                      </a:lnTo>
                      <a:lnTo>
                        <a:pt x="53" y="15"/>
                      </a:lnTo>
                      <a:lnTo>
                        <a:pt x="48" y="19"/>
                      </a:lnTo>
                      <a:lnTo>
                        <a:pt x="38" y="22"/>
                      </a:lnTo>
                      <a:lnTo>
                        <a:pt x="28" y="23"/>
                      </a:lnTo>
                      <a:lnTo>
                        <a:pt x="28" y="23"/>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05" name="Freeform 131"/>
                <p:cNvSpPr>
                  <a:spLocks/>
                </p:cNvSpPr>
                <p:nvPr/>
              </p:nvSpPr>
              <p:spPr bwMode="auto">
                <a:xfrm>
                  <a:off x="3993" y="2285"/>
                  <a:ext cx="117" cy="304"/>
                </a:xfrm>
                <a:custGeom>
                  <a:avLst/>
                  <a:gdLst/>
                  <a:ahLst/>
                  <a:cxnLst>
                    <a:cxn ang="0">
                      <a:pos x="6" y="348"/>
                    </a:cxn>
                    <a:cxn ang="0">
                      <a:pos x="24" y="309"/>
                    </a:cxn>
                    <a:cxn ang="0">
                      <a:pos x="24" y="218"/>
                    </a:cxn>
                    <a:cxn ang="0">
                      <a:pos x="65" y="175"/>
                    </a:cxn>
                    <a:cxn ang="0">
                      <a:pos x="85" y="111"/>
                    </a:cxn>
                    <a:cxn ang="0">
                      <a:pos x="120" y="63"/>
                    </a:cxn>
                    <a:cxn ang="0">
                      <a:pos x="179" y="36"/>
                    </a:cxn>
                    <a:cxn ang="0">
                      <a:pos x="183" y="9"/>
                    </a:cxn>
                    <a:cxn ang="0">
                      <a:pos x="234" y="0"/>
                    </a:cxn>
                    <a:cxn ang="0">
                      <a:pos x="247" y="28"/>
                    </a:cxn>
                    <a:cxn ang="0">
                      <a:pos x="265" y="79"/>
                    </a:cxn>
                    <a:cxn ang="0">
                      <a:pos x="247" y="118"/>
                    </a:cxn>
                    <a:cxn ang="0">
                      <a:pos x="214" y="142"/>
                    </a:cxn>
                    <a:cxn ang="0">
                      <a:pos x="210" y="182"/>
                    </a:cxn>
                    <a:cxn ang="0">
                      <a:pos x="262" y="190"/>
                    </a:cxn>
                    <a:cxn ang="0">
                      <a:pos x="285" y="238"/>
                    </a:cxn>
                    <a:cxn ang="0">
                      <a:pos x="297" y="313"/>
                    </a:cxn>
                    <a:cxn ang="0">
                      <a:pos x="341" y="321"/>
                    </a:cxn>
                    <a:cxn ang="0">
                      <a:pos x="353" y="352"/>
                    </a:cxn>
                    <a:cxn ang="0">
                      <a:pos x="333" y="396"/>
                    </a:cxn>
                    <a:cxn ang="0">
                      <a:pos x="306" y="420"/>
                    </a:cxn>
                    <a:cxn ang="0">
                      <a:pos x="258" y="439"/>
                    </a:cxn>
                    <a:cxn ang="0">
                      <a:pos x="254" y="523"/>
                    </a:cxn>
                    <a:cxn ang="0">
                      <a:pos x="265" y="554"/>
                    </a:cxn>
                    <a:cxn ang="0">
                      <a:pos x="302" y="601"/>
                    </a:cxn>
                    <a:cxn ang="0">
                      <a:pos x="289" y="680"/>
                    </a:cxn>
                    <a:cxn ang="0">
                      <a:pos x="293" y="720"/>
                    </a:cxn>
                    <a:cxn ang="0">
                      <a:pos x="309" y="779"/>
                    </a:cxn>
                    <a:cxn ang="0">
                      <a:pos x="348" y="814"/>
                    </a:cxn>
                    <a:cxn ang="0">
                      <a:pos x="317" y="882"/>
                    </a:cxn>
                    <a:cxn ang="0">
                      <a:pos x="297" y="913"/>
                    </a:cxn>
                    <a:cxn ang="0">
                      <a:pos x="278" y="827"/>
                    </a:cxn>
                    <a:cxn ang="0">
                      <a:pos x="265" y="768"/>
                    </a:cxn>
                    <a:cxn ang="0">
                      <a:pos x="230" y="740"/>
                    </a:cxn>
                    <a:cxn ang="0">
                      <a:pos x="247" y="624"/>
                    </a:cxn>
                    <a:cxn ang="0">
                      <a:pos x="203" y="558"/>
                    </a:cxn>
                    <a:cxn ang="0">
                      <a:pos x="179" y="593"/>
                    </a:cxn>
                    <a:cxn ang="0">
                      <a:pos x="147" y="624"/>
                    </a:cxn>
                    <a:cxn ang="0">
                      <a:pos x="100" y="609"/>
                    </a:cxn>
                    <a:cxn ang="0">
                      <a:pos x="92" y="506"/>
                    </a:cxn>
                    <a:cxn ang="0">
                      <a:pos x="80" y="459"/>
                    </a:cxn>
                    <a:cxn ang="0">
                      <a:pos x="41" y="407"/>
                    </a:cxn>
                    <a:cxn ang="0">
                      <a:pos x="0" y="372"/>
                    </a:cxn>
                    <a:cxn ang="0">
                      <a:pos x="6" y="348"/>
                    </a:cxn>
                  </a:cxnLst>
                  <a:rect l="0" t="0" r="r" b="b"/>
                  <a:pathLst>
                    <a:path w="353" h="913">
                      <a:moveTo>
                        <a:pt x="6" y="348"/>
                      </a:moveTo>
                      <a:lnTo>
                        <a:pt x="24" y="309"/>
                      </a:lnTo>
                      <a:lnTo>
                        <a:pt x="24" y="218"/>
                      </a:lnTo>
                      <a:lnTo>
                        <a:pt x="65" y="175"/>
                      </a:lnTo>
                      <a:lnTo>
                        <a:pt x="85" y="111"/>
                      </a:lnTo>
                      <a:lnTo>
                        <a:pt x="120" y="63"/>
                      </a:lnTo>
                      <a:lnTo>
                        <a:pt x="179" y="36"/>
                      </a:lnTo>
                      <a:lnTo>
                        <a:pt x="183" y="9"/>
                      </a:lnTo>
                      <a:lnTo>
                        <a:pt x="234" y="0"/>
                      </a:lnTo>
                      <a:lnTo>
                        <a:pt x="247" y="28"/>
                      </a:lnTo>
                      <a:lnTo>
                        <a:pt x="265" y="79"/>
                      </a:lnTo>
                      <a:lnTo>
                        <a:pt x="247" y="118"/>
                      </a:lnTo>
                      <a:lnTo>
                        <a:pt x="214" y="142"/>
                      </a:lnTo>
                      <a:lnTo>
                        <a:pt x="210" y="182"/>
                      </a:lnTo>
                      <a:lnTo>
                        <a:pt x="262" y="190"/>
                      </a:lnTo>
                      <a:lnTo>
                        <a:pt x="285" y="238"/>
                      </a:lnTo>
                      <a:lnTo>
                        <a:pt x="297" y="313"/>
                      </a:lnTo>
                      <a:lnTo>
                        <a:pt x="341" y="321"/>
                      </a:lnTo>
                      <a:lnTo>
                        <a:pt x="353" y="352"/>
                      </a:lnTo>
                      <a:lnTo>
                        <a:pt x="333" y="396"/>
                      </a:lnTo>
                      <a:lnTo>
                        <a:pt x="306" y="420"/>
                      </a:lnTo>
                      <a:lnTo>
                        <a:pt x="258" y="439"/>
                      </a:lnTo>
                      <a:lnTo>
                        <a:pt x="254" y="523"/>
                      </a:lnTo>
                      <a:lnTo>
                        <a:pt x="265" y="554"/>
                      </a:lnTo>
                      <a:lnTo>
                        <a:pt x="302" y="601"/>
                      </a:lnTo>
                      <a:lnTo>
                        <a:pt x="289" y="680"/>
                      </a:lnTo>
                      <a:lnTo>
                        <a:pt x="293" y="720"/>
                      </a:lnTo>
                      <a:lnTo>
                        <a:pt x="309" y="779"/>
                      </a:lnTo>
                      <a:lnTo>
                        <a:pt x="348" y="814"/>
                      </a:lnTo>
                      <a:lnTo>
                        <a:pt x="317" y="882"/>
                      </a:lnTo>
                      <a:lnTo>
                        <a:pt x="297" y="913"/>
                      </a:lnTo>
                      <a:lnTo>
                        <a:pt x="278" y="827"/>
                      </a:lnTo>
                      <a:lnTo>
                        <a:pt x="265" y="768"/>
                      </a:lnTo>
                      <a:lnTo>
                        <a:pt x="230" y="740"/>
                      </a:lnTo>
                      <a:lnTo>
                        <a:pt x="247" y="624"/>
                      </a:lnTo>
                      <a:lnTo>
                        <a:pt x="203" y="558"/>
                      </a:lnTo>
                      <a:lnTo>
                        <a:pt x="179" y="593"/>
                      </a:lnTo>
                      <a:lnTo>
                        <a:pt x="147" y="624"/>
                      </a:lnTo>
                      <a:lnTo>
                        <a:pt x="100" y="609"/>
                      </a:lnTo>
                      <a:lnTo>
                        <a:pt x="92" y="506"/>
                      </a:lnTo>
                      <a:lnTo>
                        <a:pt x="80" y="459"/>
                      </a:lnTo>
                      <a:lnTo>
                        <a:pt x="41" y="407"/>
                      </a:lnTo>
                      <a:lnTo>
                        <a:pt x="0" y="372"/>
                      </a:lnTo>
                      <a:lnTo>
                        <a:pt x="6" y="348"/>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06" name="Freeform 132"/>
                <p:cNvSpPr>
                  <a:spLocks/>
                </p:cNvSpPr>
                <p:nvPr/>
              </p:nvSpPr>
              <p:spPr bwMode="auto">
                <a:xfrm>
                  <a:off x="4039" y="2679"/>
                  <a:ext cx="178" cy="195"/>
                </a:xfrm>
                <a:custGeom>
                  <a:avLst/>
                  <a:gdLst/>
                  <a:ahLst/>
                  <a:cxnLst>
                    <a:cxn ang="0">
                      <a:pos x="201" y="92"/>
                    </a:cxn>
                    <a:cxn ang="0">
                      <a:pos x="134" y="64"/>
                    </a:cxn>
                    <a:cxn ang="0">
                      <a:pos x="79" y="0"/>
                    </a:cxn>
                    <a:cxn ang="0">
                      <a:pos x="7" y="7"/>
                    </a:cxn>
                    <a:cxn ang="0">
                      <a:pos x="0" y="35"/>
                    </a:cxn>
                    <a:cxn ang="0">
                      <a:pos x="83" y="92"/>
                    </a:cxn>
                    <a:cxn ang="0">
                      <a:pos x="153" y="154"/>
                    </a:cxn>
                    <a:cxn ang="0">
                      <a:pos x="201" y="198"/>
                    </a:cxn>
                    <a:cxn ang="0">
                      <a:pos x="217" y="265"/>
                    </a:cxn>
                    <a:cxn ang="0">
                      <a:pos x="245" y="324"/>
                    </a:cxn>
                    <a:cxn ang="0">
                      <a:pos x="339" y="451"/>
                    </a:cxn>
                    <a:cxn ang="0">
                      <a:pos x="422" y="550"/>
                    </a:cxn>
                    <a:cxn ang="0">
                      <a:pos x="449" y="585"/>
                    </a:cxn>
                    <a:cxn ang="0">
                      <a:pos x="532" y="550"/>
                    </a:cxn>
                    <a:cxn ang="0">
                      <a:pos x="521" y="498"/>
                    </a:cxn>
                    <a:cxn ang="0">
                      <a:pos x="521" y="434"/>
                    </a:cxn>
                    <a:cxn ang="0">
                      <a:pos x="497" y="399"/>
                    </a:cxn>
                    <a:cxn ang="0">
                      <a:pos x="427" y="375"/>
                    </a:cxn>
                    <a:cxn ang="0">
                      <a:pos x="427" y="344"/>
                    </a:cxn>
                    <a:cxn ang="0">
                      <a:pos x="403" y="305"/>
                    </a:cxn>
                    <a:cxn ang="0">
                      <a:pos x="398" y="249"/>
                    </a:cxn>
                    <a:cxn ang="0">
                      <a:pos x="351" y="202"/>
                    </a:cxn>
                    <a:cxn ang="0">
                      <a:pos x="287" y="166"/>
                    </a:cxn>
                    <a:cxn ang="0">
                      <a:pos x="201" y="92"/>
                    </a:cxn>
                  </a:cxnLst>
                  <a:rect l="0" t="0" r="r" b="b"/>
                  <a:pathLst>
                    <a:path w="532" h="585">
                      <a:moveTo>
                        <a:pt x="201" y="92"/>
                      </a:moveTo>
                      <a:lnTo>
                        <a:pt x="134" y="64"/>
                      </a:lnTo>
                      <a:lnTo>
                        <a:pt x="79" y="0"/>
                      </a:lnTo>
                      <a:lnTo>
                        <a:pt x="7" y="7"/>
                      </a:lnTo>
                      <a:lnTo>
                        <a:pt x="0" y="35"/>
                      </a:lnTo>
                      <a:lnTo>
                        <a:pt x="83" y="92"/>
                      </a:lnTo>
                      <a:lnTo>
                        <a:pt x="153" y="154"/>
                      </a:lnTo>
                      <a:lnTo>
                        <a:pt x="201" y="198"/>
                      </a:lnTo>
                      <a:lnTo>
                        <a:pt x="217" y="265"/>
                      </a:lnTo>
                      <a:lnTo>
                        <a:pt x="245" y="324"/>
                      </a:lnTo>
                      <a:lnTo>
                        <a:pt x="339" y="451"/>
                      </a:lnTo>
                      <a:lnTo>
                        <a:pt x="422" y="550"/>
                      </a:lnTo>
                      <a:lnTo>
                        <a:pt x="449" y="585"/>
                      </a:lnTo>
                      <a:lnTo>
                        <a:pt x="532" y="550"/>
                      </a:lnTo>
                      <a:lnTo>
                        <a:pt x="521" y="498"/>
                      </a:lnTo>
                      <a:lnTo>
                        <a:pt x="521" y="434"/>
                      </a:lnTo>
                      <a:lnTo>
                        <a:pt x="497" y="399"/>
                      </a:lnTo>
                      <a:lnTo>
                        <a:pt x="427" y="375"/>
                      </a:lnTo>
                      <a:lnTo>
                        <a:pt x="427" y="344"/>
                      </a:lnTo>
                      <a:lnTo>
                        <a:pt x="403" y="305"/>
                      </a:lnTo>
                      <a:lnTo>
                        <a:pt x="398" y="249"/>
                      </a:lnTo>
                      <a:lnTo>
                        <a:pt x="351" y="202"/>
                      </a:lnTo>
                      <a:lnTo>
                        <a:pt x="287" y="166"/>
                      </a:lnTo>
                      <a:lnTo>
                        <a:pt x="201" y="92"/>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07" name="Freeform 133"/>
                <p:cNvSpPr>
                  <a:spLocks/>
                </p:cNvSpPr>
                <p:nvPr/>
              </p:nvSpPr>
              <p:spPr bwMode="auto">
                <a:xfrm>
                  <a:off x="4205" y="2795"/>
                  <a:ext cx="26" cy="25"/>
                </a:xfrm>
                <a:custGeom>
                  <a:avLst/>
                  <a:gdLst/>
                  <a:ahLst/>
                  <a:cxnLst>
                    <a:cxn ang="0">
                      <a:pos x="4" y="0"/>
                    </a:cxn>
                    <a:cxn ang="0">
                      <a:pos x="40" y="5"/>
                    </a:cxn>
                    <a:cxn ang="0">
                      <a:pos x="68" y="32"/>
                    </a:cxn>
                    <a:cxn ang="0">
                      <a:pos x="79" y="72"/>
                    </a:cxn>
                    <a:cxn ang="0">
                      <a:pos x="48" y="76"/>
                    </a:cxn>
                    <a:cxn ang="0">
                      <a:pos x="0" y="28"/>
                    </a:cxn>
                    <a:cxn ang="0">
                      <a:pos x="4" y="0"/>
                    </a:cxn>
                  </a:cxnLst>
                  <a:rect l="0" t="0" r="r" b="b"/>
                  <a:pathLst>
                    <a:path w="79" h="76">
                      <a:moveTo>
                        <a:pt x="4" y="0"/>
                      </a:moveTo>
                      <a:lnTo>
                        <a:pt x="40" y="5"/>
                      </a:lnTo>
                      <a:lnTo>
                        <a:pt x="68" y="32"/>
                      </a:lnTo>
                      <a:lnTo>
                        <a:pt x="79" y="72"/>
                      </a:lnTo>
                      <a:lnTo>
                        <a:pt x="48" y="76"/>
                      </a:lnTo>
                      <a:lnTo>
                        <a:pt x="0" y="28"/>
                      </a:lnTo>
                      <a:lnTo>
                        <a:pt x="4" y="0"/>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08" name="Freeform 134"/>
                <p:cNvSpPr>
                  <a:spLocks/>
                </p:cNvSpPr>
                <p:nvPr/>
              </p:nvSpPr>
              <p:spPr bwMode="auto">
                <a:xfrm>
                  <a:off x="4205" y="2795"/>
                  <a:ext cx="26" cy="25"/>
                </a:xfrm>
                <a:custGeom>
                  <a:avLst/>
                  <a:gdLst/>
                  <a:ahLst/>
                  <a:cxnLst>
                    <a:cxn ang="0">
                      <a:pos x="4" y="0"/>
                    </a:cxn>
                    <a:cxn ang="0">
                      <a:pos x="40" y="5"/>
                    </a:cxn>
                    <a:cxn ang="0">
                      <a:pos x="68" y="32"/>
                    </a:cxn>
                    <a:cxn ang="0">
                      <a:pos x="79" y="72"/>
                    </a:cxn>
                    <a:cxn ang="0">
                      <a:pos x="48" y="76"/>
                    </a:cxn>
                    <a:cxn ang="0">
                      <a:pos x="0" y="28"/>
                    </a:cxn>
                    <a:cxn ang="0">
                      <a:pos x="4" y="0"/>
                    </a:cxn>
                  </a:cxnLst>
                  <a:rect l="0" t="0" r="r" b="b"/>
                  <a:pathLst>
                    <a:path w="79" h="76">
                      <a:moveTo>
                        <a:pt x="4" y="0"/>
                      </a:moveTo>
                      <a:lnTo>
                        <a:pt x="40" y="5"/>
                      </a:lnTo>
                      <a:lnTo>
                        <a:pt x="68" y="32"/>
                      </a:lnTo>
                      <a:lnTo>
                        <a:pt x="79" y="72"/>
                      </a:lnTo>
                      <a:lnTo>
                        <a:pt x="48" y="76"/>
                      </a:lnTo>
                      <a:lnTo>
                        <a:pt x="0" y="28"/>
                      </a:lnTo>
                      <a:lnTo>
                        <a:pt x="4" y="0"/>
                      </a:lnTo>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09" name="Freeform 135"/>
                <p:cNvSpPr>
                  <a:spLocks/>
                </p:cNvSpPr>
                <p:nvPr/>
              </p:nvSpPr>
              <p:spPr bwMode="auto">
                <a:xfrm>
                  <a:off x="4208" y="2872"/>
                  <a:ext cx="142" cy="47"/>
                </a:xfrm>
                <a:custGeom>
                  <a:avLst/>
                  <a:gdLst/>
                  <a:ahLst/>
                  <a:cxnLst>
                    <a:cxn ang="0">
                      <a:pos x="64" y="3"/>
                    </a:cxn>
                    <a:cxn ang="0">
                      <a:pos x="23" y="18"/>
                    </a:cxn>
                    <a:cxn ang="0">
                      <a:pos x="0" y="51"/>
                    </a:cxn>
                    <a:cxn ang="0">
                      <a:pos x="27" y="94"/>
                    </a:cxn>
                    <a:cxn ang="0">
                      <a:pos x="111" y="94"/>
                    </a:cxn>
                    <a:cxn ang="0">
                      <a:pos x="143" y="110"/>
                    </a:cxn>
                    <a:cxn ang="0">
                      <a:pos x="218" y="110"/>
                    </a:cxn>
                    <a:cxn ang="0">
                      <a:pos x="222" y="141"/>
                    </a:cxn>
                    <a:cxn ang="0">
                      <a:pos x="356" y="141"/>
                    </a:cxn>
                    <a:cxn ang="0">
                      <a:pos x="391" y="141"/>
                    </a:cxn>
                    <a:cxn ang="0">
                      <a:pos x="423" y="141"/>
                    </a:cxn>
                    <a:cxn ang="0">
                      <a:pos x="426" y="106"/>
                    </a:cxn>
                    <a:cxn ang="0">
                      <a:pos x="384" y="86"/>
                    </a:cxn>
                    <a:cxn ang="0">
                      <a:pos x="391" y="51"/>
                    </a:cxn>
                    <a:cxn ang="0">
                      <a:pos x="352" y="55"/>
                    </a:cxn>
                    <a:cxn ang="0">
                      <a:pos x="301" y="51"/>
                    </a:cxn>
                    <a:cxn ang="0">
                      <a:pos x="261" y="27"/>
                    </a:cxn>
                    <a:cxn ang="0">
                      <a:pos x="194" y="23"/>
                    </a:cxn>
                    <a:cxn ang="0">
                      <a:pos x="126" y="0"/>
                    </a:cxn>
                    <a:cxn ang="0">
                      <a:pos x="64" y="3"/>
                    </a:cxn>
                  </a:cxnLst>
                  <a:rect l="0" t="0" r="r" b="b"/>
                  <a:pathLst>
                    <a:path w="426" h="141">
                      <a:moveTo>
                        <a:pt x="64" y="3"/>
                      </a:moveTo>
                      <a:lnTo>
                        <a:pt x="23" y="18"/>
                      </a:lnTo>
                      <a:lnTo>
                        <a:pt x="0" y="51"/>
                      </a:lnTo>
                      <a:lnTo>
                        <a:pt x="27" y="94"/>
                      </a:lnTo>
                      <a:lnTo>
                        <a:pt x="111" y="94"/>
                      </a:lnTo>
                      <a:lnTo>
                        <a:pt x="143" y="110"/>
                      </a:lnTo>
                      <a:lnTo>
                        <a:pt x="218" y="110"/>
                      </a:lnTo>
                      <a:lnTo>
                        <a:pt x="222" y="141"/>
                      </a:lnTo>
                      <a:lnTo>
                        <a:pt x="356" y="141"/>
                      </a:lnTo>
                      <a:lnTo>
                        <a:pt x="391" y="141"/>
                      </a:lnTo>
                      <a:lnTo>
                        <a:pt x="423" y="141"/>
                      </a:lnTo>
                      <a:lnTo>
                        <a:pt x="426" y="106"/>
                      </a:lnTo>
                      <a:lnTo>
                        <a:pt x="384" y="86"/>
                      </a:lnTo>
                      <a:lnTo>
                        <a:pt x="391" y="51"/>
                      </a:lnTo>
                      <a:lnTo>
                        <a:pt x="352" y="55"/>
                      </a:lnTo>
                      <a:lnTo>
                        <a:pt x="301" y="51"/>
                      </a:lnTo>
                      <a:lnTo>
                        <a:pt x="261" y="27"/>
                      </a:lnTo>
                      <a:lnTo>
                        <a:pt x="194" y="23"/>
                      </a:lnTo>
                      <a:lnTo>
                        <a:pt x="126" y="0"/>
                      </a:lnTo>
                      <a:lnTo>
                        <a:pt x="64" y="3"/>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10" name="Freeform 136"/>
                <p:cNvSpPr>
                  <a:spLocks/>
                </p:cNvSpPr>
                <p:nvPr/>
              </p:nvSpPr>
              <p:spPr bwMode="auto">
                <a:xfrm>
                  <a:off x="4359" y="2915"/>
                  <a:ext cx="13" cy="9"/>
                </a:xfrm>
                <a:custGeom>
                  <a:avLst/>
                  <a:gdLst/>
                  <a:ahLst/>
                  <a:cxnLst>
                    <a:cxn ang="0">
                      <a:pos x="20" y="29"/>
                    </a:cxn>
                    <a:cxn ang="0">
                      <a:pos x="20" y="29"/>
                    </a:cxn>
                    <a:cxn ang="0">
                      <a:pos x="27" y="28"/>
                    </a:cxn>
                    <a:cxn ang="0">
                      <a:pos x="34" y="24"/>
                    </a:cxn>
                    <a:cxn ang="0">
                      <a:pos x="37" y="20"/>
                    </a:cxn>
                    <a:cxn ang="0">
                      <a:pos x="39" y="17"/>
                    </a:cxn>
                    <a:cxn ang="0">
                      <a:pos x="39" y="15"/>
                    </a:cxn>
                    <a:cxn ang="0">
                      <a:pos x="39" y="15"/>
                    </a:cxn>
                    <a:cxn ang="0">
                      <a:pos x="39" y="11"/>
                    </a:cxn>
                    <a:cxn ang="0">
                      <a:pos x="37" y="9"/>
                    </a:cxn>
                    <a:cxn ang="0">
                      <a:pos x="34" y="5"/>
                    </a:cxn>
                    <a:cxn ang="0">
                      <a:pos x="27" y="1"/>
                    </a:cxn>
                    <a:cxn ang="0">
                      <a:pos x="20" y="0"/>
                    </a:cxn>
                    <a:cxn ang="0">
                      <a:pos x="20" y="0"/>
                    </a:cxn>
                    <a:cxn ang="0">
                      <a:pos x="12" y="1"/>
                    </a:cxn>
                    <a:cxn ang="0">
                      <a:pos x="6" y="5"/>
                    </a:cxn>
                    <a:cxn ang="0">
                      <a:pos x="1" y="9"/>
                    </a:cxn>
                    <a:cxn ang="0">
                      <a:pos x="0" y="11"/>
                    </a:cxn>
                    <a:cxn ang="0">
                      <a:pos x="0" y="15"/>
                    </a:cxn>
                    <a:cxn ang="0">
                      <a:pos x="0" y="15"/>
                    </a:cxn>
                    <a:cxn ang="0">
                      <a:pos x="0" y="17"/>
                    </a:cxn>
                    <a:cxn ang="0">
                      <a:pos x="1" y="20"/>
                    </a:cxn>
                    <a:cxn ang="0">
                      <a:pos x="6" y="24"/>
                    </a:cxn>
                    <a:cxn ang="0">
                      <a:pos x="12" y="28"/>
                    </a:cxn>
                    <a:cxn ang="0">
                      <a:pos x="20" y="29"/>
                    </a:cxn>
                    <a:cxn ang="0">
                      <a:pos x="20" y="29"/>
                    </a:cxn>
                  </a:cxnLst>
                  <a:rect l="0" t="0" r="r" b="b"/>
                  <a:pathLst>
                    <a:path w="39" h="29">
                      <a:moveTo>
                        <a:pt x="20" y="29"/>
                      </a:moveTo>
                      <a:lnTo>
                        <a:pt x="20" y="29"/>
                      </a:lnTo>
                      <a:lnTo>
                        <a:pt x="27" y="28"/>
                      </a:lnTo>
                      <a:lnTo>
                        <a:pt x="34" y="24"/>
                      </a:lnTo>
                      <a:lnTo>
                        <a:pt x="37" y="20"/>
                      </a:lnTo>
                      <a:lnTo>
                        <a:pt x="39" y="17"/>
                      </a:lnTo>
                      <a:lnTo>
                        <a:pt x="39" y="15"/>
                      </a:lnTo>
                      <a:lnTo>
                        <a:pt x="39" y="15"/>
                      </a:lnTo>
                      <a:lnTo>
                        <a:pt x="39" y="11"/>
                      </a:lnTo>
                      <a:lnTo>
                        <a:pt x="37" y="9"/>
                      </a:lnTo>
                      <a:lnTo>
                        <a:pt x="34" y="5"/>
                      </a:lnTo>
                      <a:lnTo>
                        <a:pt x="27" y="1"/>
                      </a:lnTo>
                      <a:lnTo>
                        <a:pt x="20" y="0"/>
                      </a:lnTo>
                      <a:lnTo>
                        <a:pt x="20" y="0"/>
                      </a:lnTo>
                      <a:lnTo>
                        <a:pt x="12" y="1"/>
                      </a:lnTo>
                      <a:lnTo>
                        <a:pt x="6" y="5"/>
                      </a:lnTo>
                      <a:lnTo>
                        <a:pt x="1" y="9"/>
                      </a:lnTo>
                      <a:lnTo>
                        <a:pt x="0" y="11"/>
                      </a:lnTo>
                      <a:lnTo>
                        <a:pt x="0" y="15"/>
                      </a:lnTo>
                      <a:lnTo>
                        <a:pt x="0" y="15"/>
                      </a:lnTo>
                      <a:lnTo>
                        <a:pt x="0" y="17"/>
                      </a:lnTo>
                      <a:lnTo>
                        <a:pt x="1" y="20"/>
                      </a:lnTo>
                      <a:lnTo>
                        <a:pt x="6" y="24"/>
                      </a:lnTo>
                      <a:lnTo>
                        <a:pt x="12" y="28"/>
                      </a:lnTo>
                      <a:lnTo>
                        <a:pt x="20" y="29"/>
                      </a:lnTo>
                      <a:lnTo>
                        <a:pt x="20" y="29"/>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11" name="Freeform 137"/>
                <p:cNvSpPr>
                  <a:spLocks/>
                </p:cNvSpPr>
                <p:nvPr/>
              </p:nvSpPr>
              <p:spPr bwMode="auto">
                <a:xfrm>
                  <a:off x="4378" y="2915"/>
                  <a:ext cx="6" cy="9"/>
                </a:xfrm>
                <a:custGeom>
                  <a:avLst/>
                  <a:gdLst/>
                  <a:ahLst/>
                  <a:cxnLst>
                    <a:cxn ang="0">
                      <a:pos x="7" y="29"/>
                    </a:cxn>
                    <a:cxn ang="0">
                      <a:pos x="7" y="29"/>
                    </a:cxn>
                    <a:cxn ang="0">
                      <a:pos x="5" y="28"/>
                    </a:cxn>
                    <a:cxn ang="0">
                      <a:pos x="2" y="24"/>
                    </a:cxn>
                    <a:cxn ang="0">
                      <a:pos x="0" y="20"/>
                    </a:cxn>
                    <a:cxn ang="0">
                      <a:pos x="0" y="15"/>
                    </a:cxn>
                    <a:cxn ang="0">
                      <a:pos x="0" y="15"/>
                    </a:cxn>
                    <a:cxn ang="0">
                      <a:pos x="0" y="9"/>
                    </a:cxn>
                    <a:cxn ang="0">
                      <a:pos x="2" y="5"/>
                    </a:cxn>
                    <a:cxn ang="0">
                      <a:pos x="5" y="1"/>
                    </a:cxn>
                    <a:cxn ang="0">
                      <a:pos x="7" y="0"/>
                    </a:cxn>
                    <a:cxn ang="0">
                      <a:pos x="7" y="0"/>
                    </a:cxn>
                    <a:cxn ang="0">
                      <a:pos x="11" y="1"/>
                    </a:cxn>
                    <a:cxn ang="0">
                      <a:pos x="14" y="5"/>
                    </a:cxn>
                    <a:cxn ang="0">
                      <a:pos x="16" y="9"/>
                    </a:cxn>
                    <a:cxn ang="0">
                      <a:pos x="16" y="15"/>
                    </a:cxn>
                    <a:cxn ang="0">
                      <a:pos x="16" y="15"/>
                    </a:cxn>
                    <a:cxn ang="0">
                      <a:pos x="16" y="20"/>
                    </a:cxn>
                    <a:cxn ang="0">
                      <a:pos x="14" y="24"/>
                    </a:cxn>
                    <a:cxn ang="0">
                      <a:pos x="11" y="28"/>
                    </a:cxn>
                    <a:cxn ang="0">
                      <a:pos x="7" y="29"/>
                    </a:cxn>
                    <a:cxn ang="0">
                      <a:pos x="7" y="29"/>
                    </a:cxn>
                  </a:cxnLst>
                  <a:rect l="0" t="0" r="r" b="b"/>
                  <a:pathLst>
                    <a:path w="16" h="29">
                      <a:moveTo>
                        <a:pt x="7" y="29"/>
                      </a:moveTo>
                      <a:lnTo>
                        <a:pt x="7" y="29"/>
                      </a:lnTo>
                      <a:lnTo>
                        <a:pt x="5" y="28"/>
                      </a:lnTo>
                      <a:lnTo>
                        <a:pt x="2" y="24"/>
                      </a:lnTo>
                      <a:lnTo>
                        <a:pt x="0" y="20"/>
                      </a:lnTo>
                      <a:lnTo>
                        <a:pt x="0" y="15"/>
                      </a:lnTo>
                      <a:lnTo>
                        <a:pt x="0" y="15"/>
                      </a:lnTo>
                      <a:lnTo>
                        <a:pt x="0" y="9"/>
                      </a:lnTo>
                      <a:lnTo>
                        <a:pt x="2" y="5"/>
                      </a:lnTo>
                      <a:lnTo>
                        <a:pt x="5" y="1"/>
                      </a:lnTo>
                      <a:lnTo>
                        <a:pt x="7" y="0"/>
                      </a:lnTo>
                      <a:lnTo>
                        <a:pt x="7" y="0"/>
                      </a:lnTo>
                      <a:lnTo>
                        <a:pt x="11" y="1"/>
                      </a:lnTo>
                      <a:lnTo>
                        <a:pt x="14" y="5"/>
                      </a:lnTo>
                      <a:lnTo>
                        <a:pt x="16" y="9"/>
                      </a:lnTo>
                      <a:lnTo>
                        <a:pt x="16" y="15"/>
                      </a:lnTo>
                      <a:lnTo>
                        <a:pt x="16" y="15"/>
                      </a:lnTo>
                      <a:lnTo>
                        <a:pt x="16" y="20"/>
                      </a:lnTo>
                      <a:lnTo>
                        <a:pt x="14" y="24"/>
                      </a:lnTo>
                      <a:lnTo>
                        <a:pt x="11" y="28"/>
                      </a:lnTo>
                      <a:lnTo>
                        <a:pt x="7" y="29"/>
                      </a:lnTo>
                      <a:lnTo>
                        <a:pt x="7" y="29"/>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12" name="Freeform 138"/>
                <p:cNvSpPr>
                  <a:spLocks/>
                </p:cNvSpPr>
                <p:nvPr/>
              </p:nvSpPr>
              <p:spPr bwMode="auto">
                <a:xfrm>
                  <a:off x="4395" y="2910"/>
                  <a:ext cx="15" cy="16"/>
                </a:xfrm>
                <a:custGeom>
                  <a:avLst/>
                  <a:gdLst/>
                  <a:ahLst/>
                  <a:cxnLst>
                    <a:cxn ang="0">
                      <a:pos x="5" y="16"/>
                    </a:cxn>
                    <a:cxn ang="0">
                      <a:pos x="27" y="0"/>
                    </a:cxn>
                    <a:cxn ang="0">
                      <a:pos x="47" y="16"/>
                    </a:cxn>
                    <a:cxn ang="0">
                      <a:pos x="44" y="48"/>
                    </a:cxn>
                    <a:cxn ang="0">
                      <a:pos x="0" y="31"/>
                    </a:cxn>
                    <a:cxn ang="0">
                      <a:pos x="5" y="16"/>
                    </a:cxn>
                  </a:cxnLst>
                  <a:rect l="0" t="0" r="r" b="b"/>
                  <a:pathLst>
                    <a:path w="47" h="48">
                      <a:moveTo>
                        <a:pt x="5" y="16"/>
                      </a:moveTo>
                      <a:lnTo>
                        <a:pt x="27" y="0"/>
                      </a:lnTo>
                      <a:lnTo>
                        <a:pt x="47" y="16"/>
                      </a:lnTo>
                      <a:lnTo>
                        <a:pt x="44" y="48"/>
                      </a:lnTo>
                      <a:lnTo>
                        <a:pt x="0" y="31"/>
                      </a:lnTo>
                      <a:lnTo>
                        <a:pt x="5" y="16"/>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13" name="Freeform 139"/>
                <p:cNvSpPr>
                  <a:spLocks/>
                </p:cNvSpPr>
                <p:nvPr/>
              </p:nvSpPr>
              <p:spPr bwMode="auto">
                <a:xfrm>
                  <a:off x="4416" y="2937"/>
                  <a:ext cx="20" cy="12"/>
                </a:xfrm>
                <a:custGeom>
                  <a:avLst/>
                  <a:gdLst/>
                  <a:ahLst/>
                  <a:cxnLst>
                    <a:cxn ang="0">
                      <a:pos x="7" y="3"/>
                    </a:cxn>
                    <a:cxn ang="0">
                      <a:pos x="0" y="35"/>
                    </a:cxn>
                    <a:cxn ang="0">
                      <a:pos x="48" y="20"/>
                    </a:cxn>
                    <a:cxn ang="0">
                      <a:pos x="59" y="0"/>
                    </a:cxn>
                    <a:cxn ang="0">
                      <a:pos x="7" y="3"/>
                    </a:cxn>
                  </a:cxnLst>
                  <a:rect l="0" t="0" r="r" b="b"/>
                  <a:pathLst>
                    <a:path w="59" h="35">
                      <a:moveTo>
                        <a:pt x="7" y="3"/>
                      </a:moveTo>
                      <a:lnTo>
                        <a:pt x="0" y="35"/>
                      </a:lnTo>
                      <a:lnTo>
                        <a:pt x="48" y="20"/>
                      </a:lnTo>
                      <a:lnTo>
                        <a:pt x="59" y="0"/>
                      </a:lnTo>
                      <a:lnTo>
                        <a:pt x="7" y="3"/>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14" name="Freeform 140"/>
                <p:cNvSpPr>
                  <a:spLocks/>
                </p:cNvSpPr>
                <p:nvPr/>
              </p:nvSpPr>
              <p:spPr bwMode="auto">
                <a:xfrm>
                  <a:off x="4430" y="2916"/>
                  <a:ext cx="34" cy="16"/>
                </a:xfrm>
                <a:custGeom>
                  <a:avLst/>
                  <a:gdLst/>
                  <a:ahLst/>
                  <a:cxnLst>
                    <a:cxn ang="0">
                      <a:pos x="0" y="7"/>
                    </a:cxn>
                    <a:cxn ang="0">
                      <a:pos x="56" y="0"/>
                    </a:cxn>
                    <a:cxn ang="0">
                      <a:pos x="103" y="19"/>
                    </a:cxn>
                    <a:cxn ang="0">
                      <a:pos x="68" y="46"/>
                    </a:cxn>
                    <a:cxn ang="0">
                      <a:pos x="9" y="35"/>
                    </a:cxn>
                    <a:cxn ang="0">
                      <a:pos x="0" y="7"/>
                    </a:cxn>
                  </a:cxnLst>
                  <a:rect l="0" t="0" r="r" b="b"/>
                  <a:pathLst>
                    <a:path w="103" h="46">
                      <a:moveTo>
                        <a:pt x="0" y="7"/>
                      </a:moveTo>
                      <a:lnTo>
                        <a:pt x="56" y="0"/>
                      </a:lnTo>
                      <a:lnTo>
                        <a:pt x="103" y="19"/>
                      </a:lnTo>
                      <a:lnTo>
                        <a:pt x="68" y="46"/>
                      </a:lnTo>
                      <a:lnTo>
                        <a:pt x="9" y="35"/>
                      </a:lnTo>
                      <a:lnTo>
                        <a:pt x="0" y="7"/>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15" name="Freeform 141"/>
                <p:cNvSpPr>
                  <a:spLocks/>
                </p:cNvSpPr>
                <p:nvPr/>
              </p:nvSpPr>
              <p:spPr bwMode="auto">
                <a:xfrm>
                  <a:off x="4474" y="2937"/>
                  <a:ext cx="18" cy="14"/>
                </a:xfrm>
                <a:custGeom>
                  <a:avLst/>
                  <a:gdLst/>
                  <a:ahLst/>
                  <a:cxnLst>
                    <a:cxn ang="0">
                      <a:pos x="55" y="0"/>
                    </a:cxn>
                    <a:cxn ang="0">
                      <a:pos x="20" y="3"/>
                    </a:cxn>
                    <a:cxn ang="0">
                      <a:pos x="0" y="40"/>
                    </a:cxn>
                    <a:cxn ang="0">
                      <a:pos x="28" y="40"/>
                    </a:cxn>
                    <a:cxn ang="0">
                      <a:pos x="55" y="16"/>
                    </a:cxn>
                    <a:cxn ang="0">
                      <a:pos x="55" y="0"/>
                    </a:cxn>
                  </a:cxnLst>
                  <a:rect l="0" t="0" r="r" b="b"/>
                  <a:pathLst>
                    <a:path w="55" h="40">
                      <a:moveTo>
                        <a:pt x="55" y="0"/>
                      </a:moveTo>
                      <a:lnTo>
                        <a:pt x="20" y="3"/>
                      </a:lnTo>
                      <a:lnTo>
                        <a:pt x="0" y="40"/>
                      </a:lnTo>
                      <a:lnTo>
                        <a:pt x="28" y="40"/>
                      </a:lnTo>
                      <a:lnTo>
                        <a:pt x="55" y="16"/>
                      </a:lnTo>
                      <a:lnTo>
                        <a:pt x="55" y="0"/>
                      </a:lnTo>
                      <a:close/>
                    </a:path>
                  </a:pathLst>
                </a:custGeom>
                <a:solidFill>
                  <a:srgbClr val="00B0F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16" name="Freeform 142"/>
                <p:cNvSpPr>
                  <a:spLocks/>
                </p:cNvSpPr>
                <p:nvPr/>
              </p:nvSpPr>
              <p:spPr bwMode="auto">
                <a:xfrm>
                  <a:off x="4251" y="2652"/>
                  <a:ext cx="170" cy="192"/>
                </a:xfrm>
                <a:custGeom>
                  <a:avLst/>
                  <a:gdLst/>
                  <a:ahLst/>
                  <a:cxnLst>
                    <a:cxn ang="0">
                      <a:pos x="108" y="281"/>
                    </a:cxn>
                    <a:cxn ang="0">
                      <a:pos x="13" y="278"/>
                    </a:cxn>
                    <a:cxn ang="0">
                      <a:pos x="0" y="352"/>
                    </a:cxn>
                    <a:cxn ang="0">
                      <a:pos x="33" y="373"/>
                    </a:cxn>
                    <a:cxn ang="0">
                      <a:pos x="37" y="428"/>
                    </a:cxn>
                    <a:cxn ang="0">
                      <a:pos x="75" y="435"/>
                    </a:cxn>
                    <a:cxn ang="0">
                      <a:pos x="83" y="503"/>
                    </a:cxn>
                    <a:cxn ang="0">
                      <a:pos x="107" y="507"/>
                    </a:cxn>
                    <a:cxn ang="0">
                      <a:pos x="127" y="535"/>
                    </a:cxn>
                    <a:cxn ang="0">
                      <a:pos x="195" y="551"/>
                    </a:cxn>
                    <a:cxn ang="0">
                      <a:pos x="217" y="519"/>
                    </a:cxn>
                    <a:cxn ang="0">
                      <a:pos x="258" y="527"/>
                    </a:cxn>
                    <a:cxn ang="0">
                      <a:pos x="281" y="575"/>
                    </a:cxn>
                    <a:cxn ang="0">
                      <a:pos x="340" y="570"/>
                    </a:cxn>
                    <a:cxn ang="0">
                      <a:pos x="352" y="531"/>
                    </a:cxn>
                    <a:cxn ang="0">
                      <a:pos x="376" y="492"/>
                    </a:cxn>
                    <a:cxn ang="0">
                      <a:pos x="376" y="448"/>
                    </a:cxn>
                    <a:cxn ang="0">
                      <a:pos x="416" y="413"/>
                    </a:cxn>
                    <a:cxn ang="0">
                      <a:pos x="436" y="337"/>
                    </a:cxn>
                    <a:cxn ang="0">
                      <a:pos x="475" y="321"/>
                    </a:cxn>
                    <a:cxn ang="0">
                      <a:pos x="475" y="273"/>
                    </a:cxn>
                    <a:cxn ang="0">
                      <a:pos x="431" y="242"/>
                    </a:cxn>
                    <a:cxn ang="0">
                      <a:pos x="428" y="162"/>
                    </a:cxn>
                    <a:cxn ang="0">
                      <a:pos x="468" y="134"/>
                    </a:cxn>
                    <a:cxn ang="0">
                      <a:pos x="511" y="99"/>
                    </a:cxn>
                    <a:cxn ang="0">
                      <a:pos x="500" y="51"/>
                    </a:cxn>
                    <a:cxn ang="0">
                      <a:pos x="445" y="40"/>
                    </a:cxn>
                    <a:cxn ang="0">
                      <a:pos x="413" y="27"/>
                    </a:cxn>
                    <a:cxn ang="0">
                      <a:pos x="358" y="0"/>
                    </a:cxn>
                    <a:cxn ang="0">
                      <a:pos x="349" y="40"/>
                    </a:cxn>
                    <a:cxn ang="0">
                      <a:pos x="314" y="60"/>
                    </a:cxn>
                    <a:cxn ang="0">
                      <a:pos x="301" y="115"/>
                    </a:cxn>
                    <a:cxn ang="0">
                      <a:pos x="263" y="134"/>
                    </a:cxn>
                    <a:cxn ang="0">
                      <a:pos x="219" y="165"/>
                    </a:cxn>
                    <a:cxn ang="0">
                      <a:pos x="196" y="213"/>
                    </a:cxn>
                    <a:cxn ang="0">
                      <a:pos x="139" y="209"/>
                    </a:cxn>
                    <a:cxn ang="0">
                      <a:pos x="128" y="253"/>
                    </a:cxn>
                    <a:cxn ang="0">
                      <a:pos x="108" y="281"/>
                    </a:cxn>
                  </a:cxnLst>
                  <a:rect l="0" t="0" r="r" b="b"/>
                  <a:pathLst>
                    <a:path w="511" h="575">
                      <a:moveTo>
                        <a:pt x="108" y="281"/>
                      </a:moveTo>
                      <a:lnTo>
                        <a:pt x="13" y="278"/>
                      </a:lnTo>
                      <a:lnTo>
                        <a:pt x="0" y="352"/>
                      </a:lnTo>
                      <a:lnTo>
                        <a:pt x="33" y="373"/>
                      </a:lnTo>
                      <a:lnTo>
                        <a:pt x="37" y="428"/>
                      </a:lnTo>
                      <a:lnTo>
                        <a:pt x="75" y="435"/>
                      </a:lnTo>
                      <a:lnTo>
                        <a:pt x="83" y="503"/>
                      </a:lnTo>
                      <a:lnTo>
                        <a:pt x="107" y="507"/>
                      </a:lnTo>
                      <a:lnTo>
                        <a:pt x="127" y="535"/>
                      </a:lnTo>
                      <a:lnTo>
                        <a:pt x="195" y="551"/>
                      </a:lnTo>
                      <a:lnTo>
                        <a:pt x="217" y="519"/>
                      </a:lnTo>
                      <a:lnTo>
                        <a:pt x="258" y="527"/>
                      </a:lnTo>
                      <a:lnTo>
                        <a:pt x="281" y="575"/>
                      </a:lnTo>
                      <a:lnTo>
                        <a:pt x="340" y="570"/>
                      </a:lnTo>
                      <a:lnTo>
                        <a:pt x="352" y="531"/>
                      </a:lnTo>
                      <a:lnTo>
                        <a:pt x="376" y="492"/>
                      </a:lnTo>
                      <a:lnTo>
                        <a:pt x="376" y="448"/>
                      </a:lnTo>
                      <a:lnTo>
                        <a:pt x="416" y="413"/>
                      </a:lnTo>
                      <a:lnTo>
                        <a:pt x="436" y="337"/>
                      </a:lnTo>
                      <a:lnTo>
                        <a:pt x="475" y="321"/>
                      </a:lnTo>
                      <a:lnTo>
                        <a:pt x="475" y="273"/>
                      </a:lnTo>
                      <a:lnTo>
                        <a:pt x="431" y="242"/>
                      </a:lnTo>
                      <a:lnTo>
                        <a:pt x="428" y="162"/>
                      </a:lnTo>
                      <a:lnTo>
                        <a:pt x="468" y="134"/>
                      </a:lnTo>
                      <a:lnTo>
                        <a:pt x="511" y="99"/>
                      </a:lnTo>
                      <a:lnTo>
                        <a:pt x="500" y="51"/>
                      </a:lnTo>
                      <a:lnTo>
                        <a:pt x="445" y="40"/>
                      </a:lnTo>
                      <a:lnTo>
                        <a:pt x="413" y="27"/>
                      </a:lnTo>
                      <a:lnTo>
                        <a:pt x="358" y="0"/>
                      </a:lnTo>
                      <a:lnTo>
                        <a:pt x="349" y="40"/>
                      </a:lnTo>
                      <a:lnTo>
                        <a:pt x="314" y="60"/>
                      </a:lnTo>
                      <a:lnTo>
                        <a:pt x="301" y="115"/>
                      </a:lnTo>
                      <a:lnTo>
                        <a:pt x="263" y="134"/>
                      </a:lnTo>
                      <a:lnTo>
                        <a:pt x="219" y="165"/>
                      </a:lnTo>
                      <a:lnTo>
                        <a:pt x="196" y="213"/>
                      </a:lnTo>
                      <a:lnTo>
                        <a:pt x="139" y="209"/>
                      </a:lnTo>
                      <a:lnTo>
                        <a:pt x="128" y="253"/>
                      </a:lnTo>
                      <a:lnTo>
                        <a:pt x="108" y="281"/>
                      </a:lnTo>
                      <a:close/>
                    </a:path>
                  </a:pathLst>
                </a:custGeom>
                <a:solidFill>
                  <a:schemeClr val="accent3">
                    <a:lumMod val="75000"/>
                  </a:schemeClr>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17" name="Freeform 143"/>
                <p:cNvSpPr>
                  <a:spLocks/>
                </p:cNvSpPr>
                <p:nvPr/>
              </p:nvSpPr>
              <p:spPr bwMode="auto">
                <a:xfrm>
                  <a:off x="4404" y="2741"/>
                  <a:ext cx="101" cy="129"/>
                </a:xfrm>
                <a:custGeom>
                  <a:avLst/>
                  <a:gdLst/>
                  <a:ahLst/>
                  <a:cxnLst>
                    <a:cxn ang="0">
                      <a:pos x="76" y="51"/>
                    </a:cxn>
                    <a:cxn ang="0">
                      <a:pos x="68" y="114"/>
                    </a:cxn>
                    <a:cxn ang="0">
                      <a:pos x="44" y="142"/>
                    </a:cxn>
                    <a:cxn ang="0">
                      <a:pos x="37" y="189"/>
                    </a:cxn>
                    <a:cxn ang="0">
                      <a:pos x="0" y="213"/>
                    </a:cxn>
                    <a:cxn ang="0">
                      <a:pos x="0" y="296"/>
                    </a:cxn>
                    <a:cxn ang="0">
                      <a:pos x="41" y="316"/>
                    </a:cxn>
                    <a:cxn ang="0">
                      <a:pos x="48" y="371"/>
                    </a:cxn>
                    <a:cxn ang="0">
                      <a:pos x="88" y="379"/>
                    </a:cxn>
                    <a:cxn ang="0">
                      <a:pos x="103" y="289"/>
                    </a:cxn>
                    <a:cxn ang="0">
                      <a:pos x="135" y="281"/>
                    </a:cxn>
                    <a:cxn ang="0">
                      <a:pos x="131" y="351"/>
                    </a:cxn>
                    <a:cxn ang="0">
                      <a:pos x="167" y="364"/>
                    </a:cxn>
                    <a:cxn ang="0">
                      <a:pos x="179" y="388"/>
                    </a:cxn>
                    <a:cxn ang="0">
                      <a:pos x="219" y="379"/>
                    </a:cxn>
                    <a:cxn ang="0">
                      <a:pos x="214" y="328"/>
                    </a:cxn>
                    <a:cxn ang="0">
                      <a:pos x="159" y="226"/>
                    </a:cxn>
                    <a:cxn ang="0">
                      <a:pos x="186" y="202"/>
                    </a:cxn>
                    <a:cxn ang="0">
                      <a:pos x="214" y="150"/>
                    </a:cxn>
                    <a:cxn ang="0">
                      <a:pos x="195" y="130"/>
                    </a:cxn>
                    <a:cxn ang="0">
                      <a:pos x="162" y="147"/>
                    </a:cxn>
                    <a:cxn ang="0">
                      <a:pos x="131" y="162"/>
                    </a:cxn>
                    <a:cxn ang="0">
                      <a:pos x="112" y="103"/>
                    </a:cxn>
                    <a:cxn ang="0">
                      <a:pos x="103" y="48"/>
                    </a:cxn>
                    <a:cxn ang="0">
                      <a:pos x="127" y="55"/>
                    </a:cxn>
                    <a:cxn ang="0">
                      <a:pos x="155" y="75"/>
                    </a:cxn>
                    <a:cxn ang="0">
                      <a:pos x="203" y="68"/>
                    </a:cxn>
                    <a:cxn ang="0">
                      <a:pos x="226" y="83"/>
                    </a:cxn>
                    <a:cxn ang="0">
                      <a:pos x="278" y="68"/>
                    </a:cxn>
                    <a:cxn ang="0">
                      <a:pos x="305" y="51"/>
                    </a:cxn>
                    <a:cxn ang="0">
                      <a:pos x="293" y="0"/>
                    </a:cxn>
                    <a:cxn ang="0">
                      <a:pos x="265" y="0"/>
                    </a:cxn>
                    <a:cxn ang="0">
                      <a:pos x="246" y="35"/>
                    </a:cxn>
                    <a:cxn ang="0">
                      <a:pos x="144" y="27"/>
                    </a:cxn>
                    <a:cxn ang="0">
                      <a:pos x="85" y="31"/>
                    </a:cxn>
                    <a:cxn ang="0">
                      <a:pos x="76" y="51"/>
                    </a:cxn>
                  </a:cxnLst>
                  <a:rect l="0" t="0" r="r" b="b"/>
                  <a:pathLst>
                    <a:path w="305" h="388">
                      <a:moveTo>
                        <a:pt x="76" y="51"/>
                      </a:moveTo>
                      <a:lnTo>
                        <a:pt x="68" y="114"/>
                      </a:lnTo>
                      <a:lnTo>
                        <a:pt x="44" y="142"/>
                      </a:lnTo>
                      <a:lnTo>
                        <a:pt x="37" y="189"/>
                      </a:lnTo>
                      <a:lnTo>
                        <a:pt x="0" y="213"/>
                      </a:lnTo>
                      <a:lnTo>
                        <a:pt x="0" y="296"/>
                      </a:lnTo>
                      <a:lnTo>
                        <a:pt x="41" y="316"/>
                      </a:lnTo>
                      <a:lnTo>
                        <a:pt x="48" y="371"/>
                      </a:lnTo>
                      <a:lnTo>
                        <a:pt x="88" y="379"/>
                      </a:lnTo>
                      <a:lnTo>
                        <a:pt x="103" y="289"/>
                      </a:lnTo>
                      <a:lnTo>
                        <a:pt x="135" y="281"/>
                      </a:lnTo>
                      <a:lnTo>
                        <a:pt x="131" y="351"/>
                      </a:lnTo>
                      <a:lnTo>
                        <a:pt x="167" y="364"/>
                      </a:lnTo>
                      <a:lnTo>
                        <a:pt x="179" y="388"/>
                      </a:lnTo>
                      <a:lnTo>
                        <a:pt x="219" y="379"/>
                      </a:lnTo>
                      <a:lnTo>
                        <a:pt x="214" y="328"/>
                      </a:lnTo>
                      <a:lnTo>
                        <a:pt x="159" y="226"/>
                      </a:lnTo>
                      <a:lnTo>
                        <a:pt x="186" y="202"/>
                      </a:lnTo>
                      <a:lnTo>
                        <a:pt x="214" y="150"/>
                      </a:lnTo>
                      <a:lnTo>
                        <a:pt x="195" y="130"/>
                      </a:lnTo>
                      <a:lnTo>
                        <a:pt x="162" y="147"/>
                      </a:lnTo>
                      <a:lnTo>
                        <a:pt x="131" y="162"/>
                      </a:lnTo>
                      <a:lnTo>
                        <a:pt x="112" y="103"/>
                      </a:lnTo>
                      <a:lnTo>
                        <a:pt x="103" y="48"/>
                      </a:lnTo>
                      <a:lnTo>
                        <a:pt x="127" y="55"/>
                      </a:lnTo>
                      <a:lnTo>
                        <a:pt x="155" y="75"/>
                      </a:lnTo>
                      <a:lnTo>
                        <a:pt x="203" y="68"/>
                      </a:lnTo>
                      <a:lnTo>
                        <a:pt x="226" y="83"/>
                      </a:lnTo>
                      <a:lnTo>
                        <a:pt x="278" y="68"/>
                      </a:lnTo>
                      <a:lnTo>
                        <a:pt x="305" y="51"/>
                      </a:lnTo>
                      <a:lnTo>
                        <a:pt x="293" y="0"/>
                      </a:lnTo>
                      <a:lnTo>
                        <a:pt x="265" y="0"/>
                      </a:lnTo>
                      <a:lnTo>
                        <a:pt x="246" y="35"/>
                      </a:lnTo>
                      <a:lnTo>
                        <a:pt x="144" y="27"/>
                      </a:lnTo>
                      <a:lnTo>
                        <a:pt x="85" y="31"/>
                      </a:lnTo>
                      <a:lnTo>
                        <a:pt x="76" y="51"/>
                      </a:lnTo>
                      <a:close/>
                    </a:path>
                  </a:pathLst>
                </a:custGeom>
                <a:solidFill>
                  <a:schemeClr val="accent3">
                    <a:lumMod val="75000"/>
                  </a:schemeClr>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18" name="Freeform 144"/>
                <p:cNvSpPr>
                  <a:spLocks/>
                </p:cNvSpPr>
                <p:nvPr/>
              </p:nvSpPr>
              <p:spPr bwMode="auto">
                <a:xfrm>
                  <a:off x="4144" y="2518"/>
                  <a:ext cx="86" cy="76"/>
                </a:xfrm>
                <a:custGeom>
                  <a:avLst/>
                  <a:gdLst/>
                  <a:ahLst/>
                  <a:cxnLst>
                    <a:cxn ang="0">
                      <a:pos x="107" y="189"/>
                    </a:cxn>
                    <a:cxn ang="0">
                      <a:pos x="48" y="206"/>
                    </a:cxn>
                    <a:cxn ang="0">
                      <a:pos x="40" y="130"/>
                    </a:cxn>
                    <a:cxn ang="0">
                      <a:pos x="0" y="99"/>
                    </a:cxn>
                    <a:cxn ang="0">
                      <a:pos x="20" y="44"/>
                    </a:cxn>
                    <a:cxn ang="0">
                      <a:pos x="64" y="0"/>
                    </a:cxn>
                    <a:cxn ang="0">
                      <a:pos x="107" y="27"/>
                    </a:cxn>
                    <a:cxn ang="0">
                      <a:pos x="154" y="20"/>
                    </a:cxn>
                    <a:cxn ang="0">
                      <a:pos x="186" y="55"/>
                    </a:cxn>
                    <a:cxn ang="0">
                      <a:pos x="234" y="20"/>
                    </a:cxn>
                    <a:cxn ang="0">
                      <a:pos x="254" y="35"/>
                    </a:cxn>
                    <a:cxn ang="0">
                      <a:pos x="257" y="123"/>
                    </a:cxn>
                    <a:cxn ang="0">
                      <a:pos x="226" y="147"/>
                    </a:cxn>
                    <a:cxn ang="0">
                      <a:pos x="182" y="189"/>
                    </a:cxn>
                    <a:cxn ang="0">
                      <a:pos x="139" y="226"/>
                    </a:cxn>
                    <a:cxn ang="0">
                      <a:pos x="107" y="189"/>
                    </a:cxn>
                  </a:cxnLst>
                  <a:rect l="0" t="0" r="r" b="b"/>
                  <a:pathLst>
                    <a:path w="257" h="226">
                      <a:moveTo>
                        <a:pt x="107" y="189"/>
                      </a:moveTo>
                      <a:lnTo>
                        <a:pt x="48" y="206"/>
                      </a:lnTo>
                      <a:lnTo>
                        <a:pt x="40" y="130"/>
                      </a:lnTo>
                      <a:lnTo>
                        <a:pt x="0" y="99"/>
                      </a:lnTo>
                      <a:lnTo>
                        <a:pt x="20" y="44"/>
                      </a:lnTo>
                      <a:lnTo>
                        <a:pt x="64" y="0"/>
                      </a:lnTo>
                      <a:lnTo>
                        <a:pt x="107" y="27"/>
                      </a:lnTo>
                      <a:lnTo>
                        <a:pt x="154" y="20"/>
                      </a:lnTo>
                      <a:lnTo>
                        <a:pt x="186" y="55"/>
                      </a:lnTo>
                      <a:lnTo>
                        <a:pt x="234" y="20"/>
                      </a:lnTo>
                      <a:lnTo>
                        <a:pt x="254" y="35"/>
                      </a:lnTo>
                      <a:lnTo>
                        <a:pt x="257" y="123"/>
                      </a:lnTo>
                      <a:lnTo>
                        <a:pt x="226" y="147"/>
                      </a:lnTo>
                      <a:lnTo>
                        <a:pt x="182" y="189"/>
                      </a:lnTo>
                      <a:lnTo>
                        <a:pt x="139" y="226"/>
                      </a:lnTo>
                      <a:lnTo>
                        <a:pt x="107" y="189"/>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19" name="Freeform 145"/>
                <p:cNvSpPr>
                  <a:spLocks/>
                </p:cNvSpPr>
                <p:nvPr/>
              </p:nvSpPr>
              <p:spPr bwMode="auto">
                <a:xfrm>
                  <a:off x="4141" y="2365"/>
                  <a:ext cx="115" cy="264"/>
                </a:xfrm>
                <a:custGeom>
                  <a:avLst/>
                  <a:gdLst/>
                  <a:ahLst/>
                  <a:cxnLst>
                    <a:cxn ang="0">
                      <a:pos x="0" y="41"/>
                    </a:cxn>
                    <a:cxn ang="0">
                      <a:pos x="27" y="111"/>
                    </a:cxn>
                    <a:cxn ang="0">
                      <a:pos x="106" y="139"/>
                    </a:cxn>
                    <a:cxn ang="0">
                      <a:pos x="114" y="170"/>
                    </a:cxn>
                    <a:cxn ang="0">
                      <a:pos x="103" y="221"/>
                    </a:cxn>
                    <a:cxn ang="0">
                      <a:pos x="134" y="258"/>
                    </a:cxn>
                    <a:cxn ang="0">
                      <a:pos x="206" y="360"/>
                    </a:cxn>
                    <a:cxn ang="0">
                      <a:pos x="245" y="388"/>
                    </a:cxn>
                    <a:cxn ang="0">
                      <a:pos x="245" y="479"/>
                    </a:cxn>
                    <a:cxn ang="0">
                      <a:pos x="265" y="494"/>
                    </a:cxn>
                    <a:cxn ang="0">
                      <a:pos x="268" y="582"/>
                    </a:cxn>
                    <a:cxn ang="0">
                      <a:pos x="237" y="606"/>
                    </a:cxn>
                    <a:cxn ang="0">
                      <a:pos x="193" y="648"/>
                    </a:cxn>
                    <a:cxn ang="0">
                      <a:pos x="150" y="685"/>
                    </a:cxn>
                    <a:cxn ang="0">
                      <a:pos x="169" y="712"/>
                    </a:cxn>
                    <a:cxn ang="0">
                      <a:pos x="145" y="744"/>
                    </a:cxn>
                    <a:cxn ang="0">
                      <a:pos x="162" y="792"/>
                    </a:cxn>
                    <a:cxn ang="0">
                      <a:pos x="245" y="727"/>
                    </a:cxn>
                    <a:cxn ang="0">
                      <a:pos x="316" y="665"/>
                    </a:cxn>
                    <a:cxn ang="0">
                      <a:pos x="335" y="637"/>
                    </a:cxn>
                    <a:cxn ang="0">
                      <a:pos x="347" y="518"/>
                    </a:cxn>
                    <a:cxn ang="0">
                      <a:pos x="324" y="416"/>
                    </a:cxn>
                    <a:cxn ang="0">
                      <a:pos x="257" y="344"/>
                    </a:cxn>
                    <a:cxn ang="0">
                      <a:pos x="178" y="253"/>
                    </a:cxn>
                    <a:cxn ang="0">
                      <a:pos x="178" y="190"/>
                    </a:cxn>
                    <a:cxn ang="0">
                      <a:pos x="201" y="162"/>
                    </a:cxn>
                    <a:cxn ang="0">
                      <a:pos x="257" y="124"/>
                    </a:cxn>
                    <a:cxn ang="0">
                      <a:pos x="189" y="24"/>
                    </a:cxn>
                    <a:cxn ang="0">
                      <a:pos x="118" y="0"/>
                    </a:cxn>
                    <a:cxn ang="0">
                      <a:pos x="71" y="0"/>
                    </a:cxn>
                    <a:cxn ang="0">
                      <a:pos x="0" y="41"/>
                    </a:cxn>
                  </a:cxnLst>
                  <a:rect l="0" t="0" r="r" b="b"/>
                  <a:pathLst>
                    <a:path w="347" h="792">
                      <a:moveTo>
                        <a:pt x="0" y="41"/>
                      </a:moveTo>
                      <a:lnTo>
                        <a:pt x="27" y="111"/>
                      </a:lnTo>
                      <a:lnTo>
                        <a:pt x="106" y="139"/>
                      </a:lnTo>
                      <a:lnTo>
                        <a:pt x="114" y="170"/>
                      </a:lnTo>
                      <a:lnTo>
                        <a:pt x="103" y="221"/>
                      </a:lnTo>
                      <a:lnTo>
                        <a:pt x="134" y="258"/>
                      </a:lnTo>
                      <a:lnTo>
                        <a:pt x="206" y="360"/>
                      </a:lnTo>
                      <a:lnTo>
                        <a:pt x="245" y="388"/>
                      </a:lnTo>
                      <a:lnTo>
                        <a:pt x="245" y="479"/>
                      </a:lnTo>
                      <a:lnTo>
                        <a:pt x="265" y="494"/>
                      </a:lnTo>
                      <a:lnTo>
                        <a:pt x="268" y="582"/>
                      </a:lnTo>
                      <a:lnTo>
                        <a:pt x="237" y="606"/>
                      </a:lnTo>
                      <a:lnTo>
                        <a:pt x="193" y="648"/>
                      </a:lnTo>
                      <a:lnTo>
                        <a:pt x="150" y="685"/>
                      </a:lnTo>
                      <a:lnTo>
                        <a:pt x="169" y="712"/>
                      </a:lnTo>
                      <a:lnTo>
                        <a:pt x="145" y="744"/>
                      </a:lnTo>
                      <a:lnTo>
                        <a:pt x="162" y="792"/>
                      </a:lnTo>
                      <a:lnTo>
                        <a:pt x="245" y="727"/>
                      </a:lnTo>
                      <a:lnTo>
                        <a:pt x="316" y="665"/>
                      </a:lnTo>
                      <a:lnTo>
                        <a:pt x="335" y="637"/>
                      </a:lnTo>
                      <a:lnTo>
                        <a:pt x="347" y="518"/>
                      </a:lnTo>
                      <a:lnTo>
                        <a:pt x="324" y="416"/>
                      </a:lnTo>
                      <a:lnTo>
                        <a:pt x="257" y="344"/>
                      </a:lnTo>
                      <a:lnTo>
                        <a:pt x="178" y="253"/>
                      </a:lnTo>
                      <a:lnTo>
                        <a:pt x="178" y="190"/>
                      </a:lnTo>
                      <a:lnTo>
                        <a:pt x="201" y="162"/>
                      </a:lnTo>
                      <a:lnTo>
                        <a:pt x="257" y="124"/>
                      </a:lnTo>
                      <a:lnTo>
                        <a:pt x="189" y="24"/>
                      </a:lnTo>
                      <a:lnTo>
                        <a:pt x="118" y="0"/>
                      </a:lnTo>
                      <a:lnTo>
                        <a:pt x="71" y="0"/>
                      </a:lnTo>
                      <a:lnTo>
                        <a:pt x="0" y="41"/>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20" name="Freeform 146"/>
                <p:cNvSpPr>
                  <a:spLocks/>
                </p:cNvSpPr>
                <p:nvPr/>
              </p:nvSpPr>
              <p:spPr bwMode="auto">
                <a:xfrm>
                  <a:off x="4634" y="2796"/>
                  <a:ext cx="151" cy="136"/>
                </a:xfrm>
                <a:custGeom>
                  <a:avLst/>
                  <a:gdLst/>
                  <a:ahLst/>
                  <a:cxnLst>
                    <a:cxn ang="0">
                      <a:pos x="397" y="77"/>
                    </a:cxn>
                    <a:cxn ang="0">
                      <a:pos x="348" y="60"/>
                    </a:cxn>
                    <a:cxn ang="0">
                      <a:pos x="254" y="20"/>
                    </a:cxn>
                    <a:cxn ang="0">
                      <a:pos x="226" y="0"/>
                    </a:cxn>
                    <a:cxn ang="0">
                      <a:pos x="175" y="12"/>
                    </a:cxn>
                    <a:cxn ang="0">
                      <a:pos x="127" y="64"/>
                    </a:cxn>
                    <a:cxn ang="0">
                      <a:pos x="72" y="95"/>
                    </a:cxn>
                    <a:cxn ang="0">
                      <a:pos x="20" y="103"/>
                    </a:cxn>
                    <a:cxn ang="0">
                      <a:pos x="0" y="110"/>
                    </a:cxn>
                    <a:cxn ang="0">
                      <a:pos x="20" y="146"/>
                    </a:cxn>
                    <a:cxn ang="0">
                      <a:pos x="68" y="138"/>
                    </a:cxn>
                    <a:cxn ang="0">
                      <a:pos x="131" y="174"/>
                    </a:cxn>
                    <a:cxn ang="0">
                      <a:pos x="175" y="202"/>
                    </a:cxn>
                    <a:cxn ang="0">
                      <a:pos x="217" y="241"/>
                    </a:cxn>
                    <a:cxn ang="0">
                      <a:pos x="222" y="292"/>
                    </a:cxn>
                    <a:cxn ang="0">
                      <a:pos x="210" y="316"/>
                    </a:cxn>
                    <a:cxn ang="0">
                      <a:pos x="171" y="332"/>
                    </a:cxn>
                    <a:cxn ang="0">
                      <a:pos x="178" y="371"/>
                    </a:cxn>
                    <a:cxn ang="0">
                      <a:pos x="237" y="367"/>
                    </a:cxn>
                    <a:cxn ang="0">
                      <a:pos x="293" y="367"/>
                    </a:cxn>
                    <a:cxn ang="0">
                      <a:pos x="313" y="391"/>
                    </a:cxn>
                    <a:cxn ang="0">
                      <a:pos x="352" y="406"/>
                    </a:cxn>
                    <a:cxn ang="0">
                      <a:pos x="407" y="388"/>
                    </a:cxn>
                    <a:cxn ang="0">
                      <a:pos x="431" y="344"/>
                    </a:cxn>
                    <a:cxn ang="0">
                      <a:pos x="452" y="311"/>
                    </a:cxn>
                    <a:cxn ang="0">
                      <a:pos x="397" y="77"/>
                    </a:cxn>
                  </a:cxnLst>
                  <a:rect l="0" t="0" r="r" b="b"/>
                  <a:pathLst>
                    <a:path w="452" h="406">
                      <a:moveTo>
                        <a:pt x="397" y="77"/>
                      </a:moveTo>
                      <a:lnTo>
                        <a:pt x="348" y="60"/>
                      </a:lnTo>
                      <a:lnTo>
                        <a:pt x="254" y="20"/>
                      </a:lnTo>
                      <a:lnTo>
                        <a:pt x="226" y="0"/>
                      </a:lnTo>
                      <a:lnTo>
                        <a:pt x="175" y="12"/>
                      </a:lnTo>
                      <a:lnTo>
                        <a:pt x="127" y="64"/>
                      </a:lnTo>
                      <a:lnTo>
                        <a:pt x="72" y="95"/>
                      </a:lnTo>
                      <a:lnTo>
                        <a:pt x="20" y="103"/>
                      </a:lnTo>
                      <a:lnTo>
                        <a:pt x="0" y="110"/>
                      </a:lnTo>
                      <a:lnTo>
                        <a:pt x="20" y="146"/>
                      </a:lnTo>
                      <a:lnTo>
                        <a:pt x="68" y="138"/>
                      </a:lnTo>
                      <a:lnTo>
                        <a:pt x="131" y="174"/>
                      </a:lnTo>
                      <a:lnTo>
                        <a:pt x="175" y="202"/>
                      </a:lnTo>
                      <a:lnTo>
                        <a:pt x="217" y="241"/>
                      </a:lnTo>
                      <a:lnTo>
                        <a:pt x="222" y="292"/>
                      </a:lnTo>
                      <a:lnTo>
                        <a:pt x="210" y="316"/>
                      </a:lnTo>
                      <a:lnTo>
                        <a:pt x="171" y="332"/>
                      </a:lnTo>
                      <a:lnTo>
                        <a:pt x="178" y="371"/>
                      </a:lnTo>
                      <a:lnTo>
                        <a:pt x="237" y="367"/>
                      </a:lnTo>
                      <a:lnTo>
                        <a:pt x="293" y="367"/>
                      </a:lnTo>
                      <a:lnTo>
                        <a:pt x="313" y="391"/>
                      </a:lnTo>
                      <a:lnTo>
                        <a:pt x="352" y="406"/>
                      </a:lnTo>
                      <a:lnTo>
                        <a:pt x="407" y="388"/>
                      </a:lnTo>
                      <a:lnTo>
                        <a:pt x="431" y="344"/>
                      </a:lnTo>
                      <a:lnTo>
                        <a:pt x="452" y="311"/>
                      </a:lnTo>
                      <a:lnTo>
                        <a:pt x="397" y="77"/>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21" name="Freeform 147"/>
                <p:cNvSpPr>
                  <a:spLocks/>
                </p:cNvSpPr>
                <p:nvPr/>
              </p:nvSpPr>
              <p:spPr bwMode="auto">
                <a:xfrm>
                  <a:off x="4534" y="2723"/>
                  <a:ext cx="27" cy="55"/>
                </a:xfrm>
                <a:custGeom>
                  <a:avLst/>
                  <a:gdLst/>
                  <a:ahLst/>
                  <a:cxnLst>
                    <a:cxn ang="0">
                      <a:pos x="40" y="67"/>
                    </a:cxn>
                    <a:cxn ang="0">
                      <a:pos x="0" y="86"/>
                    </a:cxn>
                    <a:cxn ang="0">
                      <a:pos x="13" y="134"/>
                    </a:cxn>
                    <a:cxn ang="0">
                      <a:pos x="59" y="165"/>
                    </a:cxn>
                    <a:cxn ang="0">
                      <a:pos x="75" y="99"/>
                    </a:cxn>
                    <a:cxn ang="0">
                      <a:pos x="79" y="43"/>
                    </a:cxn>
                    <a:cxn ang="0">
                      <a:pos x="63" y="0"/>
                    </a:cxn>
                    <a:cxn ang="0">
                      <a:pos x="40" y="20"/>
                    </a:cxn>
                    <a:cxn ang="0">
                      <a:pos x="40" y="67"/>
                    </a:cxn>
                  </a:cxnLst>
                  <a:rect l="0" t="0" r="r" b="b"/>
                  <a:pathLst>
                    <a:path w="79" h="165">
                      <a:moveTo>
                        <a:pt x="40" y="67"/>
                      </a:moveTo>
                      <a:lnTo>
                        <a:pt x="0" y="86"/>
                      </a:lnTo>
                      <a:lnTo>
                        <a:pt x="13" y="134"/>
                      </a:lnTo>
                      <a:lnTo>
                        <a:pt x="59" y="165"/>
                      </a:lnTo>
                      <a:lnTo>
                        <a:pt x="75" y="99"/>
                      </a:lnTo>
                      <a:lnTo>
                        <a:pt x="79" y="43"/>
                      </a:lnTo>
                      <a:lnTo>
                        <a:pt x="63" y="0"/>
                      </a:lnTo>
                      <a:lnTo>
                        <a:pt x="40" y="20"/>
                      </a:lnTo>
                      <a:lnTo>
                        <a:pt x="40" y="67"/>
                      </a:lnTo>
                      <a:close/>
                    </a:path>
                  </a:pathLst>
                </a:custGeom>
                <a:solidFill>
                  <a:schemeClr val="accent3">
                    <a:lumMod val="75000"/>
                  </a:schemeClr>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22" name="Freeform 148"/>
                <p:cNvSpPr>
                  <a:spLocks/>
                </p:cNvSpPr>
                <p:nvPr/>
              </p:nvSpPr>
              <p:spPr bwMode="auto">
                <a:xfrm>
                  <a:off x="4555" y="2816"/>
                  <a:ext cx="38" cy="19"/>
                </a:xfrm>
                <a:custGeom>
                  <a:avLst/>
                  <a:gdLst/>
                  <a:ahLst/>
                  <a:cxnLst>
                    <a:cxn ang="0">
                      <a:pos x="12" y="11"/>
                    </a:cxn>
                    <a:cxn ang="0">
                      <a:pos x="51" y="0"/>
                    </a:cxn>
                    <a:cxn ang="0">
                      <a:pos x="84" y="0"/>
                    </a:cxn>
                    <a:cxn ang="0">
                      <a:pos x="107" y="31"/>
                    </a:cxn>
                    <a:cxn ang="0">
                      <a:pos x="112" y="55"/>
                    </a:cxn>
                    <a:cxn ang="0">
                      <a:pos x="75" y="39"/>
                    </a:cxn>
                    <a:cxn ang="0">
                      <a:pos x="40" y="31"/>
                    </a:cxn>
                    <a:cxn ang="0">
                      <a:pos x="0" y="39"/>
                    </a:cxn>
                    <a:cxn ang="0">
                      <a:pos x="12" y="11"/>
                    </a:cxn>
                  </a:cxnLst>
                  <a:rect l="0" t="0" r="r" b="b"/>
                  <a:pathLst>
                    <a:path w="112" h="55">
                      <a:moveTo>
                        <a:pt x="12" y="11"/>
                      </a:moveTo>
                      <a:lnTo>
                        <a:pt x="51" y="0"/>
                      </a:lnTo>
                      <a:lnTo>
                        <a:pt x="84" y="0"/>
                      </a:lnTo>
                      <a:lnTo>
                        <a:pt x="107" y="31"/>
                      </a:lnTo>
                      <a:lnTo>
                        <a:pt x="112" y="55"/>
                      </a:lnTo>
                      <a:lnTo>
                        <a:pt x="75" y="39"/>
                      </a:lnTo>
                      <a:lnTo>
                        <a:pt x="40" y="31"/>
                      </a:lnTo>
                      <a:lnTo>
                        <a:pt x="0" y="39"/>
                      </a:lnTo>
                      <a:lnTo>
                        <a:pt x="12" y="11"/>
                      </a:lnTo>
                      <a:close/>
                    </a:path>
                  </a:pathLst>
                </a:custGeom>
                <a:solidFill>
                  <a:schemeClr val="accent3">
                    <a:lumMod val="75000"/>
                  </a:schemeClr>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23" name="Freeform 149"/>
                <p:cNvSpPr>
                  <a:spLocks/>
                </p:cNvSpPr>
                <p:nvPr/>
              </p:nvSpPr>
              <p:spPr bwMode="auto">
                <a:xfrm>
                  <a:off x="4500" y="2801"/>
                  <a:ext cx="28" cy="5"/>
                </a:xfrm>
                <a:custGeom>
                  <a:avLst/>
                  <a:gdLst/>
                  <a:ahLst/>
                  <a:cxnLst>
                    <a:cxn ang="0">
                      <a:pos x="42" y="17"/>
                    </a:cxn>
                    <a:cxn ang="0">
                      <a:pos x="42" y="17"/>
                    </a:cxn>
                    <a:cxn ang="0">
                      <a:pos x="25" y="17"/>
                    </a:cxn>
                    <a:cxn ang="0">
                      <a:pos x="13" y="14"/>
                    </a:cxn>
                    <a:cxn ang="0">
                      <a:pos x="3" y="12"/>
                    </a:cxn>
                    <a:cxn ang="0">
                      <a:pos x="1" y="10"/>
                    </a:cxn>
                    <a:cxn ang="0">
                      <a:pos x="0" y="9"/>
                    </a:cxn>
                    <a:cxn ang="0">
                      <a:pos x="0" y="9"/>
                    </a:cxn>
                    <a:cxn ang="0">
                      <a:pos x="1" y="7"/>
                    </a:cxn>
                    <a:cxn ang="0">
                      <a:pos x="3" y="5"/>
                    </a:cxn>
                    <a:cxn ang="0">
                      <a:pos x="13" y="3"/>
                    </a:cxn>
                    <a:cxn ang="0">
                      <a:pos x="25" y="0"/>
                    </a:cxn>
                    <a:cxn ang="0">
                      <a:pos x="42" y="0"/>
                    </a:cxn>
                    <a:cxn ang="0">
                      <a:pos x="42" y="0"/>
                    </a:cxn>
                    <a:cxn ang="0">
                      <a:pos x="58" y="0"/>
                    </a:cxn>
                    <a:cxn ang="0">
                      <a:pos x="72" y="3"/>
                    </a:cxn>
                    <a:cxn ang="0">
                      <a:pos x="81" y="5"/>
                    </a:cxn>
                    <a:cxn ang="0">
                      <a:pos x="83" y="7"/>
                    </a:cxn>
                    <a:cxn ang="0">
                      <a:pos x="84" y="9"/>
                    </a:cxn>
                    <a:cxn ang="0">
                      <a:pos x="84" y="9"/>
                    </a:cxn>
                    <a:cxn ang="0">
                      <a:pos x="83" y="10"/>
                    </a:cxn>
                    <a:cxn ang="0">
                      <a:pos x="81" y="12"/>
                    </a:cxn>
                    <a:cxn ang="0">
                      <a:pos x="72" y="14"/>
                    </a:cxn>
                    <a:cxn ang="0">
                      <a:pos x="58" y="17"/>
                    </a:cxn>
                    <a:cxn ang="0">
                      <a:pos x="42" y="17"/>
                    </a:cxn>
                    <a:cxn ang="0">
                      <a:pos x="42" y="17"/>
                    </a:cxn>
                  </a:cxnLst>
                  <a:rect l="0" t="0" r="r" b="b"/>
                  <a:pathLst>
                    <a:path w="84" h="17">
                      <a:moveTo>
                        <a:pt x="42" y="17"/>
                      </a:moveTo>
                      <a:lnTo>
                        <a:pt x="42" y="17"/>
                      </a:lnTo>
                      <a:lnTo>
                        <a:pt x="25" y="17"/>
                      </a:lnTo>
                      <a:lnTo>
                        <a:pt x="13" y="14"/>
                      </a:lnTo>
                      <a:lnTo>
                        <a:pt x="3" y="12"/>
                      </a:lnTo>
                      <a:lnTo>
                        <a:pt x="1" y="10"/>
                      </a:lnTo>
                      <a:lnTo>
                        <a:pt x="0" y="9"/>
                      </a:lnTo>
                      <a:lnTo>
                        <a:pt x="0" y="9"/>
                      </a:lnTo>
                      <a:lnTo>
                        <a:pt x="1" y="7"/>
                      </a:lnTo>
                      <a:lnTo>
                        <a:pt x="3" y="5"/>
                      </a:lnTo>
                      <a:lnTo>
                        <a:pt x="13" y="3"/>
                      </a:lnTo>
                      <a:lnTo>
                        <a:pt x="25" y="0"/>
                      </a:lnTo>
                      <a:lnTo>
                        <a:pt x="42" y="0"/>
                      </a:lnTo>
                      <a:lnTo>
                        <a:pt x="42" y="0"/>
                      </a:lnTo>
                      <a:lnTo>
                        <a:pt x="58" y="0"/>
                      </a:lnTo>
                      <a:lnTo>
                        <a:pt x="72" y="3"/>
                      </a:lnTo>
                      <a:lnTo>
                        <a:pt x="81" y="5"/>
                      </a:lnTo>
                      <a:lnTo>
                        <a:pt x="83" y="7"/>
                      </a:lnTo>
                      <a:lnTo>
                        <a:pt x="84" y="9"/>
                      </a:lnTo>
                      <a:lnTo>
                        <a:pt x="84" y="9"/>
                      </a:lnTo>
                      <a:lnTo>
                        <a:pt x="83" y="10"/>
                      </a:lnTo>
                      <a:lnTo>
                        <a:pt x="81" y="12"/>
                      </a:lnTo>
                      <a:lnTo>
                        <a:pt x="72" y="14"/>
                      </a:lnTo>
                      <a:lnTo>
                        <a:pt x="58" y="17"/>
                      </a:lnTo>
                      <a:lnTo>
                        <a:pt x="42" y="17"/>
                      </a:lnTo>
                      <a:lnTo>
                        <a:pt x="42" y="17"/>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24" name="Freeform 150"/>
                <p:cNvSpPr>
                  <a:spLocks/>
                </p:cNvSpPr>
                <p:nvPr/>
              </p:nvSpPr>
              <p:spPr bwMode="auto">
                <a:xfrm>
                  <a:off x="4642" y="2784"/>
                  <a:ext cx="38" cy="26"/>
                </a:xfrm>
                <a:custGeom>
                  <a:avLst/>
                  <a:gdLst/>
                  <a:ahLst/>
                  <a:cxnLst>
                    <a:cxn ang="0">
                      <a:pos x="44" y="72"/>
                    </a:cxn>
                    <a:cxn ang="0">
                      <a:pos x="0" y="76"/>
                    </a:cxn>
                    <a:cxn ang="0">
                      <a:pos x="8" y="39"/>
                    </a:cxn>
                    <a:cxn ang="0">
                      <a:pos x="28" y="0"/>
                    </a:cxn>
                    <a:cxn ang="0">
                      <a:pos x="75" y="8"/>
                    </a:cxn>
                    <a:cxn ang="0">
                      <a:pos x="114" y="20"/>
                    </a:cxn>
                    <a:cxn ang="0">
                      <a:pos x="103" y="48"/>
                    </a:cxn>
                    <a:cxn ang="0">
                      <a:pos x="72" y="76"/>
                    </a:cxn>
                    <a:cxn ang="0">
                      <a:pos x="44" y="72"/>
                    </a:cxn>
                  </a:cxnLst>
                  <a:rect l="0" t="0" r="r" b="b"/>
                  <a:pathLst>
                    <a:path w="114" h="76">
                      <a:moveTo>
                        <a:pt x="44" y="72"/>
                      </a:moveTo>
                      <a:lnTo>
                        <a:pt x="0" y="76"/>
                      </a:lnTo>
                      <a:lnTo>
                        <a:pt x="8" y="39"/>
                      </a:lnTo>
                      <a:lnTo>
                        <a:pt x="28" y="0"/>
                      </a:lnTo>
                      <a:lnTo>
                        <a:pt x="75" y="8"/>
                      </a:lnTo>
                      <a:lnTo>
                        <a:pt x="114" y="20"/>
                      </a:lnTo>
                      <a:lnTo>
                        <a:pt x="103" y="48"/>
                      </a:lnTo>
                      <a:lnTo>
                        <a:pt x="72" y="76"/>
                      </a:lnTo>
                      <a:lnTo>
                        <a:pt x="44" y="72"/>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25" name="Freeform 151"/>
                <p:cNvSpPr>
                  <a:spLocks/>
                </p:cNvSpPr>
                <p:nvPr/>
              </p:nvSpPr>
              <p:spPr bwMode="auto">
                <a:xfrm>
                  <a:off x="4239" y="2422"/>
                  <a:ext cx="29" cy="43"/>
                </a:xfrm>
                <a:custGeom>
                  <a:avLst/>
                  <a:gdLst/>
                  <a:ahLst/>
                  <a:cxnLst>
                    <a:cxn ang="0">
                      <a:pos x="28" y="27"/>
                    </a:cxn>
                    <a:cxn ang="0">
                      <a:pos x="0" y="70"/>
                    </a:cxn>
                    <a:cxn ang="0">
                      <a:pos x="4" y="129"/>
                    </a:cxn>
                    <a:cxn ang="0">
                      <a:pos x="44" y="129"/>
                    </a:cxn>
                    <a:cxn ang="0">
                      <a:pos x="87" y="74"/>
                    </a:cxn>
                    <a:cxn ang="0">
                      <a:pos x="59" y="0"/>
                    </a:cxn>
                    <a:cxn ang="0">
                      <a:pos x="28" y="27"/>
                    </a:cxn>
                  </a:cxnLst>
                  <a:rect l="0" t="0" r="r" b="b"/>
                  <a:pathLst>
                    <a:path w="87" h="129">
                      <a:moveTo>
                        <a:pt x="28" y="27"/>
                      </a:moveTo>
                      <a:lnTo>
                        <a:pt x="0" y="70"/>
                      </a:lnTo>
                      <a:lnTo>
                        <a:pt x="4" y="129"/>
                      </a:lnTo>
                      <a:lnTo>
                        <a:pt x="44" y="129"/>
                      </a:lnTo>
                      <a:lnTo>
                        <a:pt x="87" y="74"/>
                      </a:lnTo>
                      <a:lnTo>
                        <a:pt x="59" y="0"/>
                      </a:lnTo>
                      <a:lnTo>
                        <a:pt x="28" y="27"/>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26" name="Freeform 152"/>
                <p:cNvSpPr>
                  <a:spLocks/>
                </p:cNvSpPr>
                <p:nvPr/>
              </p:nvSpPr>
              <p:spPr bwMode="auto">
                <a:xfrm>
                  <a:off x="4351" y="2666"/>
                  <a:ext cx="19" cy="25"/>
                </a:xfrm>
                <a:custGeom>
                  <a:avLst/>
                  <a:gdLst/>
                  <a:ahLst/>
                  <a:cxnLst>
                    <a:cxn ang="0">
                      <a:pos x="48" y="0"/>
                    </a:cxn>
                    <a:cxn ang="0">
                      <a:pos x="13" y="20"/>
                    </a:cxn>
                    <a:cxn ang="0">
                      <a:pos x="0" y="75"/>
                    </a:cxn>
                    <a:cxn ang="0">
                      <a:pos x="43" y="53"/>
                    </a:cxn>
                    <a:cxn ang="0">
                      <a:pos x="56" y="25"/>
                    </a:cxn>
                    <a:cxn ang="0">
                      <a:pos x="48" y="0"/>
                    </a:cxn>
                  </a:cxnLst>
                  <a:rect l="0" t="0" r="r" b="b"/>
                  <a:pathLst>
                    <a:path w="56" h="75">
                      <a:moveTo>
                        <a:pt x="48" y="0"/>
                      </a:moveTo>
                      <a:lnTo>
                        <a:pt x="13" y="20"/>
                      </a:lnTo>
                      <a:lnTo>
                        <a:pt x="0" y="75"/>
                      </a:lnTo>
                      <a:lnTo>
                        <a:pt x="43" y="53"/>
                      </a:lnTo>
                      <a:lnTo>
                        <a:pt x="56" y="25"/>
                      </a:lnTo>
                      <a:lnTo>
                        <a:pt x="48" y="0"/>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27" name="Freeform 153"/>
                <p:cNvSpPr>
                  <a:spLocks/>
                </p:cNvSpPr>
                <p:nvPr/>
              </p:nvSpPr>
              <p:spPr bwMode="auto">
                <a:xfrm>
                  <a:off x="3249" y="2053"/>
                  <a:ext cx="300" cy="274"/>
                </a:xfrm>
                <a:custGeom>
                  <a:avLst/>
                  <a:gdLst/>
                  <a:ahLst/>
                  <a:cxnLst>
                    <a:cxn ang="0">
                      <a:pos x="0" y="21"/>
                    </a:cxn>
                    <a:cxn ang="0">
                      <a:pos x="44" y="139"/>
                    </a:cxn>
                    <a:cxn ang="0">
                      <a:pos x="62" y="235"/>
                    </a:cxn>
                    <a:cxn ang="0">
                      <a:pos x="102" y="291"/>
                    </a:cxn>
                    <a:cxn ang="0">
                      <a:pos x="71" y="362"/>
                    </a:cxn>
                    <a:cxn ang="0">
                      <a:pos x="122" y="421"/>
                    </a:cxn>
                    <a:cxn ang="0">
                      <a:pos x="185" y="421"/>
                    </a:cxn>
                    <a:cxn ang="0">
                      <a:pos x="178" y="504"/>
                    </a:cxn>
                    <a:cxn ang="0">
                      <a:pos x="209" y="559"/>
                    </a:cxn>
                    <a:cxn ang="0">
                      <a:pos x="272" y="571"/>
                    </a:cxn>
                    <a:cxn ang="0">
                      <a:pos x="299" y="594"/>
                    </a:cxn>
                    <a:cxn ang="0">
                      <a:pos x="351" y="670"/>
                    </a:cxn>
                    <a:cxn ang="0">
                      <a:pos x="387" y="701"/>
                    </a:cxn>
                    <a:cxn ang="0">
                      <a:pos x="549" y="745"/>
                    </a:cxn>
                    <a:cxn ang="0">
                      <a:pos x="596" y="721"/>
                    </a:cxn>
                    <a:cxn ang="0">
                      <a:pos x="660" y="824"/>
                    </a:cxn>
                    <a:cxn ang="0">
                      <a:pos x="825" y="824"/>
                    </a:cxn>
                    <a:cxn ang="0">
                      <a:pos x="873" y="769"/>
                    </a:cxn>
                    <a:cxn ang="0">
                      <a:pos x="884" y="705"/>
                    </a:cxn>
                    <a:cxn ang="0">
                      <a:pos x="837" y="650"/>
                    </a:cxn>
                    <a:cxn ang="0">
                      <a:pos x="790" y="583"/>
                    </a:cxn>
                    <a:cxn ang="0">
                      <a:pos x="798" y="496"/>
                    </a:cxn>
                    <a:cxn ang="0">
                      <a:pos x="754" y="385"/>
                    </a:cxn>
                    <a:cxn ang="0">
                      <a:pos x="758" y="211"/>
                    </a:cxn>
                    <a:cxn ang="0">
                      <a:pos x="623" y="129"/>
                    </a:cxn>
                    <a:cxn ang="0">
                      <a:pos x="493" y="108"/>
                    </a:cxn>
                    <a:cxn ang="0">
                      <a:pos x="426" y="167"/>
                    </a:cxn>
                    <a:cxn ang="0">
                      <a:pos x="355" y="208"/>
                    </a:cxn>
                    <a:cxn ang="0">
                      <a:pos x="248" y="160"/>
                    </a:cxn>
                    <a:cxn ang="0">
                      <a:pos x="189" y="70"/>
                    </a:cxn>
                    <a:cxn ang="0">
                      <a:pos x="146" y="26"/>
                    </a:cxn>
                    <a:cxn ang="0">
                      <a:pos x="75" y="64"/>
                    </a:cxn>
                    <a:cxn ang="0">
                      <a:pos x="16" y="0"/>
                    </a:cxn>
                  </a:cxnLst>
                  <a:rect l="0" t="0" r="r" b="b"/>
                  <a:pathLst>
                    <a:path w="901" h="824">
                      <a:moveTo>
                        <a:pt x="16" y="0"/>
                      </a:moveTo>
                      <a:lnTo>
                        <a:pt x="0" y="21"/>
                      </a:lnTo>
                      <a:lnTo>
                        <a:pt x="21" y="80"/>
                      </a:lnTo>
                      <a:lnTo>
                        <a:pt x="44" y="139"/>
                      </a:lnTo>
                      <a:lnTo>
                        <a:pt x="56" y="199"/>
                      </a:lnTo>
                      <a:lnTo>
                        <a:pt x="62" y="235"/>
                      </a:lnTo>
                      <a:lnTo>
                        <a:pt x="110" y="243"/>
                      </a:lnTo>
                      <a:lnTo>
                        <a:pt x="102" y="291"/>
                      </a:lnTo>
                      <a:lnTo>
                        <a:pt x="71" y="314"/>
                      </a:lnTo>
                      <a:lnTo>
                        <a:pt x="71" y="362"/>
                      </a:lnTo>
                      <a:lnTo>
                        <a:pt x="113" y="381"/>
                      </a:lnTo>
                      <a:lnTo>
                        <a:pt x="122" y="421"/>
                      </a:lnTo>
                      <a:lnTo>
                        <a:pt x="154" y="429"/>
                      </a:lnTo>
                      <a:lnTo>
                        <a:pt x="185" y="421"/>
                      </a:lnTo>
                      <a:lnTo>
                        <a:pt x="193" y="460"/>
                      </a:lnTo>
                      <a:lnTo>
                        <a:pt x="178" y="504"/>
                      </a:lnTo>
                      <a:lnTo>
                        <a:pt x="205" y="515"/>
                      </a:lnTo>
                      <a:lnTo>
                        <a:pt x="209" y="559"/>
                      </a:lnTo>
                      <a:lnTo>
                        <a:pt x="229" y="579"/>
                      </a:lnTo>
                      <a:lnTo>
                        <a:pt x="272" y="571"/>
                      </a:lnTo>
                      <a:lnTo>
                        <a:pt x="275" y="552"/>
                      </a:lnTo>
                      <a:lnTo>
                        <a:pt x="299" y="594"/>
                      </a:lnTo>
                      <a:lnTo>
                        <a:pt x="312" y="658"/>
                      </a:lnTo>
                      <a:lnTo>
                        <a:pt x="351" y="670"/>
                      </a:lnTo>
                      <a:lnTo>
                        <a:pt x="347" y="697"/>
                      </a:lnTo>
                      <a:lnTo>
                        <a:pt x="387" y="701"/>
                      </a:lnTo>
                      <a:lnTo>
                        <a:pt x="410" y="738"/>
                      </a:lnTo>
                      <a:lnTo>
                        <a:pt x="549" y="745"/>
                      </a:lnTo>
                      <a:lnTo>
                        <a:pt x="568" y="709"/>
                      </a:lnTo>
                      <a:lnTo>
                        <a:pt x="596" y="721"/>
                      </a:lnTo>
                      <a:lnTo>
                        <a:pt x="612" y="793"/>
                      </a:lnTo>
                      <a:lnTo>
                        <a:pt x="660" y="824"/>
                      </a:lnTo>
                      <a:lnTo>
                        <a:pt x="798" y="815"/>
                      </a:lnTo>
                      <a:lnTo>
                        <a:pt x="825" y="824"/>
                      </a:lnTo>
                      <a:lnTo>
                        <a:pt x="837" y="780"/>
                      </a:lnTo>
                      <a:lnTo>
                        <a:pt x="873" y="769"/>
                      </a:lnTo>
                      <a:lnTo>
                        <a:pt x="901" y="733"/>
                      </a:lnTo>
                      <a:lnTo>
                        <a:pt x="884" y="705"/>
                      </a:lnTo>
                      <a:lnTo>
                        <a:pt x="849" y="701"/>
                      </a:lnTo>
                      <a:lnTo>
                        <a:pt x="837" y="650"/>
                      </a:lnTo>
                      <a:lnTo>
                        <a:pt x="785" y="626"/>
                      </a:lnTo>
                      <a:lnTo>
                        <a:pt x="790" y="583"/>
                      </a:lnTo>
                      <a:lnTo>
                        <a:pt x="813" y="552"/>
                      </a:lnTo>
                      <a:lnTo>
                        <a:pt x="798" y="496"/>
                      </a:lnTo>
                      <a:lnTo>
                        <a:pt x="742" y="496"/>
                      </a:lnTo>
                      <a:lnTo>
                        <a:pt x="754" y="385"/>
                      </a:lnTo>
                      <a:lnTo>
                        <a:pt x="742" y="314"/>
                      </a:lnTo>
                      <a:lnTo>
                        <a:pt x="758" y="211"/>
                      </a:lnTo>
                      <a:lnTo>
                        <a:pt x="695" y="180"/>
                      </a:lnTo>
                      <a:lnTo>
                        <a:pt x="623" y="129"/>
                      </a:lnTo>
                      <a:lnTo>
                        <a:pt x="572" y="125"/>
                      </a:lnTo>
                      <a:lnTo>
                        <a:pt x="493" y="108"/>
                      </a:lnTo>
                      <a:lnTo>
                        <a:pt x="474" y="149"/>
                      </a:lnTo>
                      <a:lnTo>
                        <a:pt x="426" y="167"/>
                      </a:lnTo>
                      <a:lnTo>
                        <a:pt x="378" y="184"/>
                      </a:lnTo>
                      <a:lnTo>
                        <a:pt x="355" y="208"/>
                      </a:lnTo>
                      <a:lnTo>
                        <a:pt x="299" y="199"/>
                      </a:lnTo>
                      <a:lnTo>
                        <a:pt x="248" y="160"/>
                      </a:lnTo>
                      <a:lnTo>
                        <a:pt x="205" y="129"/>
                      </a:lnTo>
                      <a:lnTo>
                        <a:pt x="189" y="70"/>
                      </a:lnTo>
                      <a:lnTo>
                        <a:pt x="174" y="9"/>
                      </a:lnTo>
                      <a:lnTo>
                        <a:pt x="146" y="26"/>
                      </a:lnTo>
                      <a:lnTo>
                        <a:pt x="134" y="64"/>
                      </a:lnTo>
                      <a:lnTo>
                        <a:pt x="75" y="64"/>
                      </a:lnTo>
                      <a:lnTo>
                        <a:pt x="54" y="26"/>
                      </a:lnTo>
                      <a:lnTo>
                        <a:pt x="16" y="0"/>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28" name="Freeform 154"/>
                <p:cNvSpPr>
                  <a:spLocks/>
                </p:cNvSpPr>
                <p:nvPr/>
              </p:nvSpPr>
              <p:spPr bwMode="auto">
                <a:xfrm>
                  <a:off x="3354" y="2309"/>
                  <a:ext cx="15" cy="26"/>
                </a:xfrm>
                <a:custGeom>
                  <a:avLst/>
                  <a:gdLst/>
                  <a:ahLst/>
                  <a:cxnLst>
                    <a:cxn ang="0">
                      <a:pos x="31" y="79"/>
                    </a:cxn>
                    <a:cxn ang="0">
                      <a:pos x="7" y="59"/>
                    </a:cxn>
                    <a:cxn ang="0">
                      <a:pos x="0" y="0"/>
                    </a:cxn>
                    <a:cxn ang="0">
                      <a:pos x="31" y="11"/>
                    </a:cxn>
                    <a:cxn ang="0">
                      <a:pos x="45" y="33"/>
                    </a:cxn>
                    <a:cxn ang="0">
                      <a:pos x="31" y="79"/>
                    </a:cxn>
                  </a:cxnLst>
                  <a:rect l="0" t="0" r="r" b="b"/>
                  <a:pathLst>
                    <a:path w="45" h="79">
                      <a:moveTo>
                        <a:pt x="31" y="79"/>
                      </a:moveTo>
                      <a:lnTo>
                        <a:pt x="7" y="59"/>
                      </a:lnTo>
                      <a:lnTo>
                        <a:pt x="0" y="0"/>
                      </a:lnTo>
                      <a:lnTo>
                        <a:pt x="31" y="11"/>
                      </a:lnTo>
                      <a:lnTo>
                        <a:pt x="45" y="33"/>
                      </a:lnTo>
                      <a:lnTo>
                        <a:pt x="31" y="79"/>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29" name="Freeform 155"/>
                <p:cNvSpPr>
                  <a:spLocks/>
                </p:cNvSpPr>
                <p:nvPr/>
              </p:nvSpPr>
              <p:spPr bwMode="auto">
                <a:xfrm>
                  <a:off x="3354" y="2309"/>
                  <a:ext cx="15" cy="26"/>
                </a:xfrm>
                <a:custGeom>
                  <a:avLst/>
                  <a:gdLst/>
                  <a:ahLst/>
                  <a:cxnLst>
                    <a:cxn ang="0">
                      <a:pos x="31" y="79"/>
                    </a:cxn>
                    <a:cxn ang="0">
                      <a:pos x="7" y="59"/>
                    </a:cxn>
                    <a:cxn ang="0">
                      <a:pos x="0" y="0"/>
                    </a:cxn>
                    <a:cxn ang="0">
                      <a:pos x="31" y="11"/>
                    </a:cxn>
                    <a:cxn ang="0">
                      <a:pos x="45" y="33"/>
                    </a:cxn>
                    <a:cxn ang="0">
                      <a:pos x="31" y="79"/>
                    </a:cxn>
                  </a:cxnLst>
                  <a:rect l="0" t="0" r="r" b="b"/>
                  <a:pathLst>
                    <a:path w="45" h="79">
                      <a:moveTo>
                        <a:pt x="31" y="79"/>
                      </a:moveTo>
                      <a:lnTo>
                        <a:pt x="7" y="59"/>
                      </a:lnTo>
                      <a:lnTo>
                        <a:pt x="0" y="0"/>
                      </a:lnTo>
                      <a:lnTo>
                        <a:pt x="31" y="11"/>
                      </a:lnTo>
                      <a:lnTo>
                        <a:pt x="45" y="33"/>
                      </a:lnTo>
                      <a:lnTo>
                        <a:pt x="31" y="79"/>
                      </a:lnTo>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30" name="Freeform 156"/>
                <p:cNvSpPr>
                  <a:spLocks/>
                </p:cNvSpPr>
                <p:nvPr/>
              </p:nvSpPr>
              <p:spPr bwMode="auto">
                <a:xfrm>
                  <a:off x="3382" y="2338"/>
                  <a:ext cx="114" cy="147"/>
                </a:xfrm>
                <a:custGeom>
                  <a:avLst/>
                  <a:gdLst/>
                  <a:ahLst/>
                  <a:cxnLst>
                    <a:cxn ang="0">
                      <a:pos x="124" y="106"/>
                    </a:cxn>
                    <a:cxn ang="0">
                      <a:pos x="162" y="162"/>
                    </a:cxn>
                    <a:cxn ang="0">
                      <a:pos x="131" y="288"/>
                    </a:cxn>
                    <a:cxn ang="0">
                      <a:pos x="0" y="316"/>
                    </a:cxn>
                    <a:cxn ang="0">
                      <a:pos x="21" y="371"/>
                    </a:cxn>
                    <a:cxn ang="0">
                      <a:pos x="48" y="442"/>
                    </a:cxn>
                    <a:cxn ang="0">
                      <a:pos x="127" y="430"/>
                    </a:cxn>
                    <a:cxn ang="0">
                      <a:pos x="155" y="383"/>
                    </a:cxn>
                    <a:cxn ang="0">
                      <a:pos x="194" y="371"/>
                    </a:cxn>
                    <a:cxn ang="0">
                      <a:pos x="218" y="344"/>
                    </a:cxn>
                    <a:cxn ang="0">
                      <a:pos x="269" y="331"/>
                    </a:cxn>
                    <a:cxn ang="0">
                      <a:pos x="277" y="244"/>
                    </a:cxn>
                    <a:cxn ang="0">
                      <a:pos x="297" y="213"/>
                    </a:cxn>
                    <a:cxn ang="0">
                      <a:pos x="332" y="193"/>
                    </a:cxn>
                    <a:cxn ang="0">
                      <a:pos x="344" y="106"/>
                    </a:cxn>
                    <a:cxn ang="0">
                      <a:pos x="304" y="94"/>
                    </a:cxn>
                    <a:cxn ang="0">
                      <a:pos x="301" y="51"/>
                    </a:cxn>
                    <a:cxn ang="0">
                      <a:pos x="200" y="22"/>
                    </a:cxn>
                    <a:cxn ang="0">
                      <a:pos x="190" y="0"/>
                    </a:cxn>
                    <a:cxn ang="0">
                      <a:pos x="124" y="106"/>
                    </a:cxn>
                  </a:cxnLst>
                  <a:rect l="0" t="0" r="r" b="b"/>
                  <a:pathLst>
                    <a:path w="344" h="442">
                      <a:moveTo>
                        <a:pt x="124" y="106"/>
                      </a:moveTo>
                      <a:lnTo>
                        <a:pt x="162" y="162"/>
                      </a:lnTo>
                      <a:lnTo>
                        <a:pt x="131" y="288"/>
                      </a:lnTo>
                      <a:lnTo>
                        <a:pt x="0" y="316"/>
                      </a:lnTo>
                      <a:lnTo>
                        <a:pt x="21" y="371"/>
                      </a:lnTo>
                      <a:lnTo>
                        <a:pt x="48" y="442"/>
                      </a:lnTo>
                      <a:lnTo>
                        <a:pt x="127" y="430"/>
                      </a:lnTo>
                      <a:lnTo>
                        <a:pt x="155" y="383"/>
                      </a:lnTo>
                      <a:lnTo>
                        <a:pt x="194" y="371"/>
                      </a:lnTo>
                      <a:lnTo>
                        <a:pt x="218" y="344"/>
                      </a:lnTo>
                      <a:lnTo>
                        <a:pt x="269" y="331"/>
                      </a:lnTo>
                      <a:lnTo>
                        <a:pt x="277" y="244"/>
                      </a:lnTo>
                      <a:lnTo>
                        <a:pt x="297" y="213"/>
                      </a:lnTo>
                      <a:lnTo>
                        <a:pt x="332" y="193"/>
                      </a:lnTo>
                      <a:lnTo>
                        <a:pt x="344" y="106"/>
                      </a:lnTo>
                      <a:lnTo>
                        <a:pt x="304" y="94"/>
                      </a:lnTo>
                      <a:lnTo>
                        <a:pt x="301" y="51"/>
                      </a:lnTo>
                      <a:lnTo>
                        <a:pt x="200" y="22"/>
                      </a:lnTo>
                      <a:lnTo>
                        <a:pt x="190" y="0"/>
                      </a:lnTo>
                      <a:lnTo>
                        <a:pt x="124" y="106"/>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31" name="Freeform 157"/>
                <p:cNvSpPr>
                  <a:spLocks/>
                </p:cNvSpPr>
                <p:nvPr/>
              </p:nvSpPr>
              <p:spPr bwMode="auto">
                <a:xfrm>
                  <a:off x="3170" y="2107"/>
                  <a:ext cx="149" cy="169"/>
                </a:xfrm>
                <a:custGeom>
                  <a:avLst/>
                  <a:gdLst/>
                  <a:ahLst/>
                  <a:cxnLst>
                    <a:cxn ang="0">
                      <a:pos x="341" y="508"/>
                    </a:cxn>
                    <a:cxn ang="0">
                      <a:pos x="316" y="491"/>
                    </a:cxn>
                    <a:cxn ang="0">
                      <a:pos x="265" y="460"/>
                    </a:cxn>
                    <a:cxn ang="0">
                      <a:pos x="226" y="390"/>
                    </a:cxn>
                    <a:cxn ang="0">
                      <a:pos x="190" y="377"/>
                    </a:cxn>
                    <a:cxn ang="0">
                      <a:pos x="158" y="326"/>
                    </a:cxn>
                    <a:cxn ang="0">
                      <a:pos x="107" y="329"/>
                    </a:cxn>
                    <a:cxn ang="0">
                      <a:pos x="75" y="306"/>
                    </a:cxn>
                    <a:cxn ang="0">
                      <a:pos x="44" y="283"/>
                    </a:cxn>
                    <a:cxn ang="0">
                      <a:pos x="28" y="287"/>
                    </a:cxn>
                    <a:cxn ang="0">
                      <a:pos x="0" y="239"/>
                    </a:cxn>
                    <a:cxn ang="0">
                      <a:pos x="48" y="211"/>
                    </a:cxn>
                    <a:cxn ang="0">
                      <a:pos x="107" y="171"/>
                    </a:cxn>
                    <a:cxn ang="0">
                      <a:pos x="114" y="129"/>
                    </a:cxn>
                    <a:cxn ang="0">
                      <a:pos x="115" y="68"/>
                    </a:cxn>
                    <a:cxn ang="0">
                      <a:pos x="148" y="41"/>
                    </a:cxn>
                    <a:cxn ang="0">
                      <a:pos x="176" y="13"/>
                    </a:cxn>
                    <a:cxn ang="0">
                      <a:pos x="218" y="0"/>
                    </a:cxn>
                    <a:cxn ang="0">
                      <a:pos x="238" y="32"/>
                    </a:cxn>
                    <a:cxn ang="0">
                      <a:pos x="294" y="37"/>
                    </a:cxn>
                    <a:cxn ang="0">
                      <a:pos x="300" y="73"/>
                    </a:cxn>
                    <a:cxn ang="0">
                      <a:pos x="348" y="81"/>
                    </a:cxn>
                    <a:cxn ang="0">
                      <a:pos x="340" y="129"/>
                    </a:cxn>
                    <a:cxn ang="0">
                      <a:pos x="309" y="152"/>
                    </a:cxn>
                    <a:cxn ang="0">
                      <a:pos x="309" y="200"/>
                    </a:cxn>
                    <a:cxn ang="0">
                      <a:pos x="351" y="219"/>
                    </a:cxn>
                    <a:cxn ang="0">
                      <a:pos x="360" y="259"/>
                    </a:cxn>
                    <a:cxn ang="0">
                      <a:pos x="392" y="267"/>
                    </a:cxn>
                    <a:cxn ang="0">
                      <a:pos x="423" y="259"/>
                    </a:cxn>
                    <a:cxn ang="0">
                      <a:pos x="431" y="298"/>
                    </a:cxn>
                    <a:cxn ang="0">
                      <a:pos x="416" y="342"/>
                    </a:cxn>
                    <a:cxn ang="0">
                      <a:pos x="443" y="353"/>
                    </a:cxn>
                    <a:cxn ang="0">
                      <a:pos x="447" y="397"/>
                    </a:cxn>
                    <a:cxn ang="0">
                      <a:pos x="407" y="409"/>
                    </a:cxn>
                    <a:cxn ang="0">
                      <a:pos x="379" y="417"/>
                    </a:cxn>
                    <a:cxn ang="0">
                      <a:pos x="375" y="484"/>
                    </a:cxn>
                    <a:cxn ang="0">
                      <a:pos x="341" y="508"/>
                    </a:cxn>
                  </a:cxnLst>
                  <a:rect l="0" t="0" r="r" b="b"/>
                  <a:pathLst>
                    <a:path w="447" h="508">
                      <a:moveTo>
                        <a:pt x="341" y="508"/>
                      </a:moveTo>
                      <a:lnTo>
                        <a:pt x="316" y="491"/>
                      </a:lnTo>
                      <a:lnTo>
                        <a:pt x="265" y="460"/>
                      </a:lnTo>
                      <a:lnTo>
                        <a:pt x="226" y="390"/>
                      </a:lnTo>
                      <a:lnTo>
                        <a:pt x="190" y="377"/>
                      </a:lnTo>
                      <a:lnTo>
                        <a:pt x="158" y="326"/>
                      </a:lnTo>
                      <a:lnTo>
                        <a:pt x="107" y="329"/>
                      </a:lnTo>
                      <a:lnTo>
                        <a:pt x="75" y="306"/>
                      </a:lnTo>
                      <a:lnTo>
                        <a:pt x="44" y="283"/>
                      </a:lnTo>
                      <a:lnTo>
                        <a:pt x="28" y="287"/>
                      </a:lnTo>
                      <a:lnTo>
                        <a:pt x="0" y="239"/>
                      </a:lnTo>
                      <a:lnTo>
                        <a:pt x="48" y="211"/>
                      </a:lnTo>
                      <a:lnTo>
                        <a:pt x="107" y="171"/>
                      </a:lnTo>
                      <a:lnTo>
                        <a:pt x="114" y="129"/>
                      </a:lnTo>
                      <a:lnTo>
                        <a:pt x="115" y="68"/>
                      </a:lnTo>
                      <a:lnTo>
                        <a:pt x="148" y="41"/>
                      </a:lnTo>
                      <a:lnTo>
                        <a:pt x="176" y="13"/>
                      </a:lnTo>
                      <a:lnTo>
                        <a:pt x="218" y="0"/>
                      </a:lnTo>
                      <a:lnTo>
                        <a:pt x="238" y="32"/>
                      </a:lnTo>
                      <a:lnTo>
                        <a:pt x="294" y="37"/>
                      </a:lnTo>
                      <a:lnTo>
                        <a:pt x="300" y="73"/>
                      </a:lnTo>
                      <a:lnTo>
                        <a:pt x="348" y="81"/>
                      </a:lnTo>
                      <a:lnTo>
                        <a:pt x="340" y="129"/>
                      </a:lnTo>
                      <a:lnTo>
                        <a:pt x="309" y="152"/>
                      </a:lnTo>
                      <a:lnTo>
                        <a:pt x="309" y="200"/>
                      </a:lnTo>
                      <a:lnTo>
                        <a:pt x="351" y="219"/>
                      </a:lnTo>
                      <a:lnTo>
                        <a:pt x="360" y="259"/>
                      </a:lnTo>
                      <a:lnTo>
                        <a:pt x="392" y="267"/>
                      </a:lnTo>
                      <a:lnTo>
                        <a:pt x="423" y="259"/>
                      </a:lnTo>
                      <a:lnTo>
                        <a:pt x="431" y="298"/>
                      </a:lnTo>
                      <a:lnTo>
                        <a:pt x="416" y="342"/>
                      </a:lnTo>
                      <a:lnTo>
                        <a:pt x="443" y="353"/>
                      </a:lnTo>
                      <a:lnTo>
                        <a:pt x="447" y="397"/>
                      </a:lnTo>
                      <a:lnTo>
                        <a:pt x="407" y="409"/>
                      </a:lnTo>
                      <a:lnTo>
                        <a:pt x="379" y="417"/>
                      </a:lnTo>
                      <a:lnTo>
                        <a:pt x="375" y="484"/>
                      </a:lnTo>
                      <a:lnTo>
                        <a:pt x="341" y="508"/>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32" name="Freeform 158"/>
                <p:cNvSpPr>
                  <a:spLocks/>
                </p:cNvSpPr>
                <p:nvPr/>
              </p:nvSpPr>
              <p:spPr bwMode="auto">
                <a:xfrm>
                  <a:off x="3170" y="2107"/>
                  <a:ext cx="149" cy="169"/>
                </a:xfrm>
                <a:custGeom>
                  <a:avLst/>
                  <a:gdLst/>
                  <a:ahLst/>
                  <a:cxnLst>
                    <a:cxn ang="0">
                      <a:pos x="341" y="508"/>
                    </a:cxn>
                    <a:cxn ang="0">
                      <a:pos x="316" y="491"/>
                    </a:cxn>
                    <a:cxn ang="0">
                      <a:pos x="265" y="460"/>
                    </a:cxn>
                    <a:cxn ang="0">
                      <a:pos x="226" y="390"/>
                    </a:cxn>
                    <a:cxn ang="0">
                      <a:pos x="190" y="377"/>
                    </a:cxn>
                    <a:cxn ang="0">
                      <a:pos x="158" y="326"/>
                    </a:cxn>
                    <a:cxn ang="0">
                      <a:pos x="107" y="329"/>
                    </a:cxn>
                    <a:cxn ang="0">
                      <a:pos x="75" y="306"/>
                    </a:cxn>
                    <a:cxn ang="0">
                      <a:pos x="44" y="283"/>
                    </a:cxn>
                    <a:cxn ang="0">
                      <a:pos x="28" y="287"/>
                    </a:cxn>
                    <a:cxn ang="0">
                      <a:pos x="0" y="239"/>
                    </a:cxn>
                    <a:cxn ang="0">
                      <a:pos x="48" y="211"/>
                    </a:cxn>
                    <a:cxn ang="0">
                      <a:pos x="107" y="171"/>
                    </a:cxn>
                    <a:cxn ang="0">
                      <a:pos x="114" y="129"/>
                    </a:cxn>
                    <a:cxn ang="0">
                      <a:pos x="115" y="68"/>
                    </a:cxn>
                    <a:cxn ang="0">
                      <a:pos x="148" y="41"/>
                    </a:cxn>
                    <a:cxn ang="0">
                      <a:pos x="176" y="13"/>
                    </a:cxn>
                    <a:cxn ang="0">
                      <a:pos x="218" y="0"/>
                    </a:cxn>
                    <a:cxn ang="0">
                      <a:pos x="238" y="32"/>
                    </a:cxn>
                    <a:cxn ang="0">
                      <a:pos x="294" y="37"/>
                    </a:cxn>
                    <a:cxn ang="0">
                      <a:pos x="300" y="73"/>
                    </a:cxn>
                    <a:cxn ang="0">
                      <a:pos x="348" y="81"/>
                    </a:cxn>
                    <a:cxn ang="0">
                      <a:pos x="340" y="129"/>
                    </a:cxn>
                    <a:cxn ang="0">
                      <a:pos x="309" y="152"/>
                    </a:cxn>
                    <a:cxn ang="0">
                      <a:pos x="309" y="200"/>
                    </a:cxn>
                    <a:cxn ang="0">
                      <a:pos x="351" y="219"/>
                    </a:cxn>
                    <a:cxn ang="0">
                      <a:pos x="360" y="259"/>
                    </a:cxn>
                    <a:cxn ang="0">
                      <a:pos x="392" y="267"/>
                    </a:cxn>
                    <a:cxn ang="0">
                      <a:pos x="423" y="259"/>
                    </a:cxn>
                    <a:cxn ang="0">
                      <a:pos x="431" y="298"/>
                    </a:cxn>
                    <a:cxn ang="0">
                      <a:pos x="416" y="342"/>
                    </a:cxn>
                    <a:cxn ang="0">
                      <a:pos x="443" y="353"/>
                    </a:cxn>
                    <a:cxn ang="0">
                      <a:pos x="447" y="397"/>
                    </a:cxn>
                    <a:cxn ang="0">
                      <a:pos x="407" y="409"/>
                    </a:cxn>
                    <a:cxn ang="0">
                      <a:pos x="379" y="417"/>
                    </a:cxn>
                    <a:cxn ang="0">
                      <a:pos x="375" y="484"/>
                    </a:cxn>
                    <a:cxn ang="0">
                      <a:pos x="341" y="508"/>
                    </a:cxn>
                  </a:cxnLst>
                  <a:rect l="0" t="0" r="r" b="b"/>
                  <a:pathLst>
                    <a:path w="447" h="508">
                      <a:moveTo>
                        <a:pt x="341" y="508"/>
                      </a:moveTo>
                      <a:lnTo>
                        <a:pt x="316" y="491"/>
                      </a:lnTo>
                      <a:lnTo>
                        <a:pt x="265" y="460"/>
                      </a:lnTo>
                      <a:lnTo>
                        <a:pt x="226" y="390"/>
                      </a:lnTo>
                      <a:lnTo>
                        <a:pt x="190" y="377"/>
                      </a:lnTo>
                      <a:lnTo>
                        <a:pt x="158" y="326"/>
                      </a:lnTo>
                      <a:lnTo>
                        <a:pt x="107" y="329"/>
                      </a:lnTo>
                      <a:lnTo>
                        <a:pt x="75" y="306"/>
                      </a:lnTo>
                      <a:lnTo>
                        <a:pt x="44" y="283"/>
                      </a:lnTo>
                      <a:lnTo>
                        <a:pt x="28" y="287"/>
                      </a:lnTo>
                      <a:lnTo>
                        <a:pt x="0" y="239"/>
                      </a:lnTo>
                      <a:lnTo>
                        <a:pt x="48" y="211"/>
                      </a:lnTo>
                      <a:lnTo>
                        <a:pt x="107" y="171"/>
                      </a:lnTo>
                      <a:lnTo>
                        <a:pt x="114" y="129"/>
                      </a:lnTo>
                      <a:lnTo>
                        <a:pt x="115" y="68"/>
                      </a:lnTo>
                      <a:lnTo>
                        <a:pt x="148" y="41"/>
                      </a:lnTo>
                      <a:lnTo>
                        <a:pt x="176" y="13"/>
                      </a:lnTo>
                      <a:lnTo>
                        <a:pt x="218" y="0"/>
                      </a:lnTo>
                      <a:lnTo>
                        <a:pt x="238" y="32"/>
                      </a:lnTo>
                      <a:lnTo>
                        <a:pt x="294" y="37"/>
                      </a:lnTo>
                      <a:lnTo>
                        <a:pt x="300" y="73"/>
                      </a:lnTo>
                      <a:lnTo>
                        <a:pt x="348" y="81"/>
                      </a:lnTo>
                      <a:lnTo>
                        <a:pt x="340" y="129"/>
                      </a:lnTo>
                      <a:lnTo>
                        <a:pt x="309" y="152"/>
                      </a:lnTo>
                      <a:lnTo>
                        <a:pt x="309" y="200"/>
                      </a:lnTo>
                      <a:lnTo>
                        <a:pt x="351" y="219"/>
                      </a:lnTo>
                      <a:lnTo>
                        <a:pt x="360" y="259"/>
                      </a:lnTo>
                      <a:lnTo>
                        <a:pt x="392" y="267"/>
                      </a:lnTo>
                      <a:lnTo>
                        <a:pt x="423" y="259"/>
                      </a:lnTo>
                      <a:lnTo>
                        <a:pt x="431" y="298"/>
                      </a:lnTo>
                      <a:lnTo>
                        <a:pt x="416" y="342"/>
                      </a:lnTo>
                      <a:lnTo>
                        <a:pt x="443" y="353"/>
                      </a:lnTo>
                      <a:lnTo>
                        <a:pt x="447" y="397"/>
                      </a:lnTo>
                      <a:lnTo>
                        <a:pt x="407" y="409"/>
                      </a:lnTo>
                      <a:lnTo>
                        <a:pt x="379" y="417"/>
                      </a:lnTo>
                      <a:lnTo>
                        <a:pt x="375" y="484"/>
                      </a:lnTo>
                      <a:lnTo>
                        <a:pt x="341" y="508"/>
                      </a:lnTo>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33" name="Freeform 159"/>
                <p:cNvSpPr>
                  <a:spLocks/>
                </p:cNvSpPr>
                <p:nvPr/>
              </p:nvSpPr>
              <p:spPr bwMode="auto">
                <a:xfrm>
                  <a:off x="2600" y="2600"/>
                  <a:ext cx="25" cy="74"/>
                </a:xfrm>
                <a:custGeom>
                  <a:avLst/>
                  <a:gdLst/>
                  <a:ahLst/>
                  <a:cxnLst>
                    <a:cxn ang="0">
                      <a:pos x="44" y="222"/>
                    </a:cxn>
                    <a:cxn ang="0">
                      <a:pos x="29" y="162"/>
                    </a:cxn>
                    <a:cxn ang="0">
                      <a:pos x="21" y="99"/>
                    </a:cxn>
                    <a:cxn ang="0">
                      <a:pos x="24" y="60"/>
                    </a:cxn>
                    <a:cxn ang="0">
                      <a:pos x="6" y="47"/>
                    </a:cxn>
                    <a:cxn ang="0">
                      <a:pos x="0" y="3"/>
                    </a:cxn>
                    <a:cxn ang="0">
                      <a:pos x="22" y="0"/>
                    </a:cxn>
                    <a:cxn ang="0">
                      <a:pos x="42" y="31"/>
                    </a:cxn>
                    <a:cxn ang="0">
                      <a:pos x="53" y="94"/>
                    </a:cxn>
                    <a:cxn ang="0">
                      <a:pos x="58" y="153"/>
                    </a:cxn>
                    <a:cxn ang="0">
                      <a:pos x="73" y="212"/>
                    </a:cxn>
                    <a:cxn ang="0">
                      <a:pos x="44" y="222"/>
                    </a:cxn>
                  </a:cxnLst>
                  <a:rect l="0" t="0" r="r" b="b"/>
                  <a:pathLst>
                    <a:path w="73" h="222">
                      <a:moveTo>
                        <a:pt x="44" y="222"/>
                      </a:moveTo>
                      <a:lnTo>
                        <a:pt x="29" y="162"/>
                      </a:lnTo>
                      <a:lnTo>
                        <a:pt x="21" y="99"/>
                      </a:lnTo>
                      <a:lnTo>
                        <a:pt x="24" y="60"/>
                      </a:lnTo>
                      <a:lnTo>
                        <a:pt x="6" y="47"/>
                      </a:lnTo>
                      <a:lnTo>
                        <a:pt x="0" y="3"/>
                      </a:lnTo>
                      <a:lnTo>
                        <a:pt x="22" y="0"/>
                      </a:lnTo>
                      <a:lnTo>
                        <a:pt x="42" y="31"/>
                      </a:lnTo>
                      <a:lnTo>
                        <a:pt x="53" y="94"/>
                      </a:lnTo>
                      <a:lnTo>
                        <a:pt x="58" y="153"/>
                      </a:lnTo>
                      <a:lnTo>
                        <a:pt x="73" y="212"/>
                      </a:lnTo>
                      <a:lnTo>
                        <a:pt x="44" y="222"/>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34" name="Freeform 160"/>
                <p:cNvSpPr>
                  <a:spLocks/>
                </p:cNvSpPr>
                <p:nvPr/>
              </p:nvSpPr>
              <p:spPr bwMode="auto">
                <a:xfrm>
                  <a:off x="2437" y="2633"/>
                  <a:ext cx="69" cy="78"/>
                </a:xfrm>
                <a:custGeom>
                  <a:avLst/>
                  <a:gdLst/>
                  <a:ahLst/>
                  <a:cxnLst>
                    <a:cxn ang="0">
                      <a:pos x="0" y="83"/>
                    </a:cxn>
                    <a:cxn ang="0">
                      <a:pos x="44" y="0"/>
                    </a:cxn>
                    <a:cxn ang="0">
                      <a:pos x="71" y="55"/>
                    </a:cxn>
                    <a:cxn ang="0">
                      <a:pos x="108" y="66"/>
                    </a:cxn>
                    <a:cxn ang="0">
                      <a:pos x="120" y="109"/>
                    </a:cxn>
                    <a:cxn ang="0">
                      <a:pos x="148" y="117"/>
                    </a:cxn>
                    <a:cxn ang="0">
                      <a:pos x="156" y="168"/>
                    </a:cxn>
                    <a:cxn ang="0">
                      <a:pos x="207" y="188"/>
                    </a:cxn>
                    <a:cxn ang="0">
                      <a:pos x="198" y="213"/>
                    </a:cxn>
                    <a:cxn ang="0">
                      <a:pos x="171" y="233"/>
                    </a:cxn>
                    <a:cxn ang="0">
                      <a:pos x="114" y="217"/>
                    </a:cxn>
                    <a:cxn ang="0">
                      <a:pos x="0" y="83"/>
                    </a:cxn>
                  </a:cxnLst>
                  <a:rect l="0" t="0" r="r" b="b"/>
                  <a:pathLst>
                    <a:path w="207" h="233">
                      <a:moveTo>
                        <a:pt x="0" y="83"/>
                      </a:moveTo>
                      <a:lnTo>
                        <a:pt x="44" y="0"/>
                      </a:lnTo>
                      <a:lnTo>
                        <a:pt x="71" y="55"/>
                      </a:lnTo>
                      <a:lnTo>
                        <a:pt x="108" y="66"/>
                      </a:lnTo>
                      <a:lnTo>
                        <a:pt x="120" y="109"/>
                      </a:lnTo>
                      <a:lnTo>
                        <a:pt x="148" y="117"/>
                      </a:lnTo>
                      <a:lnTo>
                        <a:pt x="156" y="168"/>
                      </a:lnTo>
                      <a:lnTo>
                        <a:pt x="207" y="188"/>
                      </a:lnTo>
                      <a:lnTo>
                        <a:pt x="198" y="213"/>
                      </a:lnTo>
                      <a:lnTo>
                        <a:pt x="171" y="233"/>
                      </a:lnTo>
                      <a:lnTo>
                        <a:pt x="114" y="217"/>
                      </a:lnTo>
                      <a:lnTo>
                        <a:pt x="0" y="83"/>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35" name="Freeform 161"/>
                <p:cNvSpPr>
                  <a:spLocks/>
                </p:cNvSpPr>
                <p:nvPr/>
              </p:nvSpPr>
              <p:spPr bwMode="auto">
                <a:xfrm>
                  <a:off x="1350" y="2379"/>
                  <a:ext cx="156" cy="67"/>
                </a:xfrm>
                <a:custGeom>
                  <a:avLst/>
                  <a:gdLst/>
                  <a:ahLst/>
                  <a:cxnLst>
                    <a:cxn ang="0">
                      <a:pos x="0" y="59"/>
                    </a:cxn>
                    <a:cxn ang="0">
                      <a:pos x="44" y="20"/>
                    </a:cxn>
                    <a:cxn ang="0">
                      <a:pos x="83" y="0"/>
                    </a:cxn>
                    <a:cxn ang="0">
                      <a:pos x="147" y="7"/>
                    </a:cxn>
                    <a:cxn ang="0">
                      <a:pos x="238" y="28"/>
                    </a:cxn>
                    <a:cxn ang="0">
                      <a:pos x="317" y="71"/>
                    </a:cxn>
                    <a:cxn ang="0">
                      <a:pos x="447" y="134"/>
                    </a:cxn>
                    <a:cxn ang="0">
                      <a:pos x="467" y="166"/>
                    </a:cxn>
                    <a:cxn ang="0">
                      <a:pos x="403" y="201"/>
                    </a:cxn>
                    <a:cxn ang="0">
                      <a:pos x="309" y="193"/>
                    </a:cxn>
                    <a:cxn ang="0">
                      <a:pos x="317" y="142"/>
                    </a:cxn>
                    <a:cxn ang="0">
                      <a:pos x="285" y="110"/>
                    </a:cxn>
                    <a:cxn ang="0">
                      <a:pos x="218" y="63"/>
                    </a:cxn>
                    <a:cxn ang="0">
                      <a:pos x="190" y="51"/>
                    </a:cxn>
                    <a:cxn ang="0">
                      <a:pos x="56" y="44"/>
                    </a:cxn>
                    <a:cxn ang="0">
                      <a:pos x="0" y="59"/>
                    </a:cxn>
                  </a:cxnLst>
                  <a:rect l="0" t="0" r="r" b="b"/>
                  <a:pathLst>
                    <a:path w="467" h="201">
                      <a:moveTo>
                        <a:pt x="0" y="59"/>
                      </a:moveTo>
                      <a:lnTo>
                        <a:pt x="44" y="20"/>
                      </a:lnTo>
                      <a:lnTo>
                        <a:pt x="83" y="0"/>
                      </a:lnTo>
                      <a:lnTo>
                        <a:pt x="147" y="7"/>
                      </a:lnTo>
                      <a:lnTo>
                        <a:pt x="238" y="28"/>
                      </a:lnTo>
                      <a:lnTo>
                        <a:pt x="317" y="71"/>
                      </a:lnTo>
                      <a:lnTo>
                        <a:pt x="447" y="134"/>
                      </a:lnTo>
                      <a:lnTo>
                        <a:pt x="467" y="166"/>
                      </a:lnTo>
                      <a:lnTo>
                        <a:pt x="403" y="201"/>
                      </a:lnTo>
                      <a:lnTo>
                        <a:pt x="309" y="193"/>
                      </a:lnTo>
                      <a:lnTo>
                        <a:pt x="317" y="142"/>
                      </a:lnTo>
                      <a:lnTo>
                        <a:pt x="285" y="110"/>
                      </a:lnTo>
                      <a:lnTo>
                        <a:pt x="218" y="63"/>
                      </a:lnTo>
                      <a:lnTo>
                        <a:pt x="190" y="51"/>
                      </a:lnTo>
                      <a:lnTo>
                        <a:pt x="56" y="44"/>
                      </a:lnTo>
                      <a:lnTo>
                        <a:pt x="0" y="59"/>
                      </a:lnTo>
                      <a:close/>
                    </a:path>
                  </a:pathLst>
                </a:custGeom>
                <a:solidFill>
                  <a:srgbClr val="00B05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36" name="Freeform 162"/>
                <p:cNvSpPr>
                  <a:spLocks/>
                </p:cNvSpPr>
                <p:nvPr/>
              </p:nvSpPr>
              <p:spPr bwMode="auto">
                <a:xfrm>
                  <a:off x="3101" y="2949"/>
                  <a:ext cx="49" cy="117"/>
                </a:xfrm>
                <a:custGeom>
                  <a:avLst/>
                  <a:gdLst/>
                  <a:ahLst/>
                  <a:cxnLst>
                    <a:cxn ang="0">
                      <a:pos x="0" y="223"/>
                    </a:cxn>
                    <a:cxn ang="0">
                      <a:pos x="5" y="138"/>
                    </a:cxn>
                    <a:cxn ang="0">
                      <a:pos x="32" y="116"/>
                    </a:cxn>
                    <a:cxn ang="0">
                      <a:pos x="19" y="62"/>
                    </a:cxn>
                    <a:cxn ang="0">
                      <a:pos x="23" y="0"/>
                    </a:cxn>
                    <a:cxn ang="0">
                      <a:pos x="47" y="10"/>
                    </a:cxn>
                    <a:cxn ang="0">
                      <a:pos x="83" y="31"/>
                    </a:cxn>
                    <a:cxn ang="0">
                      <a:pos x="91" y="76"/>
                    </a:cxn>
                    <a:cxn ang="0">
                      <a:pos x="81" y="116"/>
                    </a:cxn>
                    <a:cxn ang="0">
                      <a:pos x="74" y="149"/>
                    </a:cxn>
                    <a:cxn ang="0">
                      <a:pos x="94" y="173"/>
                    </a:cxn>
                    <a:cxn ang="0">
                      <a:pos x="107" y="189"/>
                    </a:cxn>
                    <a:cxn ang="0">
                      <a:pos x="126" y="217"/>
                    </a:cxn>
                    <a:cxn ang="0">
                      <a:pos x="138" y="248"/>
                    </a:cxn>
                    <a:cxn ang="0">
                      <a:pos x="146" y="290"/>
                    </a:cxn>
                    <a:cxn ang="0">
                      <a:pos x="116" y="311"/>
                    </a:cxn>
                    <a:cxn ang="0">
                      <a:pos x="102" y="345"/>
                    </a:cxn>
                    <a:cxn ang="0">
                      <a:pos x="71" y="351"/>
                    </a:cxn>
                    <a:cxn ang="0">
                      <a:pos x="51" y="330"/>
                    </a:cxn>
                    <a:cxn ang="0">
                      <a:pos x="67" y="283"/>
                    </a:cxn>
                    <a:cxn ang="0">
                      <a:pos x="69" y="248"/>
                    </a:cxn>
                    <a:cxn ang="0">
                      <a:pos x="33" y="238"/>
                    </a:cxn>
                    <a:cxn ang="0">
                      <a:pos x="0" y="223"/>
                    </a:cxn>
                  </a:cxnLst>
                  <a:rect l="0" t="0" r="r" b="b"/>
                  <a:pathLst>
                    <a:path w="146" h="351">
                      <a:moveTo>
                        <a:pt x="0" y="223"/>
                      </a:moveTo>
                      <a:lnTo>
                        <a:pt x="5" y="138"/>
                      </a:lnTo>
                      <a:lnTo>
                        <a:pt x="32" y="116"/>
                      </a:lnTo>
                      <a:lnTo>
                        <a:pt x="19" y="62"/>
                      </a:lnTo>
                      <a:lnTo>
                        <a:pt x="23" y="0"/>
                      </a:lnTo>
                      <a:lnTo>
                        <a:pt x="47" y="10"/>
                      </a:lnTo>
                      <a:lnTo>
                        <a:pt x="83" y="31"/>
                      </a:lnTo>
                      <a:lnTo>
                        <a:pt x="91" y="76"/>
                      </a:lnTo>
                      <a:lnTo>
                        <a:pt x="81" y="116"/>
                      </a:lnTo>
                      <a:lnTo>
                        <a:pt x="74" y="149"/>
                      </a:lnTo>
                      <a:lnTo>
                        <a:pt x="94" y="173"/>
                      </a:lnTo>
                      <a:lnTo>
                        <a:pt x="107" y="189"/>
                      </a:lnTo>
                      <a:lnTo>
                        <a:pt x="126" y="217"/>
                      </a:lnTo>
                      <a:lnTo>
                        <a:pt x="138" y="248"/>
                      </a:lnTo>
                      <a:lnTo>
                        <a:pt x="146" y="290"/>
                      </a:lnTo>
                      <a:lnTo>
                        <a:pt x="116" y="311"/>
                      </a:lnTo>
                      <a:lnTo>
                        <a:pt x="102" y="345"/>
                      </a:lnTo>
                      <a:lnTo>
                        <a:pt x="71" y="351"/>
                      </a:lnTo>
                      <a:lnTo>
                        <a:pt x="51" y="330"/>
                      </a:lnTo>
                      <a:lnTo>
                        <a:pt x="67" y="283"/>
                      </a:lnTo>
                      <a:lnTo>
                        <a:pt x="69" y="248"/>
                      </a:lnTo>
                      <a:lnTo>
                        <a:pt x="33" y="238"/>
                      </a:lnTo>
                      <a:lnTo>
                        <a:pt x="0" y="223"/>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37" name="Freeform 163"/>
                <p:cNvSpPr>
                  <a:spLocks/>
                </p:cNvSpPr>
                <p:nvPr/>
              </p:nvSpPr>
              <p:spPr bwMode="auto">
                <a:xfrm>
                  <a:off x="2992" y="3044"/>
                  <a:ext cx="112" cy="131"/>
                </a:xfrm>
                <a:custGeom>
                  <a:avLst/>
                  <a:gdLst/>
                  <a:ahLst/>
                  <a:cxnLst>
                    <a:cxn ang="0">
                      <a:pos x="206" y="0"/>
                    </a:cxn>
                    <a:cxn ang="0">
                      <a:pos x="189" y="25"/>
                    </a:cxn>
                    <a:cxn ang="0">
                      <a:pos x="147" y="31"/>
                    </a:cxn>
                    <a:cxn ang="0">
                      <a:pos x="143" y="63"/>
                    </a:cxn>
                    <a:cxn ang="0">
                      <a:pos x="125" y="75"/>
                    </a:cxn>
                    <a:cxn ang="0">
                      <a:pos x="102" y="82"/>
                    </a:cxn>
                    <a:cxn ang="0">
                      <a:pos x="96" y="114"/>
                    </a:cxn>
                    <a:cxn ang="0">
                      <a:pos x="69" y="124"/>
                    </a:cxn>
                    <a:cxn ang="0">
                      <a:pos x="28" y="124"/>
                    </a:cxn>
                    <a:cxn ang="0">
                      <a:pos x="0" y="134"/>
                    </a:cxn>
                    <a:cxn ang="0">
                      <a:pos x="18" y="203"/>
                    </a:cxn>
                    <a:cxn ang="0">
                      <a:pos x="23" y="238"/>
                    </a:cxn>
                    <a:cxn ang="0">
                      <a:pos x="48" y="251"/>
                    </a:cxn>
                    <a:cxn ang="0">
                      <a:pos x="58" y="289"/>
                    </a:cxn>
                    <a:cxn ang="0">
                      <a:pos x="86" y="290"/>
                    </a:cxn>
                    <a:cxn ang="0">
                      <a:pos x="100" y="340"/>
                    </a:cxn>
                    <a:cxn ang="0">
                      <a:pos x="120" y="344"/>
                    </a:cxn>
                    <a:cxn ang="0">
                      <a:pos x="165" y="364"/>
                    </a:cxn>
                    <a:cxn ang="0">
                      <a:pos x="195" y="378"/>
                    </a:cxn>
                    <a:cxn ang="0">
                      <a:pos x="209" y="393"/>
                    </a:cxn>
                    <a:cxn ang="0">
                      <a:pos x="258" y="393"/>
                    </a:cxn>
                    <a:cxn ang="0">
                      <a:pos x="268" y="358"/>
                    </a:cxn>
                    <a:cxn ang="0">
                      <a:pos x="293" y="341"/>
                    </a:cxn>
                    <a:cxn ang="0">
                      <a:pos x="292" y="280"/>
                    </a:cxn>
                    <a:cxn ang="0">
                      <a:pos x="321" y="261"/>
                    </a:cxn>
                    <a:cxn ang="0">
                      <a:pos x="337" y="237"/>
                    </a:cxn>
                    <a:cxn ang="0">
                      <a:pos x="319" y="196"/>
                    </a:cxn>
                    <a:cxn ang="0">
                      <a:pos x="317" y="162"/>
                    </a:cxn>
                    <a:cxn ang="0">
                      <a:pos x="333" y="99"/>
                    </a:cxn>
                    <a:cxn ang="0">
                      <a:pos x="309" y="54"/>
                    </a:cxn>
                    <a:cxn ang="0">
                      <a:pos x="244" y="41"/>
                    </a:cxn>
                    <a:cxn ang="0">
                      <a:pos x="224" y="6"/>
                    </a:cxn>
                    <a:cxn ang="0">
                      <a:pos x="206" y="0"/>
                    </a:cxn>
                  </a:cxnLst>
                  <a:rect l="0" t="0" r="r" b="b"/>
                  <a:pathLst>
                    <a:path w="337" h="393">
                      <a:moveTo>
                        <a:pt x="206" y="0"/>
                      </a:moveTo>
                      <a:lnTo>
                        <a:pt x="189" y="25"/>
                      </a:lnTo>
                      <a:lnTo>
                        <a:pt x="147" y="31"/>
                      </a:lnTo>
                      <a:lnTo>
                        <a:pt x="143" y="63"/>
                      </a:lnTo>
                      <a:lnTo>
                        <a:pt x="125" y="75"/>
                      </a:lnTo>
                      <a:lnTo>
                        <a:pt x="102" y="82"/>
                      </a:lnTo>
                      <a:lnTo>
                        <a:pt x="96" y="114"/>
                      </a:lnTo>
                      <a:lnTo>
                        <a:pt x="69" y="124"/>
                      </a:lnTo>
                      <a:lnTo>
                        <a:pt x="28" y="124"/>
                      </a:lnTo>
                      <a:lnTo>
                        <a:pt x="0" y="134"/>
                      </a:lnTo>
                      <a:lnTo>
                        <a:pt x="18" y="203"/>
                      </a:lnTo>
                      <a:lnTo>
                        <a:pt x="23" y="238"/>
                      </a:lnTo>
                      <a:lnTo>
                        <a:pt x="48" y="251"/>
                      </a:lnTo>
                      <a:lnTo>
                        <a:pt x="58" y="289"/>
                      </a:lnTo>
                      <a:lnTo>
                        <a:pt x="86" y="290"/>
                      </a:lnTo>
                      <a:lnTo>
                        <a:pt x="100" y="340"/>
                      </a:lnTo>
                      <a:lnTo>
                        <a:pt x="120" y="344"/>
                      </a:lnTo>
                      <a:lnTo>
                        <a:pt x="165" y="364"/>
                      </a:lnTo>
                      <a:lnTo>
                        <a:pt x="195" y="378"/>
                      </a:lnTo>
                      <a:lnTo>
                        <a:pt x="209" y="393"/>
                      </a:lnTo>
                      <a:lnTo>
                        <a:pt x="258" y="393"/>
                      </a:lnTo>
                      <a:lnTo>
                        <a:pt x="268" y="358"/>
                      </a:lnTo>
                      <a:lnTo>
                        <a:pt x="293" y="341"/>
                      </a:lnTo>
                      <a:lnTo>
                        <a:pt x="292" y="280"/>
                      </a:lnTo>
                      <a:lnTo>
                        <a:pt x="321" y="261"/>
                      </a:lnTo>
                      <a:lnTo>
                        <a:pt x="337" y="237"/>
                      </a:lnTo>
                      <a:lnTo>
                        <a:pt x="319" y="196"/>
                      </a:lnTo>
                      <a:lnTo>
                        <a:pt x="317" y="162"/>
                      </a:lnTo>
                      <a:lnTo>
                        <a:pt x="333" y="99"/>
                      </a:lnTo>
                      <a:lnTo>
                        <a:pt x="309" y="54"/>
                      </a:lnTo>
                      <a:lnTo>
                        <a:pt x="244" y="41"/>
                      </a:lnTo>
                      <a:lnTo>
                        <a:pt x="224" y="6"/>
                      </a:lnTo>
                      <a:lnTo>
                        <a:pt x="206" y="0"/>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38" name="Freeform 164"/>
                <p:cNvSpPr>
                  <a:spLocks/>
                </p:cNvSpPr>
                <p:nvPr/>
              </p:nvSpPr>
              <p:spPr bwMode="auto">
                <a:xfrm>
                  <a:off x="2364" y="2283"/>
                  <a:ext cx="158" cy="242"/>
                </a:xfrm>
                <a:custGeom>
                  <a:avLst/>
                  <a:gdLst/>
                  <a:ahLst/>
                  <a:cxnLst>
                    <a:cxn ang="0">
                      <a:pos x="353" y="0"/>
                    </a:cxn>
                    <a:cxn ang="0">
                      <a:pos x="335" y="64"/>
                    </a:cxn>
                    <a:cxn ang="0">
                      <a:pos x="316" y="92"/>
                    </a:cxn>
                    <a:cxn ang="0">
                      <a:pos x="206" y="101"/>
                    </a:cxn>
                    <a:cxn ang="0">
                      <a:pos x="206" y="254"/>
                    </a:cxn>
                    <a:cxn ang="0">
                      <a:pos x="166" y="243"/>
                    </a:cxn>
                    <a:cxn ang="0">
                      <a:pos x="138" y="267"/>
                    </a:cxn>
                    <a:cxn ang="0">
                      <a:pos x="127" y="305"/>
                    </a:cxn>
                    <a:cxn ang="0">
                      <a:pos x="123" y="373"/>
                    </a:cxn>
                    <a:cxn ang="0">
                      <a:pos x="83" y="373"/>
                    </a:cxn>
                    <a:cxn ang="0">
                      <a:pos x="16" y="364"/>
                    </a:cxn>
                    <a:cxn ang="0">
                      <a:pos x="0" y="357"/>
                    </a:cxn>
                    <a:cxn ang="0">
                      <a:pos x="0" y="495"/>
                    </a:cxn>
                    <a:cxn ang="0">
                      <a:pos x="11" y="511"/>
                    </a:cxn>
                    <a:cxn ang="0">
                      <a:pos x="12" y="617"/>
                    </a:cxn>
                    <a:cxn ang="0">
                      <a:pos x="53" y="609"/>
                    </a:cxn>
                    <a:cxn ang="0">
                      <a:pos x="73" y="637"/>
                    </a:cxn>
                    <a:cxn ang="0">
                      <a:pos x="104" y="648"/>
                    </a:cxn>
                    <a:cxn ang="0">
                      <a:pos x="139" y="700"/>
                    </a:cxn>
                    <a:cxn ang="0">
                      <a:pos x="171" y="724"/>
                    </a:cxn>
                    <a:cxn ang="0">
                      <a:pos x="217" y="662"/>
                    </a:cxn>
                    <a:cxn ang="0">
                      <a:pos x="252" y="681"/>
                    </a:cxn>
                    <a:cxn ang="0">
                      <a:pos x="414" y="693"/>
                    </a:cxn>
                    <a:cxn ang="0">
                      <a:pos x="474" y="685"/>
                    </a:cxn>
                    <a:cxn ang="0">
                      <a:pos x="471" y="629"/>
                    </a:cxn>
                    <a:cxn ang="0">
                      <a:pos x="434" y="618"/>
                    </a:cxn>
                    <a:cxn ang="0">
                      <a:pos x="438" y="267"/>
                    </a:cxn>
                    <a:cxn ang="0">
                      <a:pos x="414" y="235"/>
                    </a:cxn>
                    <a:cxn ang="0">
                      <a:pos x="414" y="167"/>
                    </a:cxn>
                    <a:cxn ang="0">
                      <a:pos x="447" y="160"/>
                    </a:cxn>
                    <a:cxn ang="0">
                      <a:pos x="447" y="115"/>
                    </a:cxn>
                    <a:cxn ang="0">
                      <a:pos x="353" y="0"/>
                    </a:cxn>
                  </a:cxnLst>
                  <a:rect l="0" t="0" r="r" b="b"/>
                  <a:pathLst>
                    <a:path w="474" h="724">
                      <a:moveTo>
                        <a:pt x="353" y="0"/>
                      </a:moveTo>
                      <a:lnTo>
                        <a:pt x="335" y="64"/>
                      </a:lnTo>
                      <a:lnTo>
                        <a:pt x="316" y="92"/>
                      </a:lnTo>
                      <a:lnTo>
                        <a:pt x="206" y="101"/>
                      </a:lnTo>
                      <a:lnTo>
                        <a:pt x="206" y="254"/>
                      </a:lnTo>
                      <a:lnTo>
                        <a:pt x="166" y="243"/>
                      </a:lnTo>
                      <a:lnTo>
                        <a:pt x="138" y="267"/>
                      </a:lnTo>
                      <a:lnTo>
                        <a:pt x="127" y="305"/>
                      </a:lnTo>
                      <a:lnTo>
                        <a:pt x="123" y="373"/>
                      </a:lnTo>
                      <a:lnTo>
                        <a:pt x="83" y="373"/>
                      </a:lnTo>
                      <a:lnTo>
                        <a:pt x="16" y="364"/>
                      </a:lnTo>
                      <a:lnTo>
                        <a:pt x="0" y="357"/>
                      </a:lnTo>
                      <a:lnTo>
                        <a:pt x="0" y="495"/>
                      </a:lnTo>
                      <a:lnTo>
                        <a:pt x="11" y="511"/>
                      </a:lnTo>
                      <a:lnTo>
                        <a:pt x="12" y="617"/>
                      </a:lnTo>
                      <a:lnTo>
                        <a:pt x="53" y="609"/>
                      </a:lnTo>
                      <a:lnTo>
                        <a:pt x="73" y="637"/>
                      </a:lnTo>
                      <a:lnTo>
                        <a:pt x="104" y="648"/>
                      </a:lnTo>
                      <a:lnTo>
                        <a:pt x="139" y="700"/>
                      </a:lnTo>
                      <a:lnTo>
                        <a:pt x="171" y="724"/>
                      </a:lnTo>
                      <a:lnTo>
                        <a:pt x="217" y="662"/>
                      </a:lnTo>
                      <a:lnTo>
                        <a:pt x="252" y="681"/>
                      </a:lnTo>
                      <a:lnTo>
                        <a:pt x="414" y="693"/>
                      </a:lnTo>
                      <a:lnTo>
                        <a:pt x="474" y="685"/>
                      </a:lnTo>
                      <a:lnTo>
                        <a:pt x="471" y="629"/>
                      </a:lnTo>
                      <a:lnTo>
                        <a:pt x="434" y="618"/>
                      </a:lnTo>
                      <a:lnTo>
                        <a:pt x="438" y="267"/>
                      </a:lnTo>
                      <a:lnTo>
                        <a:pt x="414" y="235"/>
                      </a:lnTo>
                      <a:lnTo>
                        <a:pt x="414" y="167"/>
                      </a:lnTo>
                      <a:lnTo>
                        <a:pt x="447" y="160"/>
                      </a:lnTo>
                      <a:lnTo>
                        <a:pt x="447" y="115"/>
                      </a:lnTo>
                      <a:lnTo>
                        <a:pt x="353" y="0"/>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39" name="Freeform 165"/>
                <p:cNvSpPr>
                  <a:spLocks/>
                </p:cNvSpPr>
                <p:nvPr/>
              </p:nvSpPr>
              <p:spPr bwMode="auto">
                <a:xfrm>
                  <a:off x="2779" y="2711"/>
                  <a:ext cx="108" cy="153"/>
                </a:xfrm>
                <a:custGeom>
                  <a:avLst/>
                  <a:gdLst/>
                  <a:ahLst/>
                  <a:cxnLst>
                    <a:cxn ang="0">
                      <a:pos x="0" y="420"/>
                    </a:cxn>
                    <a:cxn ang="0">
                      <a:pos x="16" y="398"/>
                    </a:cxn>
                    <a:cxn ang="0">
                      <a:pos x="31" y="360"/>
                    </a:cxn>
                    <a:cxn ang="0">
                      <a:pos x="10" y="344"/>
                    </a:cxn>
                    <a:cxn ang="0">
                      <a:pos x="6" y="319"/>
                    </a:cxn>
                    <a:cxn ang="0">
                      <a:pos x="37" y="305"/>
                    </a:cxn>
                    <a:cxn ang="0">
                      <a:pos x="61" y="298"/>
                    </a:cxn>
                    <a:cxn ang="0">
                      <a:pos x="85" y="330"/>
                    </a:cxn>
                    <a:cxn ang="0">
                      <a:pos x="123" y="315"/>
                    </a:cxn>
                    <a:cxn ang="0">
                      <a:pos x="151" y="271"/>
                    </a:cxn>
                    <a:cxn ang="0">
                      <a:pos x="144" y="227"/>
                    </a:cxn>
                    <a:cxn ang="0">
                      <a:pos x="120" y="206"/>
                    </a:cxn>
                    <a:cxn ang="0">
                      <a:pos x="106" y="174"/>
                    </a:cxn>
                    <a:cxn ang="0">
                      <a:pos x="118" y="150"/>
                    </a:cxn>
                    <a:cxn ang="0">
                      <a:pos x="109" y="120"/>
                    </a:cxn>
                    <a:cxn ang="0">
                      <a:pos x="76" y="119"/>
                    </a:cxn>
                    <a:cxn ang="0">
                      <a:pos x="76" y="77"/>
                    </a:cxn>
                    <a:cxn ang="0">
                      <a:pos x="219" y="59"/>
                    </a:cxn>
                    <a:cxn ang="0">
                      <a:pos x="237" y="31"/>
                    </a:cxn>
                    <a:cxn ang="0">
                      <a:pos x="261" y="6"/>
                    </a:cxn>
                    <a:cxn ang="0">
                      <a:pos x="295" y="0"/>
                    </a:cxn>
                    <a:cxn ang="0">
                      <a:pos x="323" y="10"/>
                    </a:cxn>
                    <a:cxn ang="0">
                      <a:pos x="312" y="69"/>
                    </a:cxn>
                    <a:cxn ang="0">
                      <a:pos x="298" y="81"/>
                    </a:cxn>
                    <a:cxn ang="0">
                      <a:pos x="293" y="226"/>
                    </a:cxn>
                    <a:cxn ang="0">
                      <a:pos x="285" y="243"/>
                    </a:cxn>
                    <a:cxn ang="0">
                      <a:pos x="264" y="265"/>
                    </a:cxn>
                    <a:cxn ang="0">
                      <a:pos x="258" y="326"/>
                    </a:cxn>
                    <a:cxn ang="0">
                      <a:pos x="223" y="330"/>
                    </a:cxn>
                    <a:cxn ang="0">
                      <a:pos x="219" y="403"/>
                    </a:cxn>
                    <a:cxn ang="0">
                      <a:pos x="169" y="423"/>
                    </a:cxn>
                    <a:cxn ang="0">
                      <a:pos x="159" y="439"/>
                    </a:cxn>
                    <a:cxn ang="0">
                      <a:pos x="123" y="439"/>
                    </a:cxn>
                    <a:cxn ang="0">
                      <a:pos x="100" y="425"/>
                    </a:cxn>
                    <a:cxn ang="0">
                      <a:pos x="71" y="439"/>
                    </a:cxn>
                    <a:cxn ang="0">
                      <a:pos x="47" y="450"/>
                    </a:cxn>
                    <a:cxn ang="0">
                      <a:pos x="27" y="457"/>
                    </a:cxn>
                    <a:cxn ang="0">
                      <a:pos x="27" y="433"/>
                    </a:cxn>
                    <a:cxn ang="0">
                      <a:pos x="0" y="420"/>
                    </a:cxn>
                  </a:cxnLst>
                  <a:rect l="0" t="0" r="r" b="b"/>
                  <a:pathLst>
                    <a:path w="323" h="457">
                      <a:moveTo>
                        <a:pt x="0" y="420"/>
                      </a:moveTo>
                      <a:lnTo>
                        <a:pt x="16" y="398"/>
                      </a:lnTo>
                      <a:lnTo>
                        <a:pt x="31" y="360"/>
                      </a:lnTo>
                      <a:lnTo>
                        <a:pt x="10" y="344"/>
                      </a:lnTo>
                      <a:lnTo>
                        <a:pt x="6" y="319"/>
                      </a:lnTo>
                      <a:lnTo>
                        <a:pt x="37" y="305"/>
                      </a:lnTo>
                      <a:lnTo>
                        <a:pt x="61" y="298"/>
                      </a:lnTo>
                      <a:lnTo>
                        <a:pt x="85" y="330"/>
                      </a:lnTo>
                      <a:lnTo>
                        <a:pt x="123" y="315"/>
                      </a:lnTo>
                      <a:lnTo>
                        <a:pt x="151" y="271"/>
                      </a:lnTo>
                      <a:lnTo>
                        <a:pt x="144" y="227"/>
                      </a:lnTo>
                      <a:lnTo>
                        <a:pt x="120" y="206"/>
                      </a:lnTo>
                      <a:lnTo>
                        <a:pt x="106" y="174"/>
                      </a:lnTo>
                      <a:lnTo>
                        <a:pt x="118" y="150"/>
                      </a:lnTo>
                      <a:lnTo>
                        <a:pt x="109" y="120"/>
                      </a:lnTo>
                      <a:lnTo>
                        <a:pt x="76" y="119"/>
                      </a:lnTo>
                      <a:lnTo>
                        <a:pt x="76" y="77"/>
                      </a:lnTo>
                      <a:lnTo>
                        <a:pt x="219" y="59"/>
                      </a:lnTo>
                      <a:lnTo>
                        <a:pt x="237" y="31"/>
                      </a:lnTo>
                      <a:lnTo>
                        <a:pt x="261" y="6"/>
                      </a:lnTo>
                      <a:lnTo>
                        <a:pt x="295" y="0"/>
                      </a:lnTo>
                      <a:lnTo>
                        <a:pt x="323" y="10"/>
                      </a:lnTo>
                      <a:lnTo>
                        <a:pt x="312" y="69"/>
                      </a:lnTo>
                      <a:lnTo>
                        <a:pt x="298" y="81"/>
                      </a:lnTo>
                      <a:lnTo>
                        <a:pt x="293" y="226"/>
                      </a:lnTo>
                      <a:lnTo>
                        <a:pt x="285" y="243"/>
                      </a:lnTo>
                      <a:lnTo>
                        <a:pt x="264" y="265"/>
                      </a:lnTo>
                      <a:lnTo>
                        <a:pt x="258" y="326"/>
                      </a:lnTo>
                      <a:lnTo>
                        <a:pt x="223" y="330"/>
                      </a:lnTo>
                      <a:lnTo>
                        <a:pt x="219" y="403"/>
                      </a:lnTo>
                      <a:lnTo>
                        <a:pt x="169" y="423"/>
                      </a:lnTo>
                      <a:lnTo>
                        <a:pt x="159" y="439"/>
                      </a:lnTo>
                      <a:lnTo>
                        <a:pt x="123" y="439"/>
                      </a:lnTo>
                      <a:lnTo>
                        <a:pt x="100" y="425"/>
                      </a:lnTo>
                      <a:lnTo>
                        <a:pt x="71" y="439"/>
                      </a:lnTo>
                      <a:lnTo>
                        <a:pt x="47" y="450"/>
                      </a:lnTo>
                      <a:lnTo>
                        <a:pt x="27" y="457"/>
                      </a:lnTo>
                      <a:lnTo>
                        <a:pt x="27" y="433"/>
                      </a:lnTo>
                      <a:lnTo>
                        <a:pt x="0" y="420"/>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40" name="Freeform 166"/>
                <p:cNvSpPr>
                  <a:spLocks/>
                </p:cNvSpPr>
                <p:nvPr/>
              </p:nvSpPr>
              <p:spPr bwMode="auto">
                <a:xfrm>
                  <a:off x="2787" y="2688"/>
                  <a:ext cx="296" cy="328"/>
                </a:xfrm>
                <a:custGeom>
                  <a:avLst/>
                  <a:gdLst/>
                  <a:ahLst/>
                  <a:cxnLst>
                    <a:cxn ang="0">
                      <a:pos x="4" y="553"/>
                    </a:cxn>
                    <a:cxn ang="0">
                      <a:pos x="22" y="578"/>
                    </a:cxn>
                    <a:cxn ang="0">
                      <a:pos x="135" y="565"/>
                    </a:cxn>
                    <a:cxn ang="0">
                      <a:pos x="238" y="653"/>
                    </a:cxn>
                    <a:cxn ang="0">
                      <a:pos x="262" y="689"/>
                    </a:cxn>
                    <a:cxn ang="0">
                      <a:pos x="346" y="636"/>
                    </a:cxn>
                    <a:cxn ang="0">
                      <a:pos x="391" y="674"/>
                    </a:cxn>
                    <a:cxn ang="0">
                      <a:pos x="441" y="654"/>
                    </a:cxn>
                    <a:cxn ang="0">
                      <a:pos x="462" y="784"/>
                    </a:cxn>
                    <a:cxn ang="0">
                      <a:pos x="490" y="846"/>
                    </a:cxn>
                    <a:cxn ang="0">
                      <a:pos x="593" y="851"/>
                    </a:cxn>
                    <a:cxn ang="0">
                      <a:pos x="628" y="907"/>
                    </a:cxn>
                    <a:cxn ang="0">
                      <a:pos x="678" y="871"/>
                    </a:cxn>
                    <a:cxn ang="0">
                      <a:pos x="720" y="909"/>
                    </a:cxn>
                    <a:cxn ang="0">
                      <a:pos x="749" y="982"/>
                    </a:cxn>
                    <a:cxn ang="0">
                      <a:pos x="810" y="950"/>
                    </a:cxn>
                    <a:cxn ang="0">
                      <a:pos x="771" y="891"/>
                    </a:cxn>
                    <a:cxn ang="0">
                      <a:pos x="763" y="733"/>
                    </a:cxn>
                    <a:cxn ang="0">
                      <a:pos x="817" y="685"/>
                    </a:cxn>
                    <a:cxn ang="0">
                      <a:pos x="828" y="634"/>
                    </a:cxn>
                    <a:cxn ang="0">
                      <a:pos x="814" y="573"/>
                    </a:cxn>
                    <a:cxn ang="0">
                      <a:pos x="810" y="506"/>
                    </a:cxn>
                    <a:cxn ang="0">
                      <a:pos x="781" y="458"/>
                    </a:cxn>
                    <a:cxn ang="0">
                      <a:pos x="761" y="413"/>
                    </a:cxn>
                    <a:cxn ang="0">
                      <a:pos x="776" y="369"/>
                    </a:cxn>
                    <a:cxn ang="0">
                      <a:pos x="799" y="326"/>
                    </a:cxn>
                    <a:cxn ang="0">
                      <a:pos x="858" y="198"/>
                    </a:cxn>
                    <a:cxn ang="0">
                      <a:pos x="887" y="157"/>
                    </a:cxn>
                    <a:cxn ang="0">
                      <a:pos x="858" y="130"/>
                    </a:cxn>
                    <a:cxn ang="0">
                      <a:pos x="845" y="67"/>
                    </a:cxn>
                    <a:cxn ang="0">
                      <a:pos x="800" y="36"/>
                    </a:cxn>
                    <a:cxn ang="0">
                      <a:pos x="678" y="2"/>
                    </a:cxn>
                    <a:cxn ang="0">
                      <a:pos x="599" y="12"/>
                    </a:cxn>
                    <a:cxn ang="0">
                      <a:pos x="555" y="23"/>
                    </a:cxn>
                    <a:cxn ang="0">
                      <a:pos x="455" y="54"/>
                    </a:cxn>
                    <a:cxn ang="0">
                      <a:pos x="360" y="30"/>
                    </a:cxn>
                    <a:cxn ang="0">
                      <a:pos x="311" y="44"/>
                    </a:cxn>
                    <a:cxn ang="0">
                      <a:pos x="272" y="69"/>
                    </a:cxn>
                    <a:cxn ang="0">
                      <a:pos x="289" y="138"/>
                    </a:cxn>
                    <a:cxn ang="0">
                      <a:pos x="270" y="295"/>
                    </a:cxn>
                    <a:cxn ang="0">
                      <a:pos x="241" y="334"/>
                    </a:cxn>
                    <a:cxn ang="0">
                      <a:pos x="200" y="399"/>
                    </a:cxn>
                    <a:cxn ang="0">
                      <a:pos x="146" y="492"/>
                    </a:cxn>
                    <a:cxn ang="0">
                      <a:pos x="100" y="508"/>
                    </a:cxn>
                    <a:cxn ang="0">
                      <a:pos x="48" y="508"/>
                    </a:cxn>
                    <a:cxn ang="0">
                      <a:pos x="4" y="526"/>
                    </a:cxn>
                    <a:cxn ang="0">
                      <a:pos x="21" y="543"/>
                    </a:cxn>
                  </a:cxnLst>
                  <a:rect l="0" t="0" r="r" b="b"/>
                  <a:pathLst>
                    <a:path w="887" h="982">
                      <a:moveTo>
                        <a:pt x="21" y="543"/>
                      </a:moveTo>
                      <a:lnTo>
                        <a:pt x="4" y="553"/>
                      </a:lnTo>
                      <a:lnTo>
                        <a:pt x="0" y="573"/>
                      </a:lnTo>
                      <a:lnTo>
                        <a:pt x="22" y="578"/>
                      </a:lnTo>
                      <a:lnTo>
                        <a:pt x="87" y="582"/>
                      </a:lnTo>
                      <a:lnTo>
                        <a:pt x="135" y="565"/>
                      </a:lnTo>
                      <a:lnTo>
                        <a:pt x="220" y="575"/>
                      </a:lnTo>
                      <a:lnTo>
                        <a:pt x="238" y="653"/>
                      </a:lnTo>
                      <a:lnTo>
                        <a:pt x="257" y="660"/>
                      </a:lnTo>
                      <a:lnTo>
                        <a:pt x="262" y="689"/>
                      </a:lnTo>
                      <a:lnTo>
                        <a:pt x="342" y="688"/>
                      </a:lnTo>
                      <a:lnTo>
                        <a:pt x="346" y="636"/>
                      </a:lnTo>
                      <a:lnTo>
                        <a:pt x="368" y="619"/>
                      </a:lnTo>
                      <a:lnTo>
                        <a:pt x="391" y="674"/>
                      </a:lnTo>
                      <a:lnTo>
                        <a:pt x="411" y="660"/>
                      </a:lnTo>
                      <a:lnTo>
                        <a:pt x="441" y="654"/>
                      </a:lnTo>
                      <a:lnTo>
                        <a:pt x="459" y="681"/>
                      </a:lnTo>
                      <a:lnTo>
                        <a:pt x="462" y="784"/>
                      </a:lnTo>
                      <a:lnTo>
                        <a:pt x="462" y="822"/>
                      </a:lnTo>
                      <a:lnTo>
                        <a:pt x="490" y="846"/>
                      </a:lnTo>
                      <a:lnTo>
                        <a:pt x="544" y="846"/>
                      </a:lnTo>
                      <a:lnTo>
                        <a:pt x="593" y="851"/>
                      </a:lnTo>
                      <a:lnTo>
                        <a:pt x="607" y="899"/>
                      </a:lnTo>
                      <a:lnTo>
                        <a:pt x="628" y="907"/>
                      </a:lnTo>
                      <a:lnTo>
                        <a:pt x="642" y="880"/>
                      </a:lnTo>
                      <a:lnTo>
                        <a:pt x="678" y="871"/>
                      </a:lnTo>
                      <a:lnTo>
                        <a:pt x="683" y="889"/>
                      </a:lnTo>
                      <a:lnTo>
                        <a:pt x="720" y="909"/>
                      </a:lnTo>
                      <a:lnTo>
                        <a:pt x="730" y="958"/>
                      </a:lnTo>
                      <a:lnTo>
                        <a:pt x="749" y="982"/>
                      </a:lnTo>
                      <a:lnTo>
                        <a:pt x="799" y="980"/>
                      </a:lnTo>
                      <a:lnTo>
                        <a:pt x="810" y="950"/>
                      </a:lnTo>
                      <a:lnTo>
                        <a:pt x="803" y="895"/>
                      </a:lnTo>
                      <a:lnTo>
                        <a:pt x="771" y="891"/>
                      </a:lnTo>
                      <a:lnTo>
                        <a:pt x="751" y="871"/>
                      </a:lnTo>
                      <a:lnTo>
                        <a:pt x="763" y="733"/>
                      </a:lnTo>
                      <a:lnTo>
                        <a:pt x="781" y="701"/>
                      </a:lnTo>
                      <a:lnTo>
                        <a:pt x="817" y="685"/>
                      </a:lnTo>
                      <a:lnTo>
                        <a:pt x="824" y="658"/>
                      </a:lnTo>
                      <a:lnTo>
                        <a:pt x="828" y="634"/>
                      </a:lnTo>
                      <a:lnTo>
                        <a:pt x="824" y="602"/>
                      </a:lnTo>
                      <a:lnTo>
                        <a:pt x="814" y="573"/>
                      </a:lnTo>
                      <a:lnTo>
                        <a:pt x="806" y="550"/>
                      </a:lnTo>
                      <a:lnTo>
                        <a:pt x="810" y="506"/>
                      </a:lnTo>
                      <a:lnTo>
                        <a:pt x="799" y="474"/>
                      </a:lnTo>
                      <a:lnTo>
                        <a:pt x="781" y="458"/>
                      </a:lnTo>
                      <a:lnTo>
                        <a:pt x="789" y="409"/>
                      </a:lnTo>
                      <a:lnTo>
                        <a:pt x="761" y="413"/>
                      </a:lnTo>
                      <a:lnTo>
                        <a:pt x="759" y="385"/>
                      </a:lnTo>
                      <a:lnTo>
                        <a:pt x="776" y="369"/>
                      </a:lnTo>
                      <a:lnTo>
                        <a:pt x="771" y="340"/>
                      </a:lnTo>
                      <a:lnTo>
                        <a:pt x="799" y="326"/>
                      </a:lnTo>
                      <a:lnTo>
                        <a:pt x="810" y="216"/>
                      </a:lnTo>
                      <a:lnTo>
                        <a:pt x="858" y="198"/>
                      </a:lnTo>
                      <a:lnTo>
                        <a:pt x="886" y="184"/>
                      </a:lnTo>
                      <a:lnTo>
                        <a:pt x="887" y="157"/>
                      </a:lnTo>
                      <a:lnTo>
                        <a:pt x="858" y="152"/>
                      </a:lnTo>
                      <a:lnTo>
                        <a:pt x="858" y="130"/>
                      </a:lnTo>
                      <a:lnTo>
                        <a:pt x="848" y="75"/>
                      </a:lnTo>
                      <a:lnTo>
                        <a:pt x="845" y="67"/>
                      </a:lnTo>
                      <a:lnTo>
                        <a:pt x="817" y="59"/>
                      </a:lnTo>
                      <a:lnTo>
                        <a:pt x="800" y="36"/>
                      </a:lnTo>
                      <a:lnTo>
                        <a:pt x="696" y="27"/>
                      </a:lnTo>
                      <a:lnTo>
                        <a:pt x="678" y="2"/>
                      </a:lnTo>
                      <a:lnTo>
                        <a:pt x="652" y="0"/>
                      </a:lnTo>
                      <a:lnTo>
                        <a:pt x="599" y="12"/>
                      </a:lnTo>
                      <a:lnTo>
                        <a:pt x="559" y="6"/>
                      </a:lnTo>
                      <a:lnTo>
                        <a:pt x="555" y="23"/>
                      </a:lnTo>
                      <a:lnTo>
                        <a:pt x="461" y="33"/>
                      </a:lnTo>
                      <a:lnTo>
                        <a:pt x="455" y="54"/>
                      </a:lnTo>
                      <a:lnTo>
                        <a:pt x="376" y="61"/>
                      </a:lnTo>
                      <a:lnTo>
                        <a:pt x="360" y="30"/>
                      </a:lnTo>
                      <a:lnTo>
                        <a:pt x="331" y="17"/>
                      </a:lnTo>
                      <a:lnTo>
                        <a:pt x="311" y="44"/>
                      </a:lnTo>
                      <a:lnTo>
                        <a:pt x="289" y="55"/>
                      </a:lnTo>
                      <a:lnTo>
                        <a:pt x="272" y="69"/>
                      </a:lnTo>
                      <a:lnTo>
                        <a:pt x="300" y="79"/>
                      </a:lnTo>
                      <a:lnTo>
                        <a:pt x="289" y="138"/>
                      </a:lnTo>
                      <a:lnTo>
                        <a:pt x="275" y="150"/>
                      </a:lnTo>
                      <a:lnTo>
                        <a:pt x="270" y="295"/>
                      </a:lnTo>
                      <a:lnTo>
                        <a:pt x="262" y="312"/>
                      </a:lnTo>
                      <a:lnTo>
                        <a:pt x="241" y="334"/>
                      </a:lnTo>
                      <a:lnTo>
                        <a:pt x="235" y="395"/>
                      </a:lnTo>
                      <a:lnTo>
                        <a:pt x="200" y="399"/>
                      </a:lnTo>
                      <a:lnTo>
                        <a:pt x="196" y="472"/>
                      </a:lnTo>
                      <a:lnTo>
                        <a:pt x="146" y="492"/>
                      </a:lnTo>
                      <a:lnTo>
                        <a:pt x="136" y="508"/>
                      </a:lnTo>
                      <a:lnTo>
                        <a:pt x="100" y="508"/>
                      </a:lnTo>
                      <a:lnTo>
                        <a:pt x="77" y="494"/>
                      </a:lnTo>
                      <a:lnTo>
                        <a:pt x="48" y="508"/>
                      </a:lnTo>
                      <a:lnTo>
                        <a:pt x="24" y="519"/>
                      </a:lnTo>
                      <a:lnTo>
                        <a:pt x="4" y="526"/>
                      </a:lnTo>
                      <a:lnTo>
                        <a:pt x="16" y="541"/>
                      </a:lnTo>
                      <a:lnTo>
                        <a:pt x="21" y="543"/>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41" name="Freeform 167"/>
                <p:cNvSpPr>
                  <a:spLocks/>
                </p:cNvSpPr>
                <p:nvPr/>
              </p:nvSpPr>
              <p:spPr bwMode="auto">
                <a:xfrm>
                  <a:off x="2787" y="2688"/>
                  <a:ext cx="296" cy="328"/>
                </a:xfrm>
                <a:custGeom>
                  <a:avLst/>
                  <a:gdLst/>
                  <a:ahLst/>
                  <a:cxnLst>
                    <a:cxn ang="0">
                      <a:pos x="4" y="553"/>
                    </a:cxn>
                    <a:cxn ang="0">
                      <a:pos x="22" y="578"/>
                    </a:cxn>
                    <a:cxn ang="0">
                      <a:pos x="135" y="565"/>
                    </a:cxn>
                    <a:cxn ang="0">
                      <a:pos x="238" y="653"/>
                    </a:cxn>
                    <a:cxn ang="0">
                      <a:pos x="262" y="689"/>
                    </a:cxn>
                    <a:cxn ang="0">
                      <a:pos x="346" y="636"/>
                    </a:cxn>
                    <a:cxn ang="0">
                      <a:pos x="391" y="674"/>
                    </a:cxn>
                    <a:cxn ang="0">
                      <a:pos x="441" y="654"/>
                    </a:cxn>
                    <a:cxn ang="0">
                      <a:pos x="462" y="784"/>
                    </a:cxn>
                    <a:cxn ang="0">
                      <a:pos x="490" y="846"/>
                    </a:cxn>
                    <a:cxn ang="0">
                      <a:pos x="593" y="851"/>
                    </a:cxn>
                    <a:cxn ang="0">
                      <a:pos x="628" y="907"/>
                    </a:cxn>
                    <a:cxn ang="0">
                      <a:pos x="678" y="871"/>
                    </a:cxn>
                    <a:cxn ang="0">
                      <a:pos x="720" y="909"/>
                    </a:cxn>
                    <a:cxn ang="0">
                      <a:pos x="749" y="982"/>
                    </a:cxn>
                    <a:cxn ang="0">
                      <a:pos x="810" y="950"/>
                    </a:cxn>
                    <a:cxn ang="0">
                      <a:pos x="771" y="891"/>
                    </a:cxn>
                    <a:cxn ang="0">
                      <a:pos x="763" y="733"/>
                    </a:cxn>
                    <a:cxn ang="0">
                      <a:pos x="817" y="685"/>
                    </a:cxn>
                    <a:cxn ang="0">
                      <a:pos x="828" y="634"/>
                    </a:cxn>
                    <a:cxn ang="0">
                      <a:pos x="814" y="573"/>
                    </a:cxn>
                    <a:cxn ang="0">
                      <a:pos x="810" y="506"/>
                    </a:cxn>
                    <a:cxn ang="0">
                      <a:pos x="781" y="458"/>
                    </a:cxn>
                    <a:cxn ang="0">
                      <a:pos x="761" y="413"/>
                    </a:cxn>
                    <a:cxn ang="0">
                      <a:pos x="776" y="369"/>
                    </a:cxn>
                    <a:cxn ang="0">
                      <a:pos x="799" y="326"/>
                    </a:cxn>
                    <a:cxn ang="0">
                      <a:pos x="858" y="198"/>
                    </a:cxn>
                    <a:cxn ang="0">
                      <a:pos x="887" y="157"/>
                    </a:cxn>
                    <a:cxn ang="0">
                      <a:pos x="858" y="130"/>
                    </a:cxn>
                    <a:cxn ang="0">
                      <a:pos x="845" y="67"/>
                    </a:cxn>
                    <a:cxn ang="0">
                      <a:pos x="800" y="36"/>
                    </a:cxn>
                    <a:cxn ang="0">
                      <a:pos x="678" y="2"/>
                    </a:cxn>
                    <a:cxn ang="0">
                      <a:pos x="599" y="12"/>
                    </a:cxn>
                    <a:cxn ang="0">
                      <a:pos x="555" y="23"/>
                    </a:cxn>
                    <a:cxn ang="0">
                      <a:pos x="455" y="54"/>
                    </a:cxn>
                    <a:cxn ang="0">
                      <a:pos x="360" y="30"/>
                    </a:cxn>
                    <a:cxn ang="0">
                      <a:pos x="311" y="44"/>
                    </a:cxn>
                    <a:cxn ang="0">
                      <a:pos x="272" y="69"/>
                    </a:cxn>
                    <a:cxn ang="0">
                      <a:pos x="289" y="138"/>
                    </a:cxn>
                    <a:cxn ang="0">
                      <a:pos x="270" y="295"/>
                    </a:cxn>
                    <a:cxn ang="0">
                      <a:pos x="241" y="334"/>
                    </a:cxn>
                    <a:cxn ang="0">
                      <a:pos x="200" y="399"/>
                    </a:cxn>
                    <a:cxn ang="0">
                      <a:pos x="146" y="492"/>
                    </a:cxn>
                    <a:cxn ang="0">
                      <a:pos x="100" y="508"/>
                    </a:cxn>
                    <a:cxn ang="0">
                      <a:pos x="48" y="508"/>
                    </a:cxn>
                    <a:cxn ang="0">
                      <a:pos x="4" y="526"/>
                    </a:cxn>
                  </a:cxnLst>
                  <a:rect l="0" t="0" r="r" b="b"/>
                  <a:pathLst>
                    <a:path w="887" h="982">
                      <a:moveTo>
                        <a:pt x="21" y="543"/>
                      </a:moveTo>
                      <a:lnTo>
                        <a:pt x="4" y="553"/>
                      </a:lnTo>
                      <a:lnTo>
                        <a:pt x="0" y="573"/>
                      </a:lnTo>
                      <a:lnTo>
                        <a:pt x="22" y="578"/>
                      </a:lnTo>
                      <a:lnTo>
                        <a:pt x="87" y="582"/>
                      </a:lnTo>
                      <a:lnTo>
                        <a:pt x="135" y="565"/>
                      </a:lnTo>
                      <a:lnTo>
                        <a:pt x="220" y="575"/>
                      </a:lnTo>
                      <a:lnTo>
                        <a:pt x="238" y="653"/>
                      </a:lnTo>
                      <a:lnTo>
                        <a:pt x="257" y="660"/>
                      </a:lnTo>
                      <a:lnTo>
                        <a:pt x="262" y="689"/>
                      </a:lnTo>
                      <a:lnTo>
                        <a:pt x="342" y="688"/>
                      </a:lnTo>
                      <a:lnTo>
                        <a:pt x="346" y="636"/>
                      </a:lnTo>
                      <a:lnTo>
                        <a:pt x="368" y="619"/>
                      </a:lnTo>
                      <a:lnTo>
                        <a:pt x="391" y="674"/>
                      </a:lnTo>
                      <a:lnTo>
                        <a:pt x="411" y="660"/>
                      </a:lnTo>
                      <a:lnTo>
                        <a:pt x="441" y="654"/>
                      </a:lnTo>
                      <a:lnTo>
                        <a:pt x="459" y="681"/>
                      </a:lnTo>
                      <a:lnTo>
                        <a:pt x="462" y="784"/>
                      </a:lnTo>
                      <a:lnTo>
                        <a:pt x="462" y="822"/>
                      </a:lnTo>
                      <a:lnTo>
                        <a:pt x="490" y="846"/>
                      </a:lnTo>
                      <a:lnTo>
                        <a:pt x="544" y="846"/>
                      </a:lnTo>
                      <a:lnTo>
                        <a:pt x="593" y="851"/>
                      </a:lnTo>
                      <a:lnTo>
                        <a:pt x="607" y="899"/>
                      </a:lnTo>
                      <a:lnTo>
                        <a:pt x="628" y="907"/>
                      </a:lnTo>
                      <a:lnTo>
                        <a:pt x="642" y="880"/>
                      </a:lnTo>
                      <a:lnTo>
                        <a:pt x="678" y="871"/>
                      </a:lnTo>
                      <a:lnTo>
                        <a:pt x="683" y="889"/>
                      </a:lnTo>
                      <a:lnTo>
                        <a:pt x="720" y="909"/>
                      </a:lnTo>
                      <a:lnTo>
                        <a:pt x="730" y="958"/>
                      </a:lnTo>
                      <a:lnTo>
                        <a:pt x="749" y="982"/>
                      </a:lnTo>
                      <a:lnTo>
                        <a:pt x="799" y="980"/>
                      </a:lnTo>
                      <a:lnTo>
                        <a:pt x="810" y="950"/>
                      </a:lnTo>
                      <a:lnTo>
                        <a:pt x="803" y="895"/>
                      </a:lnTo>
                      <a:lnTo>
                        <a:pt x="771" y="891"/>
                      </a:lnTo>
                      <a:lnTo>
                        <a:pt x="751" y="871"/>
                      </a:lnTo>
                      <a:lnTo>
                        <a:pt x="763" y="733"/>
                      </a:lnTo>
                      <a:lnTo>
                        <a:pt x="781" y="701"/>
                      </a:lnTo>
                      <a:lnTo>
                        <a:pt x="817" y="685"/>
                      </a:lnTo>
                      <a:lnTo>
                        <a:pt x="824" y="658"/>
                      </a:lnTo>
                      <a:lnTo>
                        <a:pt x="828" y="634"/>
                      </a:lnTo>
                      <a:lnTo>
                        <a:pt x="824" y="602"/>
                      </a:lnTo>
                      <a:lnTo>
                        <a:pt x="814" y="573"/>
                      </a:lnTo>
                      <a:lnTo>
                        <a:pt x="806" y="550"/>
                      </a:lnTo>
                      <a:lnTo>
                        <a:pt x="810" y="506"/>
                      </a:lnTo>
                      <a:lnTo>
                        <a:pt x="799" y="474"/>
                      </a:lnTo>
                      <a:lnTo>
                        <a:pt x="781" y="458"/>
                      </a:lnTo>
                      <a:lnTo>
                        <a:pt x="789" y="409"/>
                      </a:lnTo>
                      <a:lnTo>
                        <a:pt x="761" y="413"/>
                      </a:lnTo>
                      <a:lnTo>
                        <a:pt x="759" y="385"/>
                      </a:lnTo>
                      <a:lnTo>
                        <a:pt x="776" y="369"/>
                      </a:lnTo>
                      <a:lnTo>
                        <a:pt x="771" y="340"/>
                      </a:lnTo>
                      <a:lnTo>
                        <a:pt x="799" y="326"/>
                      </a:lnTo>
                      <a:lnTo>
                        <a:pt x="810" y="216"/>
                      </a:lnTo>
                      <a:lnTo>
                        <a:pt x="858" y="198"/>
                      </a:lnTo>
                      <a:lnTo>
                        <a:pt x="886" y="184"/>
                      </a:lnTo>
                      <a:lnTo>
                        <a:pt x="887" y="157"/>
                      </a:lnTo>
                      <a:lnTo>
                        <a:pt x="858" y="152"/>
                      </a:lnTo>
                      <a:lnTo>
                        <a:pt x="858" y="130"/>
                      </a:lnTo>
                      <a:lnTo>
                        <a:pt x="848" y="75"/>
                      </a:lnTo>
                      <a:lnTo>
                        <a:pt x="845" y="67"/>
                      </a:lnTo>
                      <a:lnTo>
                        <a:pt x="817" y="59"/>
                      </a:lnTo>
                      <a:lnTo>
                        <a:pt x="800" y="36"/>
                      </a:lnTo>
                      <a:lnTo>
                        <a:pt x="696" y="27"/>
                      </a:lnTo>
                      <a:lnTo>
                        <a:pt x="678" y="2"/>
                      </a:lnTo>
                      <a:lnTo>
                        <a:pt x="652" y="0"/>
                      </a:lnTo>
                      <a:lnTo>
                        <a:pt x="599" y="12"/>
                      </a:lnTo>
                      <a:lnTo>
                        <a:pt x="559" y="6"/>
                      </a:lnTo>
                      <a:lnTo>
                        <a:pt x="555" y="23"/>
                      </a:lnTo>
                      <a:lnTo>
                        <a:pt x="461" y="33"/>
                      </a:lnTo>
                      <a:lnTo>
                        <a:pt x="455" y="54"/>
                      </a:lnTo>
                      <a:lnTo>
                        <a:pt x="376" y="61"/>
                      </a:lnTo>
                      <a:lnTo>
                        <a:pt x="360" y="30"/>
                      </a:lnTo>
                      <a:lnTo>
                        <a:pt x="331" y="17"/>
                      </a:lnTo>
                      <a:lnTo>
                        <a:pt x="311" y="44"/>
                      </a:lnTo>
                      <a:lnTo>
                        <a:pt x="289" y="55"/>
                      </a:lnTo>
                      <a:lnTo>
                        <a:pt x="272" y="69"/>
                      </a:lnTo>
                      <a:lnTo>
                        <a:pt x="300" y="79"/>
                      </a:lnTo>
                      <a:lnTo>
                        <a:pt x="289" y="138"/>
                      </a:lnTo>
                      <a:lnTo>
                        <a:pt x="275" y="150"/>
                      </a:lnTo>
                      <a:lnTo>
                        <a:pt x="270" y="295"/>
                      </a:lnTo>
                      <a:lnTo>
                        <a:pt x="262" y="312"/>
                      </a:lnTo>
                      <a:lnTo>
                        <a:pt x="241" y="334"/>
                      </a:lnTo>
                      <a:lnTo>
                        <a:pt x="235" y="395"/>
                      </a:lnTo>
                      <a:lnTo>
                        <a:pt x="200" y="399"/>
                      </a:lnTo>
                      <a:lnTo>
                        <a:pt x="196" y="472"/>
                      </a:lnTo>
                      <a:lnTo>
                        <a:pt x="146" y="492"/>
                      </a:lnTo>
                      <a:lnTo>
                        <a:pt x="136" y="508"/>
                      </a:lnTo>
                      <a:lnTo>
                        <a:pt x="100" y="508"/>
                      </a:lnTo>
                      <a:lnTo>
                        <a:pt x="77" y="494"/>
                      </a:lnTo>
                      <a:lnTo>
                        <a:pt x="48" y="508"/>
                      </a:lnTo>
                      <a:lnTo>
                        <a:pt x="24" y="519"/>
                      </a:lnTo>
                      <a:lnTo>
                        <a:pt x="4" y="526"/>
                      </a:lnTo>
                      <a:lnTo>
                        <a:pt x="16" y="541"/>
                      </a:lnTo>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42" name="Freeform 168"/>
                <p:cNvSpPr>
                  <a:spLocks/>
                </p:cNvSpPr>
                <p:nvPr/>
              </p:nvSpPr>
              <p:spPr bwMode="auto">
                <a:xfrm>
                  <a:off x="2779" y="2877"/>
                  <a:ext cx="189" cy="214"/>
                </a:xfrm>
                <a:custGeom>
                  <a:avLst/>
                  <a:gdLst/>
                  <a:ahLst/>
                  <a:cxnLst>
                    <a:cxn ang="0">
                      <a:pos x="23" y="8"/>
                    </a:cxn>
                    <a:cxn ang="0">
                      <a:pos x="45" y="13"/>
                    </a:cxn>
                    <a:cxn ang="0">
                      <a:pos x="110" y="17"/>
                    </a:cxn>
                    <a:cxn ang="0">
                      <a:pos x="158" y="0"/>
                    </a:cxn>
                    <a:cxn ang="0">
                      <a:pos x="243" y="10"/>
                    </a:cxn>
                    <a:cxn ang="0">
                      <a:pos x="261" y="88"/>
                    </a:cxn>
                    <a:cxn ang="0">
                      <a:pos x="280" y="95"/>
                    </a:cxn>
                    <a:cxn ang="0">
                      <a:pos x="285" y="124"/>
                    </a:cxn>
                    <a:cxn ang="0">
                      <a:pos x="365" y="123"/>
                    </a:cxn>
                    <a:cxn ang="0">
                      <a:pos x="369" y="71"/>
                    </a:cxn>
                    <a:cxn ang="0">
                      <a:pos x="391" y="54"/>
                    </a:cxn>
                    <a:cxn ang="0">
                      <a:pos x="414" y="109"/>
                    </a:cxn>
                    <a:cxn ang="0">
                      <a:pos x="434" y="95"/>
                    </a:cxn>
                    <a:cxn ang="0">
                      <a:pos x="464" y="89"/>
                    </a:cxn>
                    <a:cxn ang="0">
                      <a:pos x="482" y="116"/>
                    </a:cxn>
                    <a:cxn ang="0">
                      <a:pos x="485" y="219"/>
                    </a:cxn>
                    <a:cxn ang="0">
                      <a:pos x="485" y="257"/>
                    </a:cxn>
                    <a:cxn ang="0">
                      <a:pos x="513" y="281"/>
                    </a:cxn>
                    <a:cxn ang="0">
                      <a:pos x="567" y="281"/>
                    </a:cxn>
                    <a:cxn ang="0">
                      <a:pos x="561" y="388"/>
                    </a:cxn>
                    <a:cxn ang="0">
                      <a:pos x="519" y="388"/>
                    </a:cxn>
                    <a:cxn ang="0">
                      <a:pos x="503" y="360"/>
                    </a:cxn>
                    <a:cxn ang="0">
                      <a:pos x="485" y="361"/>
                    </a:cxn>
                    <a:cxn ang="0">
                      <a:pos x="484" y="388"/>
                    </a:cxn>
                    <a:cxn ang="0">
                      <a:pos x="454" y="391"/>
                    </a:cxn>
                    <a:cxn ang="0">
                      <a:pos x="452" y="513"/>
                    </a:cxn>
                    <a:cxn ang="0">
                      <a:pos x="457" y="553"/>
                    </a:cxn>
                    <a:cxn ang="0">
                      <a:pos x="492" y="599"/>
                    </a:cxn>
                    <a:cxn ang="0">
                      <a:pos x="493" y="622"/>
                    </a:cxn>
                    <a:cxn ang="0">
                      <a:pos x="442" y="644"/>
                    </a:cxn>
                    <a:cxn ang="0">
                      <a:pos x="404" y="638"/>
                    </a:cxn>
                    <a:cxn ang="0">
                      <a:pos x="307" y="625"/>
                    </a:cxn>
                    <a:cxn ang="0">
                      <a:pos x="291" y="600"/>
                    </a:cxn>
                    <a:cxn ang="0">
                      <a:pos x="174" y="604"/>
                    </a:cxn>
                    <a:cxn ang="0">
                      <a:pos x="94" y="596"/>
                    </a:cxn>
                    <a:cxn ang="0">
                      <a:pos x="46" y="573"/>
                    </a:cxn>
                    <a:cxn ang="0">
                      <a:pos x="1" y="591"/>
                    </a:cxn>
                    <a:cxn ang="0">
                      <a:pos x="0" y="513"/>
                    </a:cxn>
                    <a:cxn ang="0">
                      <a:pos x="51" y="425"/>
                    </a:cxn>
                    <a:cxn ang="0">
                      <a:pos x="76" y="365"/>
                    </a:cxn>
                    <a:cxn ang="0">
                      <a:pos x="81" y="350"/>
                    </a:cxn>
                    <a:cxn ang="0">
                      <a:pos x="103" y="344"/>
                    </a:cxn>
                    <a:cxn ang="0">
                      <a:pos x="113" y="298"/>
                    </a:cxn>
                    <a:cxn ang="0">
                      <a:pos x="82" y="250"/>
                    </a:cxn>
                    <a:cxn ang="0">
                      <a:pos x="72" y="188"/>
                    </a:cxn>
                    <a:cxn ang="0">
                      <a:pos x="65" y="120"/>
                    </a:cxn>
                    <a:cxn ang="0">
                      <a:pos x="41" y="106"/>
                    </a:cxn>
                    <a:cxn ang="0">
                      <a:pos x="41" y="36"/>
                    </a:cxn>
                    <a:cxn ang="0">
                      <a:pos x="16" y="36"/>
                    </a:cxn>
                    <a:cxn ang="0">
                      <a:pos x="23" y="8"/>
                    </a:cxn>
                  </a:cxnLst>
                  <a:rect l="0" t="0" r="r" b="b"/>
                  <a:pathLst>
                    <a:path w="567" h="644">
                      <a:moveTo>
                        <a:pt x="23" y="8"/>
                      </a:moveTo>
                      <a:lnTo>
                        <a:pt x="45" y="13"/>
                      </a:lnTo>
                      <a:lnTo>
                        <a:pt x="110" y="17"/>
                      </a:lnTo>
                      <a:lnTo>
                        <a:pt x="158" y="0"/>
                      </a:lnTo>
                      <a:lnTo>
                        <a:pt x="243" y="10"/>
                      </a:lnTo>
                      <a:lnTo>
                        <a:pt x="261" y="88"/>
                      </a:lnTo>
                      <a:lnTo>
                        <a:pt x="280" y="95"/>
                      </a:lnTo>
                      <a:lnTo>
                        <a:pt x="285" y="124"/>
                      </a:lnTo>
                      <a:lnTo>
                        <a:pt x="365" y="123"/>
                      </a:lnTo>
                      <a:lnTo>
                        <a:pt x="369" y="71"/>
                      </a:lnTo>
                      <a:lnTo>
                        <a:pt x="391" y="54"/>
                      </a:lnTo>
                      <a:lnTo>
                        <a:pt x="414" y="109"/>
                      </a:lnTo>
                      <a:lnTo>
                        <a:pt x="434" y="95"/>
                      </a:lnTo>
                      <a:lnTo>
                        <a:pt x="464" y="89"/>
                      </a:lnTo>
                      <a:lnTo>
                        <a:pt x="482" y="116"/>
                      </a:lnTo>
                      <a:lnTo>
                        <a:pt x="485" y="219"/>
                      </a:lnTo>
                      <a:lnTo>
                        <a:pt x="485" y="257"/>
                      </a:lnTo>
                      <a:lnTo>
                        <a:pt x="513" y="281"/>
                      </a:lnTo>
                      <a:lnTo>
                        <a:pt x="567" y="281"/>
                      </a:lnTo>
                      <a:lnTo>
                        <a:pt x="561" y="388"/>
                      </a:lnTo>
                      <a:lnTo>
                        <a:pt x="519" y="388"/>
                      </a:lnTo>
                      <a:lnTo>
                        <a:pt x="503" y="360"/>
                      </a:lnTo>
                      <a:lnTo>
                        <a:pt x="485" y="361"/>
                      </a:lnTo>
                      <a:lnTo>
                        <a:pt x="484" y="388"/>
                      </a:lnTo>
                      <a:lnTo>
                        <a:pt x="454" y="391"/>
                      </a:lnTo>
                      <a:lnTo>
                        <a:pt x="452" y="513"/>
                      </a:lnTo>
                      <a:lnTo>
                        <a:pt x="457" y="553"/>
                      </a:lnTo>
                      <a:lnTo>
                        <a:pt x="492" y="599"/>
                      </a:lnTo>
                      <a:lnTo>
                        <a:pt x="493" y="622"/>
                      </a:lnTo>
                      <a:lnTo>
                        <a:pt x="442" y="644"/>
                      </a:lnTo>
                      <a:lnTo>
                        <a:pt x="404" y="638"/>
                      </a:lnTo>
                      <a:lnTo>
                        <a:pt x="307" y="625"/>
                      </a:lnTo>
                      <a:lnTo>
                        <a:pt x="291" y="600"/>
                      </a:lnTo>
                      <a:lnTo>
                        <a:pt x="174" y="604"/>
                      </a:lnTo>
                      <a:lnTo>
                        <a:pt x="94" y="596"/>
                      </a:lnTo>
                      <a:lnTo>
                        <a:pt x="46" y="573"/>
                      </a:lnTo>
                      <a:lnTo>
                        <a:pt x="1" y="591"/>
                      </a:lnTo>
                      <a:lnTo>
                        <a:pt x="0" y="513"/>
                      </a:lnTo>
                      <a:lnTo>
                        <a:pt x="51" y="425"/>
                      </a:lnTo>
                      <a:lnTo>
                        <a:pt x="76" y="365"/>
                      </a:lnTo>
                      <a:lnTo>
                        <a:pt x="81" y="350"/>
                      </a:lnTo>
                      <a:lnTo>
                        <a:pt x="103" y="344"/>
                      </a:lnTo>
                      <a:lnTo>
                        <a:pt x="113" y="298"/>
                      </a:lnTo>
                      <a:lnTo>
                        <a:pt x="82" y="250"/>
                      </a:lnTo>
                      <a:lnTo>
                        <a:pt x="72" y="188"/>
                      </a:lnTo>
                      <a:lnTo>
                        <a:pt x="65" y="120"/>
                      </a:lnTo>
                      <a:lnTo>
                        <a:pt x="41" y="106"/>
                      </a:lnTo>
                      <a:lnTo>
                        <a:pt x="41" y="36"/>
                      </a:lnTo>
                      <a:lnTo>
                        <a:pt x="16" y="36"/>
                      </a:lnTo>
                      <a:lnTo>
                        <a:pt x="23" y="8"/>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43" name="Freeform 169"/>
                <p:cNvSpPr>
                  <a:spLocks/>
                </p:cNvSpPr>
                <p:nvPr/>
              </p:nvSpPr>
              <p:spPr bwMode="auto">
                <a:xfrm>
                  <a:off x="3063" y="3235"/>
                  <a:ext cx="23" cy="28"/>
                </a:xfrm>
                <a:custGeom>
                  <a:avLst/>
                  <a:gdLst/>
                  <a:ahLst/>
                  <a:cxnLst>
                    <a:cxn ang="0">
                      <a:pos x="69" y="72"/>
                    </a:cxn>
                    <a:cxn ang="0">
                      <a:pos x="59" y="34"/>
                    </a:cxn>
                    <a:cxn ang="0">
                      <a:pos x="41" y="0"/>
                    </a:cxn>
                    <a:cxn ang="0">
                      <a:pos x="6" y="17"/>
                    </a:cxn>
                    <a:cxn ang="0">
                      <a:pos x="0" y="47"/>
                    </a:cxn>
                    <a:cxn ang="0">
                      <a:pos x="4" y="68"/>
                    </a:cxn>
                    <a:cxn ang="0">
                      <a:pos x="24" y="76"/>
                    </a:cxn>
                    <a:cxn ang="0">
                      <a:pos x="54" y="85"/>
                    </a:cxn>
                    <a:cxn ang="0">
                      <a:pos x="69" y="72"/>
                    </a:cxn>
                  </a:cxnLst>
                  <a:rect l="0" t="0" r="r" b="b"/>
                  <a:pathLst>
                    <a:path w="69" h="85">
                      <a:moveTo>
                        <a:pt x="69" y="72"/>
                      </a:moveTo>
                      <a:lnTo>
                        <a:pt x="59" y="34"/>
                      </a:lnTo>
                      <a:lnTo>
                        <a:pt x="41" y="0"/>
                      </a:lnTo>
                      <a:lnTo>
                        <a:pt x="6" y="17"/>
                      </a:lnTo>
                      <a:lnTo>
                        <a:pt x="0" y="47"/>
                      </a:lnTo>
                      <a:lnTo>
                        <a:pt x="4" y="68"/>
                      </a:lnTo>
                      <a:lnTo>
                        <a:pt x="24" y="76"/>
                      </a:lnTo>
                      <a:lnTo>
                        <a:pt x="54" y="85"/>
                      </a:lnTo>
                      <a:lnTo>
                        <a:pt x="69" y="72"/>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44" name="Freeform 170"/>
                <p:cNvSpPr>
                  <a:spLocks/>
                </p:cNvSpPr>
                <p:nvPr/>
              </p:nvSpPr>
              <p:spPr bwMode="auto">
                <a:xfrm>
                  <a:off x="3115" y="2692"/>
                  <a:ext cx="121" cy="160"/>
                </a:xfrm>
                <a:custGeom>
                  <a:avLst/>
                  <a:gdLst/>
                  <a:ahLst/>
                  <a:cxnLst>
                    <a:cxn ang="0">
                      <a:pos x="260" y="480"/>
                    </a:cxn>
                    <a:cxn ang="0">
                      <a:pos x="191" y="441"/>
                    </a:cxn>
                    <a:cxn ang="0">
                      <a:pos x="186" y="403"/>
                    </a:cxn>
                    <a:cxn ang="0">
                      <a:pos x="138" y="389"/>
                    </a:cxn>
                    <a:cxn ang="0">
                      <a:pos x="46" y="312"/>
                    </a:cxn>
                    <a:cxn ang="0">
                      <a:pos x="11" y="312"/>
                    </a:cxn>
                    <a:cxn ang="0">
                      <a:pos x="0" y="283"/>
                    </a:cxn>
                    <a:cxn ang="0">
                      <a:pos x="9" y="232"/>
                    </a:cxn>
                    <a:cxn ang="0">
                      <a:pos x="34" y="180"/>
                    </a:cxn>
                    <a:cxn ang="0">
                      <a:pos x="34" y="93"/>
                    </a:cxn>
                    <a:cxn ang="0">
                      <a:pos x="9" y="48"/>
                    </a:cxn>
                    <a:cxn ang="0">
                      <a:pos x="69" y="0"/>
                    </a:cxn>
                    <a:cxn ang="0">
                      <a:pos x="118" y="11"/>
                    </a:cxn>
                    <a:cxn ang="0">
                      <a:pos x="159" y="43"/>
                    </a:cxn>
                    <a:cxn ang="0">
                      <a:pos x="165" y="74"/>
                    </a:cxn>
                    <a:cxn ang="0">
                      <a:pos x="263" y="67"/>
                    </a:cxn>
                    <a:cxn ang="0">
                      <a:pos x="263" y="47"/>
                    </a:cxn>
                    <a:cxn ang="0">
                      <a:pos x="325" y="43"/>
                    </a:cxn>
                    <a:cxn ang="0">
                      <a:pos x="341" y="60"/>
                    </a:cxn>
                    <a:cxn ang="0">
                      <a:pos x="361" y="74"/>
                    </a:cxn>
                    <a:cxn ang="0">
                      <a:pos x="337" y="97"/>
                    </a:cxn>
                    <a:cxn ang="0">
                      <a:pos x="324" y="126"/>
                    </a:cxn>
                    <a:cxn ang="0">
                      <a:pos x="334" y="325"/>
                    </a:cxn>
                    <a:cxn ang="0">
                      <a:pos x="351" y="338"/>
                    </a:cxn>
                    <a:cxn ang="0">
                      <a:pos x="331" y="357"/>
                    </a:cxn>
                    <a:cxn ang="0">
                      <a:pos x="317" y="388"/>
                    </a:cxn>
                    <a:cxn ang="0">
                      <a:pos x="283" y="417"/>
                    </a:cxn>
                    <a:cxn ang="0">
                      <a:pos x="276" y="448"/>
                    </a:cxn>
                    <a:cxn ang="0">
                      <a:pos x="260" y="480"/>
                    </a:cxn>
                  </a:cxnLst>
                  <a:rect l="0" t="0" r="r" b="b"/>
                  <a:pathLst>
                    <a:path w="361" h="480">
                      <a:moveTo>
                        <a:pt x="260" y="480"/>
                      </a:moveTo>
                      <a:lnTo>
                        <a:pt x="191" y="441"/>
                      </a:lnTo>
                      <a:lnTo>
                        <a:pt x="186" y="403"/>
                      </a:lnTo>
                      <a:lnTo>
                        <a:pt x="138" y="389"/>
                      </a:lnTo>
                      <a:lnTo>
                        <a:pt x="46" y="312"/>
                      </a:lnTo>
                      <a:lnTo>
                        <a:pt x="11" y="312"/>
                      </a:lnTo>
                      <a:lnTo>
                        <a:pt x="0" y="283"/>
                      </a:lnTo>
                      <a:lnTo>
                        <a:pt x="9" y="232"/>
                      </a:lnTo>
                      <a:lnTo>
                        <a:pt x="34" y="180"/>
                      </a:lnTo>
                      <a:lnTo>
                        <a:pt x="34" y="93"/>
                      </a:lnTo>
                      <a:lnTo>
                        <a:pt x="9" y="48"/>
                      </a:lnTo>
                      <a:lnTo>
                        <a:pt x="69" y="0"/>
                      </a:lnTo>
                      <a:lnTo>
                        <a:pt x="118" y="11"/>
                      </a:lnTo>
                      <a:lnTo>
                        <a:pt x="159" y="43"/>
                      </a:lnTo>
                      <a:lnTo>
                        <a:pt x="165" y="74"/>
                      </a:lnTo>
                      <a:lnTo>
                        <a:pt x="263" y="67"/>
                      </a:lnTo>
                      <a:lnTo>
                        <a:pt x="263" y="47"/>
                      </a:lnTo>
                      <a:lnTo>
                        <a:pt x="325" y="43"/>
                      </a:lnTo>
                      <a:lnTo>
                        <a:pt x="341" y="60"/>
                      </a:lnTo>
                      <a:lnTo>
                        <a:pt x="361" y="74"/>
                      </a:lnTo>
                      <a:lnTo>
                        <a:pt x="337" y="97"/>
                      </a:lnTo>
                      <a:lnTo>
                        <a:pt x="324" y="126"/>
                      </a:lnTo>
                      <a:lnTo>
                        <a:pt x="334" y="325"/>
                      </a:lnTo>
                      <a:lnTo>
                        <a:pt x="351" y="338"/>
                      </a:lnTo>
                      <a:lnTo>
                        <a:pt x="331" y="357"/>
                      </a:lnTo>
                      <a:lnTo>
                        <a:pt x="317" y="388"/>
                      </a:lnTo>
                      <a:lnTo>
                        <a:pt x="283" y="417"/>
                      </a:lnTo>
                      <a:lnTo>
                        <a:pt x="276" y="448"/>
                      </a:lnTo>
                      <a:lnTo>
                        <a:pt x="260" y="480"/>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45" name="Freeform 171"/>
                <p:cNvSpPr>
                  <a:spLocks/>
                </p:cNvSpPr>
                <p:nvPr/>
              </p:nvSpPr>
              <p:spPr bwMode="auto">
                <a:xfrm>
                  <a:off x="3103" y="2426"/>
                  <a:ext cx="214" cy="291"/>
                </a:xfrm>
                <a:custGeom>
                  <a:avLst/>
                  <a:gdLst/>
                  <a:ahLst/>
                  <a:cxnLst>
                    <a:cxn ang="0">
                      <a:pos x="399" y="872"/>
                    </a:cxn>
                    <a:cxn ang="0">
                      <a:pos x="379" y="858"/>
                    </a:cxn>
                    <a:cxn ang="0">
                      <a:pos x="363" y="841"/>
                    </a:cxn>
                    <a:cxn ang="0">
                      <a:pos x="301" y="845"/>
                    </a:cxn>
                    <a:cxn ang="0">
                      <a:pos x="301" y="865"/>
                    </a:cxn>
                    <a:cxn ang="0">
                      <a:pos x="203" y="872"/>
                    </a:cxn>
                    <a:cxn ang="0">
                      <a:pos x="197" y="841"/>
                    </a:cxn>
                    <a:cxn ang="0">
                      <a:pos x="156" y="809"/>
                    </a:cxn>
                    <a:cxn ang="0">
                      <a:pos x="107" y="798"/>
                    </a:cxn>
                    <a:cxn ang="0">
                      <a:pos x="111" y="771"/>
                    </a:cxn>
                    <a:cxn ang="0">
                      <a:pos x="89" y="734"/>
                    </a:cxn>
                    <a:cxn ang="0">
                      <a:pos x="73" y="723"/>
                    </a:cxn>
                    <a:cxn ang="0">
                      <a:pos x="52" y="705"/>
                    </a:cxn>
                    <a:cxn ang="0">
                      <a:pos x="49" y="669"/>
                    </a:cxn>
                    <a:cxn ang="0">
                      <a:pos x="25" y="664"/>
                    </a:cxn>
                    <a:cxn ang="0">
                      <a:pos x="0" y="617"/>
                    </a:cxn>
                    <a:cxn ang="0">
                      <a:pos x="47" y="614"/>
                    </a:cxn>
                    <a:cxn ang="0">
                      <a:pos x="59" y="511"/>
                    </a:cxn>
                    <a:cxn ang="0">
                      <a:pos x="97" y="509"/>
                    </a:cxn>
                    <a:cxn ang="0">
                      <a:pos x="104" y="404"/>
                    </a:cxn>
                    <a:cxn ang="0">
                      <a:pos x="162" y="395"/>
                    </a:cxn>
                    <a:cxn ang="0">
                      <a:pos x="156" y="269"/>
                    </a:cxn>
                    <a:cxn ang="0">
                      <a:pos x="124" y="262"/>
                    </a:cxn>
                    <a:cxn ang="0">
                      <a:pos x="126" y="227"/>
                    </a:cxn>
                    <a:cxn ang="0">
                      <a:pos x="167" y="228"/>
                    </a:cxn>
                    <a:cxn ang="0">
                      <a:pos x="163" y="190"/>
                    </a:cxn>
                    <a:cxn ang="0">
                      <a:pos x="146" y="145"/>
                    </a:cxn>
                    <a:cxn ang="0">
                      <a:pos x="142" y="86"/>
                    </a:cxn>
                    <a:cxn ang="0">
                      <a:pos x="173" y="0"/>
                    </a:cxn>
                    <a:cxn ang="0">
                      <a:pos x="191" y="37"/>
                    </a:cxn>
                    <a:cxn ang="0">
                      <a:pos x="215" y="79"/>
                    </a:cxn>
                    <a:cxn ang="0">
                      <a:pos x="237" y="106"/>
                    </a:cxn>
                    <a:cxn ang="0">
                      <a:pos x="265" y="163"/>
                    </a:cxn>
                    <a:cxn ang="0">
                      <a:pos x="283" y="200"/>
                    </a:cxn>
                    <a:cxn ang="0">
                      <a:pos x="286" y="242"/>
                    </a:cxn>
                    <a:cxn ang="0">
                      <a:pos x="344" y="258"/>
                    </a:cxn>
                    <a:cxn ang="0">
                      <a:pos x="367" y="316"/>
                    </a:cxn>
                    <a:cxn ang="0">
                      <a:pos x="403" y="385"/>
                    </a:cxn>
                    <a:cxn ang="0">
                      <a:pos x="391" y="418"/>
                    </a:cxn>
                    <a:cxn ang="0">
                      <a:pos x="383" y="506"/>
                    </a:cxn>
                    <a:cxn ang="0">
                      <a:pos x="434" y="513"/>
                    </a:cxn>
                    <a:cxn ang="0">
                      <a:pos x="470" y="544"/>
                    </a:cxn>
                    <a:cxn ang="0">
                      <a:pos x="545" y="620"/>
                    </a:cxn>
                    <a:cxn ang="0">
                      <a:pos x="600" y="616"/>
                    </a:cxn>
                    <a:cxn ang="0">
                      <a:pos x="644" y="659"/>
                    </a:cxn>
                    <a:cxn ang="0">
                      <a:pos x="596" y="699"/>
                    </a:cxn>
                    <a:cxn ang="0">
                      <a:pos x="589" y="762"/>
                    </a:cxn>
                    <a:cxn ang="0">
                      <a:pos x="541" y="809"/>
                    </a:cxn>
                    <a:cxn ang="0">
                      <a:pos x="482" y="826"/>
                    </a:cxn>
                    <a:cxn ang="0">
                      <a:pos x="434" y="826"/>
                    </a:cxn>
                    <a:cxn ang="0">
                      <a:pos x="399" y="872"/>
                    </a:cxn>
                  </a:cxnLst>
                  <a:rect l="0" t="0" r="r" b="b"/>
                  <a:pathLst>
                    <a:path w="644" h="872">
                      <a:moveTo>
                        <a:pt x="399" y="872"/>
                      </a:moveTo>
                      <a:lnTo>
                        <a:pt x="379" y="858"/>
                      </a:lnTo>
                      <a:lnTo>
                        <a:pt x="363" y="841"/>
                      </a:lnTo>
                      <a:lnTo>
                        <a:pt x="301" y="845"/>
                      </a:lnTo>
                      <a:lnTo>
                        <a:pt x="301" y="865"/>
                      </a:lnTo>
                      <a:lnTo>
                        <a:pt x="203" y="872"/>
                      </a:lnTo>
                      <a:lnTo>
                        <a:pt x="197" y="841"/>
                      </a:lnTo>
                      <a:lnTo>
                        <a:pt x="156" y="809"/>
                      </a:lnTo>
                      <a:lnTo>
                        <a:pt x="107" y="798"/>
                      </a:lnTo>
                      <a:lnTo>
                        <a:pt x="111" y="771"/>
                      </a:lnTo>
                      <a:lnTo>
                        <a:pt x="89" y="734"/>
                      </a:lnTo>
                      <a:lnTo>
                        <a:pt x="73" y="723"/>
                      </a:lnTo>
                      <a:lnTo>
                        <a:pt x="52" y="705"/>
                      </a:lnTo>
                      <a:lnTo>
                        <a:pt x="49" y="669"/>
                      </a:lnTo>
                      <a:lnTo>
                        <a:pt x="25" y="664"/>
                      </a:lnTo>
                      <a:lnTo>
                        <a:pt x="0" y="617"/>
                      </a:lnTo>
                      <a:lnTo>
                        <a:pt x="47" y="614"/>
                      </a:lnTo>
                      <a:lnTo>
                        <a:pt x="59" y="511"/>
                      </a:lnTo>
                      <a:lnTo>
                        <a:pt x="97" y="509"/>
                      </a:lnTo>
                      <a:lnTo>
                        <a:pt x="104" y="404"/>
                      </a:lnTo>
                      <a:lnTo>
                        <a:pt x="162" y="395"/>
                      </a:lnTo>
                      <a:lnTo>
                        <a:pt x="156" y="269"/>
                      </a:lnTo>
                      <a:lnTo>
                        <a:pt x="124" y="262"/>
                      </a:lnTo>
                      <a:lnTo>
                        <a:pt x="126" y="227"/>
                      </a:lnTo>
                      <a:lnTo>
                        <a:pt x="167" y="228"/>
                      </a:lnTo>
                      <a:lnTo>
                        <a:pt x="163" y="190"/>
                      </a:lnTo>
                      <a:lnTo>
                        <a:pt x="146" y="145"/>
                      </a:lnTo>
                      <a:lnTo>
                        <a:pt x="142" y="86"/>
                      </a:lnTo>
                      <a:lnTo>
                        <a:pt x="173" y="0"/>
                      </a:lnTo>
                      <a:lnTo>
                        <a:pt x="191" y="37"/>
                      </a:lnTo>
                      <a:lnTo>
                        <a:pt x="215" y="79"/>
                      </a:lnTo>
                      <a:lnTo>
                        <a:pt x="237" y="106"/>
                      </a:lnTo>
                      <a:lnTo>
                        <a:pt x="265" y="163"/>
                      </a:lnTo>
                      <a:lnTo>
                        <a:pt x="283" y="200"/>
                      </a:lnTo>
                      <a:lnTo>
                        <a:pt x="286" y="242"/>
                      </a:lnTo>
                      <a:lnTo>
                        <a:pt x="344" y="258"/>
                      </a:lnTo>
                      <a:lnTo>
                        <a:pt x="367" y="316"/>
                      </a:lnTo>
                      <a:lnTo>
                        <a:pt x="403" y="385"/>
                      </a:lnTo>
                      <a:lnTo>
                        <a:pt x="391" y="418"/>
                      </a:lnTo>
                      <a:lnTo>
                        <a:pt x="383" y="506"/>
                      </a:lnTo>
                      <a:lnTo>
                        <a:pt x="434" y="513"/>
                      </a:lnTo>
                      <a:lnTo>
                        <a:pt x="470" y="544"/>
                      </a:lnTo>
                      <a:lnTo>
                        <a:pt x="545" y="620"/>
                      </a:lnTo>
                      <a:lnTo>
                        <a:pt x="600" y="616"/>
                      </a:lnTo>
                      <a:lnTo>
                        <a:pt x="644" y="659"/>
                      </a:lnTo>
                      <a:lnTo>
                        <a:pt x="596" y="699"/>
                      </a:lnTo>
                      <a:lnTo>
                        <a:pt x="589" y="762"/>
                      </a:lnTo>
                      <a:lnTo>
                        <a:pt x="541" y="809"/>
                      </a:lnTo>
                      <a:lnTo>
                        <a:pt x="482" y="826"/>
                      </a:lnTo>
                      <a:lnTo>
                        <a:pt x="434" y="826"/>
                      </a:lnTo>
                      <a:lnTo>
                        <a:pt x="399" y="872"/>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46" name="Freeform 172"/>
                <p:cNvSpPr>
                  <a:spLocks/>
                </p:cNvSpPr>
                <p:nvPr/>
              </p:nvSpPr>
              <p:spPr bwMode="auto">
                <a:xfrm>
                  <a:off x="3103" y="2426"/>
                  <a:ext cx="214" cy="291"/>
                </a:xfrm>
                <a:custGeom>
                  <a:avLst/>
                  <a:gdLst/>
                  <a:ahLst/>
                  <a:cxnLst>
                    <a:cxn ang="0">
                      <a:pos x="399" y="872"/>
                    </a:cxn>
                    <a:cxn ang="0">
                      <a:pos x="379" y="858"/>
                    </a:cxn>
                    <a:cxn ang="0">
                      <a:pos x="363" y="841"/>
                    </a:cxn>
                    <a:cxn ang="0">
                      <a:pos x="301" y="845"/>
                    </a:cxn>
                    <a:cxn ang="0">
                      <a:pos x="301" y="865"/>
                    </a:cxn>
                    <a:cxn ang="0">
                      <a:pos x="203" y="872"/>
                    </a:cxn>
                    <a:cxn ang="0">
                      <a:pos x="197" y="841"/>
                    </a:cxn>
                    <a:cxn ang="0">
                      <a:pos x="156" y="809"/>
                    </a:cxn>
                    <a:cxn ang="0">
                      <a:pos x="107" y="798"/>
                    </a:cxn>
                    <a:cxn ang="0">
                      <a:pos x="111" y="771"/>
                    </a:cxn>
                    <a:cxn ang="0">
                      <a:pos x="89" y="734"/>
                    </a:cxn>
                    <a:cxn ang="0">
                      <a:pos x="73" y="723"/>
                    </a:cxn>
                    <a:cxn ang="0">
                      <a:pos x="52" y="705"/>
                    </a:cxn>
                    <a:cxn ang="0">
                      <a:pos x="49" y="669"/>
                    </a:cxn>
                    <a:cxn ang="0">
                      <a:pos x="25" y="664"/>
                    </a:cxn>
                    <a:cxn ang="0">
                      <a:pos x="0" y="617"/>
                    </a:cxn>
                    <a:cxn ang="0">
                      <a:pos x="47" y="614"/>
                    </a:cxn>
                    <a:cxn ang="0">
                      <a:pos x="59" y="511"/>
                    </a:cxn>
                    <a:cxn ang="0">
                      <a:pos x="97" y="509"/>
                    </a:cxn>
                    <a:cxn ang="0">
                      <a:pos x="104" y="404"/>
                    </a:cxn>
                    <a:cxn ang="0">
                      <a:pos x="162" y="395"/>
                    </a:cxn>
                    <a:cxn ang="0">
                      <a:pos x="156" y="269"/>
                    </a:cxn>
                    <a:cxn ang="0">
                      <a:pos x="124" y="262"/>
                    </a:cxn>
                    <a:cxn ang="0">
                      <a:pos x="126" y="227"/>
                    </a:cxn>
                    <a:cxn ang="0">
                      <a:pos x="167" y="228"/>
                    </a:cxn>
                    <a:cxn ang="0">
                      <a:pos x="163" y="190"/>
                    </a:cxn>
                    <a:cxn ang="0">
                      <a:pos x="146" y="145"/>
                    </a:cxn>
                    <a:cxn ang="0">
                      <a:pos x="142" y="86"/>
                    </a:cxn>
                    <a:cxn ang="0">
                      <a:pos x="173" y="0"/>
                    </a:cxn>
                    <a:cxn ang="0">
                      <a:pos x="191" y="37"/>
                    </a:cxn>
                    <a:cxn ang="0">
                      <a:pos x="215" y="79"/>
                    </a:cxn>
                    <a:cxn ang="0">
                      <a:pos x="237" y="106"/>
                    </a:cxn>
                    <a:cxn ang="0">
                      <a:pos x="265" y="163"/>
                    </a:cxn>
                    <a:cxn ang="0">
                      <a:pos x="283" y="200"/>
                    </a:cxn>
                    <a:cxn ang="0">
                      <a:pos x="286" y="242"/>
                    </a:cxn>
                    <a:cxn ang="0">
                      <a:pos x="344" y="258"/>
                    </a:cxn>
                    <a:cxn ang="0">
                      <a:pos x="367" y="316"/>
                    </a:cxn>
                    <a:cxn ang="0">
                      <a:pos x="403" y="385"/>
                    </a:cxn>
                    <a:cxn ang="0">
                      <a:pos x="391" y="418"/>
                    </a:cxn>
                    <a:cxn ang="0">
                      <a:pos x="383" y="506"/>
                    </a:cxn>
                    <a:cxn ang="0">
                      <a:pos x="434" y="513"/>
                    </a:cxn>
                    <a:cxn ang="0">
                      <a:pos x="470" y="544"/>
                    </a:cxn>
                    <a:cxn ang="0">
                      <a:pos x="545" y="620"/>
                    </a:cxn>
                    <a:cxn ang="0">
                      <a:pos x="600" y="616"/>
                    </a:cxn>
                    <a:cxn ang="0">
                      <a:pos x="644" y="659"/>
                    </a:cxn>
                    <a:cxn ang="0">
                      <a:pos x="596" y="699"/>
                    </a:cxn>
                    <a:cxn ang="0">
                      <a:pos x="589" y="762"/>
                    </a:cxn>
                    <a:cxn ang="0">
                      <a:pos x="541" y="809"/>
                    </a:cxn>
                    <a:cxn ang="0">
                      <a:pos x="482" y="826"/>
                    </a:cxn>
                    <a:cxn ang="0">
                      <a:pos x="434" y="826"/>
                    </a:cxn>
                    <a:cxn ang="0">
                      <a:pos x="399" y="872"/>
                    </a:cxn>
                  </a:cxnLst>
                  <a:rect l="0" t="0" r="r" b="b"/>
                  <a:pathLst>
                    <a:path w="644" h="872">
                      <a:moveTo>
                        <a:pt x="399" y="872"/>
                      </a:moveTo>
                      <a:lnTo>
                        <a:pt x="379" y="858"/>
                      </a:lnTo>
                      <a:lnTo>
                        <a:pt x="363" y="841"/>
                      </a:lnTo>
                      <a:lnTo>
                        <a:pt x="301" y="845"/>
                      </a:lnTo>
                      <a:lnTo>
                        <a:pt x="301" y="865"/>
                      </a:lnTo>
                      <a:lnTo>
                        <a:pt x="203" y="872"/>
                      </a:lnTo>
                      <a:lnTo>
                        <a:pt x="197" y="841"/>
                      </a:lnTo>
                      <a:lnTo>
                        <a:pt x="156" y="809"/>
                      </a:lnTo>
                      <a:lnTo>
                        <a:pt x="107" y="798"/>
                      </a:lnTo>
                      <a:lnTo>
                        <a:pt x="111" y="771"/>
                      </a:lnTo>
                      <a:lnTo>
                        <a:pt x="89" y="734"/>
                      </a:lnTo>
                      <a:lnTo>
                        <a:pt x="73" y="723"/>
                      </a:lnTo>
                      <a:lnTo>
                        <a:pt x="52" y="705"/>
                      </a:lnTo>
                      <a:lnTo>
                        <a:pt x="49" y="669"/>
                      </a:lnTo>
                      <a:lnTo>
                        <a:pt x="25" y="664"/>
                      </a:lnTo>
                      <a:lnTo>
                        <a:pt x="0" y="617"/>
                      </a:lnTo>
                      <a:lnTo>
                        <a:pt x="47" y="614"/>
                      </a:lnTo>
                      <a:lnTo>
                        <a:pt x="59" y="511"/>
                      </a:lnTo>
                      <a:lnTo>
                        <a:pt x="97" y="509"/>
                      </a:lnTo>
                      <a:lnTo>
                        <a:pt x="104" y="404"/>
                      </a:lnTo>
                      <a:lnTo>
                        <a:pt x="162" y="395"/>
                      </a:lnTo>
                      <a:lnTo>
                        <a:pt x="156" y="269"/>
                      </a:lnTo>
                      <a:lnTo>
                        <a:pt x="124" y="262"/>
                      </a:lnTo>
                      <a:lnTo>
                        <a:pt x="126" y="227"/>
                      </a:lnTo>
                      <a:lnTo>
                        <a:pt x="167" y="228"/>
                      </a:lnTo>
                      <a:lnTo>
                        <a:pt x="163" y="190"/>
                      </a:lnTo>
                      <a:lnTo>
                        <a:pt x="146" y="145"/>
                      </a:lnTo>
                      <a:lnTo>
                        <a:pt x="142" y="86"/>
                      </a:lnTo>
                      <a:lnTo>
                        <a:pt x="173" y="0"/>
                      </a:lnTo>
                      <a:lnTo>
                        <a:pt x="191" y="37"/>
                      </a:lnTo>
                      <a:lnTo>
                        <a:pt x="215" y="79"/>
                      </a:lnTo>
                      <a:lnTo>
                        <a:pt x="237" y="106"/>
                      </a:lnTo>
                      <a:lnTo>
                        <a:pt x="265" y="163"/>
                      </a:lnTo>
                      <a:lnTo>
                        <a:pt x="283" y="200"/>
                      </a:lnTo>
                      <a:lnTo>
                        <a:pt x="286" y="242"/>
                      </a:lnTo>
                      <a:lnTo>
                        <a:pt x="344" y="258"/>
                      </a:lnTo>
                      <a:lnTo>
                        <a:pt x="367" y="316"/>
                      </a:lnTo>
                      <a:lnTo>
                        <a:pt x="403" y="385"/>
                      </a:lnTo>
                      <a:lnTo>
                        <a:pt x="391" y="418"/>
                      </a:lnTo>
                      <a:lnTo>
                        <a:pt x="383" y="506"/>
                      </a:lnTo>
                      <a:lnTo>
                        <a:pt x="434" y="513"/>
                      </a:lnTo>
                      <a:lnTo>
                        <a:pt x="470" y="544"/>
                      </a:lnTo>
                      <a:lnTo>
                        <a:pt x="545" y="620"/>
                      </a:lnTo>
                      <a:lnTo>
                        <a:pt x="600" y="616"/>
                      </a:lnTo>
                      <a:lnTo>
                        <a:pt x="644" y="659"/>
                      </a:lnTo>
                      <a:lnTo>
                        <a:pt x="596" y="699"/>
                      </a:lnTo>
                      <a:lnTo>
                        <a:pt x="589" y="762"/>
                      </a:lnTo>
                      <a:lnTo>
                        <a:pt x="541" y="809"/>
                      </a:lnTo>
                      <a:lnTo>
                        <a:pt x="482" y="826"/>
                      </a:lnTo>
                      <a:lnTo>
                        <a:pt x="434" y="826"/>
                      </a:lnTo>
                      <a:lnTo>
                        <a:pt x="399" y="872"/>
                      </a:lnTo>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47" name="Freeform 173"/>
                <p:cNvSpPr>
                  <a:spLocks/>
                </p:cNvSpPr>
                <p:nvPr/>
              </p:nvSpPr>
              <p:spPr bwMode="auto">
                <a:xfrm>
                  <a:off x="3223" y="2563"/>
                  <a:ext cx="163" cy="242"/>
                </a:xfrm>
                <a:custGeom>
                  <a:avLst/>
                  <a:gdLst/>
                  <a:ahLst/>
                  <a:cxnLst>
                    <a:cxn ang="0">
                      <a:pos x="72" y="103"/>
                    </a:cxn>
                    <a:cxn ang="0">
                      <a:pos x="108" y="134"/>
                    </a:cxn>
                    <a:cxn ang="0">
                      <a:pos x="183" y="210"/>
                    </a:cxn>
                    <a:cxn ang="0">
                      <a:pos x="238" y="206"/>
                    </a:cxn>
                    <a:cxn ang="0">
                      <a:pos x="282" y="249"/>
                    </a:cxn>
                    <a:cxn ang="0">
                      <a:pos x="234" y="289"/>
                    </a:cxn>
                    <a:cxn ang="0">
                      <a:pos x="227" y="352"/>
                    </a:cxn>
                    <a:cxn ang="0">
                      <a:pos x="179" y="399"/>
                    </a:cxn>
                    <a:cxn ang="0">
                      <a:pos x="120" y="416"/>
                    </a:cxn>
                    <a:cxn ang="0">
                      <a:pos x="72" y="416"/>
                    </a:cxn>
                    <a:cxn ang="0">
                      <a:pos x="37" y="462"/>
                    </a:cxn>
                    <a:cxn ang="0">
                      <a:pos x="13" y="485"/>
                    </a:cxn>
                    <a:cxn ang="0">
                      <a:pos x="0" y="514"/>
                    </a:cxn>
                    <a:cxn ang="0">
                      <a:pos x="10" y="713"/>
                    </a:cxn>
                    <a:cxn ang="0">
                      <a:pos x="27" y="726"/>
                    </a:cxn>
                    <a:cxn ang="0">
                      <a:pos x="60" y="681"/>
                    </a:cxn>
                    <a:cxn ang="0">
                      <a:pos x="89" y="633"/>
                    </a:cxn>
                    <a:cxn ang="0">
                      <a:pos x="140" y="597"/>
                    </a:cxn>
                    <a:cxn ang="0">
                      <a:pos x="227" y="517"/>
                    </a:cxn>
                    <a:cxn ang="0">
                      <a:pos x="310" y="435"/>
                    </a:cxn>
                    <a:cxn ang="0">
                      <a:pos x="361" y="364"/>
                    </a:cxn>
                    <a:cxn ang="0">
                      <a:pos x="380" y="278"/>
                    </a:cxn>
                    <a:cxn ang="0">
                      <a:pos x="408" y="210"/>
                    </a:cxn>
                    <a:cxn ang="0">
                      <a:pos x="448" y="158"/>
                    </a:cxn>
                    <a:cxn ang="0">
                      <a:pos x="464" y="103"/>
                    </a:cxn>
                    <a:cxn ang="0">
                      <a:pos x="487" y="75"/>
                    </a:cxn>
                    <a:cxn ang="0">
                      <a:pos x="459" y="48"/>
                    </a:cxn>
                    <a:cxn ang="0">
                      <a:pos x="424" y="0"/>
                    </a:cxn>
                    <a:cxn ang="0">
                      <a:pos x="376" y="44"/>
                    </a:cxn>
                    <a:cxn ang="0">
                      <a:pos x="325" y="52"/>
                    </a:cxn>
                    <a:cxn ang="0">
                      <a:pos x="296" y="69"/>
                    </a:cxn>
                    <a:cxn ang="0">
                      <a:pos x="265" y="89"/>
                    </a:cxn>
                    <a:cxn ang="0">
                      <a:pos x="172" y="83"/>
                    </a:cxn>
                    <a:cxn ang="0">
                      <a:pos x="118" y="64"/>
                    </a:cxn>
                    <a:cxn ang="0">
                      <a:pos x="72" y="103"/>
                    </a:cxn>
                  </a:cxnLst>
                  <a:rect l="0" t="0" r="r" b="b"/>
                  <a:pathLst>
                    <a:path w="487" h="726">
                      <a:moveTo>
                        <a:pt x="72" y="103"/>
                      </a:moveTo>
                      <a:lnTo>
                        <a:pt x="108" y="134"/>
                      </a:lnTo>
                      <a:lnTo>
                        <a:pt x="183" y="210"/>
                      </a:lnTo>
                      <a:lnTo>
                        <a:pt x="238" y="206"/>
                      </a:lnTo>
                      <a:lnTo>
                        <a:pt x="282" y="249"/>
                      </a:lnTo>
                      <a:lnTo>
                        <a:pt x="234" y="289"/>
                      </a:lnTo>
                      <a:lnTo>
                        <a:pt x="227" y="352"/>
                      </a:lnTo>
                      <a:lnTo>
                        <a:pt x="179" y="399"/>
                      </a:lnTo>
                      <a:lnTo>
                        <a:pt x="120" y="416"/>
                      </a:lnTo>
                      <a:lnTo>
                        <a:pt x="72" y="416"/>
                      </a:lnTo>
                      <a:lnTo>
                        <a:pt x="37" y="462"/>
                      </a:lnTo>
                      <a:lnTo>
                        <a:pt x="13" y="485"/>
                      </a:lnTo>
                      <a:lnTo>
                        <a:pt x="0" y="514"/>
                      </a:lnTo>
                      <a:lnTo>
                        <a:pt x="10" y="713"/>
                      </a:lnTo>
                      <a:lnTo>
                        <a:pt x="27" y="726"/>
                      </a:lnTo>
                      <a:lnTo>
                        <a:pt x="60" y="681"/>
                      </a:lnTo>
                      <a:lnTo>
                        <a:pt x="89" y="633"/>
                      </a:lnTo>
                      <a:lnTo>
                        <a:pt x="140" y="597"/>
                      </a:lnTo>
                      <a:lnTo>
                        <a:pt x="227" y="517"/>
                      </a:lnTo>
                      <a:lnTo>
                        <a:pt x="310" y="435"/>
                      </a:lnTo>
                      <a:lnTo>
                        <a:pt x="361" y="364"/>
                      </a:lnTo>
                      <a:lnTo>
                        <a:pt x="380" y="278"/>
                      </a:lnTo>
                      <a:lnTo>
                        <a:pt x="408" y="210"/>
                      </a:lnTo>
                      <a:lnTo>
                        <a:pt x="448" y="158"/>
                      </a:lnTo>
                      <a:lnTo>
                        <a:pt x="464" y="103"/>
                      </a:lnTo>
                      <a:lnTo>
                        <a:pt x="487" y="75"/>
                      </a:lnTo>
                      <a:lnTo>
                        <a:pt x="459" y="48"/>
                      </a:lnTo>
                      <a:lnTo>
                        <a:pt x="424" y="0"/>
                      </a:lnTo>
                      <a:lnTo>
                        <a:pt x="376" y="44"/>
                      </a:lnTo>
                      <a:lnTo>
                        <a:pt x="325" y="52"/>
                      </a:lnTo>
                      <a:lnTo>
                        <a:pt x="296" y="69"/>
                      </a:lnTo>
                      <a:lnTo>
                        <a:pt x="265" y="89"/>
                      </a:lnTo>
                      <a:lnTo>
                        <a:pt x="172" y="83"/>
                      </a:lnTo>
                      <a:lnTo>
                        <a:pt x="118" y="64"/>
                      </a:lnTo>
                      <a:lnTo>
                        <a:pt x="72" y="103"/>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48" name="Freeform 174"/>
                <p:cNvSpPr>
                  <a:spLocks/>
                </p:cNvSpPr>
                <p:nvPr/>
              </p:nvSpPr>
              <p:spPr bwMode="auto">
                <a:xfrm>
                  <a:off x="2745" y="2183"/>
                  <a:ext cx="232" cy="277"/>
                </a:xfrm>
                <a:custGeom>
                  <a:avLst/>
                  <a:gdLst/>
                  <a:ahLst/>
                  <a:cxnLst>
                    <a:cxn ang="0">
                      <a:pos x="86" y="4"/>
                    </a:cxn>
                    <a:cxn ang="0">
                      <a:pos x="124" y="28"/>
                    </a:cxn>
                    <a:cxn ang="0">
                      <a:pos x="152" y="31"/>
                    </a:cxn>
                    <a:cxn ang="0">
                      <a:pos x="254" y="48"/>
                    </a:cxn>
                    <a:cxn ang="0">
                      <a:pos x="268" y="87"/>
                    </a:cxn>
                    <a:cxn ang="0">
                      <a:pos x="341" y="97"/>
                    </a:cxn>
                    <a:cxn ang="0">
                      <a:pos x="344" y="121"/>
                    </a:cxn>
                    <a:cxn ang="0">
                      <a:pos x="408" y="136"/>
                    </a:cxn>
                    <a:cxn ang="0">
                      <a:pos x="448" y="151"/>
                    </a:cxn>
                    <a:cxn ang="0">
                      <a:pos x="460" y="128"/>
                    </a:cxn>
                    <a:cxn ang="0">
                      <a:pos x="460" y="63"/>
                    </a:cxn>
                    <a:cxn ang="0">
                      <a:pos x="480" y="44"/>
                    </a:cxn>
                    <a:cxn ang="0">
                      <a:pos x="499" y="16"/>
                    </a:cxn>
                    <a:cxn ang="0">
                      <a:pos x="517" y="0"/>
                    </a:cxn>
                    <a:cxn ang="0">
                      <a:pos x="563" y="2"/>
                    </a:cxn>
                    <a:cxn ang="0">
                      <a:pos x="591" y="30"/>
                    </a:cxn>
                    <a:cxn ang="0">
                      <a:pos x="615" y="51"/>
                    </a:cxn>
                    <a:cxn ang="0">
                      <a:pos x="656" y="49"/>
                    </a:cxn>
                    <a:cxn ang="0">
                      <a:pos x="695" y="63"/>
                    </a:cxn>
                    <a:cxn ang="0">
                      <a:pos x="691" y="109"/>
                    </a:cxn>
                    <a:cxn ang="0">
                      <a:pos x="694" y="662"/>
                    </a:cxn>
                    <a:cxn ang="0">
                      <a:pos x="689" y="741"/>
                    </a:cxn>
                    <a:cxn ang="0">
                      <a:pos x="658" y="750"/>
                    </a:cxn>
                    <a:cxn ang="0">
                      <a:pos x="666" y="832"/>
                    </a:cxn>
                    <a:cxn ang="0">
                      <a:pos x="634" y="829"/>
                    </a:cxn>
                    <a:cxn ang="0">
                      <a:pos x="560" y="768"/>
                    </a:cxn>
                    <a:cxn ang="0">
                      <a:pos x="527" y="751"/>
                    </a:cxn>
                    <a:cxn ang="0">
                      <a:pos x="458" y="717"/>
                    </a:cxn>
                    <a:cxn ang="0">
                      <a:pos x="434" y="676"/>
                    </a:cxn>
                    <a:cxn ang="0">
                      <a:pos x="355" y="664"/>
                    </a:cxn>
                    <a:cxn ang="0">
                      <a:pos x="340" y="624"/>
                    </a:cxn>
                    <a:cxn ang="0">
                      <a:pos x="300" y="610"/>
                    </a:cxn>
                    <a:cxn ang="0">
                      <a:pos x="296" y="593"/>
                    </a:cxn>
                    <a:cxn ang="0">
                      <a:pos x="253" y="588"/>
                    </a:cxn>
                    <a:cxn ang="0">
                      <a:pos x="224" y="578"/>
                    </a:cxn>
                    <a:cxn ang="0">
                      <a:pos x="170" y="573"/>
                    </a:cxn>
                    <a:cxn ang="0">
                      <a:pos x="165" y="550"/>
                    </a:cxn>
                    <a:cxn ang="0">
                      <a:pos x="106" y="550"/>
                    </a:cxn>
                    <a:cxn ang="0">
                      <a:pos x="98" y="502"/>
                    </a:cxn>
                    <a:cxn ang="0">
                      <a:pos x="27" y="491"/>
                    </a:cxn>
                    <a:cxn ang="0">
                      <a:pos x="3" y="467"/>
                    </a:cxn>
                    <a:cxn ang="0">
                      <a:pos x="0" y="412"/>
                    </a:cxn>
                    <a:cxn ang="0">
                      <a:pos x="11" y="104"/>
                    </a:cxn>
                    <a:cxn ang="0">
                      <a:pos x="55" y="83"/>
                    </a:cxn>
                    <a:cxn ang="0">
                      <a:pos x="79" y="77"/>
                    </a:cxn>
                    <a:cxn ang="0">
                      <a:pos x="86" y="4"/>
                    </a:cxn>
                  </a:cxnLst>
                  <a:rect l="0" t="0" r="r" b="b"/>
                  <a:pathLst>
                    <a:path w="695" h="832">
                      <a:moveTo>
                        <a:pt x="86" y="4"/>
                      </a:moveTo>
                      <a:lnTo>
                        <a:pt x="124" y="28"/>
                      </a:lnTo>
                      <a:lnTo>
                        <a:pt x="152" y="31"/>
                      </a:lnTo>
                      <a:lnTo>
                        <a:pt x="254" y="48"/>
                      </a:lnTo>
                      <a:lnTo>
                        <a:pt x="268" y="87"/>
                      </a:lnTo>
                      <a:lnTo>
                        <a:pt x="341" y="97"/>
                      </a:lnTo>
                      <a:lnTo>
                        <a:pt x="344" y="121"/>
                      </a:lnTo>
                      <a:lnTo>
                        <a:pt x="408" y="136"/>
                      </a:lnTo>
                      <a:lnTo>
                        <a:pt x="448" y="151"/>
                      </a:lnTo>
                      <a:lnTo>
                        <a:pt x="460" y="128"/>
                      </a:lnTo>
                      <a:lnTo>
                        <a:pt x="460" y="63"/>
                      </a:lnTo>
                      <a:lnTo>
                        <a:pt x="480" y="44"/>
                      </a:lnTo>
                      <a:lnTo>
                        <a:pt x="499" y="16"/>
                      </a:lnTo>
                      <a:lnTo>
                        <a:pt x="517" y="0"/>
                      </a:lnTo>
                      <a:lnTo>
                        <a:pt x="563" y="2"/>
                      </a:lnTo>
                      <a:lnTo>
                        <a:pt x="591" y="30"/>
                      </a:lnTo>
                      <a:lnTo>
                        <a:pt x="615" y="51"/>
                      </a:lnTo>
                      <a:lnTo>
                        <a:pt x="656" y="49"/>
                      </a:lnTo>
                      <a:lnTo>
                        <a:pt x="695" y="63"/>
                      </a:lnTo>
                      <a:lnTo>
                        <a:pt x="691" y="109"/>
                      </a:lnTo>
                      <a:lnTo>
                        <a:pt x="694" y="662"/>
                      </a:lnTo>
                      <a:lnTo>
                        <a:pt x="689" y="741"/>
                      </a:lnTo>
                      <a:lnTo>
                        <a:pt x="658" y="750"/>
                      </a:lnTo>
                      <a:lnTo>
                        <a:pt x="666" y="832"/>
                      </a:lnTo>
                      <a:lnTo>
                        <a:pt x="634" y="829"/>
                      </a:lnTo>
                      <a:lnTo>
                        <a:pt x="560" y="768"/>
                      </a:lnTo>
                      <a:lnTo>
                        <a:pt x="527" y="751"/>
                      </a:lnTo>
                      <a:lnTo>
                        <a:pt x="458" y="717"/>
                      </a:lnTo>
                      <a:lnTo>
                        <a:pt x="434" y="676"/>
                      </a:lnTo>
                      <a:lnTo>
                        <a:pt x="355" y="664"/>
                      </a:lnTo>
                      <a:lnTo>
                        <a:pt x="340" y="624"/>
                      </a:lnTo>
                      <a:lnTo>
                        <a:pt x="300" y="610"/>
                      </a:lnTo>
                      <a:lnTo>
                        <a:pt x="296" y="593"/>
                      </a:lnTo>
                      <a:lnTo>
                        <a:pt x="253" y="588"/>
                      </a:lnTo>
                      <a:lnTo>
                        <a:pt x="224" y="578"/>
                      </a:lnTo>
                      <a:lnTo>
                        <a:pt x="170" y="573"/>
                      </a:lnTo>
                      <a:lnTo>
                        <a:pt x="165" y="550"/>
                      </a:lnTo>
                      <a:lnTo>
                        <a:pt x="106" y="550"/>
                      </a:lnTo>
                      <a:lnTo>
                        <a:pt x="98" y="502"/>
                      </a:lnTo>
                      <a:lnTo>
                        <a:pt x="27" y="491"/>
                      </a:lnTo>
                      <a:lnTo>
                        <a:pt x="3" y="467"/>
                      </a:lnTo>
                      <a:lnTo>
                        <a:pt x="0" y="412"/>
                      </a:lnTo>
                      <a:lnTo>
                        <a:pt x="11" y="104"/>
                      </a:lnTo>
                      <a:lnTo>
                        <a:pt x="55" y="83"/>
                      </a:lnTo>
                      <a:lnTo>
                        <a:pt x="79" y="77"/>
                      </a:lnTo>
                      <a:lnTo>
                        <a:pt x="86" y="4"/>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49" name="Freeform 175"/>
                <p:cNvSpPr>
                  <a:spLocks/>
                </p:cNvSpPr>
                <p:nvPr/>
              </p:nvSpPr>
              <p:spPr bwMode="auto">
                <a:xfrm>
                  <a:off x="2745" y="2183"/>
                  <a:ext cx="232" cy="277"/>
                </a:xfrm>
                <a:custGeom>
                  <a:avLst/>
                  <a:gdLst/>
                  <a:ahLst/>
                  <a:cxnLst>
                    <a:cxn ang="0">
                      <a:pos x="86" y="4"/>
                    </a:cxn>
                    <a:cxn ang="0">
                      <a:pos x="124" y="28"/>
                    </a:cxn>
                    <a:cxn ang="0">
                      <a:pos x="152" y="31"/>
                    </a:cxn>
                    <a:cxn ang="0">
                      <a:pos x="254" y="48"/>
                    </a:cxn>
                    <a:cxn ang="0">
                      <a:pos x="268" y="87"/>
                    </a:cxn>
                    <a:cxn ang="0">
                      <a:pos x="341" y="97"/>
                    </a:cxn>
                    <a:cxn ang="0">
                      <a:pos x="344" y="121"/>
                    </a:cxn>
                    <a:cxn ang="0">
                      <a:pos x="408" y="136"/>
                    </a:cxn>
                    <a:cxn ang="0">
                      <a:pos x="448" y="151"/>
                    </a:cxn>
                    <a:cxn ang="0">
                      <a:pos x="460" y="128"/>
                    </a:cxn>
                    <a:cxn ang="0">
                      <a:pos x="460" y="63"/>
                    </a:cxn>
                    <a:cxn ang="0">
                      <a:pos x="480" y="44"/>
                    </a:cxn>
                    <a:cxn ang="0">
                      <a:pos x="499" y="16"/>
                    </a:cxn>
                    <a:cxn ang="0">
                      <a:pos x="517" y="0"/>
                    </a:cxn>
                    <a:cxn ang="0">
                      <a:pos x="563" y="2"/>
                    </a:cxn>
                    <a:cxn ang="0">
                      <a:pos x="591" y="30"/>
                    </a:cxn>
                    <a:cxn ang="0">
                      <a:pos x="615" y="51"/>
                    </a:cxn>
                    <a:cxn ang="0">
                      <a:pos x="656" y="49"/>
                    </a:cxn>
                    <a:cxn ang="0">
                      <a:pos x="695" y="63"/>
                    </a:cxn>
                    <a:cxn ang="0">
                      <a:pos x="691" y="109"/>
                    </a:cxn>
                    <a:cxn ang="0">
                      <a:pos x="694" y="662"/>
                    </a:cxn>
                    <a:cxn ang="0">
                      <a:pos x="689" y="741"/>
                    </a:cxn>
                    <a:cxn ang="0">
                      <a:pos x="658" y="750"/>
                    </a:cxn>
                    <a:cxn ang="0">
                      <a:pos x="666" y="832"/>
                    </a:cxn>
                    <a:cxn ang="0">
                      <a:pos x="634" y="829"/>
                    </a:cxn>
                    <a:cxn ang="0">
                      <a:pos x="560" y="768"/>
                    </a:cxn>
                    <a:cxn ang="0">
                      <a:pos x="527" y="751"/>
                    </a:cxn>
                    <a:cxn ang="0">
                      <a:pos x="458" y="717"/>
                    </a:cxn>
                    <a:cxn ang="0">
                      <a:pos x="434" y="676"/>
                    </a:cxn>
                    <a:cxn ang="0">
                      <a:pos x="355" y="664"/>
                    </a:cxn>
                    <a:cxn ang="0">
                      <a:pos x="340" y="624"/>
                    </a:cxn>
                    <a:cxn ang="0">
                      <a:pos x="300" y="610"/>
                    </a:cxn>
                    <a:cxn ang="0">
                      <a:pos x="296" y="593"/>
                    </a:cxn>
                    <a:cxn ang="0">
                      <a:pos x="253" y="588"/>
                    </a:cxn>
                    <a:cxn ang="0">
                      <a:pos x="224" y="578"/>
                    </a:cxn>
                    <a:cxn ang="0">
                      <a:pos x="170" y="573"/>
                    </a:cxn>
                    <a:cxn ang="0">
                      <a:pos x="165" y="550"/>
                    </a:cxn>
                    <a:cxn ang="0">
                      <a:pos x="106" y="550"/>
                    </a:cxn>
                    <a:cxn ang="0">
                      <a:pos x="98" y="502"/>
                    </a:cxn>
                    <a:cxn ang="0">
                      <a:pos x="27" y="491"/>
                    </a:cxn>
                    <a:cxn ang="0">
                      <a:pos x="3" y="467"/>
                    </a:cxn>
                    <a:cxn ang="0">
                      <a:pos x="0" y="412"/>
                    </a:cxn>
                    <a:cxn ang="0">
                      <a:pos x="11" y="104"/>
                    </a:cxn>
                    <a:cxn ang="0">
                      <a:pos x="55" y="83"/>
                    </a:cxn>
                    <a:cxn ang="0">
                      <a:pos x="79" y="77"/>
                    </a:cxn>
                    <a:cxn ang="0">
                      <a:pos x="86" y="4"/>
                    </a:cxn>
                  </a:cxnLst>
                  <a:rect l="0" t="0" r="r" b="b"/>
                  <a:pathLst>
                    <a:path w="695" h="832">
                      <a:moveTo>
                        <a:pt x="86" y="4"/>
                      </a:moveTo>
                      <a:lnTo>
                        <a:pt x="124" y="28"/>
                      </a:lnTo>
                      <a:lnTo>
                        <a:pt x="152" y="31"/>
                      </a:lnTo>
                      <a:lnTo>
                        <a:pt x="254" y="48"/>
                      </a:lnTo>
                      <a:lnTo>
                        <a:pt x="268" y="87"/>
                      </a:lnTo>
                      <a:lnTo>
                        <a:pt x="341" y="97"/>
                      </a:lnTo>
                      <a:lnTo>
                        <a:pt x="344" y="121"/>
                      </a:lnTo>
                      <a:lnTo>
                        <a:pt x="408" y="136"/>
                      </a:lnTo>
                      <a:lnTo>
                        <a:pt x="448" y="151"/>
                      </a:lnTo>
                      <a:lnTo>
                        <a:pt x="460" y="128"/>
                      </a:lnTo>
                      <a:lnTo>
                        <a:pt x="460" y="63"/>
                      </a:lnTo>
                      <a:lnTo>
                        <a:pt x="480" y="44"/>
                      </a:lnTo>
                      <a:lnTo>
                        <a:pt x="499" y="16"/>
                      </a:lnTo>
                      <a:lnTo>
                        <a:pt x="517" y="0"/>
                      </a:lnTo>
                      <a:lnTo>
                        <a:pt x="563" y="2"/>
                      </a:lnTo>
                      <a:lnTo>
                        <a:pt x="591" y="30"/>
                      </a:lnTo>
                      <a:lnTo>
                        <a:pt x="615" y="51"/>
                      </a:lnTo>
                      <a:lnTo>
                        <a:pt x="656" y="49"/>
                      </a:lnTo>
                      <a:lnTo>
                        <a:pt x="695" y="63"/>
                      </a:lnTo>
                      <a:lnTo>
                        <a:pt x="691" y="109"/>
                      </a:lnTo>
                      <a:lnTo>
                        <a:pt x="694" y="662"/>
                      </a:lnTo>
                      <a:lnTo>
                        <a:pt x="689" y="741"/>
                      </a:lnTo>
                      <a:lnTo>
                        <a:pt x="658" y="750"/>
                      </a:lnTo>
                      <a:lnTo>
                        <a:pt x="666" y="832"/>
                      </a:lnTo>
                      <a:lnTo>
                        <a:pt x="634" y="829"/>
                      </a:lnTo>
                      <a:lnTo>
                        <a:pt x="560" y="768"/>
                      </a:lnTo>
                      <a:lnTo>
                        <a:pt x="527" y="751"/>
                      </a:lnTo>
                      <a:lnTo>
                        <a:pt x="458" y="717"/>
                      </a:lnTo>
                      <a:lnTo>
                        <a:pt x="434" y="676"/>
                      </a:lnTo>
                      <a:lnTo>
                        <a:pt x="355" y="664"/>
                      </a:lnTo>
                      <a:lnTo>
                        <a:pt x="340" y="624"/>
                      </a:lnTo>
                      <a:lnTo>
                        <a:pt x="300" y="610"/>
                      </a:lnTo>
                      <a:lnTo>
                        <a:pt x="296" y="593"/>
                      </a:lnTo>
                      <a:lnTo>
                        <a:pt x="253" y="588"/>
                      </a:lnTo>
                      <a:lnTo>
                        <a:pt x="224" y="578"/>
                      </a:lnTo>
                      <a:lnTo>
                        <a:pt x="170" y="573"/>
                      </a:lnTo>
                      <a:lnTo>
                        <a:pt x="165" y="550"/>
                      </a:lnTo>
                      <a:lnTo>
                        <a:pt x="106" y="550"/>
                      </a:lnTo>
                      <a:lnTo>
                        <a:pt x="98" y="502"/>
                      </a:lnTo>
                      <a:lnTo>
                        <a:pt x="27" y="491"/>
                      </a:lnTo>
                      <a:lnTo>
                        <a:pt x="3" y="467"/>
                      </a:lnTo>
                      <a:lnTo>
                        <a:pt x="0" y="412"/>
                      </a:lnTo>
                      <a:lnTo>
                        <a:pt x="11" y="104"/>
                      </a:lnTo>
                      <a:lnTo>
                        <a:pt x="55" y="83"/>
                      </a:lnTo>
                      <a:lnTo>
                        <a:pt x="79" y="77"/>
                      </a:lnTo>
                      <a:lnTo>
                        <a:pt x="86" y="4"/>
                      </a:lnTo>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50" name="Freeform 176"/>
                <p:cNvSpPr>
                  <a:spLocks/>
                </p:cNvSpPr>
                <p:nvPr/>
              </p:nvSpPr>
              <p:spPr bwMode="auto">
                <a:xfrm>
                  <a:off x="2930" y="2377"/>
                  <a:ext cx="230" cy="337"/>
                </a:xfrm>
                <a:custGeom>
                  <a:avLst/>
                  <a:gdLst/>
                  <a:ahLst/>
                  <a:cxnLst>
                    <a:cxn ang="0">
                      <a:pos x="106" y="384"/>
                    </a:cxn>
                    <a:cxn ang="0">
                      <a:pos x="50" y="444"/>
                    </a:cxn>
                    <a:cxn ang="0">
                      <a:pos x="5" y="494"/>
                    </a:cxn>
                    <a:cxn ang="0">
                      <a:pos x="33" y="537"/>
                    </a:cxn>
                    <a:cxn ang="0">
                      <a:pos x="61" y="583"/>
                    </a:cxn>
                    <a:cxn ang="0">
                      <a:pos x="54" y="621"/>
                    </a:cxn>
                    <a:cxn ang="0">
                      <a:pos x="97" y="699"/>
                    </a:cxn>
                    <a:cxn ang="0">
                      <a:pos x="113" y="749"/>
                    </a:cxn>
                    <a:cxn ang="0">
                      <a:pos x="148" y="769"/>
                    </a:cxn>
                    <a:cxn ang="0">
                      <a:pos x="202" y="820"/>
                    </a:cxn>
                    <a:cxn ang="0">
                      <a:pos x="236" y="881"/>
                    </a:cxn>
                    <a:cxn ang="0">
                      <a:pos x="254" y="912"/>
                    </a:cxn>
                    <a:cxn ang="0">
                      <a:pos x="267" y="960"/>
                    </a:cxn>
                    <a:cxn ang="0">
                      <a:pos x="388" y="992"/>
                    </a:cxn>
                    <a:cxn ang="0">
                      <a:pos x="419" y="1008"/>
                    </a:cxn>
                    <a:cxn ang="0">
                      <a:pos x="512" y="1010"/>
                    </a:cxn>
                    <a:cxn ang="0">
                      <a:pos x="625" y="945"/>
                    </a:cxn>
                    <a:cxn ang="0">
                      <a:pos x="607" y="881"/>
                    </a:cxn>
                    <a:cxn ang="0">
                      <a:pos x="570" y="852"/>
                    </a:cxn>
                    <a:cxn ang="0">
                      <a:pos x="543" y="811"/>
                    </a:cxn>
                    <a:cxn ang="0">
                      <a:pos x="565" y="761"/>
                    </a:cxn>
                    <a:cxn ang="0">
                      <a:pos x="615" y="656"/>
                    </a:cxn>
                    <a:cxn ang="0">
                      <a:pos x="680" y="542"/>
                    </a:cxn>
                    <a:cxn ang="0">
                      <a:pos x="642" y="409"/>
                    </a:cxn>
                    <a:cxn ang="0">
                      <a:pos x="685" y="375"/>
                    </a:cxn>
                    <a:cxn ang="0">
                      <a:pos x="664" y="292"/>
                    </a:cxn>
                    <a:cxn ang="0">
                      <a:pos x="691" y="147"/>
                    </a:cxn>
                    <a:cxn ang="0">
                      <a:pos x="664" y="47"/>
                    </a:cxn>
                    <a:cxn ang="0">
                      <a:pos x="526" y="64"/>
                    </a:cxn>
                    <a:cxn ang="0">
                      <a:pos x="202" y="40"/>
                    </a:cxn>
                    <a:cxn ang="0">
                      <a:pos x="139" y="79"/>
                    </a:cxn>
                    <a:cxn ang="0">
                      <a:pos x="103" y="167"/>
                    </a:cxn>
                  </a:cxnLst>
                  <a:rect l="0" t="0" r="r" b="b"/>
                  <a:pathLst>
                    <a:path w="691" h="1010">
                      <a:moveTo>
                        <a:pt x="111" y="249"/>
                      </a:moveTo>
                      <a:lnTo>
                        <a:pt x="106" y="384"/>
                      </a:lnTo>
                      <a:lnTo>
                        <a:pt x="77" y="394"/>
                      </a:lnTo>
                      <a:lnTo>
                        <a:pt x="50" y="444"/>
                      </a:lnTo>
                      <a:lnTo>
                        <a:pt x="37" y="492"/>
                      </a:lnTo>
                      <a:lnTo>
                        <a:pt x="5" y="494"/>
                      </a:lnTo>
                      <a:lnTo>
                        <a:pt x="0" y="523"/>
                      </a:lnTo>
                      <a:lnTo>
                        <a:pt x="33" y="537"/>
                      </a:lnTo>
                      <a:lnTo>
                        <a:pt x="41" y="573"/>
                      </a:lnTo>
                      <a:lnTo>
                        <a:pt x="61" y="583"/>
                      </a:lnTo>
                      <a:lnTo>
                        <a:pt x="64" y="605"/>
                      </a:lnTo>
                      <a:lnTo>
                        <a:pt x="54" y="621"/>
                      </a:lnTo>
                      <a:lnTo>
                        <a:pt x="75" y="654"/>
                      </a:lnTo>
                      <a:lnTo>
                        <a:pt x="97" y="699"/>
                      </a:lnTo>
                      <a:lnTo>
                        <a:pt x="92" y="739"/>
                      </a:lnTo>
                      <a:lnTo>
                        <a:pt x="113" y="749"/>
                      </a:lnTo>
                      <a:lnTo>
                        <a:pt x="116" y="774"/>
                      </a:lnTo>
                      <a:lnTo>
                        <a:pt x="148" y="769"/>
                      </a:lnTo>
                      <a:lnTo>
                        <a:pt x="160" y="812"/>
                      </a:lnTo>
                      <a:lnTo>
                        <a:pt x="202" y="820"/>
                      </a:lnTo>
                      <a:lnTo>
                        <a:pt x="209" y="871"/>
                      </a:lnTo>
                      <a:lnTo>
                        <a:pt x="236" y="881"/>
                      </a:lnTo>
                      <a:lnTo>
                        <a:pt x="247" y="899"/>
                      </a:lnTo>
                      <a:lnTo>
                        <a:pt x="254" y="912"/>
                      </a:lnTo>
                      <a:lnTo>
                        <a:pt x="249" y="935"/>
                      </a:lnTo>
                      <a:lnTo>
                        <a:pt x="267" y="960"/>
                      </a:lnTo>
                      <a:lnTo>
                        <a:pt x="371" y="969"/>
                      </a:lnTo>
                      <a:lnTo>
                        <a:pt x="388" y="992"/>
                      </a:lnTo>
                      <a:lnTo>
                        <a:pt x="416" y="1000"/>
                      </a:lnTo>
                      <a:lnTo>
                        <a:pt x="419" y="1008"/>
                      </a:lnTo>
                      <a:lnTo>
                        <a:pt x="467" y="1008"/>
                      </a:lnTo>
                      <a:lnTo>
                        <a:pt x="512" y="1010"/>
                      </a:lnTo>
                      <a:lnTo>
                        <a:pt x="565" y="993"/>
                      </a:lnTo>
                      <a:lnTo>
                        <a:pt x="625" y="945"/>
                      </a:lnTo>
                      <a:lnTo>
                        <a:pt x="629" y="918"/>
                      </a:lnTo>
                      <a:lnTo>
                        <a:pt x="607" y="881"/>
                      </a:lnTo>
                      <a:lnTo>
                        <a:pt x="591" y="870"/>
                      </a:lnTo>
                      <a:lnTo>
                        <a:pt x="570" y="852"/>
                      </a:lnTo>
                      <a:lnTo>
                        <a:pt x="567" y="816"/>
                      </a:lnTo>
                      <a:lnTo>
                        <a:pt x="543" y="811"/>
                      </a:lnTo>
                      <a:lnTo>
                        <a:pt x="518" y="764"/>
                      </a:lnTo>
                      <a:lnTo>
                        <a:pt x="565" y="761"/>
                      </a:lnTo>
                      <a:lnTo>
                        <a:pt x="577" y="658"/>
                      </a:lnTo>
                      <a:lnTo>
                        <a:pt x="615" y="656"/>
                      </a:lnTo>
                      <a:lnTo>
                        <a:pt x="622" y="551"/>
                      </a:lnTo>
                      <a:lnTo>
                        <a:pt x="680" y="542"/>
                      </a:lnTo>
                      <a:lnTo>
                        <a:pt x="674" y="416"/>
                      </a:lnTo>
                      <a:lnTo>
                        <a:pt x="642" y="409"/>
                      </a:lnTo>
                      <a:lnTo>
                        <a:pt x="644" y="374"/>
                      </a:lnTo>
                      <a:lnTo>
                        <a:pt x="685" y="375"/>
                      </a:lnTo>
                      <a:lnTo>
                        <a:pt x="681" y="337"/>
                      </a:lnTo>
                      <a:lnTo>
                        <a:pt x="664" y="292"/>
                      </a:lnTo>
                      <a:lnTo>
                        <a:pt x="660" y="233"/>
                      </a:lnTo>
                      <a:lnTo>
                        <a:pt x="691" y="147"/>
                      </a:lnTo>
                      <a:lnTo>
                        <a:pt x="688" y="103"/>
                      </a:lnTo>
                      <a:lnTo>
                        <a:pt x="664" y="47"/>
                      </a:lnTo>
                      <a:lnTo>
                        <a:pt x="605" y="0"/>
                      </a:lnTo>
                      <a:lnTo>
                        <a:pt x="526" y="64"/>
                      </a:lnTo>
                      <a:lnTo>
                        <a:pt x="498" y="40"/>
                      </a:lnTo>
                      <a:lnTo>
                        <a:pt x="202" y="40"/>
                      </a:lnTo>
                      <a:lnTo>
                        <a:pt x="167" y="64"/>
                      </a:lnTo>
                      <a:lnTo>
                        <a:pt x="139" y="79"/>
                      </a:lnTo>
                      <a:lnTo>
                        <a:pt x="134" y="158"/>
                      </a:lnTo>
                      <a:lnTo>
                        <a:pt x="103" y="167"/>
                      </a:lnTo>
                      <a:lnTo>
                        <a:pt x="111" y="249"/>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51" name="Freeform 177"/>
                <p:cNvSpPr>
                  <a:spLocks/>
                </p:cNvSpPr>
                <p:nvPr/>
              </p:nvSpPr>
              <p:spPr bwMode="auto">
                <a:xfrm>
                  <a:off x="3934" y="2277"/>
                  <a:ext cx="42" cy="24"/>
                </a:xfrm>
                <a:custGeom>
                  <a:avLst/>
                  <a:gdLst/>
                  <a:ahLst/>
                  <a:cxnLst>
                    <a:cxn ang="0">
                      <a:pos x="111" y="71"/>
                    </a:cxn>
                    <a:cxn ang="0">
                      <a:pos x="58" y="67"/>
                    </a:cxn>
                    <a:cxn ang="0">
                      <a:pos x="17" y="52"/>
                    </a:cxn>
                    <a:cxn ang="0">
                      <a:pos x="0" y="0"/>
                    </a:cxn>
                    <a:cxn ang="0">
                      <a:pos x="51" y="24"/>
                    </a:cxn>
                    <a:cxn ang="0">
                      <a:pos x="126" y="23"/>
                    </a:cxn>
                    <a:cxn ang="0">
                      <a:pos x="111" y="71"/>
                    </a:cxn>
                  </a:cxnLst>
                  <a:rect l="0" t="0" r="r" b="b"/>
                  <a:pathLst>
                    <a:path w="126" h="71">
                      <a:moveTo>
                        <a:pt x="111" y="71"/>
                      </a:moveTo>
                      <a:lnTo>
                        <a:pt x="58" y="67"/>
                      </a:lnTo>
                      <a:lnTo>
                        <a:pt x="17" y="52"/>
                      </a:lnTo>
                      <a:lnTo>
                        <a:pt x="0" y="0"/>
                      </a:lnTo>
                      <a:lnTo>
                        <a:pt x="51" y="24"/>
                      </a:lnTo>
                      <a:lnTo>
                        <a:pt x="126" y="23"/>
                      </a:lnTo>
                      <a:lnTo>
                        <a:pt x="111" y="71"/>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52" name="Freeform 178"/>
                <p:cNvSpPr>
                  <a:spLocks/>
                </p:cNvSpPr>
                <p:nvPr/>
              </p:nvSpPr>
              <p:spPr bwMode="auto">
                <a:xfrm>
                  <a:off x="2733" y="2737"/>
                  <a:ext cx="97" cy="114"/>
                </a:xfrm>
                <a:custGeom>
                  <a:avLst/>
                  <a:gdLst/>
                  <a:ahLst/>
                  <a:cxnLst>
                    <a:cxn ang="0">
                      <a:pos x="215" y="0"/>
                    </a:cxn>
                    <a:cxn ang="0">
                      <a:pos x="142" y="6"/>
                    </a:cxn>
                    <a:cxn ang="0">
                      <a:pos x="117" y="28"/>
                    </a:cxn>
                    <a:cxn ang="0">
                      <a:pos x="117" y="52"/>
                    </a:cxn>
                    <a:cxn ang="0">
                      <a:pos x="105" y="85"/>
                    </a:cxn>
                    <a:cxn ang="0">
                      <a:pos x="57" y="88"/>
                    </a:cxn>
                    <a:cxn ang="0">
                      <a:pos x="46" y="75"/>
                    </a:cxn>
                    <a:cxn ang="0">
                      <a:pos x="46" y="136"/>
                    </a:cxn>
                    <a:cxn ang="0">
                      <a:pos x="8" y="152"/>
                    </a:cxn>
                    <a:cxn ang="0">
                      <a:pos x="0" y="166"/>
                    </a:cxn>
                    <a:cxn ang="0">
                      <a:pos x="22" y="176"/>
                    </a:cxn>
                    <a:cxn ang="0">
                      <a:pos x="21" y="219"/>
                    </a:cxn>
                    <a:cxn ang="0">
                      <a:pos x="77" y="273"/>
                    </a:cxn>
                    <a:cxn ang="0">
                      <a:pos x="121" y="324"/>
                    </a:cxn>
                    <a:cxn ang="0">
                      <a:pos x="139" y="343"/>
                    </a:cxn>
                    <a:cxn ang="0">
                      <a:pos x="155" y="321"/>
                    </a:cxn>
                    <a:cxn ang="0">
                      <a:pos x="170" y="283"/>
                    </a:cxn>
                    <a:cxn ang="0">
                      <a:pos x="149" y="267"/>
                    </a:cxn>
                    <a:cxn ang="0">
                      <a:pos x="145" y="242"/>
                    </a:cxn>
                    <a:cxn ang="0">
                      <a:pos x="176" y="228"/>
                    </a:cxn>
                    <a:cxn ang="0">
                      <a:pos x="200" y="221"/>
                    </a:cxn>
                    <a:cxn ang="0">
                      <a:pos x="224" y="253"/>
                    </a:cxn>
                    <a:cxn ang="0">
                      <a:pos x="262" y="238"/>
                    </a:cxn>
                    <a:cxn ang="0">
                      <a:pos x="290" y="194"/>
                    </a:cxn>
                    <a:cxn ang="0">
                      <a:pos x="283" y="150"/>
                    </a:cxn>
                    <a:cxn ang="0">
                      <a:pos x="259" y="129"/>
                    </a:cxn>
                    <a:cxn ang="0">
                      <a:pos x="245" y="97"/>
                    </a:cxn>
                    <a:cxn ang="0">
                      <a:pos x="257" y="73"/>
                    </a:cxn>
                    <a:cxn ang="0">
                      <a:pos x="248" y="43"/>
                    </a:cxn>
                    <a:cxn ang="0">
                      <a:pos x="215" y="42"/>
                    </a:cxn>
                    <a:cxn ang="0">
                      <a:pos x="215" y="0"/>
                    </a:cxn>
                  </a:cxnLst>
                  <a:rect l="0" t="0" r="r" b="b"/>
                  <a:pathLst>
                    <a:path w="290" h="343">
                      <a:moveTo>
                        <a:pt x="215" y="0"/>
                      </a:moveTo>
                      <a:lnTo>
                        <a:pt x="142" y="6"/>
                      </a:lnTo>
                      <a:lnTo>
                        <a:pt x="117" y="28"/>
                      </a:lnTo>
                      <a:lnTo>
                        <a:pt x="117" y="52"/>
                      </a:lnTo>
                      <a:lnTo>
                        <a:pt x="105" y="85"/>
                      </a:lnTo>
                      <a:lnTo>
                        <a:pt x="57" y="88"/>
                      </a:lnTo>
                      <a:lnTo>
                        <a:pt x="46" y="75"/>
                      </a:lnTo>
                      <a:lnTo>
                        <a:pt x="46" y="136"/>
                      </a:lnTo>
                      <a:lnTo>
                        <a:pt x="8" y="152"/>
                      </a:lnTo>
                      <a:lnTo>
                        <a:pt x="0" y="166"/>
                      </a:lnTo>
                      <a:lnTo>
                        <a:pt x="22" y="176"/>
                      </a:lnTo>
                      <a:lnTo>
                        <a:pt x="21" y="219"/>
                      </a:lnTo>
                      <a:lnTo>
                        <a:pt x="77" y="273"/>
                      </a:lnTo>
                      <a:lnTo>
                        <a:pt x="121" y="324"/>
                      </a:lnTo>
                      <a:lnTo>
                        <a:pt x="139" y="343"/>
                      </a:lnTo>
                      <a:lnTo>
                        <a:pt x="155" y="321"/>
                      </a:lnTo>
                      <a:lnTo>
                        <a:pt x="170" y="283"/>
                      </a:lnTo>
                      <a:lnTo>
                        <a:pt x="149" y="267"/>
                      </a:lnTo>
                      <a:lnTo>
                        <a:pt x="145" y="242"/>
                      </a:lnTo>
                      <a:lnTo>
                        <a:pt x="176" y="228"/>
                      </a:lnTo>
                      <a:lnTo>
                        <a:pt x="200" y="221"/>
                      </a:lnTo>
                      <a:lnTo>
                        <a:pt x="224" y="253"/>
                      </a:lnTo>
                      <a:lnTo>
                        <a:pt x="262" y="238"/>
                      </a:lnTo>
                      <a:lnTo>
                        <a:pt x="290" y="194"/>
                      </a:lnTo>
                      <a:lnTo>
                        <a:pt x="283" y="150"/>
                      </a:lnTo>
                      <a:lnTo>
                        <a:pt x="259" y="129"/>
                      </a:lnTo>
                      <a:lnTo>
                        <a:pt x="245" y="97"/>
                      </a:lnTo>
                      <a:lnTo>
                        <a:pt x="257" y="73"/>
                      </a:lnTo>
                      <a:lnTo>
                        <a:pt x="248" y="43"/>
                      </a:lnTo>
                      <a:lnTo>
                        <a:pt x="215" y="42"/>
                      </a:lnTo>
                      <a:lnTo>
                        <a:pt x="215" y="0"/>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53" name="Freeform 179"/>
                <p:cNvSpPr>
                  <a:spLocks/>
                </p:cNvSpPr>
                <p:nvPr/>
              </p:nvSpPr>
              <p:spPr bwMode="auto">
                <a:xfrm>
                  <a:off x="3120" y="2155"/>
                  <a:ext cx="22" cy="34"/>
                </a:xfrm>
                <a:custGeom>
                  <a:avLst/>
                  <a:gdLst/>
                  <a:ahLst/>
                  <a:cxnLst>
                    <a:cxn ang="0">
                      <a:pos x="0" y="103"/>
                    </a:cxn>
                    <a:cxn ang="0">
                      <a:pos x="42" y="79"/>
                    </a:cxn>
                    <a:cxn ang="0">
                      <a:pos x="66" y="27"/>
                    </a:cxn>
                    <a:cxn ang="0">
                      <a:pos x="27" y="0"/>
                    </a:cxn>
                    <a:cxn ang="0">
                      <a:pos x="0" y="103"/>
                    </a:cxn>
                  </a:cxnLst>
                  <a:rect l="0" t="0" r="r" b="b"/>
                  <a:pathLst>
                    <a:path w="66" h="103">
                      <a:moveTo>
                        <a:pt x="0" y="103"/>
                      </a:moveTo>
                      <a:lnTo>
                        <a:pt x="42" y="79"/>
                      </a:lnTo>
                      <a:lnTo>
                        <a:pt x="66" y="27"/>
                      </a:lnTo>
                      <a:lnTo>
                        <a:pt x="27" y="0"/>
                      </a:lnTo>
                      <a:lnTo>
                        <a:pt x="0" y="103"/>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54" name="Freeform 180"/>
                <p:cNvSpPr>
                  <a:spLocks/>
                </p:cNvSpPr>
                <p:nvPr/>
              </p:nvSpPr>
              <p:spPr bwMode="auto">
                <a:xfrm>
                  <a:off x="1355" y="2616"/>
                  <a:ext cx="90" cy="52"/>
                </a:xfrm>
                <a:custGeom>
                  <a:avLst/>
                  <a:gdLst/>
                  <a:ahLst/>
                  <a:cxnLst>
                    <a:cxn ang="0">
                      <a:pos x="39" y="15"/>
                    </a:cxn>
                    <a:cxn ang="0">
                      <a:pos x="0" y="35"/>
                    </a:cxn>
                    <a:cxn ang="0">
                      <a:pos x="4" y="87"/>
                    </a:cxn>
                    <a:cxn ang="0">
                      <a:pos x="95" y="98"/>
                    </a:cxn>
                    <a:cxn ang="0">
                      <a:pos x="130" y="130"/>
                    </a:cxn>
                    <a:cxn ang="0">
                      <a:pos x="170" y="111"/>
                    </a:cxn>
                    <a:cxn ang="0">
                      <a:pos x="154" y="71"/>
                    </a:cxn>
                    <a:cxn ang="0">
                      <a:pos x="198" y="67"/>
                    </a:cxn>
                    <a:cxn ang="0">
                      <a:pos x="241" y="122"/>
                    </a:cxn>
                    <a:cxn ang="0">
                      <a:pos x="260" y="157"/>
                    </a:cxn>
                    <a:cxn ang="0">
                      <a:pos x="269" y="56"/>
                    </a:cxn>
                    <a:cxn ang="0">
                      <a:pos x="214" y="15"/>
                    </a:cxn>
                    <a:cxn ang="0">
                      <a:pos x="162" y="0"/>
                    </a:cxn>
                    <a:cxn ang="0">
                      <a:pos x="126" y="35"/>
                    </a:cxn>
                    <a:cxn ang="0">
                      <a:pos x="39" y="15"/>
                    </a:cxn>
                  </a:cxnLst>
                  <a:rect l="0" t="0" r="r" b="b"/>
                  <a:pathLst>
                    <a:path w="269" h="157">
                      <a:moveTo>
                        <a:pt x="39" y="15"/>
                      </a:moveTo>
                      <a:lnTo>
                        <a:pt x="0" y="35"/>
                      </a:lnTo>
                      <a:lnTo>
                        <a:pt x="4" y="87"/>
                      </a:lnTo>
                      <a:lnTo>
                        <a:pt x="95" y="98"/>
                      </a:lnTo>
                      <a:lnTo>
                        <a:pt x="130" y="130"/>
                      </a:lnTo>
                      <a:lnTo>
                        <a:pt x="170" y="111"/>
                      </a:lnTo>
                      <a:lnTo>
                        <a:pt x="154" y="71"/>
                      </a:lnTo>
                      <a:lnTo>
                        <a:pt x="198" y="67"/>
                      </a:lnTo>
                      <a:lnTo>
                        <a:pt x="241" y="122"/>
                      </a:lnTo>
                      <a:lnTo>
                        <a:pt x="260" y="157"/>
                      </a:lnTo>
                      <a:lnTo>
                        <a:pt x="269" y="56"/>
                      </a:lnTo>
                      <a:lnTo>
                        <a:pt x="214" y="15"/>
                      </a:lnTo>
                      <a:lnTo>
                        <a:pt x="162" y="0"/>
                      </a:lnTo>
                      <a:lnTo>
                        <a:pt x="126" y="35"/>
                      </a:lnTo>
                      <a:lnTo>
                        <a:pt x="39" y="15"/>
                      </a:lnTo>
                      <a:close/>
                    </a:path>
                  </a:pathLst>
                </a:custGeom>
                <a:no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55" name="Freeform 181"/>
                <p:cNvSpPr>
                  <a:spLocks/>
                </p:cNvSpPr>
                <p:nvPr/>
              </p:nvSpPr>
              <p:spPr bwMode="auto">
                <a:xfrm>
                  <a:off x="1389" y="2766"/>
                  <a:ext cx="116" cy="106"/>
                </a:xfrm>
                <a:custGeom>
                  <a:avLst/>
                  <a:gdLst/>
                  <a:ahLst/>
                  <a:cxnLst>
                    <a:cxn ang="0">
                      <a:pos x="348" y="151"/>
                    </a:cxn>
                    <a:cxn ang="0">
                      <a:pos x="309" y="99"/>
                    </a:cxn>
                    <a:cxn ang="0">
                      <a:pos x="261" y="68"/>
                    </a:cxn>
                    <a:cxn ang="0">
                      <a:pos x="226" y="36"/>
                    </a:cxn>
                    <a:cxn ang="0">
                      <a:pos x="151" y="40"/>
                    </a:cxn>
                    <a:cxn ang="0">
                      <a:pos x="84" y="0"/>
                    </a:cxn>
                    <a:cxn ang="0">
                      <a:pos x="44" y="20"/>
                    </a:cxn>
                    <a:cxn ang="0">
                      <a:pos x="37" y="75"/>
                    </a:cxn>
                    <a:cxn ang="0">
                      <a:pos x="16" y="103"/>
                    </a:cxn>
                    <a:cxn ang="0">
                      <a:pos x="0" y="139"/>
                    </a:cxn>
                    <a:cxn ang="0">
                      <a:pos x="16" y="174"/>
                    </a:cxn>
                    <a:cxn ang="0">
                      <a:pos x="44" y="202"/>
                    </a:cxn>
                    <a:cxn ang="0">
                      <a:pos x="52" y="237"/>
                    </a:cxn>
                    <a:cxn ang="0">
                      <a:pos x="52" y="285"/>
                    </a:cxn>
                    <a:cxn ang="0">
                      <a:pos x="83" y="320"/>
                    </a:cxn>
                    <a:cxn ang="0">
                      <a:pos x="131" y="285"/>
                    </a:cxn>
                    <a:cxn ang="0">
                      <a:pos x="193" y="241"/>
                    </a:cxn>
                    <a:cxn ang="0">
                      <a:pos x="324" y="182"/>
                    </a:cxn>
                    <a:cxn ang="0">
                      <a:pos x="348" y="151"/>
                    </a:cxn>
                  </a:cxnLst>
                  <a:rect l="0" t="0" r="r" b="b"/>
                  <a:pathLst>
                    <a:path w="348" h="320">
                      <a:moveTo>
                        <a:pt x="348" y="151"/>
                      </a:moveTo>
                      <a:lnTo>
                        <a:pt x="309" y="99"/>
                      </a:lnTo>
                      <a:lnTo>
                        <a:pt x="261" y="68"/>
                      </a:lnTo>
                      <a:lnTo>
                        <a:pt x="226" y="36"/>
                      </a:lnTo>
                      <a:lnTo>
                        <a:pt x="151" y="40"/>
                      </a:lnTo>
                      <a:lnTo>
                        <a:pt x="84" y="0"/>
                      </a:lnTo>
                      <a:lnTo>
                        <a:pt x="44" y="20"/>
                      </a:lnTo>
                      <a:lnTo>
                        <a:pt x="37" y="75"/>
                      </a:lnTo>
                      <a:lnTo>
                        <a:pt x="16" y="103"/>
                      </a:lnTo>
                      <a:lnTo>
                        <a:pt x="0" y="139"/>
                      </a:lnTo>
                      <a:lnTo>
                        <a:pt x="16" y="174"/>
                      </a:lnTo>
                      <a:lnTo>
                        <a:pt x="44" y="202"/>
                      </a:lnTo>
                      <a:lnTo>
                        <a:pt x="52" y="237"/>
                      </a:lnTo>
                      <a:lnTo>
                        <a:pt x="52" y="285"/>
                      </a:lnTo>
                      <a:lnTo>
                        <a:pt x="83" y="320"/>
                      </a:lnTo>
                      <a:lnTo>
                        <a:pt x="131" y="285"/>
                      </a:lnTo>
                      <a:lnTo>
                        <a:pt x="193" y="241"/>
                      </a:lnTo>
                      <a:lnTo>
                        <a:pt x="324" y="182"/>
                      </a:lnTo>
                      <a:lnTo>
                        <a:pt x="348" y="151"/>
                      </a:lnTo>
                      <a:close/>
                    </a:path>
                  </a:pathLst>
                </a:custGeom>
                <a:solidFill>
                  <a:srgbClr val="00B05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56" name="Freeform 182"/>
                <p:cNvSpPr>
                  <a:spLocks/>
                </p:cNvSpPr>
                <p:nvPr/>
              </p:nvSpPr>
              <p:spPr bwMode="auto">
                <a:xfrm>
                  <a:off x="1690" y="2635"/>
                  <a:ext cx="66" cy="131"/>
                </a:xfrm>
                <a:custGeom>
                  <a:avLst/>
                  <a:gdLst/>
                  <a:ahLst/>
                  <a:cxnLst>
                    <a:cxn ang="0">
                      <a:pos x="54" y="0"/>
                    </a:cxn>
                    <a:cxn ang="0">
                      <a:pos x="55" y="46"/>
                    </a:cxn>
                    <a:cxn ang="0">
                      <a:pos x="37" y="66"/>
                    </a:cxn>
                    <a:cxn ang="0">
                      <a:pos x="27" y="90"/>
                    </a:cxn>
                    <a:cxn ang="0">
                      <a:pos x="2" y="115"/>
                    </a:cxn>
                    <a:cxn ang="0">
                      <a:pos x="0" y="160"/>
                    </a:cxn>
                    <a:cxn ang="0">
                      <a:pos x="20" y="187"/>
                    </a:cxn>
                    <a:cxn ang="0">
                      <a:pos x="21" y="219"/>
                    </a:cxn>
                    <a:cxn ang="0">
                      <a:pos x="59" y="233"/>
                    </a:cxn>
                    <a:cxn ang="0">
                      <a:pos x="67" y="284"/>
                    </a:cxn>
                    <a:cxn ang="0">
                      <a:pos x="55" y="321"/>
                    </a:cxn>
                    <a:cxn ang="0">
                      <a:pos x="76" y="366"/>
                    </a:cxn>
                    <a:cxn ang="0">
                      <a:pos x="99" y="391"/>
                    </a:cxn>
                    <a:cxn ang="0">
                      <a:pos x="130" y="390"/>
                    </a:cxn>
                    <a:cxn ang="0">
                      <a:pos x="141" y="370"/>
                    </a:cxn>
                    <a:cxn ang="0">
                      <a:pos x="179" y="367"/>
                    </a:cxn>
                    <a:cxn ang="0">
                      <a:pos x="189" y="344"/>
                    </a:cxn>
                    <a:cxn ang="0">
                      <a:pos x="185" y="298"/>
                    </a:cxn>
                    <a:cxn ang="0">
                      <a:pos x="160" y="283"/>
                    </a:cxn>
                    <a:cxn ang="0">
                      <a:pos x="141" y="263"/>
                    </a:cxn>
                    <a:cxn ang="0">
                      <a:pos x="140" y="221"/>
                    </a:cxn>
                    <a:cxn ang="0">
                      <a:pos x="162" y="208"/>
                    </a:cxn>
                    <a:cxn ang="0">
                      <a:pos x="195" y="210"/>
                    </a:cxn>
                    <a:cxn ang="0">
                      <a:pos x="199" y="162"/>
                    </a:cxn>
                    <a:cxn ang="0">
                      <a:pos x="193" y="112"/>
                    </a:cxn>
                    <a:cxn ang="0">
                      <a:pos x="174" y="97"/>
                    </a:cxn>
                    <a:cxn ang="0">
                      <a:pos x="136" y="93"/>
                    </a:cxn>
                    <a:cxn ang="0">
                      <a:pos x="130" y="49"/>
                    </a:cxn>
                    <a:cxn ang="0">
                      <a:pos x="104" y="46"/>
                    </a:cxn>
                    <a:cxn ang="0">
                      <a:pos x="89" y="5"/>
                    </a:cxn>
                    <a:cxn ang="0">
                      <a:pos x="54" y="0"/>
                    </a:cxn>
                  </a:cxnLst>
                  <a:rect l="0" t="0" r="r" b="b"/>
                  <a:pathLst>
                    <a:path w="199" h="391">
                      <a:moveTo>
                        <a:pt x="54" y="0"/>
                      </a:moveTo>
                      <a:lnTo>
                        <a:pt x="55" y="46"/>
                      </a:lnTo>
                      <a:lnTo>
                        <a:pt x="37" y="66"/>
                      </a:lnTo>
                      <a:lnTo>
                        <a:pt x="27" y="90"/>
                      </a:lnTo>
                      <a:lnTo>
                        <a:pt x="2" y="115"/>
                      </a:lnTo>
                      <a:lnTo>
                        <a:pt x="0" y="160"/>
                      </a:lnTo>
                      <a:lnTo>
                        <a:pt x="20" y="187"/>
                      </a:lnTo>
                      <a:lnTo>
                        <a:pt x="21" y="219"/>
                      </a:lnTo>
                      <a:lnTo>
                        <a:pt x="59" y="233"/>
                      </a:lnTo>
                      <a:lnTo>
                        <a:pt x="67" y="284"/>
                      </a:lnTo>
                      <a:lnTo>
                        <a:pt x="55" y="321"/>
                      </a:lnTo>
                      <a:lnTo>
                        <a:pt x="76" y="366"/>
                      </a:lnTo>
                      <a:lnTo>
                        <a:pt x="99" y="391"/>
                      </a:lnTo>
                      <a:lnTo>
                        <a:pt x="130" y="390"/>
                      </a:lnTo>
                      <a:lnTo>
                        <a:pt x="141" y="370"/>
                      </a:lnTo>
                      <a:lnTo>
                        <a:pt x="179" y="367"/>
                      </a:lnTo>
                      <a:lnTo>
                        <a:pt x="189" y="344"/>
                      </a:lnTo>
                      <a:lnTo>
                        <a:pt x="185" y="298"/>
                      </a:lnTo>
                      <a:lnTo>
                        <a:pt x="160" y="283"/>
                      </a:lnTo>
                      <a:lnTo>
                        <a:pt x="141" y="263"/>
                      </a:lnTo>
                      <a:lnTo>
                        <a:pt x="140" y="221"/>
                      </a:lnTo>
                      <a:lnTo>
                        <a:pt x="162" y="208"/>
                      </a:lnTo>
                      <a:lnTo>
                        <a:pt x="195" y="210"/>
                      </a:lnTo>
                      <a:lnTo>
                        <a:pt x="199" y="162"/>
                      </a:lnTo>
                      <a:lnTo>
                        <a:pt x="193" y="112"/>
                      </a:lnTo>
                      <a:lnTo>
                        <a:pt x="174" y="97"/>
                      </a:lnTo>
                      <a:lnTo>
                        <a:pt x="136" y="93"/>
                      </a:lnTo>
                      <a:lnTo>
                        <a:pt x="130" y="49"/>
                      </a:lnTo>
                      <a:lnTo>
                        <a:pt x="104" y="46"/>
                      </a:lnTo>
                      <a:lnTo>
                        <a:pt x="89" y="5"/>
                      </a:lnTo>
                      <a:lnTo>
                        <a:pt x="54" y="0"/>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57" name="Freeform 183"/>
                <p:cNvSpPr>
                  <a:spLocks/>
                </p:cNvSpPr>
                <p:nvPr/>
              </p:nvSpPr>
              <p:spPr bwMode="auto">
                <a:xfrm>
                  <a:off x="1737" y="2674"/>
                  <a:ext cx="63" cy="84"/>
                </a:xfrm>
                <a:custGeom>
                  <a:avLst/>
                  <a:gdLst/>
                  <a:ahLst/>
                  <a:cxnLst>
                    <a:cxn ang="0">
                      <a:pos x="59" y="45"/>
                    </a:cxn>
                    <a:cxn ang="0">
                      <a:pos x="55" y="93"/>
                    </a:cxn>
                    <a:cxn ang="0">
                      <a:pos x="22" y="91"/>
                    </a:cxn>
                    <a:cxn ang="0">
                      <a:pos x="0" y="104"/>
                    </a:cxn>
                    <a:cxn ang="0">
                      <a:pos x="1" y="146"/>
                    </a:cxn>
                    <a:cxn ang="0">
                      <a:pos x="20" y="166"/>
                    </a:cxn>
                    <a:cxn ang="0">
                      <a:pos x="45" y="181"/>
                    </a:cxn>
                    <a:cxn ang="0">
                      <a:pos x="49" y="227"/>
                    </a:cxn>
                    <a:cxn ang="0">
                      <a:pos x="39" y="250"/>
                    </a:cxn>
                    <a:cxn ang="0">
                      <a:pos x="94" y="249"/>
                    </a:cxn>
                    <a:cxn ang="0">
                      <a:pos x="97" y="207"/>
                    </a:cxn>
                    <a:cxn ang="0">
                      <a:pos x="163" y="204"/>
                    </a:cxn>
                    <a:cxn ang="0">
                      <a:pos x="177" y="191"/>
                    </a:cxn>
                    <a:cxn ang="0">
                      <a:pos x="177" y="57"/>
                    </a:cxn>
                    <a:cxn ang="0">
                      <a:pos x="190" y="32"/>
                    </a:cxn>
                    <a:cxn ang="0">
                      <a:pos x="172" y="1"/>
                    </a:cxn>
                    <a:cxn ang="0">
                      <a:pos x="118" y="0"/>
                    </a:cxn>
                    <a:cxn ang="0">
                      <a:pos x="101" y="25"/>
                    </a:cxn>
                    <a:cxn ang="0">
                      <a:pos x="59" y="45"/>
                    </a:cxn>
                  </a:cxnLst>
                  <a:rect l="0" t="0" r="r" b="b"/>
                  <a:pathLst>
                    <a:path w="190" h="250">
                      <a:moveTo>
                        <a:pt x="59" y="45"/>
                      </a:moveTo>
                      <a:lnTo>
                        <a:pt x="55" y="93"/>
                      </a:lnTo>
                      <a:lnTo>
                        <a:pt x="22" y="91"/>
                      </a:lnTo>
                      <a:lnTo>
                        <a:pt x="0" y="104"/>
                      </a:lnTo>
                      <a:lnTo>
                        <a:pt x="1" y="146"/>
                      </a:lnTo>
                      <a:lnTo>
                        <a:pt x="20" y="166"/>
                      </a:lnTo>
                      <a:lnTo>
                        <a:pt x="45" y="181"/>
                      </a:lnTo>
                      <a:lnTo>
                        <a:pt x="49" y="227"/>
                      </a:lnTo>
                      <a:lnTo>
                        <a:pt x="39" y="250"/>
                      </a:lnTo>
                      <a:lnTo>
                        <a:pt x="94" y="249"/>
                      </a:lnTo>
                      <a:lnTo>
                        <a:pt x="97" y="207"/>
                      </a:lnTo>
                      <a:lnTo>
                        <a:pt x="163" y="204"/>
                      </a:lnTo>
                      <a:lnTo>
                        <a:pt x="177" y="191"/>
                      </a:lnTo>
                      <a:lnTo>
                        <a:pt x="177" y="57"/>
                      </a:lnTo>
                      <a:lnTo>
                        <a:pt x="190" y="32"/>
                      </a:lnTo>
                      <a:lnTo>
                        <a:pt x="172" y="1"/>
                      </a:lnTo>
                      <a:lnTo>
                        <a:pt x="118" y="0"/>
                      </a:lnTo>
                      <a:lnTo>
                        <a:pt x="101" y="25"/>
                      </a:lnTo>
                      <a:lnTo>
                        <a:pt x="59" y="45"/>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58" name="Freeform 184"/>
                <p:cNvSpPr>
                  <a:spLocks/>
                </p:cNvSpPr>
                <p:nvPr/>
              </p:nvSpPr>
              <p:spPr bwMode="auto">
                <a:xfrm>
                  <a:off x="4406" y="2442"/>
                  <a:ext cx="53" cy="82"/>
                </a:xfrm>
                <a:custGeom>
                  <a:avLst/>
                  <a:gdLst/>
                  <a:ahLst/>
                  <a:cxnLst>
                    <a:cxn ang="0">
                      <a:pos x="74" y="0"/>
                    </a:cxn>
                    <a:cxn ang="0">
                      <a:pos x="46" y="52"/>
                    </a:cxn>
                    <a:cxn ang="0">
                      <a:pos x="31" y="119"/>
                    </a:cxn>
                    <a:cxn ang="0">
                      <a:pos x="0" y="146"/>
                    </a:cxn>
                    <a:cxn ang="0">
                      <a:pos x="7" y="210"/>
                    </a:cxn>
                    <a:cxn ang="0">
                      <a:pos x="43" y="218"/>
                    </a:cxn>
                    <a:cxn ang="0">
                      <a:pos x="63" y="245"/>
                    </a:cxn>
                    <a:cxn ang="0">
                      <a:pos x="110" y="242"/>
                    </a:cxn>
                    <a:cxn ang="0">
                      <a:pos x="157" y="225"/>
                    </a:cxn>
                    <a:cxn ang="0">
                      <a:pos x="142" y="162"/>
                    </a:cxn>
                    <a:cxn ang="0">
                      <a:pos x="149" y="119"/>
                    </a:cxn>
                    <a:cxn ang="0">
                      <a:pos x="149" y="87"/>
                    </a:cxn>
                    <a:cxn ang="0">
                      <a:pos x="134" y="32"/>
                    </a:cxn>
                    <a:cxn ang="0">
                      <a:pos x="122" y="4"/>
                    </a:cxn>
                    <a:cxn ang="0">
                      <a:pos x="74" y="0"/>
                    </a:cxn>
                  </a:cxnLst>
                  <a:rect l="0" t="0" r="r" b="b"/>
                  <a:pathLst>
                    <a:path w="157" h="245">
                      <a:moveTo>
                        <a:pt x="74" y="0"/>
                      </a:moveTo>
                      <a:lnTo>
                        <a:pt x="46" y="52"/>
                      </a:lnTo>
                      <a:lnTo>
                        <a:pt x="31" y="119"/>
                      </a:lnTo>
                      <a:lnTo>
                        <a:pt x="0" y="146"/>
                      </a:lnTo>
                      <a:lnTo>
                        <a:pt x="7" y="210"/>
                      </a:lnTo>
                      <a:lnTo>
                        <a:pt x="43" y="218"/>
                      </a:lnTo>
                      <a:lnTo>
                        <a:pt x="63" y="245"/>
                      </a:lnTo>
                      <a:lnTo>
                        <a:pt x="110" y="242"/>
                      </a:lnTo>
                      <a:lnTo>
                        <a:pt x="157" y="225"/>
                      </a:lnTo>
                      <a:lnTo>
                        <a:pt x="142" y="162"/>
                      </a:lnTo>
                      <a:lnTo>
                        <a:pt x="149" y="119"/>
                      </a:lnTo>
                      <a:lnTo>
                        <a:pt x="149" y="87"/>
                      </a:lnTo>
                      <a:lnTo>
                        <a:pt x="134" y="32"/>
                      </a:lnTo>
                      <a:lnTo>
                        <a:pt x="122" y="4"/>
                      </a:lnTo>
                      <a:lnTo>
                        <a:pt x="74" y="0"/>
                      </a:lnTo>
                      <a:close/>
                    </a:path>
                  </a:pathLst>
                </a:custGeom>
                <a:solidFill>
                  <a:schemeClr val="accent3">
                    <a:lumMod val="75000"/>
                  </a:schemeClr>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59" name="Freeform 185"/>
                <p:cNvSpPr>
                  <a:spLocks/>
                </p:cNvSpPr>
                <p:nvPr/>
              </p:nvSpPr>
              <p:spPr bwMode="auto">
                <a:xfrm>
                  <a:off x="4419" y="2539"/>
                  <a:ext cx="30" cy="26"/>
                </a:xfrm>
                <a:custGeom>
                  <a:avLst/>
                  <a:gdLst/>
                  <a:ahLst/>
                  <a:cxnLst>
                    <a:cxn ang="0">
                      <a:pos x="51" y="18"/>
                    </a:cxn>
                    <a:cxn ang="0">
                      <a:pos x="4" y="0"/>
                    </a:cxn>
                    <a:cxn ang="0">
                      <a:pos x="0" y="39"/>
                    </a:cxn>
                    <a:cxn ang="0">
                      <a:pos x="27" y="71"/>
                    </a:cxn>
                    <a:cxn ang="0">
                      <a:pos x="55" y="79"/>
                    </a:cxn>
                    <a:cxn ang="0">
                      <a:pos x="55" y="79"/>
                    </a:cxn>
                    <a:cxn ang="0">
                      <a:pos x="61" y="78"/>
                    </a:cxn>
                    <a:cxn ang="0">
                      <a:pos x="68" y="77"/>
                    </a:cxn>
                    <a:cxn ang="0">
                      <a:pos x="74" y="74"/>
                    </a:cxn>
                    <a:cxn ang="0">
                      <a:pos x="80" y="71"/>
                    </a:cxn>
                    <a:cxn ang="0">
                      <a:pos x="85" y="66"/>
                    </a:cxn>
                    <a:cxn ang="0">
                      <a:pos x="86" y="63"/>
                    </a:cxn>
                    <a:cxn ang="0">
                      <a:pos x="88" y="59"/>
                    </a:cxn>
                    <a:cxn ang="0">
                      <a:pos x="88" y="56"/>
                    </a:cxn>
                    <a:cxn ang="0">
                      <a:pos x="86" y="51"/>
                    </a:cxn>
                    <a:cxn ang="0">
                      <a:pos x="86" y="51"/>
                    </a:cxn>
                    <a:cxn ang="0">
                      <a:pos x="83" y="43"/>
                    </a:cxn>
                    <a:cxn ang="0">
                      <a:pos x="78" y="35"/>
                    </a:cxn>
                    <a:cxn ang="0">
                      <a:pos x="73" y="30"/>
                    </a:cxn>
                    <a:cxn ang="0">
                      <a:pos x="66" y="25"/>
                    </a:cxn>
                    <a:cxn ang="0">
                      <a:pos x="55" y="19"/>
                    </a:cxn>
                    <a:cxn ang="0">
                      <a:pos x="51" y="18"/>
                    </a:cxn>
                  </a:cxnLst>
                  <a:rect l="0" t="0" r="r" b="b"/>
                  <a:pathLst>
                    <a:path w="88" h="79">
                      <a:moveTo>
                        <a:pt x="51" y="18"/>
                      </a:moveTo>
                      <a:lnTo>
                        <a:pt x="4" y="0"/>
                      </a:lnTo>
                      <a:lnTo>
                        <a:pt x="0" y="39"/>
                      </a:lnTo>
                      <a:lnTo>
                        <a:pt x="27" y="71"/>
                      </a:lnTo>
                      <a:lnTo>
                        <a:pt x="55" y="79"/>
                      </a:lnTo>
                      <a:lnTo>
                        <a:pt x="55" y="79"/>
                      </a:lnTo>
                      <a:lnTo>
                        <a:pt x="61" y="78"/>
                      </a:lnTo>
                      <a:lnTo>
                        <a:pt x="68" y="77"/>
                      </a:lnTo>
                      <a:lnTo>
                        <a:pt x="74" y="74"/>
                      </a:lnTo>
                      <a:lnTo>
                        <a:pt x="80" y="71"/>
                      </a:lnTo>
                      <a:lnTo>
                        <a:pt x="85" y="66"/>
                      </a:lnTo>
                      <a:lnTo>
                        <a:pt x="86" y="63"/>
                      </a:lnTo>
                      <a:lnTo>
                        <a:pt x="88" y="59"/>
                      </a:lnTo>
                      <a:lnTo>
                        <a:pt x="88" y="56"/>
                      </a:lnTo>
                      <a:lnTo>
                        <a:pt x="86" y="51"/>
                      </a:lnTo>
                      <a:lnTo>
                        <a:pt x="86" y="51"/>
                      </a:lnTo>
                      <a:lnTo>
                        <a:pt x="83" y="43"/>
                      </a:lnTo>
                      <a:lnTo>
                        <a:pt x="78" y="35"/>
                      </a:lnTo>
                      <a:lnTo>
                        <a:pt x="73" y="30"/>
                      </a:lnTo>
                      <a:lnTo>
                        <a:pt x="66" y="25"/>
                      </a:lnTo>
                      <a:lnTo>
                        <a:pt x="55" y="19"/>
                      </a:lnTo>
                      <a:lnTo>
                        <a:pt x="51" y="18"/>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60" name="Freeform 186"/>
                <p:cNvSpPr>
                  <a:spLocks/>
                </p:cNvSpPr>
                <p:nvPr/>
              </p:nvSpPr>
              <p:spPr bwMode="auto">
                <a:xfrm>
                  <a:off x="4419" y="2539"/>
                  <a:ext cx="30" cy="26"/>
                </a:xfrm>
                <a:custGeom>
                  <a:avLst/>
                  <a:gdLst/>
                  <a:ahLst/>
                  <a:cxnLst>
                    <a:cxn ang="0">
                      <a:pos x="51" y="18"/>
                    </a:cxn>
                    <a:cxn ang="0">
                      <a:pos x="4" y="0"/>
                    </a:cxn>
                    <a:cxn ang="0">
                      <a:pos x="0" y="39"/>
                    </a:cxn>
                    <a:cxn ang="0">
                      <a:pos x="27" y="71"/>
                    </a:cxn>
                    <a:cxn ang="0">
                      <a:pos x="55" y="79"/>
                    </a:cxn>
                    <a:cxn ang="0">
                      <a:pos x="55" y="79"/>
                    </a:cxn>
                    <a:cxn ang="0">
                      <a:pos x="61" y="78"/>
                    </a:cxn>
                    <a:cxn ang="0">
                      <a:pos x="68" y="77"/>
                    </a:cxn>
                    <a:cxn ang="0">
                      <a:pos x="74" y="74"/>
                    </a:cxn>
                    <a:cxn ang="0">
                      <a:pos x="80" y="71"/>
                    </a:cxn>
                    <a:cxn ang="0">
                      <a:pos x="85" y="66"/>
                    </a:cxn>
                    <a:cxn ang="0">
                      <a:pos x="86" y="63"/>
                    </a:cxn>
                    <a:cxn ang="0">
                      <a:pos x="88" y="59"/>
                    </a:cxn>
                    <a:cxn ang="0">
                      <a:pos x="88" y="56"/>
                    </a:cxn>
                    <a:cxn ang="0">
                      <a:pos x="86" y="51"/>
                    </a:cxn>
                    <a:cxn ang="0">
                      <a:pos x="86" y="51"/>
                    </a:cxn>
                    <a:cxn ang="0">
                      <a:pos x="83" y="43"/>
                    </a:cxn>
                    <a:cxn ang="0">
                      <a:pos x="78" y="35"/>
                    </a:cxn>
                    <a:cxn ang="0">
                      <a:pos x="73" y="30"/>
                    </a:cxn>
                    <a:cxn ang="0">
                      <a:pos x="66" y="25"/>
                    </a:cxn>
                    <a:cxn ang="0">
                      <a:pos x="55" y="19"/>
                    </a:cxn>
                    <a:cxn ang="0">
                      <a:pos x="51" y="18"/>
                    </a:cxn>
                  </a:cxnLst>
                  <a:rect l="0" t="0" r="r" b="b"/>
                  <a:pathLst>
                    <a:path w="88" h="79">
                      <a:moveTo>
                        <a:pt x="51" y="18"/>
                      </a:moveTo>
                      <a:lnTo>
                        <a:pt x="4" y="0"/>
                      </a:lnTo>
                      <a:lnTo>
                        <a:pt x="0" y="39"/>
                      </a:lnTo>
                      <a:lnTo>
                        <a:pt x="27" y="71"/>
                      </a:lnTo>
                      <a:lnTo>
                        <a:pt x="55" y="79"/>
                      </a:lnTo>
                      <a:lnTo>
                        <a:pt x="55" y="79"/>
                      </a:lnTo>
                      <a:lnTo>
                        <a:pt x="61" y="78"/>
                      </a:lnTo>
                      <a:lnTo>
                        <a:pt x="68" y="77"/>
                      </a:lnTo>
                      <a:lnTo>
                        <a:pt x="74" y="74"/>
                      </a:lnTo>
                      <a:lnTo>
                        <a:pt x="80" y="71"/>
                      </a:lnTo>
                      <a:lnTo>
                        <a:pt x="85" y="66"/>
                      </a:lnTo>
                      <a:lnTo>
                        <a:pt x="86" y="63"/>
                      </a:lnTo>
                      <a:lnTo>
                        <a:pt x="88" y="59"/>
                      </a:lnTo>
                      <a:lnTo>
                        <a:pt x="88" y="56"/>
                      </a:lnTo>
                      <a:lnTo>
                        <a:pt x="86" y="51"/>
                      </a:lnTo>
                      <a:lnTo>
                        <a:pt x="86" y="51"/>
                      </a:lnTo>
                      <a:lnTo>
                        <a:pt x="83" y="43"/>
                      </a:lnTo>
                      <a:lnTo>
                        <a:pt x="78" y="35"/>
                      </a:lnTo>
                      <a:lnTo>
                        <a:pt x="73" y="30"/>
                      </a:lnTo>
                      <a:lnTo>
                        <a:pt x="66" y="25"/>
                      </a:lnTo>
                      <a:lnTo>
                        <a:pt x="55" y="19"/>
                      </a:lnTo>
                      <a:lnTo>
                        <a:pt x="51" y="18"/>
                      </a:lnTo>
                    </a:path>
                  </a:pathLst>
                </a:custGeom>
                <a:solidFill>
                  <a:schemeClr val="accent3">
                    <a:lumMod val="75000"/>
                  </a:schemeClr>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61" name="Freeform 187"/>
                <p:cNvSpPr>
                  <a:spLocks/>
                </p:cNvSpPr>
                <p:nvPr/>
              </p:nvSpPr>
              <p:spPr bwMode="auto">
                <a:xfrm>
                  <a:off x="4460" y="2530"/>
                  <a:ext cx="32" cy="23"/>
                </a:xfrm>
                <a:custGeom>
                  <a:avLst/>
                  <a:gdLst/>
                  <a:ahLst/>
                  <a:cxnLst>
                    <a:cxn ang="0">
                      <a:pos x="4" y="8"/>
                    </a:cxn>
                    <a:cxn ang="0">
                      <a:pos x="0" y="46"/>
                    </a:cxn>
                    <a:cxn ang="0">
                      <a:pos x="31" y="66"/>
                    </a:cxn>
                    <a:cxn ang="0">
                      <a:pos x="94" y="70"/>
                    </a:cxn>
                    <a:cxn ang="0">
                      <a:pos x="94" y="31"/>
                    </a:cxn>
                    <a:cxn ang="0">
                      <a:pos x="46" y="0"/>
                    </a:cxn>
                    <a:cxn ang="0">
                      <a:pos x="4" y="8"/>
                    </a:cxn>
                  </a:cxnLst>
                  <a:rect l="0" t="0" r="r" b="b"/>
                  <a:pathLst>
                    <a:path w="94" h="70">
                      <a:moveTo>
                        <a:pt x="4" y="8"/>
                      </a:moveTo>
                      <a:lnTo>
                        <a:pt x="0" y="46"/>
                      </a:lnTo>
                      <a:lnTo>
                        <a:pt x="31" y="66"/>
                      </a:lnTo>
                      <a:lnTo>
                        <a:pt x="94" y="70"/>
                      </a:lnTo>
                      <a:lnTo>
                        <a:pt x="94" y="31"/>
                      </a:lnTo>
                      <a:lnTo>
                        <a:pt x="46" y="0"/>
                      </a:lnTo>
                      <a:lnTo>
                        <a:pt x="4" y="8"/>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62" name="Freeform 188"/>
                <p:cNvSpPr>
                  <a:spLocks/>
                </p:cNvSpPr>
                <p:nvPr/>
              </p:nvSpPr>
              <p:spPr bwMode="auto">
                <a:xfrm>
                  <a:off x="4460" y="2530"/>
                  <a:ext cx="32" cy="23"/>
                </a:xfrm>
                <a:custGeom>
                  <a:avLst/>
                  <a:gdLst/>
                  <a:ahLst/>
                  <a:cxnLst>
                    <a:cxn ang="0">
                      <a:pos x="4" y="8"/>
                    </a:cxn>
                    <a:cxn ang="0">
                      <a:pos x="0" y="46"/>
                    </a:cxn>
                    <a:cxn ang="0">
                      <a:pos x="31" y="66"/>
                    </a:cxn>
                    <a:cxn ang="0">
                      <a:pos x="94" y="70"/>
                    </a:cxn>
                    <a:cxn ang="0">
                      <a:pos x="94" y="31"/>
                    </a:cxn>
                    <a:cxn ang="0">
                      <a:pos x="46" y="0"/>
                    </a:cxn>
                    <a:cxn ang="0">
                      <a:pos x="4" y="8"/>
                    </a:cxn>
                  </a:cxnLst>
                  <a:rect l="0" t="0" r="r" b="b"/>
                  <a:pathLst>
                    <a:path w="94" h="70">
                      <a:moveTo>
                        <a:pt x="4" y="8"/>
                      </a:moveTo>
                      <a:lnTo>
                        <a:pt x="0" y="46"/>
                      </a:lnTo>
                      <a:lnTo>
                        <a:pt x="31" y="66"/>
                      </a:lnTo>
                      <a:lnTo>
                        <a:pt x="94" y="70"/>
                      </a:lnTo>
                      <a:lnTo>
                        <a:pt x="94" y="31"/>
                      </a:lnTo>
                      <a:lnTo>
                        <a:pt x="46" y="0"/>
                      </a:lnTo>
                      <a:lnTo>
                        <a:pt x="4" y="8"/>
                      </a:lnTo>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63" name="Freeform 189"/>
                <p:cNvSpPr>
                  <a:spLocks/>
                </p:cNvSpPr>
                <p:nvPr/>
              </p:nvSpPr>
              <p:spPr bwMode="auto">
                <a:xfrm>
                  <a:off x="4455" y="2569"/>
                  <a:ext cx="21" cy="21"/>
                </a:xfrm>
                <a:custGeom>
                  <a:avLst/>
                  <a:gdLst/>
                  <a:ahLst/>
                  <a:cxnLst>
                    <a:cxn ang="0">
                      <a:pos x="13" y="0"/>
                    </a:cxn>
                    <a:cxn ang="0">
                      <a:pos x="0" y="35"/>
                    </a:cxn>
                    <a:cxn ang="0">
                      <a:pos x="16" y="62"/>
                    </a:cxn>
                    <a:cxn ang="0">
                      <a:pos x="62" y="47"/>
                    </a:cxn>
                    <a:cxn ang="0">
                      <a:pos x="51" y="11"/>
                    </a:cxn>
                    <a:cxn ang="0">
                      <a:pos x="13" y="0"/>
                    </a:cxn>
                  </a:cxnLst>
                  <a:rect l="0" t="0" r="r" b="b"/>
                  <a:pathLst>
                    <a:path w="62" h="62">
                      <a:moveTo>
                        <a:pt x="13" y="0"/>
                      </a:moveTo>
                      <a:lnTo>
                        <a:pt x="0" y="35"/>
                      </a:lnTo>
                      <a:lnTo>
                        <a:pt x="16" y="62"/>
                      </a:lnTo>
                      <a:lnTo>
                        <a:pt x="62" y="47"/>
                      </a:lnTo>
                      <a:lnTo>
                        <a:pt x="51" y="11"/>
                      </a:lnTo>
                      <a:lnTo>
                        <a:pt x="13" y="0"/>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64" name="Freeform 190"/>
                <p:cNvSpPr>
                  <a:spLocks/>
                </p:cNvSpPr>
                <p:nvPr/>
              </p:nvSpPr>
              <p:spPr bwMode="auto">
                <a:xfrm>
                  <a:off x="4455" y="2569"/>
                  <a:ext cx="21" cy="21"/>
                </a:xfrm>
                <a:custGeom>
                  <a:avLst/>
                  <a:gdLst/>
                  <a:ahLst/>
                  <a:cxnLst>
                    <a:cxn ang="0">
                      <a:pos x="13" y="0"/>
                    </a:cxn>
                    <a:cxn ang="0">
                      <a:pos x="0" y="35"/>
                    </a:cxn>
                    <a:cxn ang="0">
                      <a:pos x="16" y="62"/>
                    </a:cxn>
                    <a:cxn ang="0">
                      <a:pos x="62" y="47"/>
                    </a:cxn>
                    <a:cxn ang="0">
                      <a:pos x="51" y="11"/>
                    </a:cxn>
                    <a:cxn ang="0">
                      <a:pos x="13" y="0"/>
                    </a:cxn>
                  </a:cxnLst>
                  <a:rect l="0" t="0" r="r" b="b"/>
                  <a:pathLst>
                    <a:path w="62" h="62">
                      <a:moveTo>
                        <a:pt x="13" y="0"/>
                      </a:moveTo>
                      <a:lnTo>
                        <a:pt x="0" y="35"/>
                      </a:lnTo>
                      <a:lnTo>
                        <a:pt x="16" y="62"/>
                      </a:lnTo>
                      <a:lnTo>
                        <a:pt x="62" y="47"/>
                      </a:lnTo>
                      <a:lnTo>
                        <a:pt x="51" y="11"/>
                      </a:lnTo>
                      <a:lnTo>
                        <a:pt x="13" y="0"/>
                      </a:lnTo>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65" name="Freeform 191"/>
                <p:cNvSpPr>
                  <a:spLocks/>
                </p:cNvSpPr>
                <p:nvPr/>
              </p:nvSpPr>
              <p:spPr bwMode="auto">
                <a:xfrm>
                  <a:off x="4494" y="2565"/>
                  <a:ext cx="19" cy="13"/>
                </a:xfrm>
                <a:custGeom>
                  <a:avLst/>
                  <a:gdLst/>
                  <a:ahLst/>
                  <a:cxnLst>
                    <a:cxn ang="0">
                      <a:pos x="0" y="12"/>
                    </a:cxn>
                    <a:cxn ang="0">
                      <a:pos x="8" y="39"/>
                    </a:cxn>
                    <a:cxn ang="0">
                      <a:pos x="32" y="39"/>
                    </a:cxn>
                    <a:cxn ang="0">
                      <a:pos x="51" y="28"/>
                    </a:cxn>
                    <a:cxn ang="0">
                      <a:pos x="55" y="0"/>
                    </a:cxn>
                    <a:cxn ang="0">
                      <a:pos x="23" y="0"/>
                    </a:cxn>
                    <a:cxn ang="0">
                      <a:pos x="0" y="12"/>
                    </a:cxn>
                  </a:cxnLst>
                  <a:rect l="0" t="0" r="r" b="b"/>
                  <a:pathLst>
                    <a:path w="55" h="39">
                      <a:moveTo>
                        <a:pt x="0" y="12"/>
                      </a:moveTo>
                      <a:lnTo>
                        <a:pt x="8" y="39"/>
                      </a:lnTo>
                      <a:lnTo>
                        <a:pt x="32" y="39"/>
                      </a:lnTo>
                      <a:lnTo>
                        <a:pt x="51" y="28"/>
                      </a:lnTo>
                      <a:lnTo>
                        <a:pt x="55" y="0"/>
                      </a:lnTo>
                      <a:lnTo>
                        <a:pt x="23" y="0"/>
                      </a:lnTo>
                      <a:lnTo>
                        <a:pt x="0" y="12"/>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66" name="Freeform 192"/>
                <p:cNvSpPr>
                  <a:spLocks/>
                </p:cNvSpPr>
                <p:nvPr/>
              </p:nvSpPr>
              <p:spPr bwMode="auto">
                <a:xfrm>
                  <a:off x="4477" y="2606"/>
                  <a:ext cx="50" cy="68"/>
                </a:xfrm>
                <a:custGeom>
                  <a:avLst/>
                  <a:gdLst/>
                  <a:ahLst/>
                  <a:cxnLst>
                    <a:cxn ang="0">
                      <a:pos x="91" y="0"/>
                    </a:cxn>
                    <a:cxn ang="0">
                      <a:pos x="47" y="32"/>
                    </a:cxn>
                    <a:cxn ang="0">
                      <a:pos x="0" y="83"/>
                    </a:cxn>
                    <a:cxn ang="0">
                      <a:pos x="23" y="119"/>
                    </a:cxn>
                    <a:cxn ang="0">
                      <a:pos x="59" y="166"/>
                    </a:cxn>
                    <a:cxn ang="0">
                      <a:pos x="95" y="206"/>
                    </a:cxn>
                    <a:cxn ang="0">
                      <a:pos x="122" y="166"/>
                    </a:cxn>
                    <a:cxn ang="0">
                      <a:pos x="150" y="142"/>
                    </a:cxn>
                    <a:cxn ang="0">
                      <a:pos x="150" y="55"/>
                    </a:cxn>
                    <a:cxn ang="0">
                      <a:pos x="130" y="20"/>
                    </a:cxn>
                    <a:cxn ang="0">
                      <a:pos x="91" y="0"/>
                    </a:cxn>
                  </a:cxnLst>
                  <a:rect l="0" t="0" r="r" b="b"/>
                  <a:pathLst>
                    <a:path w="150" h="206">
                      <a:moveTo>
                        <a:pt x="91" y="0"/>
                      </a:moveTo>
                      <a:lnTo>
                        <a:pt x="47" y="32"/>
                      </a:lnTo>
                      <a:lnTo>
                        <a:pt x="0" y="83"/>
                      </a:lnTo>
                      <a:lnTo>
                        <a:pt x="23" y="119"/>
                      </a:lnTo>
                      <a:lnTo>
                        <a:pt x="59" y="166"/>
                      </a:lnTo>
                      <a:lnTo>
                        <a:pt x="95" y="206"/>
                      </a:lnTo>
                      <a:lnTo>
                        <a:pt x="122" y="166"/>
                      </a:lnTo>
                      <a:lnTo>
                        <a:pt x="150" y="142"/>
                      </a:lnTo>
                      <a:lnTo>
                        <a:pt x="150" y="55"/>
                      </a:lnTo>
                      <a:lnTo>
                        <a:pt x="130" y="20"/>
                      </a:lnTo>
                      <a:lnTo>
                        <a:pt x="91" y="0"/>
                      </a:lnTo>
                      <a:close/>
                    </a:path>
                  </a:pathLst>
                </a:custGeom>
                <a:solidFill>
                  <a:schemeClr val="accent3">
                    <a:lumMod val="75000"/>
                  </a:schemeClr>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67" name="Freeform 193"/>
                <p:cNvSpPr>
                  <a:spLocks/>
                </p:cNvSpPr>
                <p:nvPr/>
              </p:nvSpPr>
              <p:spPr bwMode="auto">
                <a:xfrm>
                  <a:off x="4449" y="2610"/>
                  <a:ext cx="28" cy="38"/>
                </a:xfrm>
                <a:custGeom>
                  <a:avLst/>
                  <a:gdLst/>
                  <a:ahLst/>
                  <a:cxnLst>
                    <a:cxn ang="0">
                      <a:pos x="58" y="0"/>
                    </a:cxn>
                    <a:cxn ang="0">
                      <a:pos x="28" y="34"/>
                    </a:cxn>
                    <a:cxn ang="0">
                      <a:pos x="9" y="82"/>
                    </a:cxn>
                    <a:cxn ang="0">
                      <a:pos x="0" y="113"/>
                    </a:cxn>
                    <a:cxn ang="0">
                      <a:pos x="44" y="97"/>
                    </a:cxn>
                    <a:cxn ang="0">
                      <a:pos x="68" y="58"/>
                    </a:cxn>
                    <a:cxn ang="0">
                      <a:pos x="84" y="14"/>
                    </a:cxn>
                    <a:cxn ang="0">
                      <a:pos x="58" y="0"/>
                    </a:cxn>
                  </a:cxnLst>
                  <a:rect l="0" t="0" r="r" b="b"/>
                  <a:pathLst>
                    <a:path w="84" h="113">
                      <a:moveTo>
                        <a:pt x="58" y="0"/>
                      </a:moveTo>
                      <a:lnTo>
                        <a:pt x="28" y="34"/>
                      </a:lnTo>
                      <a:lnTo>
                        <a:pt x="9" y="82"/>
                      </a:lnTo>
                      <a:lnTo>
                        <a:pt x="0" y="113"/>
                      </a:lnTo>
                      <a:lnTo>
                        <a:pt x="44" y="97"/>
                      </a:lnTo>
                      <a:lnTo>
                        <a:pt x="68" y="58"/>
                      </a:lnTo>
                      <a:lnTo>
                        <a:pt x="84" y="14"/>
                      </a:lnTo>
                      <a:lnTo>
                        <a:pt x="58" y="0"/>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68" name="Freeform 194"/>
                <p:cNvSpPr>
                  <a:spLocks/>
                </p:cNvSpPr>
                <p:nvPr/>
              </p:nvSpPr>
              <p:spPr bwMode="auto">
                <a:xfrm>
                  <a:off x="4449" y="2610"/>
                  <a:ext cx="28" cy="38"/>
                </a:xfrm>
                <a:custGeom>
                  <a:avLst/>
                  <a:gdLst/>
                  <a:ahLst/>
                  <a:cxnLst>
                    <a:cxn ang="0">
                      <a:pos x="58" y="0"/>
                    </a:cxn>
                    <a:cxn ang="0">
                      <a:pos x="28" y="34"/>
                    </a:cxn>
                    <a:cxn ang="0">
                      <a:pos x="9" y="82"/>
                    </a:cxn>
                    <a:cxn ang="0">
                      <a:pos x="0" y="113"/>
                    </a:cxn>
                    <a:cxn ang="0">
                      <a:pos x="44" y="97"/>
                    </a:cxn>
                    <a:cxn ang="0">
                      <a:pos x="68" y="58"/>
                    </a:cxn>
                    <a:cxn ang="0">
                      <a:pos x="84" y="14"/>
                    </a:cxn>
                    <a:cxn ang="0">
                      <a:pos x="58" y="0"/>
                    </a:cxn>
                  </a:cxnLst>
                  <a:rect l="0" t="0" r="r" b="b"/>
                  <a:pathLst>
                    <a:path w="84" h="113">
                      <a:moveTo>
                        <a:pt x="58" y="0"/>
                      </a:moveTo>
                      <a:lnTo>
                        <a:pt x="28" y="34"/>
                      </a:lnTo>
                      <a:lnTo>
                        <a:pt x="9" y="82"/>
                      </a:lnTo>
                      <a:lnTo>
                        <a:pt x="0" y="113"/>
                      </a:lnTo>
                      <a:lnTo>
                        <a:pt x="44" y="97"/>
                      </a:lnTo>
                      <a:lnTo>
                        <a:pt x="68" y="58"/>
                      </a:lnTo>
                      <a:lnTo>
                        <a:pt x="84" y="14"/>
                      </a:lnTo>
                      <a:lnTo>
                        <a:pt x="58" y="0"/>
                      </a:lnTo>
                    </a:path>
                  </a:pathLst>
                </a:custGeom>
                <a:solidFill>
                  <a:schemeClr val="accent3">
                    <a:lumMod val="75000"/>
                  </a:schemeClr>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69" name="Freeform 195"/>
                <p:cNvSpPr>
                  <a:spLocks/>
                </p:cNvSpPr>
                <p:nvPr/>
              </p:nvSpPr>
              <p:spPr bwMode="auto">
                <a:xfrm>
                  <a:off x="4480" y="2588"/>
                  <a:ext cx="11" cy="13"/>
                </a:xfrm>
                <a:custGeom>
                  <a:avLst/>
                  <a:gdLst/>
                  <a:ahLst/>
                  <a:cxnLst>
                    <a:cxn ang="0">
                      <a:pos x="16" y="39"/>
                    </a:cxn>
                    <a:cxn ang="0">
                      <a:pos x="16" y="39"/>
                    </a:cxn>
                    <a:cxn ang="0">
                      <a:pos x="13" y="39"/>
                    </a:cxn>
                    <a:cxn ang="0">
                      <a:pos x="10" y="38"/>
                    </a:cxn>
                    <a:cxn ang="0">
                      <a:pos x="5" y="33"/>
                    </a:cxn>
                    <a:cxn ang="0">
                      <a:pos x="1" y="27"/>
                    </a:cxn>
                    <a:cxn ang="0">
                      <a:pos x="0" y="19"/>
                    </a:cxn>
                    <a:cxn ang="0">
                      <a:pos x="0" y="19"/>
                    </a:cxn>
                    <a:cxn ang="0">
                      <a:pos x="1" y="12"/>
                    </a:cxn>
                    <a:cxn ang="0">
                      <a:pos x="5" y="5"/>
                    </a:cxn>
                    <a:cxn ang="0">
                      <a:pos x="10" y="2"/>
                    </a:cxn>
                    <a:cxn ang="0">
                      <a:pos x="13" y="0"/>
                    </a:cxn>
                    <a:cxn ang="0">
                      <a:pos x="16" y="0"/>
                    </a:cxn>
                    <a:cxn ang="0">
                      <a:pos x="16" y="0"/>
                    </a:cxn>
                    <a:cxn ang="0">
                      <a:pos x="20" y="0"/>
                    </a:cxn>
                    <a:cxn ang="0">
                      <a:pos x="23" y="2"/>
                    </a:cxn>
                    <a:cxn ang="0">
                      <a:pos x="29" y="5"/>
                    </a:cxn>
                    <a:cxn ang="0">
                      <a:pos x="32" y="12"/>
                    </a:cxn>
                    <a:cxn ang="0">
                      <a:pos x="34" y="19"/>
                    </a:cxn>
                    <a:cxn ang="0">
                      <a:pos x="34" y="19"/>
                    </a:cxn>
                    <a:cxn ang="0">
                      <a:pos x="32" y="27"/>
                    </a:cxn>
                    <a:cxn ang="0">
                      <a:pos x="29" y="33"/>
                    </a:cxn>
                    <a:cxn ang="0">
                      <a:pos x="23" y="38"/>
                    </a:cxn>
                    <a:cxn ang="0">
                      <a:pos x="20" y="39"/>
                    </a:cxn>
                    <a:cxn ang="0">
                      <a:pos x="16" y="39"/>
                    </a:cxn>
                    <a:cxn ang="0">
                      <a:pos x="16" y="39"/>
                    </a:cxn>
                  </a:cxnLst>
                  <a:rect l="0" t="0" r="r" b="b"/>
                  <a:pathLst>
                    <a:path w="34" h="39">
                      <a:moveTo>
                        <a:pt x="16" y="39"/>
                      </a:moveTo>
                      <a:lnTo>
                        <a:pt x="16" y="39"/>
                      </a:lnTo>
                      <a:lnTo>
                        <a:pt x="13" y="39"/>
                      </a:lnTo>
                      <a:lnTo>
                        <a:pt x="10" y="38"/>
                      </a:lnTo>
                      <a:lnTo>
                        <a:pt x="5" y="33"/>
                      </a:lnTo>
                      <a:lnTo>
                        <a:pt x="1" y="27"/>
                      </a:lnTo>
                      <a:lnTo>
                        <a:pt x="0" y="19"/>
                      </a:lnTo>
                      <a:lnTo>
                        <a:pt x="0" y="19"/>
                      </a:lnTo>
                      <a:lnTo>
                        <a:pt x="1" y="12"/>
                      </a:lnTo>
                      <a:lnTo>
                        <a:pt x="5" y="5"/>
                      </a:lnTo>
                      <a:lnTo>
                        <a:pt x="10" y="2"/>
                      </a:lnTo>
                      <a:lnTo>
                        <a:pt x="13" y="0"/>
                      </a:lnTo>
                      <a:lnTo>
                        <a:pt x="16" y="0"/>
                      </a:lnTo>
                      <a:lnTo>
                        <a:pt x="16" y="0"/>
                      </a:lnTo>
                      <a:lnTo>
                        <a:pt x="20" y="0"/>
                      </a:lnTo>
                      <a:lnTo>
                        <a:pt x="23" y="2"/>
                      </a:lnTo>
                      <a:lnTo>
                        <a:pt x="29" y="5"/>
                      </a:lnTo>
                      <a:lnTo>
                        <a:pt x="32" y="12"/>
                      </a:lnTo>
                      <a:lnTo>
                        <a:pt x="34" y="19"/>
                      </a:lnTo>
                      <a:lnTo>
                        <a:pt x="34" y="19"/>
                      </a:lnTo>
                      <a:lnTo>
                        <a:pt x="32" y="27"/>
                      </a:lnTo>
                      <a:lnTo>
                        <a:pt x="29" y="33"/>
                      </a:lnTo>
                      <a:lnTo>
                        <a:pt x="23" y="38"/>
                      </a:lnTo>
                      <a:lnTo>
                        <a:pt x="20" y="39"/>
                      </a:lnTo>
                      <a:lnTo>
                        <a:pt x="16" y="39"/>
                      </a:lnTo>
                      <a:lnTo>
                        <a:pt x="16" y="39"/>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70" name="Freeform 196"/>
                <p:cNvSpPr>
                  <a:spLocks/>
                </p:cNvSpPr>
                <p:nvPr/>
              </p:nvSpPr>
              <p:spPr bwMode="auto">
                <a:xfrm>
                  <a:off x="2473" y="2598"/>
                  <a:ext cx="98" cy="98"/>
                </a:xfrm>
                <a:custGeom>
                  <a:avLst/>
                  <a:gdLst/>
                  <a:ahLst/>
                  <a:cxnLst>
                    <a:cxn ang="0">
                      <a:pos x="99" y="292"/>
                    </a:cxn>
                    <a:cxn ang="0">
                      <a:pos x="48" y="272"/>
                    </a:cxn>
                    <a:cxn ang="0">
                      <a:pos x="40" y="221"/>
                    </a:cxn>
                    <a:cxn ang="0">
                      <a:pos x="12" y="213"/>
                    </a:cxn>
                    <a:cxn ang="0">
                      <a:pos x="0" y="170"/>
                    </a:cxn>
                    <a:cxn ang="0">
                      <a:pos x="12" y="110"/>
                    </a:cxn>
                    <a:cxn ang="0">
                      <a:pos x="64" y="75"/>
                    </a:cxn>
                    <a:cxn ang="0">
                      <a:pos x="31" y="47"/>
                    </a:cxn>
                    <a:cxn ang="0">
                      <a:pos x="48" y="12"/>
                    </a:cxn>
                    <a:cxn ang="0">
                      <a:pos x="86" y="7"/>
                    </a:cxn>
                    <a:cxn ang="0">
                      <a:pos x="142" y="0"/>
                    </a:cxn>
                    <a:cxn ang="0">
                      <a:pos x="171" y="20"/>
                    </a:cxn>
                    <a:cxn ang="0">
                      <a:pos x="261" y="23"/>
                    </a:cxn>
                    <a:cxn ang="0">
                      <a:pos x="265" y="67"/>
                    </a:cxn>
                    <a:cxn ang="0">
                      <a:pos x="292" y="82"/>
                    </a:cxn>
                    <a:cxn ang="0">
                      <a:pos x="289" y="119"/>
                    </a:cxn>
                    <a:cxn ang="0">
                      <a:pos x="265" y="123"/>
                    </a:cxn>
                    <a:cxn ang="0">
                      <a:pos x="257" y="193"/>
                    </a:cxn>
                    <a:cxn ang="0">
                      <a:pos x="265" y="268"/>
                    </a:cxn>
                    <a:cxn ang="0">
                      <a:pos x="152" y="271"/>
                    </a:cxn>
                    <a:cxn ang="0">
                      <a:pos x="99" y="292"/>
                    </a:cxn>
                  </a:cxnLst>
                  <a:rect l="0" t="0" r="r" b="b"/>
                  <a:pathLst>
                    <a:path w="292" h="292">
                      <a:moveTo>
                        <a:pt x="99" y="292"/>
                      </a:moveTo>
                      <a:lnTo>
                        <a:pt x="48" y="272"/>
                      </a:lnTo>
                      <a:lnTo>
                        <a:pt x="40" y="221"/>
                      </a:lnTo>
                      <a:lnTo>
                        <a:pt x="12" y="213"/>
                      </a:lnTo>
                      <a:lnTo>
                        <a:pt x="0" y="170"/>
                      </a:lnTo>
                      <a:lnTo>
                        <a:pt x="12" y="110"/>
                      </a:lnTo>
                      <a:lnTo>
                        <a:pt x="64" y="75"/>
                      </a:lnTo>
                      <a:lnTo>
                        <a:pt x="31" y="47"/>
                      </a:lnTo>
                      <a:lnTo>
                        <a:pt x="48" y="12"/>
                      </a:lnTo>
                      <a:lnTo>
                        <a:pt x="86" y="7"/>
                      </a:lnTo>
                      <a:lnTo>
                        <a:pt x="142" y="0"/>
                      </a:lnTo>
                      <a:lnTo>
                        <a:pt x="171" y="20"/>
                      </a:lnTo>
                      <a:lnTo>
                        <a:pt x="261" y="23"/>
                      </a:lnTo>
                      <a:lnTo>
                        <a:pt x="265" y="67"/>
                      </a:lnTo>
                      <a:lnTo>
                        <a:pt x="292" y="82"/>
                      </a:lnTo>
                      <a:lnTo>
                        <a:pt x="289" y="119"/>
                      </a:lnTo>
                      <a:lnTo>
                        <a:pt x="265" y="123"/>
                      </a:lnTo>
                      <a:lnTo>
                        <a:pt x="257" y="193"/>
                      </a:lnTo>
                      <a:lnTo>
                        <a:pt x="265" y="268"/>
                      </a:lnTo>
                      <a:lnTo>
                        <a:pt x="152" y="271"/>
                      </a:lnTo>
                      <a:lnTo>
                        <a:pt x="99" y="292"/>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71" name="Freeform 197"/>
                <p:cNvSpPr>
                  <a:spLocks/>
                </p:cNvSpPr>
                <p:nvPr/>
              </p:nvSpPr>
              <p:spPr bwMode="auto">
                <a:xfrm>
                  <a:off x="1495" y="2708"/>
                  <a:ext cx="603" cy="677"/>
                </a:xfrm>
                <a:custGeom>
                  <a:avLst/>
                  <a:gdLst/>
                  <a:ahLst/>
                  <a:cxnLst>
                    <a:cxn ang="0">
                      <a:pos x="186" y="184"/>
                    </a:cxn>
                    <a:cxn ang="0">
                      <a:pos x="199" y="315"/>
                    </a:cxn>
                    <a:cxn ang="0">
                      <a:pos x="183" y="419"/>
                    </a:cxn>
                    <a:cxn ang="0">
                      <a:pos x="93" y="471"/>
                    </a:cxn>
                    <a:cxn ang="0">
                      <a:pos x="58" y="565"/>
                    </a:cxn>
                    <a:cxn ang="0">
                      <a:pos x="0" y="636"/>
                    </a:cxn>
                    <a:cxn ang="0">
                      <a:pos x="56" y="726"/>
                    </a:cxn>
                    <a:cxn ang="0">
                      <a:pos x="135" y="763"/>
                    </a:cxn>
                    <a:cxn ang="0">
                      <a:pos x="228" y="820"/>
                    </a:cxn>
                    <a:cxn ang="0">
                      <a:pos x="306" y="798"/>
                    </a:cxn>
                    <a:cxn ang="0">
                      <a:pos x="347" y="747"/>
                    </a:cxn>
                    <a:cxn ang="0">
                      <a:pos x="430" y="881"/>
                    </a:cxn>
                    <a:cxn ang="0">
                      <a:pos x="519" y="908"/>
                    </a:cxn>
                    <a:cxn ang="0">
                      <a:pos x="602" y="949"/>
                    </a:cxn>
                    <a:cxn ang="0">
                      <a:pos x="657" y="1004"/>
                    </a:cxn>
                    <a:cxn ang="0">
                      <a:pos x="648" y="1091"/>
                    </a:cxn>
                    <a:cxn ang="0">
                      <a:pos x="730" y="1140"/>
                    </a:cxn>
                    <a:cxn ang="0">
                      <a:pos x="778" y="1191"/>
                    </a:cxn>
                    <a:cxn ang="0">
                      <a:pos x="732" y="1284"/>
                    </a:cxn>
                    <a:cxn ang="0">
                      <a:pos x="771" y="1370"/>
                    </a:cxn>
                    <a:cxn ang="0">
                      <a:pos x="848" y="1411"/>
                    </a:cxn>
                    <a:cxn ang="0">
                      <a:pos x="936" y="1470"/>
                    </a:cxn>
                    <a:cxn ang="0">
                      <a:pos x="957" y="1649"/>
                    </a:cxn>
                    <a:cxn ang="0">
                      <a:pos x="950" y="1690"/>
                    </a:cxn>
                    <a:cxn ang="0">
                      <a:pos x="881" y="1765"/>
                    </a:cxn>
                    <a:cxn ang="0">
                      <a:pos x="854" y="1849"/>
                    </a:cxn>
                    <a:cxn ang="0">
                      <a:pos x="1016" y="1994"/>
                    </a:cxn>
                    <a:cxn ang="0">
                      <a:pos x="1051" y="1937"/>
                    </a:cxn>
                    <a:cxn ang="0">
                      <a:pos x="1081" y="1841"/>
                    </a:cxn>
                    <a:cxn ang="0">
                      <a:pos x="1075" y="1910"/>
                    </a:cxn>
                    <a:cxn ang="0">
                      <a:pos x="1153" y="1834"/>
                    </a:cxn>
                    <a:cxn ang="0">
                      <a:pos x="1213" y="1586"/>
                    </a:cxn>
                    <a:cxn ang="0">
                      <a:pos x="1275" y="1508"/>
                    </a:cxn>
                    <a:cxn ang="0">
                      <a:pos x="1443" y="1443"/>
                    </a:cxn>
                    <a:cxn ang="0">
                      <a:pos x="1538" y="1331"/>
                    </a:cxn>
                    <a:cxn ang="0">
                      <a:pos x="1587" y="1159"/>
                    </a:cxn>
                    <a:cxn ang="0">
                      <a:pos x="1663" y="888"/>
                    </a:cxn>
                    <a:cxn ang="0">
                      <a:pos x="1695" y="783"/>
                    </a:cxn>
                    <a:cxn ang="0">
                      <a:pos x="1766" y="718"/>
                    </a:cxn>
                    <a:cxn ang="0">
                      <a:pos x="1783" y="630"/>
                    </a:cxn>
                    <a:cxn ang="0">
                      <a:pos x="1781" y="585"/>
                    </a:cxn>
                    <a:cxn ang="0">
                      <a:pos x="1718" y="473"/>
                    </a:cxn>
                    <a:cxn ang="0">
                      <a:pos x="1625" y="413"/>
                    </a:cxn>
                    <a:cxn ang="0">
                      <a:pos x="1540" y="364"/>
                    </a:cxn>
                    <a:cxn ang="0">
                      <a:pos x="1443" y="350"/>
                    </a:cxn>
                    <a:cxn ang="0">
                      <a:pos x="1350" y="291"/>
                    </a:cxn>
                    <a:cxn ang="0">
                      <a:pos x="1220" y="267"/>
                    </a:cxn>
                    <a:cxn ang="0">
                      <a:pos x="1133" y="325"/>
                    </a:cxn>
                    <a:cxn ang="0">
                      <a:pos x="1147" y="236"/>
                    </a:cxn>
                    <a:cxn ang="0">
                      <a:pos x="1058" y="287"/>
                    </a:cxn>
                    <a:cxn ang="0">
                      <a:pos x="1048" y="260"/>
                    </a:cxn>
                    <a:cxn ang="0">
                      <a:pos x="1105" y="157"/>
                    </a:cxn>
                    <a:cxn ang="0">
                      <a:pos x="1009" y="48"/>
                    </a:cxn>
                    <a:cxn ang="0">
                      <a:pos x="955" y="127"/>
                    </a:cxn>
                    <a:cxn ang="0">
                      <a:pos x="823" y="105"/>
                    </a:cxn>
                    <a:cxn ang="0">
                      <a:pos x="727" y="151"/>
                    </a:cxn>
                    <a:cxn ang="0">
                      <a:pos x="662" y="147"/>
                    </a:cxn>
                    <a:cxn ang="0">
                      <a:pos x="645" y="14"/>
                    </a:cxn>
                    <a:cxn ang="0">
                      <a:pos x="514" y="36"/>
                    </a:cxn>
                    <a:cxn ang="0">
                      <a:pos x="430" y="26"/>
                    </a:cxn>
                    <a:cxn ang="0">
                      <a:pos x="457" y="115"/>
                    </a:cxn>
                    <a:cxn ang="0">
                      <a:pos x="372" y="186"/>
                    </a:cxn>
                    <a:cxn ang="0">
                      <a:pos x="285" y="125"/>
                    </a:cxn>
                  </a:cxnLst>
                  <a:rect l="0" t="0" r="r" b="b"/>
                  <a:pathLst>
                    <a:path w="1811" h="2030">
                      <a:moveTo>
                        <a:pt x="285" y="125"/>
                      </a:moveTo>
                      <a:lnTo>
                        <a:pt x="206" y="153"/>
                      </a:lnTo>
                      <a:lnTo>
                        <a:pt x="186" y="184"/>
                      </a:lnTo>
                      <a:lnTo>
                        <a:pt x="210" y="208"/>
                      </a:lnTo>
                      <a:lnTo>
                        <a:pt x="186" y="223"/>
                      </a:lnTo>
                      <a:lnTo>
                        <a:pt x="199" y="315"/>
                      </a:lnTo>
                      <a:lnTo>
                        <a:pt x="199" y="354"/>
                      </a:lnTo>
                      <a:lnTo>
                        <a:pt x="151" y="358"/>
                      </a:lnTo>
                      <a:lnTo>
                        <a:pt x="183" y="419"/>
                      </a:lnTo>
                      <a:lnTo>
                        <a:pt x="170" y="461"/>
                      </a:lnTo>
                      <a:lnTo>
                        <a:pt x="135" y="481"/>
                      </a:lnTo>
                      <a:lnTo>
                        <a:pt x="93" y="471"/>
                      </a:lnTo>
                      <a:lnTo>
                        <a:pt x="62" y="492"/>
                      </a:lnTo>
                      <a:lnTo>
                        <a:pt x="49" y="534"/>
                      </a:lnTo>
                      <a:lnTo>
                        <a:pt x="58" y="565"/>
                      </a:lnTo>
                      <a:lnTo>
                        <a:pt x="38" y="582"/>
                      </a:lnTo>
                      <a:lnTo>
                        <a:pt x="11" y="595"/>
                      </a:lnTo>
                      <a:lnTo>
                        <a:pt x="0" y="636"/>
                      </a:lnTo>
                      <a:lnTo>
                        <a:pt x="12" y="668"/>
                      </a:lnTo>
                      <a:lnTo>
                        <a:pt x="44" y="694"/>
                      </a:lnTo>
                      <a:lnTo>
                        <a:pt x="56" y="726"/>
                      </a:lnTo>
                      <a:lnTo>
                        <a:pt x="87" y="731"/>
                      </a:lnTo>
                      <a:lnTo>
                        <a:pt x="93" y="757"/>
                      </a:lnTo>
                      <a:lnTo>
                        <a:pt x="135" y="763"/>
                      </a:lnTo>
                      <a:lnTo>
                        <a:pt x="170" y="741"/>
                      </a:lnTo>
                      <a:lnTo>
                        <a:pt x="189" y="801"/>
                      </a:lnTo>
                      <a:lnTo>
                        <a:pt x="228" y="820"/>
                      </a:lnTo>
                      <a:lnTo>
                        <a:pt x="262" y="825"/>
                      </a:lnTo>
                      <a:lnTo>
                        <a:pt x="289" y="812"/>
                      </a:lnTo>
                      <a:lnTo>
                        <a:pt x="306" y="798"/>
                      </a:lnTo>
                      <a:lnTo>
                        <a:pt x="317" y="777"/>
                      </a:lnTo>
                      <a:lnTo>
                        <a:pt x="341" y="781"/>
                      </a:lnTo>
                      <a:lnTo>
                        <a:pt x="347" y="747"/>
                      </a:lnTo>
                      <a:lnTo>
                        <a:pt x="406" y="753"/>
                      </a:lnTo>
                      <a:lnTo>
                        <a:pt x="414" y="846"/>
                      </a:lnTo>
                      <a:lnTo>
                        <a:pt x="430" y="881"/>
                      </a:lnTo>
                      <a:lnTo>
                        <a:pt x="440" y="895"/>
                      </a:lnTo>
                      <a:lnTo>
                        <a:pt x="510" y="898"/>
                      </a:lnTo>
                      <a:lnTo>
                        <a:pt x="519" y="908"/>
                      </a:lnTo>
                      <a:lnTo>
                        <a:pt x="550" y="915"/>
                      </a:lnTo>
                      <a:lnTo>
                        <a:pt x="555" y="943"/>
                      </a:lnTo>
                      <a:lnTo>
                        <a:pt x="602" y="949"/>
                      </a:lnTo>
                      <a:lnTo>
                        <a:pt x="627" y="955"/>
                      </a:lnTo>
                      <a:lnTo>
                        <a:pt x="633" y="1001"/>
                      </a:lnTo>
                      <a:lnTo>
                        <a:pt x="657" y="1004"/>
                      </a:lnTo>
                      <a:lnTo>
                        <a:pt x="633" y="1022"/>
                      </a:lnTo>
                      <a:lnTo>
                        <a:pt x="635" y="1085"/>
                      </a:lnTo>
                      <a:lnTo>
                        <a:pt x="648" y="1091"/>
                      </a:lnTo>
                      <a:lnTo>
                        <a:pt x="662" y="1107"/>
                      </a:lnTo>
                      <a:lnTo>
                        <a:pt x="726" y="1105"/>
                      </a:lnTo>
                      <a:lnTo>
                        <a:pt x="730" y="1140"/>
                      </a:lnTo>
                      <a:lnTo>
                        <a:pt x="755" y="1145"/>
                      </a:lnTo>
                      <a:lnTo>
                        <a:pt x="761" y="1180"/>
                      </a:lnTo>
                      <a:lnTo>
                        <a:pt x="778" y="1191"/>
                      </a:lnTo>
                      <a:lnTo>
                        <a:pt x="774" y="1252"/>
                      </a:lnTo>
                      <a:lnTo>
                        <a:pt x="755" y="1279"/>
                      </a:lnTo>
                      <a:lnTo>
                        <a:pt x="732" y="1284"/>
                      </a:lnTo>
                      <a:lnTo>
                        <a:pt x="736" y="1318"/>
                      </a:lnTo>
                      <a:lnTo>
                        <a:pt x="768" y="1331"/>
                      </a:lnTo>
                      <a:lnTo>
                        <a:pt x="771" y="1370"/>
                      </a:lnTo>
                      <a:lnTo>
                        <a:pt x="813" y="1377"/>
                      </a:lnTo>
                      <a:lnTo>
                        <a:pt x="824" y="1401"/>
                      </a:lnTo>
                      <a:lnTo>
                        <a:pt x="848" y="1411"/>
                      </a:lnTo>
                      <a:lnTo>
                        <a:pt x="892" y="1414"/>
                      </a:lnTo>
                      <a:lnTo>
                        <a:pt x="896" y="1466"/>
                      </a:lnTo>
                      <a:lnTo>
                        <a:pt x="936" y="1470"/>
                      </a:lnTo>
                      <a:lnTo>
                        <a:pt x="945" y="1590"/>
                      </a:lnTo>
                      <a:lnTo>
                        <a:pt x="951" y="1600"/>
                      </a:lnTo>
                      <a:lnTo>
                        <a:pt x="957" y="1649"/>
                      </a:lnTo>
                      <a:lnTo>
                        <a:pt x="981" y="1649"/>
                      </a:lnTo>
                      <a:lnTo>
                        <a:pt x="982" y="1686"/>
                      </a:lnTo>
                      <a:lnTo>
                        <a:pt x="950" y="1690"/>
                      </a:lnTo>
                      <a:lnTo>
                        <a:pt x="926" y="1721"/>
                      </a:lnTo>
                      <a:lnTo>
                        <a:pt x="903" y="1731"/>
                      </a:lnTo>
                      <a:lnTo>
                        <a:pt x="881" y="1765"/>
                      </a:lnTo>
                      <a:lnTo>
                        <a:pt x="854" y="1793"/>
                      </a:lnTo>
                      <a:lnTo>
                        <a:pt x="834" y="1827"/>
                      </a:lnTo>
                      <a:lnTo>
                        <a:pt x="854" y="1849"/>
                      </a:lnTo>
                      <a:lnTo>
                        <a:pt x="898" y="1868"/>
                      </a:lnTo>
                      <a:lnTo>
                        <a:pt x="995" y="1959"/>
                      </a:lnTo>
                      <a:lnTo>
                        <a:pt x="1016" y="1994"/>
                      </a:lnTo>
                      <a:lnTo>
                        <a:pt x="1022" y="2030"/>
                      </a:lnTo>
                      <a:lnTo>
                        <a:pt x="1050" y="1993"/>
                      </a:lnTo>
                      <a:lnTo>
                        <a:pt x="1051" y="1937"/>
                      </a:lnTo>
                      <a:lnTo>
                        <a:pt x="1061" y="1900"/>
                      </a:lnTo>
                      <a:lnTo>
                        <a:pt x="1064" y="1838"/>
                      </a:lnTo>
                      <a:lnTo>
                        <a:pt x="1081" y="1841"/>
                      </a:lnTo>
                      <a:lnTo>
                        <a:pt x="1093" y="1852"/>
                      </a:lnTo>
                      <a:lnTo>
                        <a:pt x="1088" y="1886"/>
                      </a:lnTo>
                      <a:lnTo>
                        <a:pt x="1075" y="1910"/>
                      </a:lnTo>
                      <a:lnTo>
                        <a:pt x="1117" y="1893"/>
                      </a:lnTo>
                      <a:lnTo>
                        <a:pt x="1127" y="1852"/>
                      </a:lnTo>
                      <a:lnTo>
                        <a:pt x="1153" y="1834"/>
                      </a:lnTo>
                      <a:lnTo>
                        <a:pt x="1147" y="1767"/>
                      </a:lnTo>
                      <a:lnTo>
                        <a:pt x="1196" y="1739"/>
                      </a:lnTo>
                      <a:lnTo>
                        <a:pt x="1213" y="1586"/>
                      </a:lnTo>
                      <a:lnTo>
                        <a:pt x="1226" y="1549"/>
                      </a:lnTo>
                      <a:lnTo>
                        <a:pt x="1264" y="1534"/>
                      </a:lnTo>
                      <a:lnTo>
                        <a:pt x="1275" y="1508"/>
                      </a:lnTo>
                      <a:lnTo>
                        <a:pt x="1301" y="1488"/>
                      </a:lnTo>
                      <a:lnTo>
                        <a:pt x="1350" y="1456"/>
                      </a:lnTo>
                      <a:lnTo>
                        <a:pt x="1443" y="1443"/>
                      </a:lnTo>
                      <a:lnTo>
                        <a:pt x="1457" y="1418"/>
                      </a:lnTo>
                      <a:lnTo>
                        <a:pt x="1528" y="1414"/>
                      </a:lnTo>
                      <a:lnTo>
                        <a:pt x="1538" y="1331"/>
                      </a:lnTo>
                      <a:lnTo>
                        <a:pt x="1564" y="1293"/>
                      </a:lnTo>
                      <a:lnTo>
                        <a:pt x="1581" y="1245"/>
                      </a:lnTo>
                      <a:lnTo>
                        <a:pt x="1587" y="1159"/>
                      </a:lnTo>
                      <a:lnTo>
                        <a:pt x="1611" y="1145"/>
                      </a:lnTo>
                      <a:lnTo>
                        <a:pt x="1621" y="904"/>
                      </a:lnTo>
                      <a:lnTo>
                        <a:pt x="1663" y="888"/>
                      </a:lnTo>
                      <a:lnTo>
                        <a:pt x="1667" y="842"/>
                      </a:lnTo>
                      <a:lnTo>
                        <a:pt x="1684" y="829"/>
                      </a:lnTo>
                      <a:lnTo>
                        <a:pt x="1695" y="783"/>
                      </a:lnTo>
                      <a:lnTo>
                        <a:pt x="1719" y="775"/>
                      </a:lnTo>
                      <a:lnTo>
                        <a:pt x="1732" y="729"/>
                      </a:lnTo>
                      <a:lnTo>
                        <a:pt x="1766" y="718"/>
                      </a:lnTo>
                      <a:lnTo>
                        <a:pt x="1767" y="678"/>
                      </a:lnTo>
                      <a:lnTo>
                        <a:pt x="1787" y="674"/>
                      </a:lnTo>
                      <a:lnTo>
                        <a:pt x="1783" y="630"/>
                      </a:lnTo>
                      <a:lnTo>
                        <a:pt x="1805" y="626"/>
                      </a:lnTo>
                      <a:lnTo>
                        <a:pt x="1811" y="588"/>
                      </a:lnTo>
                      <a:lnTo>
                        <a:pt x="1781" y="585"/>
                      </a:lnTo>
                      <a:lnTo>
                        <a:pt x="1773" y="496"/>
                      </a:lnTo>
                      <a:lnTo>
                        <a:pt x="1749" y="477"/>
                      </a:lnTo>
                      <a:lnTo>
                        <a:pt x="1718" y="473"/>
                      </a:lnTo>
                      <a:lnTo>
                        <a:pt x="1688" y="451"/>
                      </a:lnTo>
                      <a:lnTo>
                        <a:pt x="1667" y="413"/>
                      </a:lnTo>
                      <a:lnTo>
                        <a:pt x="1625" y="413"/>
                      </a:lnTo>
                      <a:lnTo>
                        <a:pt x="1615" y="378"/>
                      </a:lnTo>
                      <a:lnTo>
                        <a:pt x="1585" y="361"/>
                      </a:lnTo>
                      <a:lnTo>
                        <a:pt x="1540" y="364"/>
                      </a:lnTo>
                      <a:lnTo>
                        <a:pt x="1495" y="354"/>
                      </a:lnTo>
                      <a:lnTo>
                        <a:pt x="1473" y="333"/>
                      </a:lnTo>
                      <a:lnTo>
                        <a:pt x="1443" y="350"/>
                      </a:lnTo>
                      <a:lnTo>
                        <a:pt x="1418" y="353"/>
                      </a:lnTo>
                      <a:lnTo>
                        <a:pt x="1378" y="329"/>
                      </a:lnTo>
                      <a:lnTo>
                        <a:pt x="1350" y="291"/>
                      </a:lnTo>
                      <a:lnTo>
                        <a:pt x="1311" y="269"/>
                      </a:lnTo>
                      <a:lnTo>
                        <a:pt x="1271" y="264"/>
                      </a:lnTo>
                      <a:lnTo>
                        <a:pt x="1220" y="267"/>
                      </a:lnTo>
                      <a:lnTo>
                        <a:pt x="1186" y="279"/>
                      </a:lnTo>
                      <a:lnTo>
                        <a:pt x="1177" y="302"/>
                      </a:lnTo>
                      <a:lnTo>
                        <a:pt x="1133" y="325"/>
                      </a:lnTo>
                      <a:lnTo>
                        <a:pt x="1151" y="291"/>
                      </a:lnTo>
                      <a:lnTo>
                        <a:pt x="1172" y="253"/>
                      </a:lnTo>
                      <a:lnTo>
                        <a:pt x="1147" y="236"/>
                      </a:lnTo>
                      <a:lnTo>
                        <a:pt x="1113" y="236"/>
                      </a:lnTo>
                      <a:lnTo>
                        <a:pt x="1084" y="260"/>
                      </a:lnTo>
                      <a:lnTo>
                        <a:pt x="1058" y="287"/>
                      </a:lnTo>
                      <a:lnTo>
                        <a:pt x="1036" y="316"/>
                      </a:lnTo>
                      <a:lnTo>
                        <a:pt x="1006" y="330"/>
                      </a:lnTo>
                      <a:lnTo>
                        <a:pt x="1048" y="260"/>
                      </a:lnTo>
                      <a:lnTo>
                        <a:pt x="1074" y="223"/>
                      </a:lnTo>
                      <a:lnTo>
                        <a:pt x="1093" y="181"/>
                      </a:lnTo>
                      <a:lnTo>
                        <a:pt x="1105" y="157"/>
                      </a:lnTo>
                      <a:lnTo>
                        <a:pt x="1070" y="75"/>
                      </a:lnTo>
                      <a:lnTo>
                        <a:pt x="1044" y="50"/>
                      </a:lnTo>
                      <a:lnTo>
                        <a:pt x="1009" y="48"/>
                      </a:lnTo>
                      <a:lnTo>
                        <a:pt x="982" y="74"/>
                      </a:lnTo>
                      <a:lnTo>
                        <a:pt x="968" y="99"/>
                      </a:lnTo>
                      <a:lnTo>
                        <a:pt x="955" y="127"/>
                      </a:lnTo>
                      <a:lnTo>
                        <a:pt x="909" y="123"/>
                      </a:lnTo>
                      <a:lnTo>
                        <a:pt x="889" y="102"/>
                      </a:lnTo>
                      <a:lnTo>
                        <a:pt x="823" y="105"/>
                      </a:lnTo>
                      <a:lnTo>
                        <a:pt x="820" y="147"/>
                      </a:lnTo>
                      <a:lnTo>
                        <a:pt x="765" y="148"/>
                      </a:lnTo>
                      <a:lnTo>
                        <a:pt x="727" y="151"/>
                      </a:lnTo>
                      <a:lnTo>
                        <a:pt x="716" y="171"/>
                      </a:lnTo>
                      <a:lnTo>
                        <a:pt x="685" y="172"/>
                      </a:lnTo>
                      <a:lnTo>
                        <a:pt x="662" y="147"/>
                      </a:lnTo>
                      <a:lnTo>
                        <a:pt x="641" y="102"/>
                      </a:lnTo>
                      <a:lnTo>
                        <a:pt x="653" y="65"/>
                      </a:lnTo>
                      <a:lnTo>
                        <a:pt x="645" y="14"/>
                      </a:lnTo>
                      <a:lnTo>
                        <a:pt x="607" y="0"/>
                      </a:lnTo>
                      <a:lnTo>
                        <a:pt x="593" y="32"/>
                      </a:lnTo>
                      <a:lnTo>
                        <a:pt x="514" y="36"/>
                      </a:lnTo>
                      <a:lnTo>
                        <a:pt x="489" y="54"/>
                      </a:lnTo>
                      <a:lnTo>
                        <a:pt x="449" y="19"/>
                      </a:lnTo>
                      <a:lnTo>
                        <a:pt x="430" y="26"/>
                      </a:lnTo>
                      <a:lnTo>
                        <a:pt x="421" y="68"/>
                      </a:lnTo>
                      <a:lnTo>
                        <a:pt x="426" y="95"/>
                      </a:lnTo>
                      <a:lnTo>
                        <a:pt x="457" y="115"/>
                      </a:lnTo>
                      <a:lnTo>
                        <a:pt x="459" y="148"/>
                      </a:lnTo>
                      <a:lnTo>
                        <a:pt x="420" y="181"/>
                      </a:lnTo>
                      <a:lnTo>
                        <a:pt x="372" y="186"/>
                      </a:lnTo>
                      <a:lnTo>
                        <a:pt x="337" y="168"/>
                      </a:lnTo>
                      <a:lnTo>
                        <a:pt x="313" y="137"/>
                      </a:lnTo>
                      <a:lnTo>
                        <a:pt x="285" y="125"/>
                      </a:lnTo>
                      <a:close/>
                    </a:path>
                  </a:pathLst>
                </a:custGeom>
                <a:solidFill>
                  <a:srgbClr val="00B050"/>
                </a:solidFill>
                <a:ln w="9525">
                  <a:solidFill>
                    <a:srgbClr val="FFFFFF"/>
                  </a:solidFill>
                  <a:prstDash val="solid"/>
                  <a:round/>
                  <a:headEnd/>
                  <a:tailEnd/>
                </a:ln>
              </p:spPr>
              <p:txBody>
                <a:bodyPr/>
                <a:lstStyle/>
                <a:p>
                  <a:endParaRPr lang="ru-RU" kern="0">
                    <a:ln w="28575">
                      <a:solidFill>
                        <a:srgbClr val="1E1E1E"/>
                      </a:solidFill>
                    </a:ln>
                    <a:solidFill>
                      <a:sysClr val="windowText" lastClr="000000"/>
                    </a:solidFill>
                  </a:endParaRPr>
                </a:p>
              </p:txBody>
            </p:sp>
            <p:sp>
              <p:nvSpPr>
                <p:cNvPr id="572" name="Freeform 198"/>
                <p:cNvSpPr>
                  <a:spLocks/>
                </p:cNvSpPr>
                <p:nvPr/>
              </p:nvSpPr>
              <p:spPr bwMode="auto">
                <a:xfrm>
                  <a:off x="3229" y="1993"/>
                  <a:ext cx="57" cy="81"/>
                </a:xfrm>
                <a:custGeom>
                  <a:avLst/>
                  <a:gdLst/>
                  <a:ahLst/>
                  <a:cxnLst>
                    <a:cxn ang="0">
                      <a:pos x="170" y="220"/>
                    </a:cxn>
                    <a:cxn ang="0">
                      <a:pos x="134" y="243"/>
                    </a:cxn>
                    <a:cxn ang="0">
                      <a:pos x="113" y="205"/>
                    </a:cxn>
                    <a:cxn ang="0">
                      <a:pos x="75" y="179"/>
                    </a:cxn>
                    <a:cxn ang="0">
                      <a:pos x="39" y="144"/>
                    </a:cxn>
                    <a:cxn ang="0">
                      <a:pos x="0" y="80"/>
                    </a:cxn>
                    <a:cxn ang="0">
                      <a:pos x="48" y="56"/>
                    </a:cxn>
                    <a:cxn ang="0">
                      <a:pos x="78" y="0"/>
                    </a:cxn>
                    <a:cxn ang="0">
                      <a:pos x="93" y="68"/>
                    </a:cxn>
                    <a:cxn ang="0">
                      <a:pos x="129" y="137"/>
                    </a:cxn>
                    <a:cxn ang="0">
                      <a:pos x="170" y="220"/>
                    </a:cxn>
                  </a:cxnLst>
                  <a:rect l="0" t="0" r="r" b="b"/>
                  <a:pathLst>
                    <a:path w="170" h="243">
                      <a:moveTo>
                        <a:pt x="170" y="220"/>
                      </a:moveTo>
                      <a:lnTo>
                        <a:pt x="134" y="243"/>
                      </a:lnTo>
                      <a:lnTo>
                        <a:pt x="113" y="205"/>
                      </a:lnTo>
                      <a:lnTo>
                        <a:pt x="75" y="179"/>
                      </a:lnTo>
                      <a:lnTo>
                        <a:pt x="39" y="144"/>
                      </a:lnTo>
                      <a:lnTo>
                        <a:pt x="0" y="80"/>
                      </a:lnTo>
                      <a:lnTo>
                        <a:pt x="48" y="56"/>
                      </a:lnTo>
                      <a:lnTo>
                        <a:pt x="78" y="0"/>
                      </a:lnTo>
                      <a:lnTo>
                        <a:pt x="93" y="68"/>
                      </a:lnTo>
                      <a:lnTo>
                        <a:pt x="129" y="137"/>
                      </a:lnTo>
                      <a:lnTo>
                        <a:pt x="170" y="220"/>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73" name="Freeform 199"/>
                <p:cNvSpPr>
                  <a:spLocks/>
                </p:cNvSpPr>
                <p:nvPr/>
              </p:nvSpPr>
              <p:spPr bwMode="auto">
                <a:xfrm>
                  <a:off x="3871" y="1799"/>
                  <a:ext cx="446" cy="223"/>
                </a:xfrm>
                <a:custGeom>
                  <a:avLst/>
                  <a:gdLst/>
                  <a:ahLst/>
                  <a:cxnLst>
                    <a:cxn ang="0">
                      <a:pos x="0" y="253"/>
                    </a:cxn>
                    <a:cxn ang="0">
                      <a:pos x="28" y="229"/>
                    </a:cxn>
                    <a:cxn ang="0">
                      <a:pos x="87" y="214"/>
                    </a:cxn>
                    <a:cxn ang="0">
                      <a:pos x="221" y="202"/>
                    </a:cxn>
                    <a:cxn ang="0">
                      <a:pos x="237" y="222"/>
                    </a:cxn>
                    <a:cxn ang="0">
                      <a:pos x="284" y="229"/>
                    </a:cxn>
                    <a:cxn ang="0">
                      <a:pos x="304" y="249"/>
                    </a:cxn>
                    <a:cxn ang="0">
                      <a:pos x="399" y="238"/>
                    </a:cxn>
                    <a:cxn ang="0">
                      <a:pos x="375" y="187"/>
                    </a:cxn>
                    <a:cxn ang="0">
                      <a:pos x="359" y="163"/>
                    </a:cxn>
                    <a:cxn ang="0">
                      <a:pos x="399" y="159"/>
                    </a:cxn>
                    <a:cxn ang="0">
                      <a:pos x="399" y="80"/>
                    </a:cxn>
                    <a:cxn ang="0">
                      <a:pos x="399" y="0"/>
                    </a:cxn>
                    <a:cxn ang="0">
                      <a:pos x="482" y="31"/>
                    </a:cxn>
                    <a:cxn ang="0">
                      <a:pos x="537" y="35"/>
                    </a:cxn>
                    <a:cxn ang="0">
                      <a:pos x="576" y="74"/>
                    </a:cxn>
                    <a:cxn ang="0">
                      <a:pos x="596" y="114"/>
                    </a:cxn>
                    <a:cxn ang="0">
                      <a:pos x="663" y="114"/>
                    </a:cxn>
                    <a:cxn ang="0">
                      <a:pos x="762" y="121"/>
                    </a:cxn>
                    <a:cxn ang="0">
                      <a:pos x="817" y="153"/>
                    </a:cxn>
                    <a:cxn ang="0">
                      <a:pos x="861" y="165"/>
                    </a:cxn>
                    <a:cxn ang="0">
                      <a:pos x="872" y="200"/>
                    </a:cxn>
                    <a:cxn ang="0">
                      <a:pos x="992" y="185"/>
                    </a:cxn>
                    <a:cxn ang="0">
                      <a:pos x="1011" y="153"/>
                    </a:cxn>
                    <a:cxn ang="0">
                      <a:pos x="1051" y="177"/>
                    </a:cxn>
                    <a:cxn ang="0">
                      <a:pos x="1106" y="129"/>
                    </a:cxn>
                    <a:cxn ang="0">
                      <a:pos x="1150" y="125"/>
                    </a:cxn>
                    <a:cxn ang="0">
                      <a:pos x="1189" y="149"/>
                    </a:cxn>
                    <a:cxn ang="0">
                      <a:pos x="1178" y="187"/>
                    </a:cxn>
                    <a:cxn ang="0">
                      <a:pos x="1183" y="287"/>
                    </a:cxn>
                    <a:cxn ang="0">
                      <a:pos x="1193" y="306"/>
                    </a:cxn>
                    <a:cxn ang="0">
                      <a:pos x="1230" y="296"/>
                    </a:cxn>
                    <a:cxn ang="0">
                      <a:pos x="1303" y="287"/>
                    </a:cxn>
                    <a:cxn ang="0">
                      <a:pos x="1340" y="335"/>
                    </a:cxn>
                    <a:cxn ang="0">
                      <a:pos x="1260" y="370"/>
                    </a:cxn>
                    <a:cxn ang="0">
                      <a:pos x="1193" y="410"/>
                    </a:cxn>
                    <a:cxn ang="0">
                      <a:pos x="1154" y="442"/>
                    </a:cxn>
                    <a:cxn ang="0">
                      <a:pos x="1110" y="485"/>
                    </a:cxn>
                    <a:cxn ang="0">
                      <a:pos x="1047" y="465"/>
                    </a:cxn>
                    <a:cxn ang="0">
                      <a:pos x="1051" y="517"/>
                    </a:cxn>
                    <a:cxn ang="0">
                      <a:pos x="1043" y="572"/>
                    </a:cxn>
                    <a:cxn ang="0">
                      <a:pos x="972" y="631"/>
                    </a:cxn>
                    <a:cxn ang="0">
                      <a:pos x="881" y="620"/>
                    </a:cxn>
                    <a:cxn ang="0">
                      <a:pos x="845" y="647"/>
                    </a:cxn>
                    <a:cxn ang="0">
                      <a:pos x="778" y="668"/>
                    </a:cxn>
                    <a:cxn ang="0">
                      <a:pos x="711" y="631"/>
                    </a:cxn>
                    <a:cxn ang="0">
                      <a:pos x="655" y="616"/>
                    </a:cxn>
                    <a:cxn ang="0">
                      <a:pos x="403" y="596"/>
                    </a:cxn>
                    <a:cxn ang="0">
                      <a:pos x="372" y="565"/>
                    </a:cxn>
                    <a:cxn ang="0">
                      <a:pos x="339" y="509"/>
                    </a:cxn>
                    <a:cxn ang="0">
                      <a:pos x="287" y="482"/>
                    </a:cxn>
                    <a:cxn ang="0">
                      <a:pos x="241" y="469"/>
                    </a:cxn>
                    <a:cxn ang="0">
                      <a:pos x="138" y="449"/>
                    </a:cxn>
                    <a:cxn ang="0">
                      <a:pos x="107" y="375"/>
                    </a:cxn>
                    <a:cxn ang="0">
                      <a:pos x="90" y="323"/>
                    </a:cxn>
                    <a:cxn ang="0">
                      <a:pos x="24" y="287"/>
                    </a:cxn>
                    <a:cxn ang="0">
                      <a:pos x="0" y="253"/>
                    </a:cxn>
                  </a:cxnLst>
                  <a:rect l="0" t="0" r="r" b="b"/>
                  <a:pathLst>
                    <a:path w="1340" h="668">
                      <a:moveTo>
                        <a:pt x="0" y="253"/>
                      </a:moveTo>
                      <a:lnTo>
                        <a:pt x="28" y="229"/>
                      </a:lnTo>
                      <a:lnTo>
                        <a:pt x="87" y="214"/>
                      </a:lnTo>
                      <a:lnTo>
                        <a:pt x="221" y="202"/>
                      </a:lnTo>
                      <a:lnTo>
                        <a:pt x="237" y="222"/>
                      </a:lnTo>
                      <a:lnTo>
                        <a:pt x="284" y="229"/>
                      </a:lnTo>
                      <a:lnTo>
                        <a:pt x="304" y="249"/>
                      </a:lnTo>
                      <a:lnTo>
                        <a:pt x="399" y="238"/>
                      </a:lnTo>
                      <a:lnTo>
                        <a:pt x="375" y="187"/>
                      </a:lnTo>
                      <a:lnTo>
                        <a:pt x="359" y="163"/>
                      </a:lnTo>
                      <a:lnTo>
                        <a:pt x="399" y="159"/>
                      </a:lnTo>
                      <a:lnTo>
                        <a:pt x="399" y="80"/>
                      </a:lnTo>
                      <a:lnTo>
                        <a:pt x="399" y="0"/>
                      </a:lnTo>
                      <a:lnTo>
                        <a:pt x="482" y="31"/>
                      </a:lnTo>
                      <a:lnTo>
                        <a:pt x="537" y="35"/>
                      </a:lnTo>
                      <a:lnTo>
                        <a:pt x="576" y="74"/>
                      </a:lnTo>
                      <a:lnTo>
                        <a:pt x="596" y="114"/>
                      </a:lnTo>
                      <a:lnTo>
                        <a:pt x="663" y="114"/>
                      </a:lnTo>
                      <a:lnTo>
                        <a:pt x="762" y="121"/>
                      </a:lnTo>
                      <a:lnTo>
                        <a:pt x="817" y="153"/>
                      </a:lnTo>
                      <a:lnTo>
                        <a:pt x="861" y="165"/>
                      </a:lnTo>
                      <a:lnTo>
                        <a:pt x="872" y="200"/>
                      </a:lnTo>
                      <a:lnTo>
                        <a:pt x="992" y="185"/>
                      </a:lnTo>
                      <a:lnTo>
                        <a:pt x="1011" y="153"/>
                      </a:lnTo>
                      <a:lnTo>
                        <a:pt x="1051" y="177"/>
                      </a:lnTo>
                      <a:lnTo>
                        <a:pt x="1106" y="129"/>
                      </a:lnTo>
                      <a:lnTo>
                        <a:pt x="1150" y="125"/>
                      </a:lnTo>
                      <a:lnTo>
                        <a:pt x="1189" y="149"/>
                      </a:lnTo>
                      <a:lnTo>
                        <a:pt x="1178" y="187"/>
                      </a:lnTo>
                      <a:lnTo>
                        <a:pt x="1183" y="287"/>
                      </a:lnTo>
                      <a:lnTo>
                        <a:pt x="1193" y="306"/>
                      </a:lnTo>
                      <a:lnTo>
                        <a:pt x="1230" y="296"/>
                      </a:lnTo>
                      <a:lnTo>
                        <a:pt x="1303" y="287"/>
                      </a:lnTo>
                      <a:lnTo>
                        <a:pt x="1340" y="335"/>
                      </a:lnTo>
                      <a:lnTo>
                        <a:pt x="1260" y="370"/>
                      </a:lnTo>
                      <a:lnTo>
                        <a:pt x="1193" y="410"/>
                      </a:lnTo>
                      <a:lnTo>
                        <a:pt x="1154" y="442"/>
                      </a:lnTo>
                      <a:lnTo>
                        <a:pt x="1110" y="485"/>
                      </a:lnTo>
                      <a:lnTo>
                        <a:pt x="1047" y="465"/>
                      </a:lnTo>
                      <a:lnTo>
                        <a:pt x="1051" y="517"/>
                      </a:lnTo>
                      <a:lnTo>
                        <a:pt x="1043" y="572"/>
                      </a:lnTo>
                      <a:lnTo>
                        <a:pt x="972" y="631"/>
                      </a:lnTo>
                      <a:lnTo>
                        <a:pt x="881" y="620"/>
                      </a:lnTo>
                      <a:lnTo>
                        <a:pt x="845" y="647"/>
                      </a:lnTo>
                      <a:lnTo>
                        <a:pt x="778" y="668"/>
                      </a:lnTo>
                      <a:lnTo>
                        <a:pt x="711" y="631"/>
                      </a:lnTo>
                      <a:lnTo>
                        <a:pt x="655" y="616"/>
                      </a:lnTo>
                      <a:lnTo>
                        <a:pt x="403" y="596"/>
                      </a:lnTo>
                      <a:lnTo>
                        <a:pt x="372" y="565"/>
                      </a:lnTo>
                      <a:lnTo>
                        <a:pt x="339" y="509"/>
                      </a:lnTo>
                      <a:lnTo>
                        <a:pt x="287" y="482"/>
                      </a:lnTo>
                      <a:lnTo>
                        <a:pt x="241" y="469"/>
                      </a:lnTo>
                      <a:lnTo>
                        <a:pt x="138" y="449"/>
                      </a:lnTo>
                      <a:lnTo>
                        <a:pt x="107" y="375"/>
                      </a:lnTo>
                      <a:lnTo>
                        <a:pt x="90" y="323"/>
                      </a:lnTo>
                      <a:lnTo>
                        <a:pt x="24" y="287"/>
                      </a:lnTo>
                      <a:lnTo>
                        <a:pt x="0" y="253"/>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78" name="Freeform 204"/>
                <p:cNvSpPr>
                  <a:spLocks/>
                </p:cNvSpPr>
                <p:nvPr/>
              </p:nvSpPr>
              <p:spPr bwMode="auto">
                <a:xfrm>
                  <a:off x="2748" y="2754"/>
                  <a:ext cx="24" cy="12"/>
                </a:xfrm>
                <a:custGeom>
                  <a:avLst/>
                  <a:gdLst/>
                  <a:ahLst/>
                  <a:cxnLst>
                    <a:cxn ang="0">
                      <a:pos x="71" y="0"/>
                    </a:cxn>
                    <a:cxn ang="0">
                      <a:pos x="6" y="5"/>
                    </a:cxn>
                    <a:cxn ang="0">
                      <a:pos x="0" y="23"/>
                    </a:cxn>
                    <a:cxn ang="0">
                      <a:pos x="11" y="36"/>
                    </a:cxn>
                    <a:cxn ang="0">
                      <a:pos x="59" y="33"/>
                    </a:cxn>
                    <a:cxn ang="0">
                      <a:pos x="71" y="0"/>
                    </a:cxn>
                  </a:cxnLst>
                  <a:rect l="0" t="0" r="r" b="b"/>
                  <a:pathLst>
                    <a:path w="71" h="36">
                      <a:moveTo>
                        <a:pt x="71" y="0"/>
                      </a:moveTo>
                      <a:lnTo>
                        <a:pt x="6" y="5"/>
                      </a:lnTo>
                      <a:lnTo>
                        <a:pt x="0" y="23"/>
                      </a:lnTo>
                      <a:lnTo>
                        <a:pt x="11" y="36"/>
                      </a:lnTo>
                      <a:lnTo>
                        <a:pt x="59" y="33"/>
                      </a:lnTo>
                      <a:lnTo>
                        <a:pt x="71" y="0"/>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79" name="Freeform 205"/>
                <p:cNvSpPr>
                  <a:spLocks/>
                </p:cNvSpPr>
                <p:nvPr/>
              </p:nvSpPr>
              <p:spPr bwMode="auto">
                <a:xfrm>
                  <a:off x="3040" y="2797"/>
                  <a:ext cx="28" cy="29"/>
                </a:xfrm>
                <a:custGeom>
                  <a:avLst/>
                  <a:gdLst/>
                  <a:ahLst/>
                  <a:cxnLst>
                    <a:cxn ang="0">
                      <a:pos x="40" y="0"/>
                    </a:cxn>
                    <a:cxn ang="0">
                      <a:pos x="12" y="14"/>
                    </a:cxn>
                    <a:cxn ang="0">
                      <a:pos x="17" y="43"/>
                    </a:cxn>
                    <a:cxn ang="0">
                      <a:pos x="0" y="59"/>
                    </a:cxn>
                    <a:cxn ang="0">
                      <a:pos x="2" y="87"/>
                    </a:cxn>
                    <a:cxn ang="0">
                      <a:pos x="30" y="83"/>
                    </a:cxn>
                    <a:cxn ang="0">
                      <a:pos x="68" y="83"/>
                    </a:cxn>
                    <a:cxn ang="0">
                      <a:pos x="83" y="63"/>
                    </a:cxn>
                    <a:cxn ang="0">
                      <a:pos x="73" y="11"/>
                    </a:cxn>
                    <a:cxn ang="0">
                      <a:pos x="40" y="0"/>
                    </a:cxn>
                  </a:cxnLst>
                  <a:rect l="0" t="0" r="r" b="b"/>
                  <a:pathLst>
                    <a:path w="83" h="87">
                      <a:moveTo>
                        <a:pt x="40" y="0"/>
                      </a:moveTo>
                      <a:lnTo>
                        <a:pt x="12" y="14"/>
                      </a:lnTo>
                      <a:lnTo>
                        <a:pt x="17" y="43"/>
                      </a:lnTo>
                      <a:lnTo>
                        <a:pt x="0" y="59"/>
                      </a:lnTo>
                      <a:lnTo>
                        <a:pt x="2" y="87"/>
                      </a:lnTo>
                      <a:lnTo>
                        <a:pt x="30" y="83"/>
                      </a:lnTo>
                      <a:lnTo>
                        <a:pt x="68" y="83"/>
                      </a:lnTo>
                      <a:lnTo>
                        <a:pt x="83" y="63"/>
                      </a:lnTo>
                      <a:lnTo>
                        <a:pt x="73" y="11"/>
                      </a:lnTo>
                      <a:lnTo>
                        <a:pt x="40" y="0"/>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grpSp>
          <p:sp>
            <p:nvSpPr>
              <p:cNvPr id="297" name="Freeform 206"/>
              <p:cNvSpPr>
                <a:spLocks/>
              </p:cNvSpPr>
              <p:nvPr/>
            </p:nvSpPr>
            <p:spPr bwMode="auto">
              <a:xfrm>
                <a:off x="4972714" y="4782525"/>
                <a:ext cx="320001" cy="323044"/>
              </a:xfrm>
              <a:custGeom>
                <a:avLst/>
                <a:gdLst/>
                <a:ahLst/>
                <a:cxnLst>
                  <a:cxn ang="0">
                    <a:pos x="395" y="2"/>
                  </a:cxn>
                  <a:cxn ang="0">
                    <a:pos x="388" y="29"/>
                  </a:cxn>
                  <a:cxn ang="0">
                    <a:pos x="352" y="45"/>
                  </a:cxn>
                  <a:cxn ang="0">
                    <a:pos x="334" y="77"/>
                  </a:cxn>
                  <a:cxn ang="0">
                    <a:pos x="322" y="215"/>
                  </a:cxn>
                  <a:cxn ang="0">
                    <a:pos x="342" y="235"/>
                  </a:cxn>
                  <a:cxn ang="0">
                    <a:pos x="374" y="239"/>
                  </a:cxn>
                  <a:cxn ang="0">
                    <a:pos x="381" y="294"/>
                  </a:cxn>
                  <a:cxn ang="0">
                    <a:pos x="370" y="324"/>
                  </a:cxn>
                  <a:cxn ang="0">
                    <a:pos x="320" y="326"/>
                  </a:cxn>
                  <a:cxn ang="0">
                    <a:pos x="301" y="302"/>
                  </a:cxn>
                  <a:cxn ang="0">
                    <a:pos x="291" y="253"/>
                  </a:cxn>
                  <a:cxn ang="0">
                    <a:pos x="254" y="233"/>
                  </a:cxn>
                  <a:cxn ang="0">
                    <a:pos x="249" y="215"/>
                  </a:cxn>
                  <a:cxn ang="0">
                    <a:pos x="213" y="224"/>
                  </a:cxn>
                  <a:cxn ang="0">
                    <a:pos x="199" y="251"/>
                  </a:cxn>
                  <a:cxn ang="0">
                    <a:pos x="178" y="243"/>
                  </a:cxn>
                  <a:cxn ang="0">
                    <a:pos x="164" y="195"/>
                  </a:cxn>
                  <a:cxn ang="0">
                    <a:pos x="115" y="190"/>
                  </a:cxn>
                  <a:cxn ang="0">
                    <a:pos x="109" y="297"/>
                  </a:cxn>
                  <a:cxn ang="0">
                    <a:pos x="67" y="297"/>
                  </a:cxn>
                  <a:cxn ang="0">
                    <a:pos x="51" y="269"/>
                  </a:cxn>
                  <a:cxn ang="0">
                    <a:pos x="33" y="270"/>
                  </a:cxn>
                  <a:cxn ang="0">
                    <a:pos x="32" y="297"/>
                  </a:cxn>
                  <a:cxn ang="0">
                    <a:pos x="2" y="300"/>
                  </a:cxn>
                  <a:cxn ang="0">
                    <a:pos x="0" y="422"/>
                  </a:cxn>
                  <a:cxn ang="0">
                    <a:pos x="5" y="462"/>
                  </a:cxn>
                  <a:cxn ang="0">
                    <a:pos x="40" y="508"/>
                  </a:cxn>
                  <a:cxn ang="0">
                    <a:pos x="41" y="531"/>
                  </a:cxn>
                  <a:cxn ang="0">
                    <a:pos x="65" y="538"/>
                  </a:cxn>
                  <a:cxn ang="0">
                    <a:pos x="185" y="545"/>
                  </a:cxn>
                  <a:cxn ang="0">
                    <a:pos x="213" y="535"/>
                  </a:cxn>
                  <a:cxn ang="0">
                    <a:pos x="254" y="535"/>
                  </a:cxn>
                  <a:cxn ang="0">
                    <a:pos x="281" y="525"/>
                  </a:cxn>
                  <a:cxn ang="0">
                    <a:pos x="287" y="493"/>
                  </a:cxn>
                  <a:cxn ang="0">
                    <a:pos x="310" y="486"/>
                  </a:cxn>
                  <a:cxn ang="0">
                    <a:pos x="328" y="474"/>
                  </a:cxn>
                  <a:cxn ang="0">
                    <a:pos x="332" y="442"/>
                  </a:cxn>
                  <a:cxn ang="0">
                    <a:pos x="374" y="436"/>
                  </a:cxn>
                  <a:cxn ang="0">
                    <a:pos x="391" y="411"/>
                  </a:cxn>
                  <a:cxn ang="0">
                    <a:pos x="464" y="395"/>
                  </a:cxn>
                  <a:cxn ang="0">
                    <a:pos x="477" y="366"/>
                  </a:cxn>
                  <a:cxn ang="0">
                    <a:pos x="514" y="348"/>
                  </a:cxn>
                  <a:cxn ang="0">
                    <a:pos x="519" y="263"/>
                  </a:cxn>
                  <a:cxn ang="0">
                    <a:pos x="546" y="241"/>
                  </a:cxn>
                  <a:cxn ang="0">
                    <a:pos x="533" y="187"/>
                  </a:cxn>
                  <a:cxn ang="0">
                    <a:pos x="537" y="125"/>
                  </a:cxn>
                  <a:cxn ang="0">
                    <a:pos x="508" y="81"/>
                  </a:cxn>
                  <a:cxn ang="0">
                    <a:pos x="467" y="59"/>
                  </a:cxn>
                  <a:cxn ang="0">
                    <a:pos x="436" y="25"/>
                  </a:cxn>
                  <a:cxn ang="0">
                    <a:pos x="429" y="0"/>
                  </a:cxn>
                  <a:cxn ang="0">
                    <a:pos x="395" y="2"/>
                  </a:cxn>
                </a:cxnLst>
                <a:rect l="0" t="0" r="r" b="b"/>
                <a:pathLst>
                  <a:path w="546" h="545">
                    <a:moveTo>
                      <a:pt x="395" y="2"/>
                    </a:moveTo>
                    <a:lnTo>
                      <a:pt x="388" y="29"/>
                    </a:lnTo>
                    <a:lnTo>
                      <a:pt x="352" y="45"/>
                    </a:lnTo>
                    <a:lnTo>
                      <a:pt x="334" y="77"/>
                    </a:lnTo>
                    <a:lnTo>
                      <a:pt x="322" y="215"/>
                    </a:lnTo>
                    <a:lnTo>
                      <a:pt x="342" y="235"/>
                    </a:lnTo>
                    <a:lnTo>
                      <a:pt x="374" y="239"/>
                    </a:lnTo>
                    <a:lnTo>
                      <a:pt x="381" y="294"/>
                    </a:lnTo>
                    <a:lnTo>
                      <a:pt x="370" y="324"/>
                    </a:lnTo>
                    <a:lnTo>
                      <a:pt x="320" y="326"/>
                    </a:lnTo>
                    <a:lnTo>
                      <a:pt x="301" y="302"/>
                    </a:lnTo>
                    <a:lnTo>
                      <a:pt x="291" y="253"/>
                    </a:lnTo>
                    <a:lnTo>
                      <a:pt x="254" y="233"/>
                    </a:lnTo>
                    <a:lnTo>
                      <a:pt x="249" y="215"/>
                    </a:lnTo>
                    <a:lnTo>
                      <a:pt x="213" y="224"/>
                    </a:lnTo>
                    <a:lnTo>
                      <a:pt x="199" y="251"/>
                    </a:lnTo>
                    <a:lnTo>
                      <a:pt x="178" y="243"/>
                    </a:lnTo>
                    <a:lnTo>
                      <a:pt x="164" y="195"/>
                    </a:lnTo>
                    <a:lnTo>
                      <a:pt x="115" y="190"/>
                    </a:lnTo>
                    <a:lnTo>
                      <a:pt x="109" y="297"/>
                    </a:lnTo>
                    <a:lnTo>
                      <a:pt x="67" y="297"/>
                    </a:lnTo>
                    <a:lnTo>
                      <a:pt x="51" y="269"/>
                    </a:lnTo>
                    <a:lnTo>
                      <a:pt x="33" y="270"/>
                    </a:lnTo>
                    <a:lnTo>
                      <a:pt x="32" y="297"/>
                    </a:lnTo>
                    <a:lnTo>
                      <a:pt x="2" y="300"/>
                    </a:lnTo>
                    <a:lnTo>
                      <a:pt x="0" y="422"/>
                    </a:lnTo>
                    <a:lnTo>
                      <a:pt x="5" y="462"/>
                    </a:lnTo>
                    <a:lnTo>
                      <a:pt x="40" y="508"/>
                    </a:lnTo>
                    <a:lnTo>
                      <a:pt x="41" y="531"/>
                    </a:lnTo>
                    <a:lnTo>
                      <a:pt x="65" y="538"/>
                    </a:lnTo>
                    <a:lnTo>
                      <a:pt x="185" y="545"/>
                    </a:lnTo>
                    <a:lnTo>
                      <a:pt x="213" y="535"/>
                    </a:lnTo>
                    <a:lnTo>
                      <a:pt x="254" y="535"/>
                    </a:lnTo>
                    <a:lnTo>
                      <a:pt x="281" y="525"/>
                    </a:lnTo>
                    <a:lnTo>
                      <a:pt x="287" y="493"/>
                    </a:lnTo>
                    <a:lnTo>
                      <a:pt x="310" y="486"/>
                    </a:lnTo>
                    <a:lnTo>
                      <a:pt x="328" y="474"/>
                    </a:lnTo>
                    <a:lnTo>
                      <a:pt x="332" y="442"/>
                    </a:lnTo>
                    <a:lnTo>
                      <a:pt x="374" y="436"/>
                    </a:lnTo>
                    <a:lnTo>
                      <a:pt x="391" y="411"/>
                    </a:lnTo>
                    <a:lnTo>
                      <a:pt x="464" y="395"/>
                    </a:lnTo>
                    <a:lnTo>
                      <a:pt x="477" y="366"/>
                    </a:lnTo>
                    <a:lnTo>
                      <a:pt x="514" y="348"/>
                    </a:lnTo>
                    <a:lnTo>
                      <a:pt x="519" y="263"/>
                    </a:lnTo>
                    <a:lnTo>
                      <a:pt x="546" y="241"/>
                    </a:lnTo>
                    <a:lnTo>
                      <a:pt x="533" y="187"/>
                    </a:lnTo>
                    <a:lnTo>
                      <a:pt x="537" y="125"/>
                    </a:lnTo>
                    <a:lnTo>
                      <a:pt x="508" y="81"/>
                    </a:lnTo>
                    <a:lnTo>
                      <a:pt x="467" y="59"/>
                    </a:lnTo>
                    <a:lnTo>
                      <a:pt x="436" y="25"/>
                    </a:lnTo>
                    <a:lnTo>
                      <a:pt x="429" y="0"/>
                    </a:lnTo>
                    <a:lnTo>
                      <a:pt x="395" y="2"/>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298" name="Freeform 207"/>
              <p:cNvSpPr>
                <a:spLocks/>
              </p:cNvSpPr>
              <p:nvPr/>
            </p:nvSpPr>
            <p:spPr bwMode="auto">
              <a:xfrm>
                <a:off x="6518215" y="4251810"/>
                <a:ext cx="52747" cy="111822"/>
              </a:xfrm>
              <a:custGeom>
                <a:avLst/>
                <a:gdLst/>
                <a:ahLst/>
                <a:cxnLst>
                  <a:cxn ang="0">
                    <a:pos x="31" y="0"/>
                  </a:cxn>
                  <a:cxn ang="0">
                    <a:pos x="4" y="56"/>
                  </a:cxn>
                  <a:cxn ang="0">
                    <a:pos x="0" y="127"/>
                  </a:cxn>
                  <a:cxn ang="0">
                    <a:pos x="28" y="190"/>
                  </a:cxn>
                  <a:cxn ang="0">
                    <a:pos x="90" y="179"/>
                  </a:cxn>
                  <a:cxn ang="0">
                    <a:pos x="90" y="63"/>
                  </a:cxn>
                  <a:cxn ang="0">
                    <a:pos x="70" y="36"/>
                  </a:cxn>
                  <a:cxn ang="0">
                    <a:pos x="31" y="0"/>
                  </a:cxn>
                </a:cxnLst>
                <a:rect l="0" t="0" r="r" b="b"/>
                <a:pathLst>
                  <a:path w="90" h="190">
                    <a:moveTo>
                      <a:pt x="31" y="0"/>
                    </a:moveTo>
                    <a:lnTo>
                      <a:pt x="4" y="56"/>
                    </a:lnTo>
                    <a:lnTo>
                      <a:pt x="0" y="127"/>
                    </a:lnTo>
                    <a:lnTo>
                      <a:pt x="28" y="190"/>
                    </a:lnTo>
                    <a:lnTo>
                      <a:pt x="90" y="179"/>
                    </a:lnTo>
                    <a:lnTo>
                      <a:pt x="90" y="63"/>
                    </a:lnTo>
                    <a:lnTo>
                      <a:pt x="70" y="36"/>
                    </a:lnTo>
                    <a:lnTo>
                      <a:pt x="31" y="0"/>
                    </a:lnTo>
                    <a:close/>
                  </a:path>
                </a:pathLst>
              </a:custGeom>
              <a:no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299" name="Freeform 208"/>
              <p:cNvSpPr>
                <a:spLocks/>
              </p:cNvSpPr>
              <p:nvPr/>
            </p:nvSpPr>
            <p:spPr bwMode="auto">
              <a:xfrm>
                <a:off x="4253590" y="4092064"/>
                <a:ext cx="210990" cy="156196"/>
              </a:xfrm>
              <a:custGeom>
                <a:avLst/>
                <a:gdLst/>
                <a:ahLst/>
                <a:cxnLst>
                  <a:cxn ang="0">
                    <a:pos x="360" y="133"/>
                  </a:cxn>
                  <a:cxn ang="0">
                    <a:pos x="347" y="181"/>
                  </a:cxn>
                  <a:cxn ang="0">
                    <a:pos x="297" y="197"/>
                  </a:cxn>
                  <a:cxn ang="0">
                    <a:pos x="261" y="245"/>
                  </a:cxn>
                  <a:cxn ang="0">
                    <a:pos x="239" y="248"/>
                  </a:cxn>
                  <a:cxn ang="0">
                    <a:pos x="201" y="241"/>
                  </a:cxn>
                  <a:cxn ang="0">
                    <a:pos x="169" y="221"/>
                  </a:cxn>
                  <a:cxn ang="0">
                    <a:pos x="142" y="221"/>
                  </a:cxn>
                  <a:cxn ang="0">
                    <a:pos x="119" y="263"/>
                  </a:cxn>
                  <a:cxn ang="0">
                    <a:pos x="29" y="260"/>
                  </a:cxn>
                  <a:cxn ang="0">
                    <a:pos x="0" y="240"/>
                  </a:cxn>
                  <a:cxn ang="0">
                    <a:pos x="15" y="178"/>
                  </a:cxn>
                  <a:cxn ang="0">
                    <a:pos x="46" y="134"/>
                  </a:cxn>
                  <a:cxn ang="0">
                    <a:pos x="62" y="99"/>
                  </a:cxn>
                  <a:cxn ang="0">
                    <a:pos x="74" y="75"/>
                  </a:cxn>
                  <a:cxn ang="0">
                    <a:pos x="134" y="55"/>
                  </a:cxn>
                  <a:cxn ang="0">
                    <a:pos x="157" y="31"/>
                  </a:cxn>
                  <a:cxn ang="0">
                    <a:pos x="180" y="0"/>
                  </a:cxn>
                  <a:cxn ang="0">
                    <a:pos x="257" y="4"/>
                  </a:cxn>
                  <a:cxn ang="0">
                    <a:pos x="273" y="30"/>
                  </a:cxn>
                  <a:cxn ang="0">
                    <a:pos x="301" y="46"/>
                  </a:cxn>
                  <a:cxn ang="0">
                    <a:pos x="305" y="94"/>
                  </a:cxn>
                  <a:cxn ang="0">
                    <a:pos x="336" y="98"/>
                  </a:cxn>
                  <a:cxn ang="0">
                    <a:pos x="360" y="133"/>
                  </a:cxn>
                </a:cxnLst>
                <a:rect l="0" t="0" r="r" b="b"/>
                <a:pathLst>
                  <a:path w="360" h="263">
                    <a:moveTo>
                      <a:pt x="360" y="133"/>
                    </a:moveTo>
                    <a:lnTo>
                      <a:pt x="347" y="181"/>
                    </a:lnTo>
                    <a:lnTo>
                      <a:pt x="297" y="197"/>
                    </a:lnTo>
                    <a:lnTo>
                      <a:pt x="261" y="245"/>
                    </a:lnTo>
                    <a:lnTo>
                      <a:pt x="239" y="248"/>
                    </a:lnTo>
                    <a:lnTo>
                      <a:pt x="201" y="241"/>
                    </a:lnTo>
                    <a:lnTo>
                      <a:pt x="169" y="221"/>
                    </a:lnTo>
                    <a:lnTo>
                      <a:pt x="142" y="221"/>
                    </a:lnTo>
                    <a:lnTo>
                      <a:pt x="119" y="263"/>
                    </a:lnTo>
                    <a:lnTo>
                      <a:pt x="29" y="260"/>
                    </a:lnTo>
                    <a:lnTo>
                      <a:pt x="0" y="240"/>
                    </a:lnTo>
                    <a:lnTo>
                      <a:pt x="15" y="178"/>
                    </a:lnTo>
                    <a:lnTo>
                      <a:pt x="46" y="134"/>
                    </a:lnTo>
                    <a:lnTo>
                      <a:pt x="62" y="99"/>
                    </a:lnTo>
                    <a:lnTo>
                      <a:pt x="74" y="75"/>
                    </a:lnTo>
                    <a:lnTo>
                      <a:pt x="134" y="55"/>
                    </a:lnTo>
                    <a:lnTo>
                      <a:pt x="157" y="31"/>
                    </a:lnTo>
                    <a:lnTo>
                      <a:pt x="180" y="0"/>
                    </a:lnTo>
                    <a:lnTo>
                      <a:pt x="257" y="4"/>
                    </a:lnTo>
                    <a:lnTo>
                      <a:pt x="273" y="30"/>
                    </a:lnTo>
                    <a:lnTo>
                      <a:pt x="301" y="46"/>
                    </a:lnTo>
                    <a:lnTo>
                      <a:pt x="305" y="94"/>
                    </a:lnTo>
                    <a:lnTo>
                      <a:pt x="336" y="98"/>
                    </a:lnTo>
                    <a:lnTo>
                      <a:pt x="360" y="133"/>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00" name="Freeform 209"/>
              <p:cNvSpPr>
                <a:spLocks/>
              </p:cNvSpPr>
              <p:nvPr/>
            </p:nvSpPr>
            <p:spPr bwMode="auto">
              <a:xfrm>
                <a:off x="3998642" y="4163063"/>
                <a:ext cx="209232" cy="172172"/>
              </a:xfrm>
              <a:custGeom>
                <a:avLst/>
                <a:gdLst/>
                <a:ahLst/>
                <a:cxnLst>
                  <a:cxn ang="0">
                    <a:pos x="0" y="51"/>
                  </a:cxn>
                  <a:cxn ang="0">
                    <a:pos x="24" y="19"/>
                  </a:cxn>
                  <a:cxn ang="0">
                    <a:pos x="79" y="0"/>
                  </a:cxn>
                  <a:cxn ang="0">
                    <a:pos x="143" y="11"/>
                  </a:cxn>
                  <a:cxn ang="0">
                    <a:pos x="194" y="11"/>
                  </a:cxn>
                  <a:cxn ang="0">
                    <a:pos x="240" y="24"/>
                  </a:cxn>
                  <a:cxn ang="0">
                    <a:pos x="292" y="36"/>
                  </a:cxn>
                  <a:cxn ang="0">
                    <a:pos x="328" y="71"/>
                  </a:cxn>
                  <a:cxn ang="0">
                    <a:pos x="341" y="134"/>
                  </a:cxn>
                  <a:cxn ang="0">
                    <a:pos x="324" y="169"/>
                  </a:cxn>
                  <a:cxn ang="0">
                    <a:pos x="357" y="197"/>
                  </a:cxn>
                  <a:cxn ang="0">
                    <a:pos x="305" y="232"/>
                  </a:cxn>
                  <a:cxn ang="0">
                    <a:pos x="293" y="292"/>
                  </a:cxn>
                  <a:cxn ang="0">
                    <a:pos x="256" y="281"/>
                  </a:cxn>
                  <a:cxn ang="0">
                    <a:pos x="229" y="226"/>
                  </a:cxn>
                  <a:cxn ang="0">
                    <a:pos x="216" y="174"/>
                  </a:cxn>
                  <a:cxn ang="0">
                    <a:pos x="166" y="147"/>
                  </a:cxn>
                  <a:cxn ang="0">
                    <a:pos x="126" y="167"/>
                  </a:cxn>
                  <a:cxn ang="0">
                    <a:pos x="78" y="178"/>
                  </a:cxn>
                  <a:cxn ang="0">
                    <a:pos x="23" y="119"/>
                  </a:cxn>
                  <a:cxn ang="0">
                    <a:pos x="0" y="51"/>
                  </a:cxn>
                </a:cxnLst>
                <a:rect l="0" t="0" r="r" b="b"/>
                <a:pathLst>
                  <a:path w="357" h="292">
                    <a:moveTo>
                      <a:pt x="0" y="51"/>
                    </a:moveTo>
                    <a:lnTo>
                      <a:pt x="24" y="19"/>
                    </a:lnTo>
                    <a:lnTo>
                      <a:pt x="79" y="0"/>
                    </a:lnTo>
                    <a:lnTo>
                      <a:pt x="143" y="11"/>
                    </a:lnTo>
                    <a:lnTo>
                      <a:pt x="194" y="11"/>
                    </a:lnTo>
                    <a:lnTo>
                      <a:pt x="240" y="24"/>
                    </a:lnTo>
                    <a:lnTo>
                      <a:pt x="292" y="36"/>
                    </a:lnTo>
                    <a:lnTo>
                      <a:pt x="328" y="71"/>
                    </a:lnTo>
                    <a:lnTo>
                      <a:pt x="341" y="134"/>
                    </a:lnTo>
                    <a:lnTo>
                      <a:pt x="324" y="169"/>
                    </a:lnTo>
                    <a:lnTo>
                      <a:pt x="357" y="197"/>
                    </a:lnTo>
                    <a:lnTo>
                      <a:pt x="305" y="232"/>
                    </a:lnTo>
                    <a:lnTo>
                      <a:pt x="293" y="292"/>
                    </a:lnTo>
                    <a:lnTo>
                      <a:pt x="256" y="281"/>
                    </a:lnTo>
                    <a:lnTo>
                      <a:pt x="229" y="226"/>
                    </a:lnTo>
                    <a:lnTo>
                      <a:pt x="216" y="174"/>
                    </a:lnTo>
                    <a:lnTo>
                      <a:pt x="166" y="147"/>
                    </a:lnTo>
                    <a:lnTo>
                      <a:pt x="126" y="167"/>
                    </a:lnTo>
                    <a:lnTo>
                      <a:pt x="78" y="178"/>
                    </a:lnTo>
                    <a:lnTo>
                      <a:pt x="23" y="119"/>
                    </a:lnTo>
                    <a:lnTo>
                      <a:pt x="0" y="51"/>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01" name="Freeform 210"/>
              <p:cNvSpPr>
                <a:spLocks/>
              </p:cNvSpPr>
              <p:nvPr/>
            </p:nvSpPr>
            <p:spPr bwMode="auto">
              <a:xfrm>
                <a:off x="4320403" y="4223411"/>
                <a:ext cx="98462" cy="175722"/>
              </a:xfrm>
              <a:custGeom>
                <a:avLst/>
                <a:gdLst/>
                <a:ahLst/>
                <a:cxnLst>
                  <a:cxn ang="0">
                    <a:pos x="8" y="287"/>
                  </a:cxn>
                  <a:cxn ang="0">
                    <a:pos x="0" y="212"/>
                  </a:cxn>
                  <a:cxn ang="0">
                    <a:pos x="8" y="142"/>
                  </a:cxn>
                  <a:cxn ang="0">
                    <a:pos x="32" y="138"/>
                  </a:cxn>
                  <a:cxn ang="0">
                    <a:pos x="35" y="101"/>
                  </a:cxn>
                  <a:cxn ang="0">
                    <a:pos x="8" y="86"/>
                  </a:cxn>
                  <a:cxn ang="0">
                    <a:pos x="4" y="42"/>
                  </a:cxn>
                  <a:cxn ang="0">
                    <a:pos x="27" y="0"/>
                  </a:cxn>
                  <a:cxn ang="0">
                    <a:pos x="54" y="0"/>
                  </a:cxn>
                  <a:cxn ang="0">
                    <a:pos x="86" y="20"/>
                  </a:cxn>
                  <a:cxn ang="0">
                    <a:pos x="124" y="27"/>
                  </a:cxn>
                  <a:cxn ang="0">
                    <a:pos x="130" y="71"/>
                  </a:cxn>
                  <a:cxn ang="0">
                    <a:pos x="148" y="84"/>
                  </a:cxn>
                  <a:cxn ang="0">
                    <a:pos x="145" y="123"/>
                  </a:cxn>
                  <a:cxn ang="0">
                    <a:pos x="153" y="186"/>
                  </a:cxn>
                  <a:cxn ang="0">
                    <a:pos x="168" y="246"/>
                  </a:cxn>
                  <a:cxn ang="0">
                    <a:pos x="148" y="268"/>
                  </a:cxn>
                  <a:cxn ang="0">
                    <a:pos x="113" y="268"/>
                  </a:cxn>
                  <a:cxn ang="0">
                    <a:pos x="93" y="292"/>
                  </a:cxn>
                  <a:cxn ang="0">
                    <a:pos x="58" y="296"/>
                  </a:cxn>
                  <a:cxn ang="0">
                    <a:pos x="8" y="287"/>
                  </a:cxn>
                </a:cxnLst>
                <a:rect l="0" t="0" r="r" b="b"/>
                <a:pathLst>
                  <a:path w="168" h="296">
                    <a:moveTo>
                      <a:pt x="8" y="287"/>
                    </a:moveTo>
                    <a:lnTo>
                      <a:pt x="0" y="212"/>
                    </a:lnTo>
                    <a:lnTo>
                      <a:pt x="8" y="142"/>
                    </a:lnTo>
                    <a:lnTo>
                      <a:pt x="32" y="138"/>
                    </a:lnTo>
                    <a:lnTo>
                      <a:pt x="35" y="101"/>
                    </a:lnTo>
                    <a:lnTo>
                      <a:pt x="8" y="86"/>
                    </a:lnTo>
                    <a:lnTo>
                      <a:pt x="4" y="42"/>
                    </a:lnTo>
                    <a:lnTo>
                      <a:pt x="27" y="0"/>
                    </a:lnTo>
                    <a:lnTo>
                      <a:pt x="54" y="0"/>
                    </a:lnTo>
                    <a:lnTo>
                      <a:pt x="86" y="20"/>
                    </a:lnTo>
                    <a:lnTo>
                      <a:pt x="124" y="27"/>
                    </a:lnTo>
                    <a:lnTo>
                      <a:pt x="130" y="71"/>
                    </a:lnTo>
                    <a:lnTo>
                      <a:pt x="148" y="84"/>
                    </a:lnTo>
                    <a:lnTo>
                      <a:pt x="145" y="123"/>
                    </a:lnTo>
                    <a:lnTo>
                      <a:pt x="153" y="186"/>
                    </a:lnTo>
                    <a:lnTo>
                      <a:pt x="168" y="246"/>
                    </a:lnTo>
                    <a:lnTo>
                      <a:pt x="148" y="268"/>
                    </a:lnTo>
                    <a:lnTo>
                      <a:pt x="113" y="268"/>
                    </a:lnTo>
                    <a:lnTo>
                      <a:pt x="93" y="292"/>
                    </a:lnTo>
                    <a:lnTo>
                      <a:pt x="58" y="296"/>
                    </a:lnTo>
                    <a:lnTo>
                      <a:pt x="8" y="287"/>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02" name="Freeform 211"/>
              <p:cNvSpPr>
                <a:spLocks/>
              </p:cNvSpPr>
              <p:nvPr/>
            </p:nvSpPr>
            <p:spPr bwMode="auto">
              <a:xfrm>
                <a:off x="5178428" y="4624552"/>
                <a:ext cx="45714" cy="49699"/>
              </a:xfrm>
              <a:custGeom>
                <a:avLst/>
                <a:gdLst/>
                <a:ahLst/>
                <a:cxnLst>
                  <a:cxn ang="0">
                    <a:pos x="42" y="78"/>
                  </a:cxn>
                  <a:cxn ang="0">
                    <a:pos x="78" y="73"/>
                  </a:cxn>
                  <a:cxn ang="0">
                    <a:pos x="73" y="22"/>
                  </a:cxn>
                  <a:cxn ang="0">
                    <a:pos x="61" y="0"/>
                  </a:cxn>
                  <a:cxn ang="0">
                    <a:pos x="46" y="20"/>
                  </a:cxn>
                  <a:cxn ang="0">
                    <a:pos x="8" y="20"/>
                  </a:cxn>
                  <a:cxn ang="0">
                    <a:pos x="0" y="69"/>
                  </a:cxn>
                  <a:cxn ang="0">
                    <a:pos x="18" y="85"/>
                  </a:cxn>
                  <a:cxn ang="0">
                    <a:pos x="42" y="78"/>
                  </a:cxn>
                </a:cxnLst>
                <a:rect l="0" t="0" r="r" b="b"/>
                <a:pathLst>
                  <a:path w="78" h="85">
                    <a:moveTo>
                      <a:pt x="42" y="78"/>
                    </a:moveTo>
                    <a:lnTo>
                      <a:pt x="78" y="73"/>
                    </a:lnTo>
                    <a:lnTo>
                      <a:pt x="73" y="22"/>
                    </a:lnTo>
                    <a:lnTo>
                      <a:pt x="61" y="0"/>
                    </a:lnTo>
                    <a:lnTo>
                      <a:pt x="46" y="20"/>
                    </a:lnTo>
                    <a:lnTo>
                      <a:pt x="8" y="20"/>
                    </a:lnTo>
                    <a:lnTo>
                      <a:pt x="0" y="69"/>
                    </a:lnTo>
                    <a:lnTo>
                      <a:pt x="18" y="85"/>
                    </a:lnTo>
                    <a:lnTo>
                      <a:pt x="42" y="78"/>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03" name="Freeform 212"/>
              <p:cNvSpPr>
                <a:spLocks/>
              </p:cNvSpPr>
              <p:nvPr/>
            </p:nvSpPr>
            <p:spPr bwMode="auto">
              <a:xfrm>
                <a:off x="4830295" y="5240465"/>
                <a:ext cx="437804" cy="411792"/>
              </a:xfrm>
              <a:custGeom>
                <a:avLst/>
                <a:gdLst/>
                <a:ahLst/>
                <a:cxnLst>
                  <a:cxn ang="0">
                    <a:pos x="687" y="29"/>
                  </a:cxn>
                  <a:cxn ang="0">
                    <a:pos x="638" y="29"/>
                  </a:cxn>
                  <a:cxn ang="0">
                    <a:pos x="624" y="14"/>
                  </a:cxn>
                  <a:cxn ang="0">
                    <a:pos x="594" y="0"/>
                  </a:cxn>
                  <a:cxn ang="0">
                    <a:pos x="581" y="28"/>
                  </a:cxn>
                  <a:cxn ang="0">
                    <a:pos x="554" y="49"/>
                  </a:cxn>
                  <a:cxn ang="0">
                    <a:pos x="529" y="77"/>
                  </a:cxn>
                  <a:cxn ang="0">
                    <a:pos x="493" y="94"/>
                  </a:cxn>
                  <a:cxn ang="0">
                    <a:pos x="481" y="139"/>
                  </a:cxn>
                  <a:cxn ang="0">
                    <a:pos x="452" y="146"/>
                  </a:cxn>
                  <a:cxn ang="0">
                    <a:pos x="433" y="176"/>
                  </a:cxn>
                  <a:cxn ang="0">
                    <a:pos x="406" y="203"/>
                  </a:cxn>
                  <a:cxn ang="0">
                    <a:pos x="363" y="203"/>
                  </a:cxn>
                  <a:cxn ang="0">
                    <a:pos x="333" y="186"/>
                  </a:cxn>
                  <a:cxn ang="0">
                    <a:pos x="308" y="186"/>
                  </a:cxn>
                  <a:cxn ang="0">
                    <a:pos x="290" y="208"/>
                  </a:cxn>
                  <a:cxn ang="0">
                    <a:pos x="280" y="239"/>
                  </a:cxn>
                  <a:cxn ang="0">
                    <a:pos x="254" y="255"/>
                  </a:cxn>
                  <a:cxn ang="0">
                    <a:pos x="192" y="241"/>
                  </a:cxn>
                  <a:cxn ang="0">
                    <a:pos x="181" y="193"/>
                  </a:cxn>
                  <a:cxn ang="0">
                    <a:pos x="164" y="172"/>
                  </a:cxn>
                  <a:cxn ang="0">
                    <a:pos x="152" y="350"/>
                  </a:cxn>
                  <a:cxn ang="0">
                    <a:pos x="124" y="378"/>
                  </a:cxn>
                  <a:cxn ang="0">
                    <a:pos x="65" y="372"/>
                  </a:cxn>
                  <a:cxn ang="0">
                    <a:pos x="44" y="334"/>
                  </a:cxn>
                  <a:cxn ang="0">
                    <a:pos x="34" y="348"/>
                  </a:cxn>
                  <a:cxn ang="0">
                    <a:pos x="0" y="352"/>
                  </a:cxn>
                  <a:cxn ang="0">
                    <a:pos x="8" y="373"/>
                  </a:cxn>
                  <a:cxn ang="0">
                    <a:pos x="8" y="422"/>
                  </a:cxn>
                  <a:cxn ang="0">
                    <a:pos x="40" y="435"/>
                  </a:cxn>
                  <a:cxn ang="0">
                    <a:pos x="43" y="497"/>
                  </a:cxn>
                  <a:cxn ang="0">
                    <a:pos x="64" y="505"/>
                  </a:cxn>
                  <a:cxn ang="0">
                    <a:pos x="64" y="524"/>
                  </a:cxn>
                  <a:cxn ang="0">
                    <a:pos x="85" y="525"/>
                  </a:cxn>
                  <a:cxn ang="0">
                    <a:pos x="78" y="565"/>
                  </a:cxn>
                  <a:cxn ang="0">
                    <a:pos x="54" y="583"/>
                  </a:cxn>
                  <a:cxn ang="0">
                    <a:pos x="139" y="689"/>
                  </a:cxn>
                  <a:cxn ang="0">
                    <a:pos x="192" y="696"/>
                  </a:cxn>
                  <a:cxn ang="0">
                    <a:pos x="225" y="676"/>
                  </a:cxn>
                  <a:cxn ang="0">
                    <a:pos x="249" y="640"/>
                  </a:cxn>
                  <a:cxn ang="0">
                    <a:pos x="343" y="644"/>
                  </a:cxn>
                  <a:cxn ang="0">
                    <a:pos x="353" y="662"/>
                  </a:cxn>
                  <a:cxn ang="0">
                    <a:pos x="404" y="638"/>
                  </a:cxn>
                  <a:cxn ang="0">
                    <a:pos x="428" y="620"/>
                  </a:cxn>
                  <a:cxn ang="0">
                    <a:pos x="495" y="610"/>
                  </a:cxn>
                  <a:cxn ang="0">
                    <a:pos x="531" y="589"/>
                  </a:cxn>
                  <a:cxn ang="0">
                    <a:pos x="562" y="527"/>
                  </a:cxn>
                  <a:cxn ang="0">
                    <a:pos x="605" y="500"/>
                  </a:cxn>
                  <a:cxn ang="0">
                    <a:pos x="663" y="446"/>
                  </a:cxn>
                  <a:cxn ang="0">
                    <a:pos x="673" y="394"/>
                  </a:cxn>
                  <a:cxn ang="0">
                    <a:pos x="687" y="349"/>
                  </a:cxn>
                  <a:cxn ang="0">
                    <a:pos x="722" y="343"/>
                  </a:cxn>
                  <a:cxn ang="0">
                    <a:pos x="748" y="293"/>
                  </a:cxn>
                  <a:cxn ang="0">
                    <a:pos x="712" y="280"/>
                  </a:cxn>
                  <a:cxn ang="0">
                    <a:pos x="702" y="242"/>
                  </a:cxn>
                  <a:cxn ang="0">
                    <a:pos x="684" y="208"/>
                  </a:cxn>
                  <a:cxn ang="0">
                    <a:pos x="687" y="163"/>
                  </a:cxn>
                  <a:cxn ang="0">
                    <a:pos x="687" y="108"/>
                  </a:cxn>
                  <a:cxn ang="0">
                    <a:pos x="687" y="29"/>
                  </a:cxn>
                </a:cxnLst>
                <a:rect l="0" t="0" r="r" b="b"/>
                <a:pathLst>
                  <a:path w="748" h="696">
                    <a:moveTo>
                      <a:pt x="687" y="29"/>
                    </a:moveTo>
                    <a:lnTo>
                      <a:pt x="638" y="29"/>
                    </a:lnTo>
                    <a:lnTo>
                      <a:pt x="624" y="14"/>
                    </a:lnTo>
                    <a:lnTo>
                      <a:pt x="594" y="0"/>
                    </a:lnTo>
                    <a:lnTo>
                      <a:pt x="581" y="28"/>
                    </a:lnTo>
                    <a:lnTo>
                      <a:pt x="554" y="49"/>
                    </a:lnTo>
                    <a:lnTo>
                      <a:pt x="529" y="77"/>
                    </a:lnTo>
                    <a:lnTo>
                      <a:pt x="493" y="94"/>
                    </a:lnTo>
                    <a:lnTo>
                      <a:pt x="481" y="139"/>
                    </a:lnTo>
                    <a:lnTo>
                      <a:pt x="452" y="146"/>
                    </a:lnTo>
                    <a:lnTo>
                      <a:pt x="433" y="176"/>
                    </a:lnTo>
                    <a:lnTo>
                      <a:pt x="406" y="203"/>
                    </a:lnTo>
                    <a:lnTo>
                      <a:pt x="363" y="203"/>
                    </a:lnTo>
                    <a:lnTo>
                      <a:pt x="333" y="186"/>
                    </a:lnTo>
                    <a:lnTo>
                      <a:pt x="308" y="186"/>
                    </a:lnTo>
                    <a:lnTo>
                      <a:pt x="290" y="208"/>
                    </a:lnTo>
                    <a:lnTo>
                      <a:pt x="280" y="239"/>
                    </a:lnTo>
                    <a:lnTo>
                      <a:pt x="254" y="255"/>
                    </a:lnTo>
                    <a:lnTo>
                      <a:pt x="192" y="241"/>
                    </a:lnTo>
                    <a:lnTo>
                      <a:pt x="181" y="193"/>
                    </a:lnTo>
                    <a:lnTo>
                      <a:pt x="164" y="172"/>
                    </a:lnTo>
                    <a:lnTo>
                      <a:pt x="152" y="350"/>
                    </a:lnTo>
                    <a:lnTo>
                      <a:pt x="124" y="378"/>
                    </a:lnTo>
                    <a:lnTo>
                      <a:pt x="65" y="372"/>
                    </a:lnTo>
                    <a:lnTo>
                      <a:pt x="44" y="334"/>
                    </a:lnTo>
                    <a:lnTo>
                      <a:pt x="34" y="348"/>
                    </a:lnTo>
                    <a:lnTo>
                      <a:pt x="0" y="352"/>
                    </a:lnTo>
                    <a:lnTo>
                      <a:pt x="8" y="373"/>
                    </a:lnTo>
                    <a:lnTo>
                      <a:pt x="8" y="422"/>
                    </a:lnTo>
                    <a:lnTo>
                      <a:pt x="40" y="435"/>
                    </a:lnTo>
                    <a:lnTo>
                      <a:pt x="43" y="497"/>
                    </a:lnTo>
                    <a:lnTo>
                      <a:pt x="64" y="505"/>
                    </a:lnTo>
                    <a:lnTo>
                      <a:pt x="64" y="524"/>
                    </a:lnTo>
                    <a:lnTo>
                      <a:pt x="85" y="525"/>
                    </a:lnTo>
                    <a:lnTo>
                      <a:pt x="78" y="565"/>
                    </a:lnTo>
                    <a:lnTo>
                      <a:pt x="54" y="583"/>
                    </a:lnTo>
                    <a:lnTo>
                      <a:pt x="139" y="689"/>
                    </a:lnTo>
                    <a:lnTo>
                      <a:pt x="192" y="696"/>
                    </a:lnTo>
                    <a:lnTo>
                      <a:pt x="225" y="676"/>
                    </a:lnTo>
                    <a:lnTo>
                      <a:pt x="249" y="640"/>
                    </a:lnTo>
                    <a:lnTo>
                      <a:pt x="343" y="644"/>
                    </a:lnTo>
                    <a:lnTo>
                      <a:pt x="353" y="662"/>
                    </a:lnTo>
                    <a:lnTo>
                      <a:pt x="404" y="638"/>
                    </a:lnTo>
                    <a:lnTo>
                      <a:pt x="428" y="620"/>
                    </a:lnTo>
                    <a:lnTo>
                      <a:pt x="495" y="610"/>
                    </a:lnTo>
                    <a:lnTo>
                      <a:pt x="531" y="589"/>
                    </a:lnTo>
                    <a:lnTo>
                      <a:pt x="562" y="527"/>
                    </a:lnTo>
                    <a:lnTo>
                      <a:pt x="605" y="500"/>
                    </a:lnTo>
                    <a:lnTo>
                      <a:pt x="663" y="446"/>
                    </a:lnTo>
                    <a:lnTo>
                      <a:pt x="673" y="394"/>
                    </a:lnTo>
                    <a:lnTo>
                      <a:pt x="687" y="349"/>
                    </a:lnTo>
                    <a:lnTo>
                      <a:pt x="722" y="343"/>
                    </a:lnTo>
                    <a:lnTo>
                      <a:pt x="748" y="293"/>
                    </a:lnTo>
                    <a:lnTo>
                      <a:pt x="712" y="280"/>
                    </a:lnTo>
                    <a:lnTo>
                      <a:pt x="702" y="242"/>
                    </a:lnTo>
                    <a:lnTo>
                      <a:pt x="684" y="208"/>
                    </a:lnTo>
                    <a:lnTo>
                      <a:pt x="687" y="163"/>
                    </a:lnTo>
                    <a:lnTo>
                      <a:pt x="687" y="108"/>
                    </a:lnTo>
                    <a:lnTo>
                      <a:pt x="687" y="29"/>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04" name="Freeform 213"/>
              <p:cNvSpPr>
                <a:spLocks/>
              </p:cNvSpPr>
              <p:nvPr/>
            </p:nvSpPr>
            <p:spPr bwMode="auto">
              <a:xfrm>
                <a:off x="5201285" y="4874823"/>
                <a:ext cx="277804" cy="539589"/>
              </a:xfrm>
              <a:custGeom>
                <a:avLst/>
                <a:gdLst/>
                <a:ahLst/>
                <a:cxnLst>
                  <a:cxn ang="0">
                    <a:pos x="77" y="899"/>
                  </a:cxn>
                  <a:cxn ang="0">
                    <a:pos x="49" y="827"/>
                  </a:cxn>
                  <a:cxn ang="0">
                    <a:pos x="52" y="727"/>
                  </a:cxn>
                  <a:cxn ang="0">
                    <a:pos x="62" y="613"/>
                  </a:cxn>
                  <a:cxn ang="0">
                    <a:pos x="86" y="535"/>
                  </a:cxn>
                  <a:cxn ang="0">
                    <a:pos x="131" y="492"/>
                  </a:cxn>
                  <a:cxn ang="0">
                    <a:pos x="111" y="417"/>
                  </a:cxn>
                  <a:cxn ang="0">
                    <a:pos x="103" y="309"/>
                  </a:cxn>
                  <a:cxn ang="0">
                    <a:pos x="18" y="261"/>
                  </a:cxn>
                  <a:cxn ang="0">
                    <a:pos x="73" y="239"/>
                  </a:cxn>
                  <a:cxn ang="0">
                    <a:pos x="123" y="192"/>
                  </a:cxn>
                  <a:cxn ang="0">
                    <a:pos x="192" y="217"/>
                  </a:cxn>
                  <a:cxn ang="0">
                    <a:pos x="174" y="299"/>
                  </a:cxn>
                  <a:cxn ang="0">
                    <a:pos x="225" y="314"/>
                  </a:cxn>
                  <a:cxn ang="0">
                    <a:pos x="269" y="259"/>
                  </a:cxn>
                  <a:cxn ang="0">
                    <a:pos x="249" y="186"/>
                  </a:cxn>
                  <a:cxn ang="0">
                    <a:pos x="217" y="142"/>
                  </a:cxn>
                  <a:cxn ang="0">
                    <a:pos x="204" y="85"/>
                  </a:cxn>
                  <a:cxn ang="0">
                    <a:pos x="206" y="0"/>
                  </a:cxn>
                  <a:cxn ang="0">
                    <a:pos x="253" y="58"/>
                  </a:cxn>
                  <a:cxn ang="0">
                    <a:pos x="356" y="35"/>
                  </a:cxn>
                  <a:cxn ang="0">
                    <a:pos x="420" y="16"/>
                  </a:cxn>
                  <a:cxn ang="0">
                    <a:pos x="472" y="95"/>
                  </a:cxn>
                  <a:cxn ang="0">
                    <a:pos x="442" y="296"/>
                  </a:cxn>
                  <a:cxn ang="0">
                    <a:pos x="358" y="338"/>
                  </a:cxn>
                  <a:cxn ang="0">
                    <a:pos x="320" y="372"/>
                  </a:cxn>
                  <a:cxn ang="0">
                    <a:pos x="297" y="443"/>
                  </a:cxn>
                  <a:cxn ang="0">
                    <a:pos x="231" y="472"/>
                  </a:cxn>
                  <a:cxn ang="0">
                    <a:pos x="216" y="596"/>
                  </a:cxn>
                  <a:cxn ang="0">
                    <a:pos x="228" y="696"/>
                  </a:cxn>
                  <a:cxn ang="0">
                    <a:pos x="216" y="743"/>
                  </a:cxn>
                  <a:cxn ang="0">
                    <a:pos x="176" y="767"/>
                  </a:cxn>
                  <a:cxn ang="0">
                    <a:pos x="125" y="785"/>
                  </a:cxn>
                  <a:cxn ang="0">
                    <a:pos x="121" y="851"/>
                  </a:cxn>
                  <a:cxn ang="0">
                    <a:pos x="113" y="912"/>
                  </a:cxn>
                </a:cxnLst>
                <a:rect l="0" t="0" r="r" b="b"/>
                <a:pathLst>
                  <a:path w="472" h="912">
                    <a:moveTo>
                      <a:pt x="113" y="912"/>
                    </a:moveTo>
                    <a:lnTo>
                      <a:pt x="77" y="899"/>
                    </a:lnTo>
                    <a:lnTo>
                      <a:pt x="67" y="861"/>
                    </a:lnTo>
                    <a:lnTo>
                      <a:pt x="49" y="827"/>
                    </a:lnTo>
                    <a:lnTo>
                      <a:pt x="52" y="782"/>
                    </a:lnTo>
                    <a:lnTo>
                      <a:pt x="52" y="727"/>
                    </a:lnTo>
                    <a:lnTo>
                      <a:pt x="52" y="648"/>
                    </a:lnTo>
                    <a:lnTo>
                      <a:pt x="62" y="613"/>
                    </a:lnTo>
                    <a:lnTo>
                      <a:pt x="87" y="596"/>
                    </a:lnTo>
                    <a:lnTo>
                      <a:pt x="86" y="535"/>
                    </a:lnTo>
                    <a:lnTo>
                      <a:pt x="115" y="516"/>
                    </a:lnTo>
                    <a:lnTo>
                      <a:pt x="131" y="492"/>
                    </a:lnTo>
                    <a:lnTo>
                      <a:pt x="113" y="451"/>
                    </a:lnTo>
                    <a:lnTo>
                      <a:pt x="111" y="417"/>
                    </a:lnTo>
                    <a:lnTo>
                      <a:pt x="127" y="354"/>
                    </a:lnTo>
                    <a:lnTo>
                      <a:pt x="103" y="309"/>
                    </a:lnTo>
                    <a:lnTo>
                      <a:pt x="38" y="296"/>
                    </a:lnTo>
                    <a:lnTo>
                      <a:pt x="18" y="261"/>
                    </a:lnTo>
                    <a:lnTo>
                      <a:pt x="0" y="255"/>
                    </a:lnTo>
                    <a:lnTo>
                      <a:pt x="73" y="239"/>
                    </a:lnTo>
                    <a:lnTo>
                      <a:pt x="86" y="210"/>
                    </a:lnTo>
                    <a:lnTo>
                      <a:pt x="123" y="192"/>
                    </a:lnTo>
                    <a:lnTo>
                      <a:pt x="156" y="207"/>
                    </a:lnTo>
                    <a:lnTo>
                      <a:pt x="192" y="217"/>
                    </a:lnTo>
                    <a:lnTo>
                      <a:pt x="190" y="252"/>
                    </a:lnTo>
                    <a:lnTo>
                      <a:pt x="174" y="299"/>
                    </a:lnTo>
                    <a:lnTo>
                      <a:pt x="194" y="320"/>
                    </a:lnTo>
                    <a:lnTo>
                      <a:pt x="225" y="314"/>
                    </a:lnTo>
                    <a:lnTo>
                      <a:pt x="239" y="280"/>
                    </a:lnTo>
                    <a:lnTo>
                      <a:pt x="269" y="259"/>
                    </a:lnTo>
                    <a:lnTo>
                      <a:pt x="261" y="217"/>
                    </a:lnTo>
                    <a:lnTo>
                      <a:pt x="249" y="186"/>
                    </a:lnTo>
                    <a:lnTo>
                      <a:pt x="230" y="158"/>
                    </a:lnTo>
                    <a:lnTo>
                      <a:pt x="217" y="142"/>
                    </a:lnTo>
                    <a:lnTo>
                      <a:pt x="197" y="118"/>
                    </a:lnTo>
                    <a:lnTo>
                      <a:pt x="204" y="85"/>
                    </a:lnTo>
                    <a:lnTo>
                      <a:pt x="214" y="45"/>
                    </a:lnTo>
                    <a:lnTo>
                      <a:pt x="206" y="0"/>
                    </a:lnTo>
                    <a:lnTo>
                      <a:pt x="244" y="31"/>
                    </a:lnTo>
                    <a:lnTo>
                      <a:pt x="253" y="58"/>
                    </a:lnTo>
                    <a:lnTo>
                      <a:pt x="346" y="65"/>
                    </a:lnTo>
                    <a:lnTo>
                      <a:pt x="356" y="35"/>
                    </a:lnTo>
                    <a:lnTo>
                      <a:pt x="407" y="35"/>
                    </a:lnTo>
                    <a:lnTo>
                      <a:pt x="420" y="16"/>
                    </a:lnTo>
                    <a:lnTo>
                      <a:pt x="472" y="4"/>
                    </a:lnTo>
                    <a:lnTo>
                      <a:pt x="472" y="95"/>
                    </a:lnTo>
                    <a:lnTo>
                      <a:pt x="472" y="265"/>
                    </a:lnTo>
                    <a:lnTo>
                      <a:pt x="442" y="296"/>
                    </a:lnTo>
                    <a:lnTo>
                      <a:pt x="433" y="326"/>
                    </a:lnTo>
                    <a:lnTo>
                      <a:pt x="358" y="338"/>
                    </a:lnTo>
                    <a:lnTo>
                      <a:pt x="354" y="359"/>
                    </a:lnTo>
                    <a:lnTo>
                      <a:pt x="320" y="372"/>
                    </a:lnTo>
                    <a:lnTo>
                      <a:pt x="304" y="385"/>
                    </a:lnTo>
                    <a:lnTo>
                      <a:pt x="297" y="443"/>
                    </a:lnTo>
                    <a:lnTo>
                      <a:pt x="258" y="452"/>
                    </a:lnTo>
                    <a:lnTo>
                      <a:pt x="231" y="472"/>
                    </a:lnTo>
                    <a:lnTo>
                      <a:pt x="220" y="499"/>
                    </a:lnTo>
                    <a:lnTo>
                      <a:pt x="216" y="596"/>
                    </a:lnTo>
                    <a:lnTo>
                      <a:pt x="228" y="605"/>
                    </a:lnTo>
                    <a:lnTo>
                      <a:pt x="228" y="696"/>
                    </a:lnTo>
                    <a:lnTo>
                      <a:pt x="231" y="737"/>
                    </a:lnTo>
                    <a:lnTo>
                      <a:pt x="216" y="743"/>
                    </a:lnTo>
                    <a:lnTo>
                      <a:pt x="211" y="765"/>
                    </a:lnTo>
                    <a:lnTo>
                      <a:pt x="176" y="767"/>
                    </a:lnTo>
                    <a:lnTo>
                      <a:pt x="169" y="781"/>
                    </a:lnTo>
                    <a:lnTo>
                      <a:pt x="125" y="785"/>
                    </a:lnTo>
                    <a:lnTo>
                      <a:pt x="121" y="820"/>
                    </a:lnTo>
                    <a:lnTo>
                      <a:pt x="121" y="851"/>
                    </a:lnTo>
                    <a:lnTo>
                      <a:pt x="121" y="885"/>
                    </a:lnTo>
                    <a:lnTo>
                      <a:pt x="113" y="912"/>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05" name="Freeform 214"/>
              <p:cNvSpPr>
                <a:spLocks/>
              </p:cNvSpPr>
              <p:nvPr/>
            </p:nvSpPr>
            <p:spPr bwMode="auto">
              <a:xfrm>
                <a:off x="5188978" y="4585503"/>
                <a:ext cx="290111" cy="328368"/>
              </a:xfrm>
              <a:custGeom>
                <a:avLst/>
                <a:gdLst/>
                <a:ahLst/>
                <a:cxnLst>
                  <a:cxn ang="0">
                    <a:pos x="493" y="492"/>
                  </a:cxn>
                  <a:cxn ang="0">
                    <a:pos x="441" y="504"/>
                  </a:cxn>
                  <a:cxn ang="0">
                    <a:pos x="428" y="523"/>
                  </a:cxn>
                  <a:cxn ang="0">
                    <a:pos x="377" y="523"/>
                  </a:cxn>
                  <a:cxn ang="0">
                    <a:pos x="367" y="553"/>
                  </a:cxn>
                  <a:cxn ang="0">
                    <a:pos x="274" y="546"/>
                  </a:cxn>
                  <a:cxn ang="0">
                    <a:pos x="265" y="519"/>
                  </a:cxn>
                  <a:cxn ang="0">
                    <a:pos x="227" y="488"/>
                  </a:cxn>
                  <a:cxn ang="0">
                    <a:pos x="191" y="467"/>
                  </a:cxn>
                  <a:cxn ang="0">
                    <a:pos x="167" y="457"/>
                  </a:cxn>
                  <a:cxn ang="0">
                    <a:pos x="138" y="413"/>
                  </a:cxn>
                  <a:cxn ang="0">
                    <a:pos x="97" y="391"/>
                  </a:cxn>
                  <a:cxn ang="0">
                    <a:pos x="66" y="357"/>
                  </a:cxn>
                  <a:cxn ang="0">
                    <a:pos x="59" y="332"/>
                  </a:cxn>
                  <a:cxn ang="0">
                    <a:pos x="25" y="334"/>
                  </a:cxn>
                  <a:cxn ang="0">
                    <a:pos x="29" y="310"/>
                  </a:cxn>
                  <a:cxn ang="0">
                    <a:pos x="25" y="278"/>
                  </a:cxn>
                  <a:cxn ang="0">
                    <a:pos x="15" y="249"/>
                  </a:cxn>
                  <a:cxn ang="0">
                    <a:pos x="7" y="226"/>
                  </a:cxn>
                  <a:cxn ang="0">
                    <a:pos x="11" y="182"/>
                  </a:cxn>
                  <a:cxn ang="0">
                    <a:pos x="0" y="150"/>
                  </a:cxn>
                  <a:cxn ang="0">
                    <a:pos x="24" y="143"/>
                  </a:cxn>
                  <a:cxn ang="0">
                    <a:pos x="60" y="138"/>
                  </a:cxn>
                  <a:cxn ang="0">
                    <a:pos x="55" y="87"/>
                  </a:cxn>
                  <a:cxn ang="0">
                    <a:pos x="43" y="65"/>
                  </a:cxn>
                  <a:cxn ang="0">
                    <a:pos x="33" y="13"/>
                  </a:cxn>
                  <a:cxn ang="0">
                    <a:pos x="56" y="0"/>
                  </a:cxn>
                  <a:cxn ang="0">
                    <a:pos x="107" y="3"/>
                  </a:cxn>
                  <a:cxn ang="0">
                    <a:pos x="197" y="0"/>
                  </a:cxn>
                  <a:cxn ang="0">
                    <a:pos x="232" y="0"/>
                  </a:cxn>
                  <a:cxn ang="0">
                    <a:pos x="324" y="77"/>
                  </a:cxn>
                  <a:cxn ang="0">
                    <a:pos x="372" y="91"/>
                  </a:cxn>
                  <a:cxn ang="0">
                    <a:pos x="377" y="129"/>
                  </a:cxn>
                  <a:cxn ang="0">
                    <a:pos x="446" y="168"/>
                  </a:cxn>
                  <a:cxn ang="0">
                    <a:pos x="448" y="194"/>
                  </a:cxn>
                  <a:cxn ang="0">
                    <a:pos x="449" y="227"/>
                  </a:cxn>
                  <a:cxn ang="0">
                    <a:pos x="431" y="247"/>
                  </a:cxn>
                  <a:cxn ang="0">
                    <a:pos x="427" y="281"/>
                  </a:cxn>
                  <a:cxn ang="0">
                    <a:pos x="452" y="286"/>
                  </a:cxn>
                  <a:cxn ang="0">
                    <a:pos x="448" y="337"/>
                  </a:cxn>
                  <a:cxn ang="0">
                    <a:pos x="459" y="391"/>
                  </a:cxn>
                  <a:cxn ang="0">
                    <a:pos x="462" y="449"/>
                  </a:cxn>
                  <a:cxn ang="0">
                    <a:pos x="482" y="467"/>
                  </a:cxn>
                  <a:cxn ang="0">
                    <a:pos x="493" y="492"/>
                  </a:cxn>
                </a:cxnLst>
                <a:rect l="0" t="0" r="r" b="b"/>
                <a:pathLst>
                  <a:path w="493" h="553">
                    <a:moveTo>
                      <a:pt x="493" y="492"/>
                    </a:moveTo>
                    <a:lnTo>
                      <a:pt x="441" y="504"/>
                    </a:lnTo>
                    <a:lnTo>
                      <a:pt x="428" y="523"/>
                    </a:lnTo>
                    <a:lnTo>
                      <a:pt x="377" y="523"/>
                    </a:lnTo>
                    <a:lnTo>
                      <a:pt x="367" y="553"/>
                    </a:lnTo>
                    <a:lnTo>
                      <a:pt x="274" y="546"/>
                    </a:lnTo>
                    <a:lnTo>
                      <a:pt x="265" y="519"/>
                    </a:lnTo>
                    <a:lnTo>
                      <a:pt x="227" y="488"/>
                    </a:lnTo>
                    <a:lnTo>
                      <a:pt x="191" y="467"/>
                    </a:lnTo>
                    <a:lnTo>
                      <a:pt x="167" y="457"/>
                    </a:lnTo>
                    <a:lnTo>
                      <a:pt x="138" y="413"/>
                    </a:lnTo>
                    <a:lnTo>
                      <a:pt x="97" y="391"/>
                    </a:lnTo>
                    <a:lnTo>
                      <a:pt x="66" y="357"/>
                    </a:lnTo>
                    <a:lnTo>
                      <a:pt x="59" y="332"/>
                    </a:lnTo>
                    <a:lnTo>
                      <a:pt x="25" y="334"/>
                    </a:lnTo>
                    <a:lnTo>
                      <a:pt x="29" y="310"/>
                    </a:lnTo>
                    <a:lnTo>
                      <a:pt x="25" y="278"/>
                    </a:lnTo>
                    <a:lnTo>
                      <a:pt x="15" y="249"/>
                    </a:lnTo>
                    <a:lnTo>
                      <a:pt x="7" y="226"/>
                    </a:lnTo>
                    <a:lnTo>
                      <a:pt x="11" y="182"/>
                    </a:lnTo>
                    <a:lnTo>
                      <a:pt x="0" y="150"/>
                    </a:lnTo>
                    <a:lnTo>
                      <a:pt x="24" y="143"/>
                    </a:lnTo>
                    <a:lnTo>
                      <a:pt x="60" y="138"/>
                    </a:lnTo>
                    <a:lnTo>
                      <a:pt x="55" y="87"/>
                    </a:lnTo>
                    <a:lnTo>
                      <a:pt x="43" y="65"/>
                    </a:lnTo>
                    <a:lnTo>
                      <a:pt x="33" y="13"/>
                    </a:lnTo>
                    <a:lnTo>
                      <a:pt x="56" y="0"/>
                    </a:lnTo>
                    <a:lnTo>
                      <a:pt x="107" y="3"/>
                    </a:lnTo>
                    <a:lnTo>
                      <a:pt x="197" y="0"/>
                    </a:lnTo>
                    <a:lnTo>
                      <a:pt x="232" y="0"/>
                    </a:lnTo>
                    <a:lnTo>
                      <a:pt x="324" y="77"/>
                    </a:lnTo>
                    <a:lnTo>
                      <a:pt x="372" y="91"/>
                    </a:lnTo>
                    <a:lnTo>
                      <a:pt x="377" y="129"/>
                    </a:lnTo>
                    <a:lnTo>
                      <a:pt x="446" y="168"/>
                    </a:lnTo>
                    <a:lnTo>
                      <a:pt x="448" y="194"/>
                    </a:lnTo>
                    <a:lnTo>
                      <a:pt x="449" y="227"/>
                    </a:lnTo>
                    <a:lnTo>
                      <a:pt x="431" y="247"/>
                    </a:lnTo>
                    <a:lnTo>
                      <a:pt x="427" y="281"/>
                    </a:lnTo>
                    <a:lnTo>
                      <a:pt x="452" y="286"/>
                    </a:lnTo>
                    <a:lnTo>
                      <a:pt x="448" y="337"/>
                    </a:lnTo>
                    <a:lnTo>
                      <a:pt x="459" y="391"/>
                    </a:lnTo>
                    <a:lnTo>
                      <a:pt x="462" y="449"/>
                    </a:lnTo>
                    <a:lnTo>
                      <a:pt x="482" y="467"/>
                    </a:lnTo>
                    <a:lnTo>
                      <a:pt x="493" y="492"/>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06" name="Freeform 215"/>
              <p:cNvSpPr>
                <a:spLocks/>
              </p:cNvSpPr>
              <p:nvPr/>
            </p:nvSpPr>
            <p:spPr bwMode="auto">
              <a:xfrm>
                <a:off x="5500189" y="4177262"/>
                <a:ext cx="58022" cy="55024"/>
              </a:xfrm>
              <a:custGeom>
                <a:avLst/>
                <a:gdLst/>
                <a:ahLst/>
                <a:cxnLst>
                  <a:cxn ang="0">
                    <a:pos x="51" y="95"/>
                  </a:cxn>
                  <a:cxn ang="0">
                    <a:pos x="0" y="88"/>
                  </a:cxn>
                  <a:cxn ang="0">
                    <a:pos x="8" y="0"/>
                  </a:cxn>
                  <a:cxn ang="0">
                    <a:pos x="97" y="56"/>
                  </a:cxn>
                  <a:cxn ang="0">
                    <a:pos x="51" y="95"/>
                  </a:cxn>
                </a:cxnLst>
                <a:rect l="0" t="0" r="r" b="b"/>
                <a:pathLst>
                  <a:path w="97" h="95">
                    <a:moveTo>
                      <a:pt x="51" y="95"/>
                    </a:moveTo>
                    <a:lnTo>
                      <a:pt x="0" y="88"/>
                    </a:lnTo>
                    <a:lnTo>
                      <a:pt x="8" y="0"/>
                    </a:lnTo>
                    <a:lnTo>
                      <a:pt x="97" y="56"/>
                    </a:lnTo>
                    <a:lnTo>
                      <a:pt x="51" y="95"/>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07" name="Freeform 216"/>
              <p:cNvSpPr>
                <a:spLocks/>
              </p:cNvSpPr>
              <p:nvPr/>
            </p:nvSpPr>
            <p:spPr bwMode="auto">
              <a:xfrm>
                <a:off x="5099307" y="5453461"/>
                <a:ext cx="68572" cy="69223"/>
              </a:xfrm>
              <a:custGeom>
                <a:avLst/>
                <a:gdLst/>
                <a:ahLst/>
                <a:cxnLst>
                  <a:cxn ang="0">
                    <a:pos x="40" y="6"/>
                  </a:cxn>
                  <a:cxn ang="0">
                    <a:pos x="30" y="32"/>
                  </a:cxn>
                  <a:cxn ang="0">
                    <a:pos x="0" y="35"/>
                  </a:cxn>
                  <a:cxn ang="0">
                    <a:pos x="2" y="107"/>
                  </a:cxn>
                  <a:cxn ang="0">
                    <a:pos x="42" y="103"/>
                  </a:cxn>
                  <a:cxn ang="0">
                    <a:pos x="51" y="117"/>
                  </a:cxn>
                  <a:cxn ang="0">
                    <a:pos x="71" y="114"/>
                  </a:cxn>
                  <a:cxn ang="0">
                    <a:pos x="88" y="96"/>
                  </a:cxn>
                  <a:cxn ang="0">
                    <a:pos x="95" y="72"/>
                  </a:cxn>
                  <a:cxn ang="0">
                    <a:pos x="115" y="72"/>
                  </a:cxn>
                  <a:cxn ang="0">
                    <a:pos x="115" y="3"/>
                  </a:cxn>
                  <a:cxn ang="0">
                    <a:pos x="74" y="0"/>
                  </a:cxn>
                  <a:cxn ang="0">
                    <a:pos x="40" y="6"/>
                  </a:cxn>
                </a:cxnLst>
                <a:rect l="0" t="0" r="r" b="b"/>
                <a:pathLst>
                  <a:path w="115" h="117">
                    <a:moveTo>
                      <a:pt x="40" y="6"/>
                    </a:moveTo>
                    <a:lnTo>
                      <a:pt x="30" y="32"/>
                    </a:lnTo>
                    <a:lnTo>
                      <a:pt x="0" y="35"/>
                    </a:lnTo>
                    <a:lnTo>
                      <a:pt x="2" y="107"/>
                    </a:lnTo>
                    <a:lnTo>
                      <a:pt x="42" y="103"/>
                    </a:lnTo>
                    <a:lnTo>
                      <a:pt x="51" y="117"/>
                    </a:lnTo>
                    <a:lnTo>
                      <a:pt x="71" y="114"/>
                    </a:lnTo>
                    <a:lnTo>
                      <a:pt x="88" y="96"/>
                    </a:lnTo>
                    <a:lnTo>
                      <a:pt x="95" y="72"/>
                    </a:lnTo>
                    <a:lnTo>
                      <a:pt x="115" y="72"/>
                    </a:lnTo>
                    <a:lnTo>
                      <a:pt x="115" y="3"/>
                    </a:lnTo>
                    <a:lnTo>
                      <a:pt x="74" y="0"/>
                    </a:lnTo>
                    <a:lnTo>
                      <a:pt x="40" y="6"/>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08" name="Freeform 217"/>
              <p:cNvSpPr>
                <a:spLocks/>
              </p:cNvSpPr>
              <p:nvPr/>
            </p:nvSpPr>
            <p:spPr bwMode="auto">
              <a:xfrm>
                <a:off x="5526562" y="3958941"/>
                <a:ext cx="269011" cy="204121"/>
              </a:xfrm>
              <a:custGeom>
                <a:avLst/>
                <a:gdLst/>
                <a:ahLst/>
                <a:cxnLst>
                  <a:cxn ang="0">
                    <a:pos x="162" y="186"/>
                  </a:cxn>
                  <a:cxn ang="0">
                    <a:pos x="162" y="146"/>
                  </a:cxn>
                  <a:cxn ang="0">
                    <a:pos x="162" y="114"/>
                  </a:cxn>
                  <a:cxn ang="0">
                    <a:pos x="142" y="107"/>
                  </a:cxn>
                  <a:cxn ang="0">
                    <a:pos x="87" y="103"/>
                  </a:cxn>
                  <a:cxn ang="0">
                    <a:pos x="35" y="107"/>
                  </a:cxn>
                  <a:cxn ang="0">
                    <a:pos x="0" y="126"/>
                  </a:cxn>
                  <a:cxn ang="0">
                    <a:pos x="4" y="229"/>
                  </a:cxn>
                  <a:cxn ang="0">
                    <a:pos x="4" y="289"/>
                  </a:cxn>
                  <a:cxn ang="0">
                    <a:pos x="24" y="320"/>
                  </a:cxn>
                  <a:cxn ang="0">
                    <a:pos x="70" y="344"/>
                  </a:cxn>
                  <a:cxn ang="0">
                    <a:pos x="107" y="308"/>
                  </a:cxn>
                  <a:cxn ang="0">
                    <a:pos x="149" y="267"/>
                  </a:cxn>
                  <a:cxn ang="0">
                    <a:pos x="168" y="249"/>
                  </a:cxn>
                  <a:cxn ang="0">
                    <a:pos x="284" y="245"/>
                  </a:cxn>
                  <a:cxn ang="0">
                    <a:pos x="320" y="213"/>
                  </a:cxn>
                  <a:cxn ang="0">
                    <a:pos x="422" y="193"/>
                  </a:cxn>
                  <a:cxn ang="0">
                    <a:pos x="422" y="158"/>
                  </a:cxn>
                  <a:cxn ang="0">
                    <a:pos x="458" y="126"/>
                  </a:cxn>
                  <a:cxn ang="0">
                    <a:pos x="431" y="55"/>
                  </a:cxn>
                  <a:cxn ang="0">
                    <a:pos x="410" y="0"/>
                  </a:cxn>
                  <a:cxn ang="0">
                    <a:pos x="276" y="24"/>
                  </a:cxn>
                  <a:cxn ang="0">
                    <a:pos x="236" y="70"/>
                  </a:cxn>
                  <a:cxn ang="0">
                    <a:pos x="221" y="138"/>
                  </a:cxn>
                  <a:cxn ang="0">
                    <a:pos x="162" y="186"/>
                  </a:cxn>
                </a:cxnLst>
                <a:rect l="0" t="0" r="r" b="b"/>
                <a:pathLst>
                  <a:path w="458" h="344">
                    <a:moveTo>
                      <a:pt x="162" y="186"/>
                    </a:moveTo>
                    <a:lnTo>
                      <a:pt x="162" y="146"/>
                    </a:lnTo>
                    <a:lnTo>
                      <a:pt x="162" y="114"/>
                    </a:lnTo>
                    <a:lnTo>
                      <a:pt x="142" y="107"/>
                    </a:lnTo>
                    <a:lnTo>
                      <a:pt x="87" y="103"/>
                    </a:lnTo>
                    <a:lnTo>
                      <a:pt x="35" y="107"/>
                    </a:lnTo>
                    <a:lnTo>
                      <a:pt x="0" y="126"/>
                    </a:lnTo>
                    <a:lnTo>
                      <a:pt x="4" y="229"/>
                    </a:lnTo>
                    <a:lnTo>
                      <a:pt x="4" y="289"/>
                    </a:lnTo>
                    <a:lnTo>
                      <a:pt x="24" y="320"/>
                    </a:lnTo>
                    <a:lnTo>
                      <a:pt x="70" y="344"/>
                    </a:lnTo>
                    <a:lnTo>
                      <a:pt x="107" y="308"/>
                    </a:lnTo>
                    <a:lnTo>
                      <a:pt x="149" y="267"/>
                    </a:lnTo>
                    <a:lnTo>
                      <a:pt x="168" y="249"/>
                    </a:lnTo>
                    <a:lnTo>
                      <a:pt x="284" y="245"/>
                    </a:lnTo>
                    <a:lnTo>
                      <a:pt x="320" y="213"/>
                    </a:lnTo>
                    <a:lnTo>
                      <a:pt x="422" y="193"/>
                    </a:lnTo>
                    <a:lnTo>
                      <a:pt x="422" y="158"/>
                    </a:lnTo>
                    <a:lnTo>
                      <a:pt x="458" y="126"/>
                    </a:lnTo>
                    <a:lnTo>
                      <a:pt x="431" y="55"/>
                    </a:lnTo>
                    <a:lnTo>
                      <a:pt x="410" y="0"/>
                    </a:lnTo>
                    <a:lnTo>
                      <a:pt x="276" y="24"/>
                    </a:lnTo>
                    <a:lnTo>
                      <a:pt x="236" y="70"/>
                    </a:lnTo>
                    <a:lnTo>
                      <a:pt x="221" y="138"/>
                    </a:lnTo>
                    <a:lnTo>
                      <a:pt x="162" y="186"/>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09" name="Freeform 218"/>
              <p:cNvSpPr>
                <a:spLocks/>
              </p:cNvSpPr>
              <p:nvPr/>
            </p:nvSpPr>
            <p:spPr bwMode="auto">
              <a:xfrm>
                <a:off x="5526562" y="3958941"/>
                <a:ext cx="269011" cy="204121"/>
              </a:xfrm>
              <a:custGeom>
                <a:avLst/>
                <a:gdLst/>
                <a:ahLst/>
                <a:cxnLst>
                  <a:cxn ang="0">
                    <a:pos x="162" y="186"/>
                  </a:cxn>
                  <a:cxn ang="0">
                    <a:pos x="162" y="146"/>
                  </a:cxn>
                  <a:cxn ang="0">
                    <a:pos x="162" y="114"/>
                  </a:cxn>
                  <a:cxn ang="0">
                    <a:pos x="142" y="107"/>
                  </a:cxn>
                  <a:cxn ang="0">
                    <a:pos x="87" y="103"/>
                  </a:cxn>
                  <a:cxn ang="0">
                    <a:pos x="35" y="107"/>
                  </a:cxn>
                  <a:cxn ang="0">
                    <a:pos x="0" y="126"/>
                  </a:cxn>
                  <a:cxn ang="0">
                    <a:pos x="4" y="229"/>
                  </a:cxn>
                  <a:cxn ang="0">
                    <a:pos x="4" y="289"/>
                  </a:cxn>
                  <a:cxn ang="0">
                    <a:pos x="24" y="320"/>
                  </a:cxn>
                  <a:cxn ang="0">
                    <a:pos x="70" y="344"/>
                  </a:cxn>
                  <a:cxn ang="0">
                    <a:pos x="107" y="308"/>
                  </a:cxn>
                  <a:cxn ang="0">
                    <a:pos x="149" y="267"/>
                  </a:cxn>
                  <a:cxn ang="0">
                    <a:pos x="168" y="249"/>
                  </a:cxn>
                  <a:cxn ang="0">
                    <a:pos x="284" y="245"/>
                  </a:cxn>
                  <a:cxn ang="0">
                    <a:pos x="320" y="213"/>
                  </a:cxn>
                  <a:cxn ang="0">
                    <a:pos x="422" y="193"/>
                  </a:cxn>
                  <a:cxn ang="0">
                    <a:pos x="422" y="158"/>
                  </a:cxn>
                  <a:cxn ang="0">
                    <a:pos x="458" y="126"/>
                  </a:cxn>
                  <a:cxn ang="0">
                    <a:pos x="431" y="55"/>
                  </a:cxn>
                  <a:cxn ang="0">
                    <a:pos x="410" y="0"/>
                  </a:cxn>
                  <a:cxn ang="0">
                    <a:pos x="276" y="24"/>
                  </a:cxn>
                  <a:cxn ang="0">
                    <a:pos x="236" y="70"/>
                  </a:cxn>
                  <a:cxn ang="0">
                    <a:pos x="221" y="138"/>
                  </a:cxn>
                  <a:cxn ang="0">
                    <a:pos x="162" y="186"/>
                  </a:cxn>
                </a:cxnLst>
                <a:rect l="0" t="0" r="r" b="b"/>
                <a:pathLst>
                  <a:path w="458" h="344">
                    <a:moveTo>
                      <a:pt x="162" y="186"/>
                    </a:moveTo>
                    <a:lnTo>
                      <a:pt x="162" y="146"/>
                    </a:lnTo>
                    <a:lnTo>
                      <a:pt x="162" y="114"/>
                    </a:lnTo>
                    <a:lnTo>
                      <a:pt x="142" y="107"/>
                    </a:lnTo>
                    <a:lnTo>
                      <a:pt x="87" y="103"/>
                    </a:lnTo>
                    <a:lnTo>
                      <a:pt x="35" y="107"/>
                    </a:lnTo>
                    <a:lnTo>
                      <a:pt x="0" y="126"/>
                    </a:lnTo>
                    <a:lnTo>
                      <a:pt x="4" y="229"/>
                    </a:lnTo>
                    <a:lnTo>
                      <a:pt x="4" y="289"/>
                    </a:lnTo>
                    <a:lnTo>
                      <a:pt x="24" y="320"/>
                    </a:lnTo>
                    <a:lnTo>
                      <a:pt x="70" y="344"/>
                    </a:lnTo>
                    <a:lnTo>
                      <a:pt x="107" y="308"/>
                    </a:lnTo>
                    <a:lnTo>
                      <a:pt x="149" y="267"/>
                    </a:lnTo>
                    <a:lnTo>
                      <a:pt x="168" y="249"/>
                    </a:lnTo>
                    <a:lnTo>
                      <a:pt x="284" y="245"/>
                    </a:lnTo>
                    <a:lnTo>
                      <a:pt x="320" y="213"/>
                    </a:lnTo>
                    <a:lnTo>
                      <a:pt x="422" y="193"/>
                    </a:lnTo>
                    <a:lnTo>
                      <a:pt x="422" y="158"/>
                    </a:lnTo>
                    <a:lnTo>
                      <a:pt x="458" y="126"/>
                    </a:lnTo>
                    <a:lnTo>
                      <a:pt x="431" y="55"/>
                    </a:lnTo>
                    <a:lnTo>
                      <a:pt x="410" y="0"/>
                    </a:lnTo>
                    <a:lnTo>
                      <a:pt x="276" y="24"/>
                    </a:lnTo>
                    <a:lnTo>
                      <a:pt x="236" y="70"/>
                    </a:lnTo>
                    <a:lnTo>
                      <a:pt x="221" y="138"/>
                    </a:lnTo>
                    <a:lnTo>
                      <a:pt x="162" y="186"/>
                    </a:lnTo>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10" name="Freeform 219"/>
              <p:cNvSpPr>
                <a:spLocks/>
              </p:cNvSpPr>
              <p:nvPr/>
            </p:nvSpPr>
            <p:spPr bwMode="auto">
              <a:xfrm>
                <a:off x="4972714" y="4782525"/>
                <a:ext cx="320001" cy="323044"/>
              </a:xfrm>
              <a:custGeom>
                <a:avLst/>
                <a:gdLst/>
                <a:ahLst/>
                <a:cxnLst>
                  <a:cxn ang="0">
                    <a:pos x="185" y="545"/>
                  </a:cxn>
                  <a:cxn ang="0">
                    <a:pos x="213" y="535"/>
                  </a:cxn>
                  <a:cxn ang="0">
                    <a:pos x="254" y="535"/>
                  </a:cxn>
                  <a:cxn ang="0">
                    <a:pos x="281" y="525"/>
                  </a:cxn>
                  <a:cxn ang="0">
                    <a:pos x="287" y="493"/>
                  </a:cxn>
                  <a:cxn ang="0">
                    <a:pos x="310" y="486"/>
                  </a:cxn>
                  <a:cxn ang="0">
                    <a:pos x="328" y="474"/>
                  </a:cxn>
                  <a:cxn ang="0">
                    <a:pos x="332" y="442"/>
                  </a:cxn>
                  <a:cxn ang="0">
                    <a:pos x="374" y="436"/>
                  </a:cxn>
                  <a:cxn ang="0">
                    <a:pos x="391" y="411"/>
                  </a:cxn>
                  <a:cxn ang="0">
                    <a:pos x="464" y="395"/>
                  </a:cxn>
                  <a:cxn ang="0">
                    <a:pos x="477" y="366"/>
                  </a:cxn>
                  <a:cxn ang="0">
                    <a:pos x="514" y="348"/>
                  </a:cxn>
                  <a:cxn ang="0">
                    <a:pos x="519" y="263"/>
                  </a:cxn>
                  <a:cxn ang="0">
                    <a:pos x="546" y="241"/>
                  </a:cxn>
                  <a:cxn ang="0">
                    <a:pos x="533" y="187"/>
                  </a:cxn>
                  <a:cxn ang="0">
                    <a:pos x="537" y="125"/>
                  </a:cxn>
                  <a:cxn ang="0">
                    <a:pos x="508" y="81"/>
                  </a:cxn>
                  <a:cxn ang="0">
                    <a:pos x="467" y="59"/>
                  </a:cxn>
                  <a:cxn ang="0">
                    <a:pos x="436" y="25"/>
                  </a:cxn>
                  <a:cxn ang="0">
                    <a:pos x="429" y="0"/>
                  </a:cxn>
                  <a:cxn ang="0">
                    <a:pos x="395" y="2"/>
                  </a:cxn>
                  <a:cxn ang="0">
                    <a:pos x="388" y="29"/>
                  </a:cxn>
                  <a:cxn ang="0">
                    <a:pos x="352" y="45"/>
                  </a:cxn>
                  <a:cxn ang="0">
                    <a:pos x="334" y="77"/>
                  </a:cxn>
                  <a:cxn ang="0">
                    <a:pos x="322" y="215"/>
                  </a:cxn>
                  <a:cxn ang="0">
                    <a:pos x="342" y="235"/>
                  </a:cxn>
                  <a:cxn ang="0">
                    <a:pos x="374" y="239"/>
                  </a:cxn>
                  <a:cxn ang="0">
                    <a:pos x="381" y="294"/>
                  </a:cxn>
                  <a:cxn ang="0">
                    <a:pos x="370" y="324"/>
                  </a:cxn>
                  <a:cxn ang="0">
                    <a:pos x="320" y="326"/>
                  </a:cxn>
                  <a:cxn ang="0">
                    <a:pos x="301" y="302"/>
                  </a:cxn>
                  <a:cxn ang="0">
                    <a:pos x="291" y="253"/>
                  </a:cxn>
                  <a:cxn ang="0">
                    <a:pos x="254" y="233"/>
                  </a:cxn>
                  <a:cxn ang="0">
                    <a:pos x="249" y="215"/>
                  </a:cxn>
                  <a:cxn ang="0">
                    <a:pos x="213" y="224"/>
                  </a:cxn>
                  <a:cxn ang="0">
                    <a:pos x="199" y="251"/>
                  </a:cxn>
                  <a:cxn ang="0">
                    <a:pos x="178" y="243"/>
                  </a:cxn>
                  <a:cxn ang="0">
                    <a:pos x="164" y="195"/>
                  </a:cxn>
                  <a:cxn ang="0">
                    <a:pos x="115" y="190"/>
                  </a:cxn>
                  <a:cxn ang="0">
                    <a:pos x="109" y="297"/>
                  </a:cxn>
                  <a:cxn ang="0">
                    <a:pos x="67" y="297"/>
                  </a:cxn>
                  <a:cxn ang="0">
                    <a:pos x="51" y="269"/>
                  </a:cxn>
                  <a:cxn ang="0">
                    <a:pos x="33" y="270"/>
                  </a:cxn>
                  <a:cxn ang="0">
                    <a:pos x="32" y="297"/>
                  </a:cxn>
                  <a:cxn ang="0">
                    <a:pos x="2" y="300"/>
                  </a:cxn>
                  <a:cxn ang="0">
                    <a:pos x="0" y="422"/>
                  </a:cxn>
                  <a:cxn ang="0">
                    <a:pos x="5" y="462"/>
                  </a:cxn>
                  <a:cxn ang="0">
                    <a:pos x="40" y="508"/>
                  </a:cxn>
                  <a:cxn ang="0">
                    <a:pos x="41" y="531"/>
                  </a:cxn>
                  <a:cxn ang="0">
                    <a:pos x="65" y="538"/>
                  </a:cxn>
                  <a:cxn ang="0">
                    <a:pos x="185" y="545"/>
                  </a:cxn>
                </a:cxnLst>
                <a:rect l="0" t="0" r="r" b="b"/>
                <a:pathLst>
                  <a:path w="546" h="545">
                    <a:moveTo>
                      <a:pt x="185" y="545"/>
                    </a:moveTo>
                    <a:lnTo>
                      <a:pt x="213" y="535"/>
                    </a:lnTo>
                    <a:lnTo>
                      <a:pt x="254" y="535"/>
                    </a:lnTo>
                    <a:lnTo>
                      <a:pt x="281" y="525"/>
                    </a:lnTo>
                    <a:lnTo>
                      <a:pt x="287" y="493"/>
                    </a:lnTo>
                    <a:lnTo>
                      <a:pt x="310" y="486"/>
                    </a:lnTo>
                    <a:lnTo>
                      <a:pt x="328" y="474"/>
                    </a:lnTo>
                    <a:lnTo>
                      <a:pt x="332" y="442"/>
                    </a:lnTo>
                    <a:lnTo>
                      <a:pt x="374" y="436"/>
                    </a:lnTo>
                    <a:lnTo>
                      <a:pt x="391" y="411"/>
                    </a:lnTo>
                    <a:lnTo>
                      <a:pt x="464" y="395"/>
                    </a:lnTo>
                    <a:lnTo>
                      <a:pt x="477" y="366"/>
                    </a:lnTo>
                    <a:lnTo>
                      <a:pt x="514" y="348"/>
                    </a:lnTo>
                    <a:lnTo>
                      <a:pt x="519" y="263"/>
                    </a:lnTo>
                    <a:lnTo>
                      <a:pt x="546" y="241"/>
                    </a:lnTo>
                    <a:lnTo>
                      <a:pt x="533" y="187"/>
                    </a:lnTo>
                    <a:lnTo>
                      <a:pt x="537" y="125"/>
                    </a:lnTo>
                    <a:lnTo>
                      <a:pt x="508" y="81"/>
                    </a:lnTo>
                    <a:lnTo>
                      <a:pt x="467" y="59"/>
                    </a:lnTo>
                    <a:lnTo>
                      <a:pt x="436" y="25"/>
                    </a:lnTo>
                    <a:lnTo>
                      <a:pt x="429" y="0"/>
                    </a:lnTo>
                    <a:lnTo>
                      <a:pt x="395" y="2"/>
                    </a:lnTo>
                    <a:lnTo>
                      <a:pt x="388" y="29"/>
                    </a:lnTo>
                    <a:lnTo>
                      <a:pt x="352" y="45"/>
                    </a:lnTo>
                    <a:lnTo>
                      <a:pt x="334" y="77"/>
                    </a:lnTo>
                    <a:lnTo>
                      <a:pt x="322" y="215"/>
                    </a:lnTo>
                    <a:lnTo>
                      <a:pt x="342" y="235"/>
                    </a:lnTo>
                    <a:lnTo>
                      <a:pt x="374" y="239"/>
                    </a:lnTo>
                    <a:lnTo>
                      <a:pt x="381" y="294"/>
                    </a:lnTo>
                    <a:lnTo>
                      <a:pt x="370" y="324"/>
                    </a:lnTo>
                    <a:lnTo>
                      <a:pt x="320" y="326"/>
                    </a:lnTo>
                    <a:lnTo>
                      <a:pt x="301" y="302"/>
                    </a:lnTo>
                    <a:lnTo>
                      <a:pt x="291" y="253"/>
                    </a:lnTo>
                    <a:lnTo>
                      <a:pt x="254" y="233"/>
                    </a:lnTo>
                    <a:lnTo>
                      <a:pt x="249" y="215"/>
                    </a:lnTo>
                    <a:lnTo>
                      <a:pt x="213" y="224"/>
                    </a:lnTo>
                    <a:lnTo>
                      <a:pt x="199" y="251"/>
                    </a:lnTo>
                    <a:lnTo>
                      <a:pt x="178" y="243"/>
                    </a:lnTo>
                    <a:lnTo>
                      <a:pt x="164" y="195"/>
                    </a:lnTo>
                    <a:lnTo>
                      <a:pt x="115" y="190"/>
                    </a:lnTo>
                    <a:lnTo>
                      <a:pt x="109" y="297"/>
                    </a:lnTo>
                    <a:lnTo>
                      <a:pt x="67" y="297"/>
                    </a:lnTo>
                    <a:lnTo>
                      <a:pt x="51" y="269"/>
                    </a:lnTo>
                    <a:lnTo>
                      <a:pt x="33" y="270"/>
                    </a:lnTo>
                    <a:lnTo>
                      <a:pt x="32" y="297"/>
                    </a:lnTo>
                    <a:lnTo>
                      <a:pt x="2" y="300"/>
                    </a:lnTo>
                    <a:lnTo>
                      <a:pt x="0" y="422"/>
                    </a:lnTo>
                    <a:lnTo>
                      <a:pt x="5" y="462"/>
                    </a:lnTo>
                    <a:lnTo>
                      <a:pt x="40" y="508"/>
                    </a:lnTo>
                    <a:lnTo>
                      <a:pt x="41" y="531"/>
                    </a:lnTo>
                    <a:lnTo>
                      <a:pt x="65" y="538"/>
                    </a:lnTo>
                    <a:lnTo>
                      <a:pt x="185" y="545"/>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11" name="Freeform 220"/>
              <p:cNvSpPr>
                <a:spLocks/>
              </p:cNvSpPr>
              <p:nvPr/>
            </p:nvSpPr>
            <p:spPr bwMode="auto">
              <a:xfrm>
                <a:off x="4751174" y="3845344"/>
                <a:ext cx="286595" cy="486340"/>
              </a:xfrm>
              <a:custGeom>
                <a:avLst/>
                <a:gdLst/>
                <a:ahLst/>
                <a:cxnLst>
                  <a:cxn ang="0">
                    <a:pos x="76" y="0"/>
                  </a:cxn>
                  <a:cxn ang="0">
                    <a:pos x="83" y="27"/>
                  </a:cxn>
                  <a:cxn ang="0">
                    <a:pos x="93" y="47"/>
                  </a:cxn>
                  <a:cxn ang="0">
                    <a:pos x="113" y="96"/>
                  </a:cxn>
                  <a:cxn ang="0">
                    <a:pos x="96" y="346"/>
                  </a:cxn>
                  <a:cxn ang="0">
                    <a:pos x="65" y="354"/>
                  </a:cxn>
                  <a:cxn ang="0">
                    <a:pos x="47" y="383"/>
                  </a:cxn>
                  <a:cxn ang="0">
                    <a:pos x="17" y="403"/>
                  </a:cxn>
                  <a:cxn ang="0">
                    <a:pos x="0" y="427"/>
                  </a:cxn>
                  <a:cxn ang="0">
                    <a:pos x="1" y="473"/>
                  </a:cxn>
                  <a:cxn ang="0">
                    <a:pos x="21" y="472"/>
                  </a:cxn>
                  <a:cxn ang="0">
                    <a:pos x="29" y="501"/>
                  </a:cxn>
                  <a:cxn ang="0">
                    <a:pos x="42" y="527"/>
                  </a:cxn>
                  <a:cxn ang="0">
                    <a:pos x="64" y="570"/>
                  </a:cxn>
                  <a:cxn ang="0">
                    <a:pos x="64" y="596"/>
                  </a:cxn>
                  <a:cxn ang="0">
                    <a:pos x="44" y="606"/>
                  </a:cxn>
                  <a:cxn ang="0">
                    <a:pos x="54" y="614"/>
                  </a:cxn>
                  <a:cxn ang="0">
                    <a:pos x="64" y="644"/>
                  </a:cxn>
                  <a:cxn ang="0">
                    <a:pos x="80" y="665"/>
                  </a:cxn>
                  <a:cxn ang="0">
                    <a:pos x="76" y="689"/>
                  </a:cxn>
                  <a:cxn ang="0">
                    <a:pos x="54" y="703"/>
                  </a:cxn>
                  <a:cxn ang="0">
                    <a:pos x="57" y="728"/>
                  </a:cxn>
                  <a:cxn ang="0">
                    <a:pos x="91" y="772"/>
                  </a:cxn>
                  <a:cxn ang="0">
                    <a:pos x="115" y="821"/>
                  </a:cxn>
                  <a:cxn ang="0">
                    <a:pos x="142" y="807"/>
                  </a:cxn>
                  <a:cxn ang="0">
                    <a:pos x="184" y="811"/>
                  </a:cxn>
                  <a:cxn ang="0">
                    <a:pos x="198" y="782"/>
                  </a:cxn>
                  <a:cxn ang="0">
                    <a:pos x="248" y="778"/>
                  </a:cxn>
                  <a:cxn ang="0">
                    <a:pos x="271" y="745"/>
                  </a:cxn>
                  <a:cxn ang="0">
                    <a:pos x="315" y="735"/>
                  </a:cxn>
                  <a:cxn ang="0">
                    <a:pos x="331" y="703"/>
                  </a:cxn>
                  <a:cxn ang="0">
                    <a:pos x="360" y="689"/>
                  </a:cxn>
                  <a:cxn ang="0">
                    <a:pos x="380" y="651"/>
                  </a:cxn>
                  <a:cxn ang="0">
                    <a:pos x="410" y="624"/>
                  </a:cxn>
                  <a:cxn ang="0">
                    <a:pos x="432" y="616"/>
                  </a:cxn>
                  <a:cxn ang="0">
                    <a:pos x="442" y="600"/>
                  </a:cxn>
                  <a:cxn ang="0">
                    <a:pos x="439" y="578"/>
                  </a:cxn>
                  <a:cxn ang="0">
                    <a:pos x="419" y="568"/>
                  </a:cxn>
                  <a:cxn ang="0">
                    <a:pos x="411" y="532"/>
                  </a:cxn>
                  <a:cxn ang="0">
                    <a:pos x="378" y="518"/>
                  </a:cxn>
                  <a:cxn ang="0">
                    <a:pos x="383" y="489"/>
                  </a:cxn>
                  <a:cxn ang="0">
                    <a:pos x="415" y="487"/>
                  </a:cxn>
                  <a:cxn ang="0">
                    <a:pos x="428" y="439"/>
                  </a:cxn>
                  <a:cxn ang="0">
                    <a:pos x="455" y="389"/>
                  </a:cxn>
                  <a:cxn ang="0">
                    <a:pos x="484" y="379"/>
                  </a:cxn>
                  <a:cxn ang="0">
                    <a:pos x="489" y="244"/>
                  </a:cxn>
                  <a:cxn ang="0">
                    <a:pos x="457" y="241"/>
                  </a:cxn>
                  <a:cxn ang="0">
                    <a:pos x="383" y="180"/>
                  </a:cxn>
                  <a:cxn ang="0">
                    <a:pos x="350" y="163"/>
                  </a:cxn>
                  <a:cxn ang="0">
                    <a:pos x="281" y="129"/>
                  </a:cxn>
                  <a:cxn ang="0">
                    <a:pos x="257" y="88"/>
                  </a:cxn>
                  <a:cxn ang="0">
                    <a:pos x="178" y="76"/>
                  </a:cxn>
                  <a:cxn ang="0">
                    <a:pos x="163" y="36"/>
                  </a:cxn>
                  <a:cxn ang="0">
                    <a:pos x="123" y="22"/>
                  </a:cxn>
                  <a:cxn ang="0">
                    <a:pos x="119" y="5"/>
                  </a:cxn>
                  <a:cxn ang="0">
                    <a:pos x="76" y="0"/>
                  </a:cxn>
                </a:cxnLst>
                <a:rect l="0" t="0" r="r" b="b"/>
                <a:pathLst>
                  <a:path w="489" h="821">
                    <a:moveTo>
                      <a:pt x="76" y="0"/>
                    </a:moveTo>
                    <a:lnTo>
                      <a:pt x="83" y="27"/>
                    </a:lnTo>
                    <a:lnTo>
                      <a:pt x="93" y="47"/>
                    </a:lnTo>
                    <a:lnTo>
                      <a:pt x="113" y="96"/>
                    </a:lnTo>
                    <a:lnTo>
                      <a:pt x="96" y="346"/>
                    </a:lnTo>
                    <a:lnTo>
                      <a:pt x="65" y="354"/>
                    </a:lnTo>
                    <a:lnTo>
                      <a:pt x="47" y="383"/>
                    </a:lnTo>
                    <a:lnTo>
                      <a:pt x="17" y="403"/>
                    </a:lnTo>
                    <a:lnTo>
                      <a:pt x="0" y="427"/>
                    </a:lnTo>
                    <a:lnTo>
                      <a:pt x="1" y="473"/>
                    </a:lnTo>
                    <a:lnTo>
                      <a:pt x="21" y="472"/>
                    </a:lnTo>
                    <a:lnTo>
                      <a:pt x="29" y="501"/>
                    </a:lnTo>
                    <a:lnTo>
                      <a:pt x="42" y="527"/>
                    </a:lnTo>
                    <a:lnTo>
                      <a:pt x="64" y="570"/>
                    </a:lnTo>
                    <a:lnTo>
                      <a:pt x="64" y="596"/>
                    </a:lnTo>
                    <a:lnTo>
                      <a:pt x="44" y="606"/>
                    </a:lnTo>
                    <a:lnTo>
                      <a:pt x="54" y="614"/>
                    </a:lnTo>
                    <a:lnTo>
                      <a:pt x="64" y="644"/>
                    </a:lnTo>
                    <a:lnTo>
                      <a:pt x="80" y="665"/>
                    </a:lnTo>
                    <a:lnTo>
                      <a:pt x="76" y="689"/>
                    </a:lnTo>
                    <a:lnTo>
                      <a:pt x="54" y="703"/>
                    </a:lnTo>
                    <a:lnTo>
                      <a:pt x="57" y="728"/>
                    </a:lnTo>
                    <a:lnTo>
                      <a:pt x="91" y="772"/>
                    </a:lnTo>
                    <a:lnTo>
                      <a:pt x="115" y="821"/>
                    </a:lnTo>
                    <a:lnTo>
                      <a:pt x="142" y="807"/>
                    </a:lnTo>
                    <a:lnTo>
                      <a:pt x="184" y="811"/>
                    </a:lnTo>
                    <a:lnTo>
                      <a:pt x="198" y="782"/>
                    </a:lnTo>
                    <a:lnTo>
                      <a:pt x="248" y="778"/>
                    </a:lnTo>
                    <a:lnTo>
                      <a:pt x="271" y="745"/>
                    </a:lnTo>
                    <a:lnTo>
                      <a:pt x="315" y="735"/>
                    </a:lnTo>
                    <a:lnTo>
                      <a:pt x="331" y="703"/>
                    </a:lnTo>
                    <a:lnTo>
                      <a:pt x="360" y="689"/>
                    </a:lnTo>
                    <a:lnTo>
                      <a:pt x="380" y="651"/>
                    </a:lnTo>
                    <a:lnTo>
                      <a:pt x="410" y="624"/>
                    </a:lnTo>
                    <a:lnTo>
                      <a:pt x="432" y="616"/>
                    </a:lnTo>
                    <a:lnTo>
                      <a:pt x="442" y="600"/>
                    </a:lnTo>
                    <a:lnTo>
                      <a:pt x="439" y="578"/>
                    </a:lnTo>
                    <a:lnTo>
                      <a:pt x="419" y="568"/>
                    </a:lnTo>
                    <a:lnTo>
                      <a:pt x="411" y="532"/>
                    </a:lnTo>
                    <a:lnTo>
                      <a:pt x="378" y="518"/>
                    </a:lnTo>
                    <a:lnTo>
                      <a:pt x="383" y="489"/>
                    </a:lnTo>
                    <a:lnTo>
                      <a:pt x="415" y="487"/>
                    </a:lnTo>
                    <a:lnTo>
                      <a:pt x="428" y="439"/>
                    </a:lnTo>
                    <a:lnTo>
                      <a:pt x="455" y="389"/>
                    </a:lnTo>
                    <a:lnTo>
                      <a:pt x="484" y="379"/>
                    </a:lnTo>
                    <a:lnTo>
                      <a:pt x="489" y="244"/>
                    </a:lnTo>
                    <a:lnTo>
                      <a:pt x="457" y="241"/>
                    </a:lnTo>
                    <a:lnTo>
                      <a:pt x="383" y="180"/>
                    </a:lnTo>
                    <a:lnTo>
                      <a:pt x="350" y="163"/>
                    </a:lnTo>
                    <a:lnTo>
                      <a:pt x="281" y="129"/>
                    </a:lnTo>
                    <a:lnTo>
                      <a:pt x="257" y="88"/>
                    </a:lnTo>
                    <a:lnTo>
                      <a:pt x="178" y="76"/>
                    </a:lnTo>
                    <a:lnTo>
                      <a:pt x="163" y="36"/>
                    </a:lnTo>
                    <a:lnTo>
                      <a:pt x="123" y="22"/>
                    </a:lnTo>
                    <a:lnTo>
                      <a:pt x="119" y="5"/>
                    </a:lnTo>
                    <a:lnTo>
                      <a:pt x="76" y="0"/>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12" name="Freeform 221"/>
              <p:cNvSpPr>
                <a:spLocks/>
              </p:cNvSpPr>
              <p:nvPr/>
            </p:nvSpPr>
            <p:spPr bwMode="auto">
              <a:xfrm>
                <a:off x="4403040" y="3822269"/>
                <a:ext cx="414947" cy="349667"/>
              </a:xfrm>
              <a:custGeom>
                <a:avLst/>
                <a:gdLst/>
                <a:ahLst/>
                <a:cxnLst>
                  <a:cxn ang="0">
                    <a:pos x="161" y="585"/>
                  </a:cxn>
                  <a:cxn ang="0">
                    <a:pos x="175" y="561"/>
                  </a:cxn>
                  <a:cxn ang="0">
                    <a:pos x="192" y="527"/>
                  </a:cxn>
                  <a:cxn ang="0">
                    <a:pos x="234" y="516"/>
                  </a:cxn>
                  <a:cxn ang="0">
                    <a:pos x="271" y="522"/>
                  </a:cxn>
                  <a:cxn ang="0">
                    <a:pos x="290" y="554"/>
                  </a:cxn>
                  <a:cxn ang="0">
                    <a:pos x="295" y="534"/>
                  </a:cxn>
                  <a:cxn ang="0">
                    <a:pos x="352" y="527"/>
                  </a:cxn>
                  <a:cxn ang="0">
                    <a:pos x="385" y="524"/>
                  </a:cxn>
                  <a:cxn ang="0">
                    <a:pos x="413" y="550"/>
                  </a:cxn>
                  <a:cxn ang="0">
                    <a:pos x="451" y="554"/>
                  </a:cxn>
                  <a:cxn ang="0">
                    <a:pos x="457" y="527"/>
                  </a:cxn>
                  <a:cxn ang="0">
                    <a:pos x="517" y="530"/>
                  </a:cxn>
                  <a:cxn ang="0">
                    <a:pos x="540" y="555"/>
                  </a:cxn>
                  <a:cxn ang="0">
                    <a:pos x="561" y="530"/>
                  </a:cxn>
                  <a:cxn ang="0">
                    <a:pos x="594" y="511"/>
                  </a:cxn>
                  <a:cxn ang="0">
                    <a:pos x="593" y="465"/>
                  </a:cxn>
                  <a:cxn ang="0">
                    <a:pos x="610" y="441"/>
                  </a:cxn>
                  <a:cxn ang="0">
                    <a:pos x="640" y="421"/>
                  </a:cxn>
                  <a:cxn ang="0">
                    <a:pos x="658" y="392"/>
                  </a:cxn>
                  <a:cxn ang="0">
                    <a:pos x="689" y="384"/>
                  </a:cxn>
                  <a:cxn ang="0">
                    <a:pos x="706" y="134"/>
                  </a:cxn>
                  <a:cxn ang="0">
                    <a:pos x="686" y="85"/>
                  </a:cxn>
                  <a:cxn ang="0">
                    <a:pos x="676" y="65"/>
                  </a:cxn>
                  <a:cxn ang="0">
                    <a:pos x="669" y="38"/>
                  </a:cxn>
                  <a:cxn ang="0">
                    <a:pos x="640" y="28"/>
                  </a:cxn>
                  <a:cxn ang="0">
                    <a:pos x="586" y="23"/>
                  </a:cxn>
                  <a:cxn ang="0">
                    <a:pos x="581" y="0"/>
                  </a:cxn>
                  <a:cxn ang="0">
                    <a:pos x="522" y="0"/>
                  </a:cxn>
                  <a:cxn ang="0">
                    <a:pos x="507" y="19"/>
                  </a:cxn>
                  <a:cxn ang="0">
                    <a:pos x="460" y="39"/>
                  </a:cxn>
                  <a:cxn ang="0">
                    <a:pos x="421" y="70"/>
                  </a:cxn>
                  <a:cxn ang="0">
                    <a:pos x="401" y="102"/>
                  </a:cxn>
                  <a:cxn ang="0">
                    <a:pos x="325" y="126"/>
                  </a:cxn>
                  <a:cxn ang="0">
                    <a:pos x="318" y="157"/>
                  </a:cxn>
                  <a:cxn ang="0">
                    <a:pos x="290" y="173"/>
                  </a:cxn>
                  <a:cxn ang="0">
                    <a:pos x="259" y="208"/>
                  </a:cxn>
                  <a:cxn ang="0">
                    <a:pos x="183" y="212"/>
                  </a:cxn>
                  <a:cxn ang="0">
                    <a:pos x="178" y="237"/>
                  </a:cxn>
                  <a:cxn ang="0">
                    <a:pos x="186" y="388"/>
                  </a:cxn>
                  <a:cxn ang="0">
                    <a:pos x="154" y="392"/>
                  </a:cxn>
                  <a:cxn ang="0">
                    <a:pos x="154" y="419"/>
                  </a:cxn>
                  <a:cxn ang="0">
                    <a:pos x="35" y="434"/>
                  </a:cxn>
                  <a:cxn ang="0">
                    <a:pos x="0" y="460"/>
                  </a:cxn>
                  <a:cxn ang="0">
                    <a:pos x="16" y="486"/>
                  </a:cxn>
                  <a:cxn ang="0">
                    <a:pos x="44" y="502"/>
                  </a:cxn>
                  <a:cxn ang="0">
                    <a:pos x="48" y="550"/>
                  </a:cxn>
                  <a:cxn ang="0">
                    <a:pos x="79" y="554"/>
                  </a:cxn>
                  <a:cxn ang="0">
                    <a:pos x="103" y="589"/>
                  </a:cxn>
                  <a:cxn ang="0">
                    <a:pos x="147" y="585"/>
                  </a:cxn>
                  <a:cxn ang="0">
                    <a:pos x="161" y="585"/>
                  </a:cxn>
                </a:cxnLst>
                <a:rect l="0" t="0" r="r" b="b"/>
                <a:pathLst>
                  <a:path w="706" h="589">
                    <a:moveTo>
                      <a:pt x="161" y="585"/>
                    </a:moveTo>
                    <a:lnTo>
                      <a:pt x="175" y="561"/>
                    </a:lnTo>
                    <a:lnTo>
                      <a:pt x="192" y="527"/>
                    </a:lnTo>
                    <a:lnTo>
                      <a:pt x="234" y="516"/>
                    </a:lnTo>
                    <a:lnTo>
                      <a:pt x="271" y="522"/>
                    </a:lnTo>
                    <a:lnTo>
                      <a:pt x="290" y="554"/>
                    </a:lnTo>
                    <a:lnTo>
                      <a:pt x="295" y="534"/>
                    </a:lnTo>
                    <a:lnTo>
                      <a:pt x="352" y="527"/>
                    </a:lnTo>
                    <a:lnTo>
                      <a:pt x="385" y="524"/>
                    </a:lnTo>
                    <a:lnTo>
                      <a:pt x="413" y="550"/>
                    </a:lnTo>
                    <a:lnTo>
                      <a:pt x="451" y="554"/>
                    </a:lnTo>
                    <a:lnTo>
                      <a:pt x="457" y="527"/>
                    </a:lnTo>
                    <a:lnTo>
                      <a:pt x="517" y="530"/>
                    </a:lnTo>
                    <a:lnTo>
                      <a:pt x="540" y="555"/>
                    </a:lnTo>
                    <a:lnTo>
                      <a:pt x="561" y="530"/>
                    </a:lnTo>
                    <a:lnTo>
                      <a:pt x="594" y="511"/>
                    </a:lnTo>
                    <a:lnTo>
                      <a:pt x="593" y="465"/>
                    </a:lnTo>
                    <a:lnTo>
                      <a:pt x="610" y="441"/>
                    </a:lnTo>
                    <a:lnTo>
                      <a:pt x="640" y="421"/>
                    </a:lnTo>
                    <a:lnTo>
                      <a:pt x="658" y="392"/>
                    </a:lnTo>
                    <a:lnTo>
                      <a:pt x="689" y="384"/>
                    </a:lnTo>
                    <a:lnTo>
                      <a:pt x="706" y="134"/>
                    </a:lnTo>
                    <a:lnTo>
                      <a:pt x="686" y="85"/>
                    </a:lnTo>
                    <a:lnTo>
                      <a:pt x="676" y="65"/>
                    </a:lnTo>
                    <a:lnTo>
                      <a:pt x="669" y="38"/>
                    </a:lnTo>
                    <a:lnTo>
                      <a:pt x="640" y="28"/>
                    </a:lnTo>
                    <a:lnTo>
                      <a:pt x="586" y="23"/>
                    </a:lnTo>
                    <a:lnTo>
                      <a:pt x="581" y="0"/>
                    </a:lnTo>
                    <a:lnTo>
                      <a:pt x="522" y="0"/>
                    </a:lnTo>
                    <a:lnTo>
                      <a:pt x="507" y="19"/>
                    </a:lnTo>
                    <a:lnTo>
                      <a:pt x="460" y="39"/>
                    </a:lnTo>
                    <a:lnTo>
                      <a:pt x="421" y="70"/>
                    </a:lnTo>
                    <a:lnTo>
                      <a:pt x="401" y="102"/>
                    </a:lnTo>
                    <a:lnTo>
                      <a:pt x="325" y="126"/>
                    </a:lnTo>
                    <a:lnTo>
                      <a:pt x="318" y="157"/>
                    </a:lnTo>
                    <a:lnTo>
                      <a:pt x="290" y="173"/>
                    </a:lnTo>
                    <a:lnTo>
                      <a:pt x="259" y="208"/>
                    </a:lnTo>
                    <a:lnTo>
                      <a:pt x="183" y="212"/>
                    </a:lnTo>
                    <a:lnTo>
                      <a:pt x="178" y="237"/>
                    </a:lnTo>
                    <a:lnTo>
                      <a:pt x="186" y="388"/>
                    </a:lnTo>
                    <a:lnTo>
                      <a:pt x="154" y="392"/>
                    </a:lnTo>
                    <a:lnTo>
                      <a:pt x="154" y="419"/>
                    </a:lnTo>
                    <a:lnTo>
                      <a:pt x="35" y="434"/>
                    </a:lnTo>
                    <a:lnTo>
                      <a:pt x="0" y="460"/>
                    </a:lnTo>
                    <a:lnTo>
                      <a:pt x="16" y="486"/>
                    </a:lnTo>
                    <a:lnTo>
                      <a:pt x="44" y="502"/>
                    </a:lnTo>
                    <a:lnTo>
                      <a:pt x="48" y="550"/>
                    </a:lnTo>
                    <a:lnTo>
                      <a:pt x="79" y="554"/>
                    </a:lnTo>
                    <a:lnTo>
                      <a:pt x="103" y="589"/>
                    </a:lnTo>
                    <a:lnTo>
                      <a:pt x="147" y="585"/>
                    </a:lnTo>
                    <a:lnTo>
                      <a:pt x="161" y="585"/>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13" name="Freeform 222"/>
              <p:cNvSpPr>
                <a:spLocks/>
              </p:cNvSpPr>
              <p:nvPr/>
            </p:nvSpPr>
            <p:spPr bwMode="auto">
              <a:xfrm>
                <a:off x="4884800" y="3172633"/>
                <a:ext cx="47474" cy="76324"/>
              </a:xfrm>
              <a:custGeom>
                <a:avLst/>
                <a:gdLst/>
                <a:ahLst/>
                <a:cxnLst>
                  <a:cxn ang="0">
                    <a:pos x="81" y="91"/>
                  </a:cxn>
                  <a:cxn ang="0">
                    <a:pos x="37" y="129"/>
                  </a:cxn>
                  <a:cxn ang="0">
                    <a:pos x="20" y="114"/>
                  </a:cxn>
                  <a:cxn ang="0">
                    <a:pos x="0" y="97"/>
                  </a:cxn>
                  <a:cxn ang="0">
                    <a:pos x="27" y="48"/>
                  </a:cxn>
                  <a:cxn ang="0">
                    <a:pos x="19" y="13"/>
                  </a:cxn>
                  <a:cxn ang="0">
                    <a:pos x="47" y="0"/>
                  </a:cxn>
                  <a:cxn ang="0">
                    <a:pos x="69" y="44"/>
                  </a:cxn>
                  <a:cxn ang="0">
                    <a:pos x="81" y="91"/>
                  </a:cxn>
                  <a:cxn ang="0">
                    <a:pos x="81" y="91"/>
                  </a:cxn>
                </a:cxnLst>
                <a:rect l="0" t="0" r="r" b="b"/>
                <a:pathLst>
                  <a:path w="81" h="129">
                    <a:moveTo>
                      <a:pt x="81" y="91"/>
                    </a:moveTo>
                    <a:lnTo>
                      <a:pt x="37" y="129"/>
                    </a:lnTo>
                    <a:lnTo>
                      <a:pt x="20" y="114"/>
                    </a:lnTo>
                    <a:lnTo>
                      <a:pt x="0" y="97"/>
                    </a:lnTo>
                    <a:lnTo>
                      <a:pt x="27" y="48"/>
                    </a:lnTo>
                    <a:lnTo>
                      <a:pt x="19" y="13"/>
                    </a:lnTo>
                    <a:lnTo>
                      <a:pt x="47" y="0"/>
                    </a:lnTo>
                    <a:lnTo>
                      <a:pt x="69" y="44"/>
                    </a:lnTo>
                    <a:lnTo>
                      <a:pt x="81" y="91"/>
                    </a:lnTo>
                    <a:lnTo>
                      <a:pt x="81" y="91"/>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14" name="Freeform 223"/>
              <p:cNvSpPr>
                <a:spLocks/>
              </p:cNvSpPr>
              <p:nvPr/>
            </p:nvSpPr>
            <p:spPr bwMode="auto">
              <a:xfrm>
                <a:off x="5224142" y="3417578"/>
                <a:ext cx="56264" cy="26625"/>
              </a:xfrm>
              <a:custGeom>
                <a:avLst/>
                <a:gdLst/>
                <a:ahLst/>
                <a:cxnLst>
                  <a:cxn ang="0">
                    <a:pos x="49" y="36"/>
                  </a:cxn>
                  <a:cxn ang="0">
                    <a:pos x="49" y="36"/>
                  </a:cxn>
                  <a:cxn ang="0">
                    <a:pos x="39" y="38"/>
                  </a:cxn>
                  <a:cxn ang="0">
                    <a:pos x="28" y="41"/>
                  </a:cxn>
                  <a:cxn ang="0">
                    <a:pos x="15" y="44"/>
                  </a:cxn>
                  <a:cxn ang="0">
                    <a:pos x="11" y="46"/>
                  </a:cxn>
                  <a:cxn ang="0">
                    <a:pos x="8" y="46"/>
                  </a:cxn>
                  <a:cxn ang="0">
                    <a:pos x="8" y="46"/>
                  </a:cxn>
                  <a:cxn ang="0">
                    <a:pos x="4" y="43"/>
                  </a:cxn>
                  <a:cxn ang="0">
                    <a:pos x="1" y="41"/>
                  </a:cxn>
                  <a:cxn ang="0">
                    <a:pos x="0" y="37"/>
                  </a:cxn>
                  <a:cxn ang="0">
                    <a:pos x="0" y="32"/>
                  </a:cxn>
                  <a:cxn ang="0">
                    <a:pos x="0" y="23"/>
                  </a:cxn>
                  <a:cxn ang="0">
                    <a:pos x="1" y="17"/>
                  </a:cxn>
                  <a:cxn ang="0">
                    <a:pos x="1" y="17"/>
                  </a:cxn>
                  <a:cxn ang="0">
                    <a:pos x="3" y="15"/>
                  </a:cxn>
                  <a:cxn ang="0">
                    <a:pos x="4" y="14"/>
                  </a:cxn>
                  <a:cxn ang="0">
                    <a:pos x="11" y="12"/>
                  </a:cxn>
                  <a:cxn ang="0">
                    <a:pos x="24" y="12"/>
                  </a:cxn>
                  <a:cxn ang="0">
                    <a:pos x="42" y="12"/>
                  </a:cxn>
                  <a:cxn ang="0">
                    <a:pos x="42" y="12"/>
                  </a:cxn>
                  <a:cxn ang="0">
                    <a:pos x="48" y="12"/>
                  </a:cxn>
                  <a:cxn ang="0">
                    <a:pos x="54" y="9"/>
                  </a:cxn>
                  <a:cxn ang="0">
                    <a:pos x="68" y="5"/>
                  </a:cxn>
                  <a:cxn ang="0">
                    <a:pos x="82" y="2"/>
                  </a:cxn>
                  <a:cxn ang="0">
                    <a:pos x="88" y="2"/>
                  </a:cxn>
                  <a:cxn ang="0">
                    <a:pos x="93" y="0"/>
                  </a:cxn>
                  <a:cxn ang="0">
                    <a:pos x="93" y="0"/>
                  </a:cxn>
                  <a:cxn ang="0">
                    <a:pos x="94" y="2"/>
                  </a:cxn>
                  <a:cxn ang="0">
                    <a:pos x="94" y="4"/>
                  </a:cxn>
                  <a:cxn ang="0">
                    <a:pos x="91" y="10"/>
                  </a:cxn>
                  <a:cxn ang="0">
                    <a:pos x="84" y="18"/>
                  </a:cxn>
                  <a:cxn ang="0">
                    <a:pos x="82" y="23"/>
                  </a:cxn>
                  <a:cxn ang="0">
                    <a:pos x="82" y="23"/>
                  </a:cxn>
                  <a:cxn ang="0">
                    <a:pos x="81" y="25"/>
                  </a:cxn>
                  <a:cxn ang="0">
                    <a:pos x="81" y="28"/>
                  </a:cxn>
                  <a:cxn ang="0">
                    <a:pos x="78" y="29"/>
                  </a:cxn>
                  <a:cxn ang="0">
                    <a:pos x="76" y="32"/>
                  </a:cxn>
                  <a:cxn ang="0">
                    <a:pos x="70" y="33"/>
                  </a:cxn>
                  <a:cxn ang="0">
                    <a:pos x="65" y="34"/>
                  </a:cxn>
                  <a:cxn ang="0">
                    <a:pos x="49" y="36"/>
                  </a:cxn>
                  <a:cxn ang="0">
                    <a:pos x="49" y="36"/>
                  </a:cxn>
                </a:cxnLst>
                <a:rect l="0" t="0" r="r" b="b"/>
                <a:pathLst>
                  <a:path w="94" h="46">
                    <a:moveTo>
                      <a:pt x="49" y="36"/>
                    </a:moveTo>
                    <a:lnTo>
                      <a:pt x="49" y="36"/>
                    </a:lnTo>
                    <a:lnTo>
                      <a:pt x="39" y="38"/>
                    </a:lnTo>
                    <a:lnTo>
                      <a:pt x="28" y="41"/>
                    </a:lnTo>
                    <a:lnTo>
                      <a:pt x="15" y="44"/>
                    </a:lnTo>
                    <a:lnTo>
                      <a:pt x="11" y="46"/>
                    </a:lnTo>
                    <a:lnTo>
                      <a:pt x="8" y="46"/>
                    </a:lnTo>
                    <a:lnTo>
                      <a:pt x="8" y="46"/>
                    </a:lnTo>
                    <a:lnTo>
                      <a:pt x="4" y="43"/>
                    </a:lnTo>
                    <a:lnTo>
                      <a:pt x="1" y="41"/>
                    </a:lnTo>
                    <a:lnTo>
                      <a:pt x="0" y="37"/>
                    </a:lnTo>
                    <a:lnTo>
                      <a:pt x="0" y="32"/>
                    </a:lnTo>
                    <a:lnTo>
                      <a:pt x="0" y="23"/>
                    </a:lnTo>
                    <a:lnTo>
                      <a:pt x="1" y="17"/>
                    </a:lnTo>
                    <a:lnTo>
                      <a:pt x="1" y="17"/>
                    </a:lnTo>
                    <a:lnTo>
                      <a:pt x="3" y="15"/>
                    </a:lnTo>
                    <a:lnTo>
                      <a:pt x="4" y="14"/>
                    </a:lnTo>
                    <a:lnTo>
                      <a:pt x="11" y="12"/>
                    </a:lnTo>
                    <a:lnTo>
                      <a:pt x="24" y="12"/>
                    </a:lnTo>
                    <a:lnTo>
                      <a:pt x="42" y="12"/>
                    </a:lnTo>
                    <a:lnTo>
                      <a:pt x="42" y="12"/>
                    </a:lnTo>
                    <a:lnTo>
                      <a:pt x="48" y="12"/>
                    </a:lnTo>
                    <a:lnTo>
                      <a:pt x="54" y="9"/>
                    </a:lnTo>
                    <a:lnTo>
                      <a:pt x="68" y="5"/>
                    </a:lnTo>
                    <a:lnTo>
                      <a:pt x="82" y="2"/>
                    </a:lnTo>
                    <a:lnTo>
                      <a:pt x="88" y="2"/>
                    </a:lnTo>
                    <a:lnTo>
                      <a:pt x="93" y="0"/>
                    </a:lnTo>
                    <a:lnTo>
                      <a:pt x="93" y="0"/>
                    </a:lnTo>
                    <a:lnTo>
                      <a:pt x="94" y="2"/>
                    </a:lnTo>
                    <a:lnTo>
                      <a:pt x="94" y="4"/>
                    </a:lnTo>
                    <a:lnTo>
                      <a:pt x="91" y="10"/>
                    </a:lnTo>
                    <a:lnTo>
                      <a:pt x="84" y="18"/>
                    </a:lnTo>
                    <a:lnTo>
                      <a:pt x="82" y="23"/>
                    </a:lnTo>
                    <a:lnTo>
                      <a:pt x="82" y="23"/>
                    </a:lnTo>
                    <a:lnTo>
                      <a:pt x="81" y="25"/>
                    </a:lnTo>
                    <a:lnTo>
                      <a:pt x="81" y="28"/>
                    </a:lnTo>
                    <a:lnTo>
                      <a:pt x="78" y="29"/>
                    </a:lnTo>
                    <a:lnTo>
                      <a:pt x="76" y="32"/>
                    </a:lnTo>
                    <a:lnTo>
                      <a:pt x="70" y="33"/>
                    </a:lnTo>
                    <a:lnTo>
                      <a:pt x="65" y="34"/>
                    </a:lnTo>
                    <a:lnTo>
                      <a:pt x="49" y="36"/>
                    </a:lnTo>
                    <a:lnTo>
                      <a:pt x="49" y="36"/>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15" name="Freeform 224"/>
              <p:cNvSpPr>
                <a:spLocks/>
              </p:cNvSpPr>
              <p:nvPr/>
            </p:nvSpPr>
            <p:spPr bwMode="auto">
              <a:xfrm>
                <a:off x="5301506" y="3502776"/>
                <a:ext cx="109011" cy="133123"/>
              </a:xfrm>
              <a:custGeom>
                <a:avLst/>
                <a:gdLst/>
                <a:ahLst/>
                <a:cxnLst>
                  <a:cxn ang="0">
                    <a:pos x="55" y="225"/>
                  </a:cxn>
                  <a:cxn ang="0">
                    <a:pos x="95" y="186"/>
                  </a:cxn>
                  <a:cxn ang="0">
                    <a:pos x="134" y="154"/>
                  </a:cxn>
                  <a:cxn ang="0">
                    <a:pos x="134" y="90"/>
                  </a:cxn>
                  <a:cxn ang="0">
                    <a:pos x="186" y="48"/>
                  </a:cxn>
                  <a:cxn ang="0">
                    <a:pos x="158" y="0"/>
                  </a:cxn>
                  <a:cxn ang="0">
                    <a:pos x="103" y="44"/>
                  </a:cxn>
                  <a:cxn ang="0">
                    <a:pos x="40" y="35"/>
                  </a:cxn>
                  <a:cxn ang="0">
                    <a:pos x="9" y="8"/>
                  </a:cxn>
                  <a:cxn ang="0">
                    <a:pos x="7" y="114"/>
                  </a:cxn>
                  <a:cxn ang="0">
                    <a:pos x="0" y="170"/>
                  </a:cxn>
                  <a:cxn ang="0">
                    <a:pos x="0" y="225"/>
                  </a:cxn>
                  <a:cxn ang="0">
                    <a:pos x="55" y="225"/>
                  </a:cxn>
                </a:cxnLst>
                <a:rect l="0" t="0" r="r" b="b"/>
                <a:pathLst>
                  <a:path w="186" h="225">
                    <a:moveTo>
                      <a:pt x="55" y="225"/>
                    </a:moveTo>
                    <a:lnTo>
                      <a:pt x="95" y="186"/>
                    </a:lnTo>
                    <a:lnTo>
                      <a:pt x="134" y="154"/>
                    </a:lnTo>
                    <a:lnTo>
                      <a:pt x="134" y="90"/>
                    </a:lnTo>
                    <a:lnTo>
                      <a:pt x="186" y="48"/>
                    </a:lnTo>
                    <a:lnTo>
                      <a:pt x="158" y="0"/>
                    </a:lnTo>
                    <a:lnTo>
                      <a:pt x="103" y="44"/>
                    </a:lnTo>
                    <a:lnTo>
                      <a:pt x="40" y="35"/>
                    </a:lnTo>
                    <a:lnTo>
                      <a:pt x="9" y="8"/>
                    </a:lnTo>
                    <a:lnTo>
                      <a:pt x="7" y="114"/>
                    </a:lnTo>
                    <a:lnTo>
                      <a:pt x="0" y="170"/>
                    </a:lnTo>
                    <a:lnTo>
                      <a:pt x="0" y="225"/>
                    </a:lnTo>
                    <a:lnTo>
                      <a:pt x="55" y="225"/>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16" name="Freeform 225"/>
              <p:cNvSpPr>
                <a:spLocks/>
              </p:cNvSpPr>
              <p:nvPr/>
            </p:nvSpPr>
            <p:spPr bwMode="auto">
              <a:xfrm>
                <a:off x="5306780" y="3374978"/>
                <a:ext cx="154725" cy="154421"/>
              </a:xfrm>
              <a:custGeom>
                <a:avLst/>
                <a:gdLst/>
                <a:ahLst/>
                <a:cxnLst>
                  <a:cxn ang="0">
                    <a:pos x="0" y="226"/>
                  </a:cxn>
                  <a:cxn ang="0">
                    <a:pos x="31" y="253"/>
                  </a:cxn>
                  <a:cxn ang="0">
                    <a:pos x="94" y="262"/>
                  </a:cxn>
                  <a:cxn ang="0">
                    <a:pos x="149" y="218"/>
                  </a:cxn>
                  <a:cxn ang="0">
                    <a:pos x="197" y="190"/>
                  </a:cxn>
                  <a:cxn ang="0">
                    <a:pos x="256" y="150"/>
                  </a:cxn>
                  <a:cxn ang="0">
                    <a:pos x="263" y="108"/>
                  </a:cxn>
                  <a:cxn ang="0">
                    <a:pos x="264" y="47"/>
                  </a:cxn>
                  <a:cxn ang="0">
                    <a:pos x="249" y="0"/>
                  </a:cxn>
                  <a:cxn ang="0">
                    <a:pos x="190" y="11"/>
                  </a:cxn>
                  <a:cxn ang="0">
                    <a:pos x="139" y="11"/>
                  </a:cxn>
                  <a:cxn ang="0">
                    <a:pos x="67" y="20"/>
                  </a:cxn>
                  <a:cxn ang="0">
                    <a:pos x="27" y="27"/>
                  </a:cxn>
                  <a:cxn ang="0">
                    <a:pos x="15" y="72"/>
                  </a:cxn>
                  <a:cxn ang="0">
                    <a:pos x="27" y="123"/>
                  </a:cxn>
                  <a:cxn ang="0">
                    <a:pos x="66" y="150"/>
                  </a:cxn>
                  <a:cxn ang="0">
                    <a:pos x="42" y="202"/>
                  </a:cxn>
                  <a:cxn ang="0">
                    <a:pos x="0" y="226"/>
                  </a:cxn>
                </a:cxnLst>
                <a:rect l="0" t="0" r="r" b="b"/>
                <a:pathLst>
                  <a:path w="264" h="262">
                    <a:moveTo>
                      <a:pt x="0" y="226"/>
                    </a:moveTo>
                    <a:lnTo>
                      <a:pt x="31" y="253"/>
                    </a:lnTo>
                    <a:lnTo>
                      <a:pt x="94" y="262"/>
                    </a:lnTo>
                    <a:lnTo>
                      <a:pt x="149" y="218"/>
                    </a:lnTo>
                    <a:lnTo>
                      <a:pt x="197" y="190"/>
                    </a:lnTo>
                    <a:lnTo>
                      <a:pt x="256" y="150"/>
                    </a:lnTo>
                    <a:lnTo>
                      <a:pt x="263" y="108"/>
                    </a:lnTo>
                    <a:lnTo>
                      <a:pt x="264" y="47"/>
                    </a:lnTo>
                    <a:lnTo>
                      <a:pt x="249" y="0"/>
                    </a:lnTo>
                    <a:lnTo>
                      <a:pt x="190" y="11"/>
                    </a:lnTo>
                    <a:lnTo>
                      <a:pt x="139" y="11"/>
                    </a:lnTo>
                    <a:lnTo>
                      <a:pt x="67" y="20"/>
                    </a:lnTo>
                    <a:lnTo>
                      <a:pt x="27" y="27"/>
                    </a:lnTo>
                    <a:lnTo>
                      <a:pt x="15" y="72"/>
                    </a:lnTo>
                    <a:lnTo>
                      <a:pt x="27" y="123"/>
                    </a:lnTo>
                    <a:lnTo>
                      <a:pt x="66" y="150"/>
                    </a:lnTo>
                    <a:lnTo>
                      <a:pt x="42" y="202"/>
                    </a:lnTo>
                    <a:lnTo>
                      <a:pt x="0" y="226"/>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17" name="Freeform 226"/>
              <p:cNvSpPr>
                <a:spLocks/>
              </p:cNvSpPr>
              <p:nvPr/>
            </p:nvSpPr>
            <p:spPr bwMode="auto">
              <a:xfrm>
                <a:off x="5967883" y="3330604"/>
                <a:ext cx="355166" cy="319494"/>
              </a:xfrm>
              <a:custGeom>
                <a:avLst/>
                <a:gdLst/>
                <a:ahLst/>
                <a:cxnLst>
                  <a:cxn ang="0">
                    <a:pos x="604" y="88"/>
                  </a:cxn>
                  <a:cxn ang="0">
                    <a:pos x="506" y="83"/>
                  </a:cxn>
                  <a:cxn ang="0">
                    <a:pos x="506" y="83"/>
                  </a:cxn>
                  <a:cxn ang="0">
                    <a:pos x="459" y="63"/>
                  </a:cxn>
                  <a:cxn ang="0">
                    <a:pos x="435" y="4"/>
                  </a:cxn>
                  <a:cxn ang="0">
                    <a:pos x="411" y="0"/>
                  </a:cxn>
                  <a:cxn ang="0">
                    <a:pos x="391" y="41"/>
                  </a:cxn>
                  <a:cxn ang="0">
                    <a:pos x="321" y="56"/>
                  </a:cxn>
                  <a:cxn ang="0">
                    <a:pos x="293" y="72"/>
                  </a:cxn>
                  <a:cxn ang="0">
                    <a:pos x="257" y="56"/>
                  </a:cxn>
                  <a:cxn ang="0">
                    <a:pos x="198" y="52"/>
                  </a:cxn>
                  <a:cxn ang="0">
                    <a:pos x="174" y="72"/>
                  </a:cxn>
                  <a:cxn ang="0">
                    <a:pos x="139" y="76"/>
                  </a:cxn>
                  <a:cxn ang="0">
                    <a:pos x="127" y="100"/>
                  </a:cxn>
                  <a:cxn ang="0">
                    <a:pos x="95" y="120"/>
                  </a:cxn>
                  <a:cxn ang="0">
                    <a:pos x="87" y="159"/>
                  </a:cxn>
                  <a:cxn ang="0">
                    <a:pos x="39" y="170"/>
                  </a:cxn>
                  <a:cxn ang="0">
                    <a:pos x="0" y="206"/>
                  </a:cxn>
                  <a:cxn ang="0">
                    <a:pos x="12" y="277"/>
                  </a:cxn>
                  <a:cxn ang="0">
                    <a:pos x="0" y="388"/>
                  </a:cxn>
                  <a:cxn ang="0">
                    <a:pos x="56" y="388"/>
                  </a:cxn>
                  <a:cxn ang="0">
                    <a:pos x="71" y="444"/>
                  </a:cxn>
                  <a:cxn ang="0">
                    <a:pos x="48" y="475"/>
                  </a:cxn>
                  <a:cxn ang="0">
                    <a:pos x="43" y="518"/>
                  </a:cxn>
                  <a:cxn ang="0">
                    <a:pos x="95" y="542"/>
                  </a:cxn>
                  <a:cxn ang="0">
                    <a:pos x="115" y="503"/>
                  </a:cxn>
                  <a:cxn ang="0">
                    <a:pos x="245" y="490"/>
                  </a:cxn>
                  <a:cxn ang="0">
                    <a:pos x="265" y="444"/>
                  </a:cxn>
                  <a:cxn ang="0">
                    <a:pos x="301" y="416"/>
                  </a:cxn>
                  <a:cxn ang="0">
                    <a:pos x="352" y="383"/>
                  </a:cxn>
                  <a:cxn ang="0">
                    <a:pos x="391" y="380"/>
                  </a:cxn>
                  <a:cxn ang="0">
                    <a:pos x="404" y="324"/>
                  </a:cxn>
                  <a:cxn ang="0">
                    <a:pos x="435" y="304"/>
                  </a:cxn>
                  <a:cxn ang="0">
                    <a:pos x="455" y="258"/>
                  </a:cxn>
                  <a:cxn ang="0">
                    <a:pos x="473" y="200"/>
                  </a:cxn>
                  <a:cxn ang="0">
                    <a:pos x="473" y="200"/>
                  </a:cxn>
                  <a:cxn ang="0">
                    <a:pos x="483" y="151"/>
                  </a:cxn>
                  <a:cxn ang="0">
                    <a:pos x="525" y="135"/>
                  </a:cxn>
                  <a:cxn ang="0">
                    <a:pos x="525" y="135"/>
                  </a:cxn>
                  <a:cxn ang="0">
                    <a:pos x="554" y="142"/>
                  </a:cxn>
                  <a:cxn ang="0">
                    <a:pos x="593" y="162"/>
                  </a:cxn>
                  <a:cxn ang="0">
                    <a:pos x="604" y="88"/>
                  </a:cxn>
                </a:cxnLst>
                <a:rect l="0" t="0" r="r" b="b"/>
                <a:pathLst>
                  <a:path w="604" h="542">
                    <a:moveTo>
                      <a:pt x="604" y="88"/>
                    </a:moveTo>
                    <a:lnTo>
                      <a:pt x="506" y="83"/>
                    </a:lnTo>
                    <a:lnTo>
                      <a:pt x="506" y="83"/>
                    </a:lnTo>
                    <a:lnTo>
                      <a:pt x="459" y="63"/>
                    </a:lnTo>
                    <a:lnTo>
                      <a:pt x="435" y="4"/>
                    </a:lnTo>
                    <a:lnTo>
                      <a:pt x="411" y="0"/>
                    </a:lnTo>
                    <a:lnTo>
                      <a:pt x="391" y="41"/>
                    </a:lnTo>
                    <a:lnTo>
                      <a:pt x="321" y="56"/>
                    </a:lnTo>
                    <a:lnTo>
                      <a:pt x="293" y="72"/>
                    </a:lnTo>
                    <a:lnTo>
                      <a:pt x="257" y="56"/>
                    </a:lnTo>
                    <a:lnTo>
                      <a:pt x="198" y="52"/>
                    </a:lnTo>
                    <a:lnTo>
                      <a:pt x="174" y="72"/>
                    </a:lnTo>
                    <a:lnTo>
                      <a:pt x="139" y="76"/>
                    </a:lnTo>
                    <a:lnTo>
                      <a:pt x="127" y="100"/>
                    </a:lnTo>
                    <a:lnTo>
                      <a:pt x="95" y="120"/>
                    </a:lnTo>
                    <a:lnTo>
                      <a:pt x="87" y="159"/>
                    </a:lnTo>
                    <a:lnTo>
                      <a:pt x="39" y="170"/>
                    </a:lnTo>
                    <a:lnTo>
                      <a:pt x="0" y="206"/>
                    </a:lnTo>
                    <a:lnTo>
                      <a:pt x="12" y="277"/>
                    </a:lnTo>
                    <a:lnTo>
                      <a:pt x="0" y="388"/>
                    </a:lnTo>
                    <a:lnTo>
                      <a:pt x="56" y="388"/>
                    </a:lnTo>
                    <a:lnTo>
                      <a:pt x="71" y="444"/>
                    </a:lnTo>
                    <a:lnTo>
                      <a:pt x="48" y="475"/>
                    </a:lnTo>
                    <a:lnTo>
                      <a:pt x="43" y="518"/>
                    </a:lnTo>
                    <a:lnTo>
                      <a:pt x="95" y="542"/>
                    </a:lnTo>
                    <a:lnTo>
                      <a:pt x="115" y="503"/>
                    </a:lnTo>
                    <a:lnTo>
                      <a:pt x="245" y="490"/>
                    </a:lnTo>
                    <a:lnTo>
                      <a:pt x="265" y="444"/>
                    </a:lnTo>
                    <a:lnTo>
                      <a:pt x="301" y="416"/>
                    </a:lnTo>
                    <a:lnTo>
                      <a:pt x="352" y="383"/>
                    </a:lnTo>
                    <a:lnTo>
                      <a:pt x="391" y="380"/>
                    </a:lnTo>
                    <a:lnTo>
                      <a:pt x="404" y="324"/>
                    </a:lnTo>
                    <a:lnTo>
                      <a:pt x="435" y="304"/>
                    </a:lnTo>
                    <a:lnTo>
                      <a:pt x="455" y="258"/>
                    </a:lnTo>
                    <a:lnTo>
                      <a:pt x="473" y="200"/>
                    </a:lnTo>
                    <a:lnTo>
                      <a:pt x="473" y="200"/>
                    </a:lnTo>
                    <a:lnTo>
                      <a:pt x="483" y="151"/>
                    </a:lnTo>
                    <a:lnTo>
                      <a:pt x="525" y="135"/>
                    </a:lnTo>
                    <a:lnTo>
                      <a:pt x="525" y="135"/>
                    </a:lnTo>
                    <a:lnTo>
                      <a:pt x="554" y="142"/>
                    </a:lnTo>
                    <a:lnTo>
                      <a:pt x="593" y="162"/>
                    </a:lnTo>
                    <a:lnTo>
                      <a:pt x="604" y="88"/>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18" name="Freeform 227"/>
              <p:cNvSpPr>
                <a:spLocks/>
              </p:cNvSpPr>
              <p:nvPr/>
            </p:nvSpPr>
            <p:spPr bwMode="auto">
              <a:xfrm>
                <a:off x="5748101" y="3209907"/>
                <a:ext cx="337585" cy="241395"/>
              </a:xfrm>
              <a:custGeom>
                <a:avLst/>
                <a:gdLst/>
                <a:ahLst/>
                <a:cxnLst>
                  <a:cxn ang="0">
                    <a:pos x="573" y="256"/>
                  </a:cxn>
                  <a:cxn ang="0">
                    <a:pos x="549" y="276"/>
                  </a:cxn>
                  <a:cxn ang="0">
                    <a:pos x="514" y="280"/>
                  </a:cxn>
                  <a:cxn ang="0">
                    <a:pos x="502" y="304"/>
                  </a:cxn>
                  <a:cxn ang="0">
                    <a:pos x="470" y="324"/>
                  </a:cxn>
                  <a:cxn ang="0">
                    <a:pos x="462" y="363"/>
                  </a:cxn>
                  <a:cxn ang="0">
                    <a:pos x="414" y="374"/>
                  </a:cxn>
                  <a:cxn ang="0">
                    <a:pos x="375" y="410"/>
                  </a:cxn>
                  <a:cxn ang="0">
                    <a:pos x="391" y="307"/>
                  </a:cxn>
                  <a:cxn ang="0">
                    <a:pos x="328" y="276"/>
                  </a:cxn>
                  <a:cxn ang="0">
                    <a:pos x="256" y="225"/>
                  </a:cxn>
                  <a:cxn ang="0">
                    <a:pos x="205" y="221"/>
                  </a:cxn>
                  <a:cxn ang="0">
                    <a:pos x="126" y="204"/>
                  </a:cxn>
                  <a:cxn ang="0">
                    <a:pos x="107" y="245"/>
                  </a:cxn>
                  <a:cxn ang="0">
                    <a:pos x="59" y="263"/>
                  </a:cxn>
                  <a:cxn ang="0">
                    <a:pos x="52" y="204"/>
                  </a:cxn>
                  <a:cxn ang="0">
                    <a:pos x="48" y="173"/>
                  </a:cxn>
                  <a:cxn ang="0">
                    <a:pos x="35" y="149"/>
                  </a:cxn>
                  <a:cxn ang="0">
                    <a:pos x="28" y="98"/>
                  </a:cxn>
                  <a:cxn ang="0">
                    <a:pos x="8" y="78"/>
                  </a:cxn>
                  <a:cxn ang="0">
                    <a:pos x="24" y="59"/>
                  </a:cxn>
                  <a:cxn ang="0">
                    <a:pos x="0" y="42"/>
                  </a:cxn>
                  <a:cxn ang="0">
                    <a:pos x="4" y="11"/>
                  </a:cxn>
                  <a:cxn ang="0">
                    <a:pos x="52" y="58"/>
                  </a:cxn>
                  <a:cxn ang="0">
                    <a:pos x="75" y="17"/>
                  </a:cxn>
                  <a:cxn ang="0">
                    <a:pos x="119" y="0"/>
                  </a:cxn>
                  <a:cxn ang="0">
                    <a:pos x="156" y="15"/>
                  </a:cxn>
                  <a:cxn ang="0">
                    <a:pos x="156" y="46"/>
                  </a:cxn>
                  <a:cxn ang="0">
                    <a:pos x="197" y="59"/>
                  </a:cxn>
                  <a:cxn ang="0">
                    <a:pos x="254" y="76"/>
                  </a:cxn>
                  <a:cxn ang="0">
                    <a:pos x="261" y="42"/>
                  </a:cxn>
                  <a:cxn ang="0">
                    <a:pos x="291" y="34"/>
                  </a:cxn>
                  <a:cxn ang="0">
                    <a:pos x="322" y="19"/>
                  </a:cxn>
                  <a:cxn ang="0">
                    <a:pos x="337" y="46"/>
                  </a:cxn>
                  <a:cxn ang="0">
                    <a:pos x="360" y="65"/>
                  </a:cxn>
                  <a:cxn ang="0">
                    <a:pos x="349" y="88"/>
                  </a:cxn>
                  <a:cxn ang="0">
                    <a:pos x="383" y="95"/>
                  </a:cxn>
                  <a:cxn ang="0">
                    <a:pos x="406" y="95"/>
                  </a:cxn>
                  <a:cxn ang="0">
                    <a:pos x="432" y="106"/>
                  </a:cxn>
                  <a:cxn ang="0">
                    <a:pos x="421" y="144"/>
                  </a:cxn>
                  <a:cxn ang="0">
                    <a:pos x="526" y="227"/>
                  </a:cxn>
                  <a:cxn ang="0">
                    <a:pos x="553" y="212"/>
                  </a:cxn>
                  <a:cxn ang="0">
                    <a:pos x="575" y="223"/>
                  </a:cxn>
                  <a:cxn ang="0">
                    <a:pos x="573" y="256"/>
                  </a:cxn>
                </a:cxnLst>
                <a:rect l="0" t="0" r="r" b="b"/>
                <a:pathLst>
                  <a:path w="575" h="410">
                    <a:moveTo>
                      <a:pt x="573" y="256"/>
                    </a:moveTo>
                    <a:lnTo>
                      <a:pt x="549" y="276"/>
                    </a:lnTo>
                    <a:lnTo>
                      <a:pt x="514" y="280"/>
                    </a:lnTo>
                    <a:lnTo>
                      <a:pt x="502" y="304"/>
                    </a:lnTo>
                    <a:lnTo>
                      <a:pt x="470" y="324"/>
                    </a:lnTo>
                    <a:lnTo>
                      <a:pt x="462" y="363"/>
                    </a:lnTo>
                    <a:lnTo>
                      <a:pt x="414" y="374"/>
                    </a:lnTo>
                    <a:lnTo>
                      <a:pt x="375" y="410"/>
                    </a:lnTo>
                    <a:lnTo>
                      <a:pt x="391" y="307"/>
                    </a:lnTo>
                    <a:lnTo>
                      <a:pt x="328" y="276"/>
                    </a:lnTo>
                    <a:lnTo>
                      <a:pt x="256" y="225"/>
                    </a:lnTo>
                    <a:lnTo>
                      <a:pt x="205" y="221"/>
                    </a:lnTo>
                    <a:lnTo>
                      <a:pt x="126" y="204"/>
                    </a:lnTo>
                    <a:lnTo>
                      <a:pt x="107" y="245"/>
                    </a:lnTo>
                    <a:lnTo>
                      <a:pt x="59" y="263"/>
                    </a:lnTo>
                    <a:lnTo>
                      <a:pt x="52" y="204"/>
                    </a:lnTo>
                    <a:lnTo>
                      <a:pt x="48" y="173"/>
                    </a:lnTo>
                    <a:lnTo>
                      <a:pt x="35" y="149"/>
                    </a:lnTo>
                    <a:lnTo>
                      <a:pt x="28" y="98"/>
                    </a:lnTo>
                    <a:lnTo>
                      <a:pt x="8" y="78"/>
                    </a:lnTo>
                    <a:lnTo>
                      <a:pt x="24" y="59"/>
                    </a:lnTo>
                    <a:lnTo>
                      <a:pt x="0" y="42"/>
                    </a:lnTo>
                    <a:lnTo>
                      <a:pt x="4" y="11"/>
                    </a:lnTo>
                    <a:lnTo>
                      <a:pt x="52" y="58"/>
                    </a:lnTo>
                    <a:lnTo>
                      <a:pt x="75" y="17"/>
                    </a:lnTo>
                    <a:lnTo>
                      <a:pt x="119" y="0"/>
                    </a:lnTo>
                    <a:lnTo>
                      <a:pt x="156" y="15"/>
                    </a:lnTo>
                    <a:lnTo>
                      <a:pt x="156" y="46"/>
                    </a:lnTo>
                    <a:lnTo>
                      <a:pt x="197" y="59"/>
                    </a:lnTo>
                    <a:lnTo>
                      <a:pt x="254" y="76"/>
                    </a:lnTo>
                    <a:lnTo>
                      <a:pt x="261" y="42"/>
                    </a:lnTo>
                    <a:lnTo>
                      <a:pt x="291" y="34"/>
                    </a:lnTo>
                    <a:lnTo>
                      <a:pt x="322" y="19"/>
                    </a:lnTo>
                    <a:lnTo>
                      <a:pt x="337" y="46"/>
                    </a:lnTo>
                    <a:lnTo>
                      <a:pt x="360" y="65"/>
                    </a:lnTo>
                    <a:lnTo>
                      <a:pt x="349" y="88"/>
                    </a:lnTo>
                    <a:lnTo>
                      <a:pt x="383" y="95"/>
                    </a:lnTo>
                    <a:lnTo>
                      <a:pt x="406" y="95"/>
                    </a:lnTo>
                    <a:lnTo>
                      <a:pt x="432" y="106"/>
                    </a:lnTo>
                    <a:lnTo>
                      <a:pt x="421" y="144"/>
                    </a:lnTo>
                    <a:lnTo>
                      <a:pt x="526" y="227"/>
                    </a:lnTo>
                    <a:lnTo>
                      <a:pt x="553" y="212"/>
                    </a:lnTo>
                    <a:lnTo>
                      <a:pt x="575" y="223"/>
                    </a:lnTo>
                    <a:lnTo>
                      <a:pt x="573" y="256"/>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19" name="Freeform 228"/>
              <p:cNvSpPr>
                <a:spLocks/>
              </p:cNvSpPr>
              <p:nvPr/>
            </p:nvSpPr>
            <p:spPr bwMode="auto">
              <a:xfrm>
                <a:off x="6140191" y="3243631"/>
                <a:ext cx="214507" cy="138448"/>
              </a:xfrm>
              <a:custGeom>
                <a:avLst/>
                <a:gdLst/>
                <a:ahLst/>
                <a:cxnLst>
                  <a:cxn ang="0">
                    <a:pos x="112" y="26"/>
                  </a:cxn>
                  <a:cxn ang="0">
                    <a:pos x="85" y="79"/>
                  </a:cxn>
                  <a:cxn ang="0">
                    <a:pos x="48" y="128"/>
                  </a:cxn>
                  <a:cxn ang="0">
                    <a:pos x="0" y="218"/>
                  </a:cxn>
                  <a:cxn ang="0">
                    <a:pos x="28" y="202"/>
                  </a:cxn>
                  <a:cxn ang="0">
                    <a:pos x="98" y="187"/>
                  </a:cxn>
                  <a:cxn ang="0">
                    <a:pos x="118" y="146"/>
                  </a:cxn>
                  <a:cxn ang="0">
                    <a:pos x="142" y="150"/>
                  </a:cxn>
                  <a:cxn ang="0">
                    <a:pos x="166" y="209"/>
                  </a:cxn>
                  <a:cxn ang="0">
                    <a:pos x="213" y="229"/>
                  </a:cxn>
                  <a:cxn ang="0">
                    <a:pos x="213" y="229"/>
                  </a:cxn>
                  <a:cxn ang="0">
                    <a:pos x="311" y="234"/>
                  </a:cxn>
                  <a:cxn ang="0">
                    <a:pos x="311" y="194"/>
                  </a:cxn>
                  <a:cxn ang="0">
                    <a:pos x="304" y="199"/>
                  </a:cxn>
                  <a:cxn ang="0">
                    <a:pos x="256" y="168"/>
                  </a:cxn>
                  <a:cxn ang="0">
                    <a:pos x="265" y="96"/>
                  </a:cxn>
                  <a:cxn ang="0">
                    <a:pos x="300" y="69"/>
                  </a:cxn>
                  <a:cxn ang="0">
                    <a:pos x="367" y="113"/>
                  </a:cxn>
                  <a:cxn ang="0">
                    <a:pos x="324" y="0"/>
                  </a:cxn>
                  <a:cxn ang="0">
                    <a:pos x="270" y="37"/>
                  </a:cxn>
                  <a:cxn ang="0">
                    <a:pos x="225" y="45"/>
                  </a:cxn>
                  <a:cxn ang="0">
                    <a:pos x="112" y="26"/>
                  </a:cxn>
                </a:cxnLst>
                <a:rect l="0" t="0" r="r" b="b"/>
                <a:pathLst>
                  <a:path w="367" h="234">
                    <a:moveTo>
                      <a:pt x="112" y="26"/>
                    </a:moveTo>
                    <a:lnTo>
                      <a:pt x="85" y="79"/>
                    </a:lnTo>
                    <a:lnTo>
                      <a:pt x="48" y="128"/>
                    </a:lnTo>
                    <a:lnTo>
                      <a:pt x="0" y="218"/>
                    </a:lnTo>
                    <a:lnTo>
                      <a:pt x="28" y="202"/>
                    </a:lnTo>
                    <a:lnTo>
                      <a:pt x="98" y="187"/>
                    </a:lnTo>
                    <a:lnTo>
                      <a:pt x="118" y="146"/>
                    </a:lnTo>
                    <a:lnTo>
                      <a:pt x="142" y="150"/>
                    </a:lnTo>
                    <a:lnTo>
                      <a:pt x="166" y="209"/>
                    </a:lnTo>
                    <a:lnTo>
                      <a:pt x="213" y="229"/>
                    </a:lnTo>
                    <a:lnTo>
                      <a:pt x="213" y="229"/>
                    </a:lnTo>
                    <a:lnTo>
                      <a:pt x="311" y="234"/>
                    </a:lnTo>
                    <a:lnTo>
                      <a:pt x="311" y="194"/>
                    </a:lnTo>
                    <a:lnTo>
                      <a:pt x="304" y="199"/>
                    </a:lnTo>
                    <a:lnTo>
                      <a:pt x="256" y="168"/>
                    </a:lnTo>
                    <a:lnTo>
                      <a:pt x="265" y="96"/>
                    </a:lnTo>
                    <a:lnTo>
                      <a:pt x="300" y="69"/>
                    </a:lnTo>
                    <a:lnTo>
                      <a:pt x="367" y="113"/>
                    </a:lnTo>
                    <a:lnTo>
                      <a:pt x="324" y="0"/>
                    </a:lnTo>
                    <a:lnTo>
                      <a:pt x="270" y="37"/>
                    </a:lnTo>
                    <a:lnTo>
                      <a:pt x="225" y="45"/>
                    </a:lnTo>
                    <a:lnTo>
                      <a:pt x="112" y="26"/>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20" name="Freeform 229"/>
              <p:cNvSpPr>
                <a:spLocks/>
              </p:cNvSpPr>
              <p:nvPr/>
            </p:nvSpPr>
            <p:spPr bwMode="auto">
              <a:xfrm>
                <a:off x="5864145" y="3064361"/>
                <a:ext cx="341101" cy="308843"/>
              </a:xfrm>
              <a:custGeom>
                <a:avLst/>
                <a:gdLst/>
                <a:ahLst/>
                <a:cxnLst>
                  <a:cxn ang="0">
                    <a:pos x="471" y="522"/>
                  </a:cxn>
                  <a:cxn ang="0">
                    <a:pos x="435" y="506"/>
                  </a:cxn>
                  <a:cxn ang="0">
                    <a:pos x="376" y="502"/>
                  </a:cxn>
                  <a:cxn ang="0">
                    <a:pos x="378" y="469"/>
                  </a:cxn>
                  <a:cxn ang="0">
                    <a:pos x="356" y="458"/>
                  </a:cxn>
                  <a:cxn ang="0">
                    <a:pos x="329" y="473"/>
                  </a:cxn>
                  <a:cxn ang="0">
                    <a:pos x="224" y="390"/>
                  </a:cxn>
                  <a:cxn ang="0">
                    <a:pos x="235" y="352"/>
                  </a:cxn>
                  <a:cxn ang="0">
                    <a:pos x="209" y="341"/>
                  </a:cxn>
                  <a:cxn ang="0">
                    <a:pos x="186" y="341"/>
                  </a:cxn>
                  <a:cxn ang="0">
                    <a:pos x="152" y="334"/>
                  </a:cxn>
                  <a:cxn ang="0">
                    <a:pos x="163" y="311"/>
                  </a:cxn>
                  <a:cxn ang="0">
                    <a:pos x="140" y="292"/>
                  </a:cxn>
                  <a:cxn ang="0">
                    <a:pos x="125" y="265"/>
                  </a:cxn>
                  <a:cxn ang="0">
                    <a:pos x="94" y="280"/>
                  </a:cxn>
                  <a:cxn ang="0">
                    <a:pos x="64" y="288"/>
                  </a:cxn>
                  <a:cxn ang="0">
                    <a:pos x="57" y="322"/>
                  </a:cxn>
                  <a:cxn ang="0">
                    <a:pos x="0" y="305"/>
                  </a:cxn>
                  <a:cxn ang="0">
                    <a:pos x="34" y="76"/>
                  </a:cxn>
                  <a:cxn ang="0">
                    <a:pos x="133" y="0"/>
                  </a:cxn>
                  <a:cxn ang="0">
                    <a:pos x="142" y="115"/>
                  </a:cxn>
                  <a:cxn ang="0">
                    <a:pos x="189" y="115"/>
                  </a:cxn>
                  <a:cxn ang="0">
                    <a:pos x="212" y="138"/>
                  </a:cxn>
                  <a:cxn ang="0">
                    <a:pos x="268" y="138"/>
                  </a:cxn>
                  <a:cxn ang="0">
                    <a:pos x="271" y="64"/>
                  </a:cxn>
                  <a:cxn ang="0">
                    <a:pos x="303" y="118"/>
                  </a:cxn>
                  <a:cxn ang="0">
                    <a:pos x="318" y="155"/>
                  </a:cxn>
                  <a:cxn ang="0">
                    <a:pos x="374" y="140"/>
                  </a:cxn>
                  <a:cxn ang="0">
                    <a:pos x="427" y="148"/>
                  </a:cxn>
                  <a:cxn ang="0">
                    <a:pos x="477" y="170"/>
                  </a:cxn>
                  <a:cxn ang="0">
                    <a:pos x="481" y="238"/>
                  </a:cxn>
                  <a:cxn ang="0">
                    <a:pos x="496" y="280"/>
                  </a:cxn>
                  <a:cxn ang="0">
                    <a:pos x="549" y="307"/>
                  </a:cxn>
                  <a:cxn ang="0">
                    <a:pos x="583" y="330"/>
                  </a:cxn>
                  <a:cxn ang="0">
                    <a:pos x="556" y="383"/>
                  </a:cxn>
                  <a:cxn ang="0">
                    <a:pos x="519" y="432"/>
                  </a:cxn>
                  <a:cxn ang="0">
                    <a:pos x="471" y="522"/>
                  </a:cxn>
                </a:cxnLst>
                <a:rect l="0" t="0" r="r" b="b"/>
                <a:pathLst>
                  <a:path w="583" h="522">
                    <a:moveTo>
                      <a:pt x="471" y="522"/>
                    </a:moveTo>
                    <a:lnTo>
                      <a:pt x="435" y="506"/>
                    </a:lnTo>
                    <a:lnTo>
                      <a:pt x="376" y="502"/>
                    </a:lnTo>
                    <a:lnTo>
                      <a:pt x="378" y="469"/>
                    </a:lnTo>
                    <a:lnTo>
                      <a:pt x="356" y="458"/>
                    </a:lnTo>
                    <a:lnTo>
                      <a:pt x="329" y="473"/>
                    </a:lnTo>
                    <a:lnTo>
                      <a:pt x="224" y="390"/>
                    </a:lnTo>
                    <a:lnTo>
                      <a:pt x="235" y="352"/>
                    </a:lnTo>
                    <a:lnTo>
                      <a:pt x="209" y="341"/>
                    </a:lnTo>
                    <a:lnTo>
                      <a:pt x="186" y="341"/>
                    </a:lnTo>
                    <a:lnTo>
                      <a:pt x="152" y="334"/>
                    </a:lnTo>
                    <a:lnTo>
                      <a:pt x="163" y="311"/>
                    </a:lnTo>
                    <a:lnTo>
                      <a:pt x="140" y="292"/>
                    </a:lnTo>
                    <a:lnTo>
                      <a:pt x="125" y="265"/>
                    </a:lnTo>
                    <a:lnTo>
                      <a:pt x="94" y="280"/>
                    </a:lnTo>
                    <a:lnTo>
                      <a:pt x="64" y="288"/>
                    </a:lnTo>
                    <a:lnTo>
                      <a:pt x="57" y="322"/>
                    </a:lnTo>
                    <a:lnTo>
                      <a:pt x="0" y="305"/>
                    </a:lnTo>
                    <a:lnTo>
                      <a:pt x="34" y="76"/>
                    </a:lnTo>
                    <a:lnTo>
                      <a:pt x="133" y="0"/>
                    </a:lnTo>
                    <a:lnTo>
                      <a:pt x="142" y="115"/>
                    </a:lnTo>
                    <a:lnTo>
                      <a:pt x="189" y="115"/>
                    </a:lnTo>
                    <a:lnTo>
                      <a:pt x="212" y="138"/>
                    </a:lnTo>
                    <a:lnTo>
                      <a:pt x="268" y="138"/>
                    </a:lnTo>
                    <a:lnTo>
                      <a:pt x="271" y="64"/>
                    </a:lnTo>
                    <a:lnTo>
                      <a:pt x="303" y="118"/>
                    </a:lnTo>
                    <a:lnTo>
                      <a:pt x="318" y="155"/>
                    </a:lnTo>
                    <a:lnTo>
                      <a:pt x="374" y="140"/>
                    </a:lnTo>
                    <a:lnTo>
                      <a:pt x="427" y="148"/>
                    </a:lnTo>
                    <a:lnTo>
                      <a:pt x="477" y="170"/>
                    </a:lnTo>
                    <a:lnTo>
                      <a:pt x="481" y="238"/>
                    </a:lnTo>
                    <a:lnTo>
                      <a:pt x="496" y="280"/>
                    </a:lnTo>
                    <a:lnTo>
                      <a:pt x="549" y="307"/>
                    </a:lnTo>
                    <a:lnTo>
                      <a:pt x="583" y="330"/>
                    </a:lnTo>
                    <a:lnTo>
                      <a:pt x="556" y="383"/>
                    </a:lnTo>
                    <a:lnTo>
                      <a:pt x="519" y="432"/>
                    </a:lnTo>
                    <a:lnTo>
                      <a:pt x="471" y="522"/>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21" name="Freeform 230"/>
              <p:cNvSpPr>
                <a:spLocks/>
              </p:cNvSpPr>
              <p:nvPr/>
            </p:nvSpPr>
            <p:spPr bwMode="auto">
              <a:xfrm>
                <a:off x="5544144" y="3146008"/>
                <a:ext cx="140660" cy="161521"/>
              </a:xfrm>
              <a:custGeom>
                <a:avLst/>
                <a:gdLst/>
                <a:ahLst/>
                <a:cxnLst>
                  <a:cxn ang="0">
                    <a:pos x="0" y="25"/>
                  </a:cxn>
                  <a:cxn ang="0">
                    <a:pos x="15" y="93"/>
                  </a:cxn>
                  <a:cxn ang="0">
                    <a:pos x="51" y="162"/>
                  </a:cxn>
                  <a:cxn ang="0">
                    <a:pos x="92" y="245"/>
                  </a:cxn>
                  <a:cxn ang="0">
                    <a:pos x="56" y="268"/>
                  </a:cxn>
                  <a:cxn ang="0">
                    <a:pos x="115" y="268"/>
                  </a:cxn>
                  <a:cxn ang="0">
                    <a:pos x="127" y="230"/>
                  </a:cxn>
                  <a:cxn ang="0">
                    <a:pos x="155" y="213"/>
                  </a:cxn>
                  <a:cxn ang="0">
                    <a:pos x="170" y="274"/>
                  </a:cxn>
                  <a:cxn ang="0">
                    <a:pos x="197" y="253"/>
                  </a:cxn>
                  <a:cxn ang="0">
                    <a:pos x="205" y="206"/>
                  </a:cxn>
                  <a:cxn ang="0">
                    <a:pos x="238" y="194"/>
                  </a:cxn>
                  <a:cxn ang="0">
                    <a:pos x="229" y="167"/>
                  </a:cxn>
                  <a:cxn ang="0">
                    <a:pos x="182" y="134"/>
                  </a:cxn>
                  <a:cxn ang="0">
                    <a:pos x="138" y="88"/>
                  </a:cxn>
                  <a:cxn ang="0">
                    <a:pos x="91" y="0"/>
                  </a:cxn>
                  <a:cxn ang="0">
                    <a:pos x="0" y="25"/>
                  </a:cxn>
                </a:cxnLst>
                <a:rect l="0" t="0" r="r" b="b"/>
                <a:pathLst>
                  <a:path w="238" h="274">
                    <a:moveTo>
                      <a:pt x="0" y="25"/>
                    </a:moveTo>
                    <a:lnTo>
                      <a:pt x="15" y="93"/>
                    </a:lnTo>
                    <a:lnTo>
                      <a:pt x="51" y="162"/>
                    </a:lnTo>
                    <a:lnTo>
                      <a:pt x="92" y="245"/>
                    </a:lnTo>
                    <a:lnTo>
                      <a:pt x="56" y="268"/>
                    </a:lnTo>
                    <a:lnTo>
                      <a:pt x="115" y="268"/>
                    </a:lnTo>
                    <a:lnTo>
                      <a:pt x="127" y="230"/>
                    </a:lnTo>
                    <a:lnTo>
                      <a:pt x="155" y="213"/>
                    </a:lnTo>
                    <a:lnTo>
                      <a:pt x="170" y="274"/>
                    </a:lnTo>
                    <a:lnTo>
                      <a:pt x="197" y="253"/>
                    </a:lnTo>
                    <a:lnTo>
                      <a:pt x="205" y="206"/>
                    </a:lnTo>
                    <a:lnTo>
                      <a:pt x="238" y="194"/>
                    </a:lnTo>
                    <a:lnTo>
                      <a:pt x="229" y="167"/>
                    </a:lnTo>
                    <a:lnTo>
                      <a:pt x="182" y="134"/>
                    </a:lnTo>
                    <a:lnTo>
                      <a:pt x="138" y="88"/>
                    </a:lnTo>
                    <a:lnTo>
                      <a:pt x="91" y="0"/>
                    </a:lnTo>
                    <a:lnTo>
                      <a:pt x="0" y="25"/>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22" name="Freeform 231"/>
              <p:cNvSpPr>
                <a:spLocks/>
              </p:cNvSpPr>
              <p:nvPr/>
            </p:nvSpPr>
            <p:spPr bwMode="auto">
              <a:xfrm>
                <a:off x="3966995" y="4115139"/>
                <a:ext cx="86154" cy="30175"/>
              </a:xfrm>
              <a:custGeom>
                <a:avLst/>
                <a:gdLst/>
                <a:ahLst/>
                <a:cxnLst>
                  <a:cxn ang="0">
                    <a:pos x="8" y="6"/>
                  </a:cxn>
                  <a:cxn ang="0">
                    <a:pos x="68" y="7"/>
                  </a:cxn>
                  <a:cxn ang="0">
                    <a:pos x="92" y="0"/>
                  </a:cxn>
                  <a:cxn ang="0">
                    <a:pos x="148" y="7"/>
                  </a:cxn>
                  <a:cxn ang="0">
                    <a:pos x="147" y="36"/>
                  </a:cxn>
                  <a:cxn ang="0">
                    <a:pos x="121" y="32"/>
                  </a:cxn>
                  <a:cxn ang="0">
                    <a:pos x="94" y="25"/>
                  </a:cxn>
                  <a:cxn ang="0">
                    <a:pos x="49" y="49"/>
                  </a:cxn>
                  <a:cxn ang="0">
                    <a:pos x="0" y="41"/>
                  </a:cxn>
                  <a:cxn ang="0">
                    <a:pos x="27" y="24"/>
                  </a:cxn>
                  <a:cxn ang="0">
                    <a:pos x="8" y="6"/>
                  </a:cxn>
                </a:cxnLst>
                <a:rect l="0" t="0" r="r" b="b"/>
                <a:pathLst>
                  <a:path w="148" h="49">
                    <a:moveTo>
                      <a:pt x="8" y="6"/>
                    </a:moveTo>
                    <a:lnTo>
                      <a:pt x="68" y="7"/>
                    </a:lnTo>
                    <a:lnTo>
                      <a:pt x="92" y="0"/>
                    </a:lnTo>
                    <a:lnTo>
                      <a:pt x="148" y="7"/>
                    </a:lnTo>
                    <a:lnTo>
                      <a:pt x="147" y="36"/>
                    </a:lnTo>
                    <a:lnTo>
                      <a:pt x="121" y="32"/>
                    </a:lnTo>
                    <a:lnTo>
                      <a:pt x="94" y="25"/>
                    </a:lnTo>
                    <a:lnTo>
                      <a:pt x="49" y="49"/>
                    </a:lnTo>
                    <a:lnTo>
                      <a:pt x="0" y="41"/>
                    </a:lnTo>
                    <a:lnTo>
                      <a:pt x="27" y="24"/>
                    </a:lnTo>
                    <a:lnTo>
                      <a:pt x="8" y="6"/>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23" name="Freeform 232"/>
              <p:cNvSpPr>
                <a:spLocks/>
              </p:cNvSpPr>
              <p:nvPr/>
            </p:nvSpPr>
            <p:spPr bwMode="auto">
              <a:xfrm>
                <a:off x="4798647" y="2963188"/>
                <a:ext cx="163517" cy="92298"/>
              </a:xfrm>
              <a:custGeom>
                <a:avLst/>
                <a:gdLst/>
                <a:ahLst/>
                <a:cxnLst>
                  <a:cxn ang="0">
                    <a:pos x="280" y="39"/>
                  </a:cxn>
                  <a:cxn ang="0">
                    <a:pos x="244" y="9"/>
                  </a:cxn>
                  <a:cxn ang="0">
                    <a:pos x="220" y="0"/>
                  </a:cxn>
                  <a:cxn ang="0">
                    <a:pos x="144" y="16"/>
                  </a:cxn>
                  <a:cxn ang="0">
                    <a:pos x="93" y="16"/>
                  </a:cxn>
                  <a:cxn ang="0">
                    <a:pos x="31" y="7"/>
                  </a:cxn>
                  <a:cxn ang="0">
                    <a:pos x="36" y="51"/>
                  </a:cxn>
                  <a:cxn ang="0">
                    <a:pos x="19" y="79"/>
                  </a:cxn>
                  <a:cxn ang="0">
                    <a:pos x="16" y="90"/>
                  </a:cxn>
                  <a:cxn ang="0">
                    <a:pos x="0" y="113"/>
                  </a:cxn>
                  <a:cxn ang="0">
                    <a:pos x="20" y="118"/>
                  </a:cxn>
                  <a:cxn ang="0">
                    <a:pos x="20" y="118"/>
                  </a:cxn>
                  <a:cxn ang="0">
                    <a:pos x="69" y="143"/>
                  </a:cxn>
                  <a:cxn ang="0">
                    <a:pos x="121" y="156"/>
                  </a:cxn>
                  <a:cxn ang="0">
                    <a:pos x="148" y="132"/>
                  </a:cxn>
                  <a:cxn ang="0">
                    <a:pos x="185" y="134"/>
                  </a:cxn>
                  <a:cxn ang="0">
                    <a:pos x="229" y="122"/>
                  </a:cxn>
                  <a:cxn ang="0">
                    <a:pos x="260" y="71"/>
                  </a:cxn>
                  <a:cxn ang="0">
                    <a:pos x="280" y="39"/>
                  </a:cxn>
                </a:cxnLst>
                <a:rect l="0" t="0" r="r" b="b"/>
                <a:pathLst>
                  <a:path w="280" h="156">
                    <a:moveTo>
                      <a:pt x="280" y="39"/>
                    </a:moveTo>
                    <a:lnTo>
                      <a:pt x="244" y="9"/>
                    </a:lnTo>
                    <a:lnTo>
                      <a:pt x="220" y="0"/>
                    </a:lnTo>
                    <a:lnTo>
                      <a:pt x="144" y="16"/>
                    </a:lnTo>
                    <a:lnTo>
                      <a:pt x="93" y="16"/>
                    </a:lnTo>
                    <a:lnTo>
                      <a:pt x="31" y="7"/>
                    </a:lnTo>
                    <a:lnTo>
                      <a:pt x="36" y="51"/>
                    </a:lnTo>
                    <a:lnTo>
                      <a:pt x="19" y="79"/>
                    </a:lnTo>
                    <a:lnTo>
                      <a:pt x="16" y="90"/>
                    </a:lnTo>
                    <a:lnTo>
                      <a:pt x="0" y="113"/>
                    </a:lnTo>
                    <a:lnTo>
                      <a:pt x="20" y="118"/>
                    </a:lnTo>
                    <a:lnTo>
                      <a:pt x="20" y="118"/>
                    </a:lnTo>
                    <a:lnTo>
                      <a:pt x="69" y="143"/>
                    </a:lnTo>
                    <a:lnTo>
                      <a:pt x="121" y="156"/>
                    </a:lnTo>
                    <a:lnTo>
                      <a:pt x="148" y="132"/>
                    </a:lnTo>
                    <a:lnTo>
                      <a:pt x="185" y="134"/>
                    </a:lnTo>
                    <a:lnTo>
                      <a:pt x="229" y="122"/>
                    </a:lnTo>
                    <a:lnTo>
                      <a:pt x="260" y="71"/>
                    </a:lnTo>
                    <a:lnTo>
                      <a:pt x="280" y="39"/>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24" name="Freeform 233"/>
              <p:cNvSpPr>
                <a:spLocks/>
              </p:cNvSpPr>
              <p:nvPr/>
            </p:nvSpPr>
            <p:spPr bwMode="auto">
              <a:xfrm>
                <a:off x="4476887" y="2849589"/>
                <a:ext cx="84396" cy="69223"/>
              </a:xfrm>
              <a:custGeom>
                <a:avLst/>
                <a:gdLst/>
                <a:ahLst/>
                <a:cxnLst>
                  <a:cxn ang="0">
                    <a:pos x="3" y="9"/>
                  </a:cxn>
                  <a:cxn ang="0">
                    <a:pos x="0" y="37"/>
                  </a:cxn>
                  <a:cxn ang="0">
                    <a:pos x="36" y="57"/>
                  </a:cxn>
                  <a:cxn ang="0">
                    <a:pos x="55" y="96"/>
                  </a:cxn>
                  <a:cxn ang="0">
                    <a:pos x="108" y="116"/>
                  </a:cxn>
                  <a:cxn ang="0">
                    <a:pos x="114" y="92"/>
                  </a:cxn>
                  <a:cxn ang="0">
                    <a:pos x="144" y="61"/>
                  </a:cxn>
                  <a:cxn ang="0">
                    <a:pos x="114" y="44"/>
                  </a:cxn>
                  <a:cxn ang="0">
                    <a:pos x="106" y="5"/>
                  </a:cxn>
                  <a:cxn ang="0">
                    <a:pos x="77" y="0"/>
                  </a:cxn>
                  <a:cxn ang="0">
                    <a:pos x="51" y="9"/>
                  </a:cxn>
                  <a:cxn ang="0">
                    <a:pos x="3" y="9"/>
                  </a:cxn>
                </a:cxnLst>
                <a:rect l="0" t="0" r="r" b="b"/>
                <a:pathLst>
                  <a:path w="144" h="116">
                    <a:moveTo>
                      <a:pt x="3" y="9"/>
                    </a:moveTo>
                    <a:lnTo>
                      <a:pt x="0" y="37"/>
                    </a:lnTo>
                    <a:lnTo>
                      <a:pt x="36" y="57"/>
                    </a:lnTo>
                    <a:lnTo>
                      <a:pt x="55" y="96"/>
                    </a:lnTo>
                    <a:lnTo>
                      <a:pt x="108" y="116"/>
                    </a:lnTo>
                    <a:lnTo>
                      <a:pt x="114" y="92"/>
                    </a:lnTo>
                    <a:lnTo>
                      <a:pt x="144" y="61"/>
                    </a:lnTo>
                    <a:lnTo>
                      <a:pt x="114" y="44"/>
                    </a:lnTo>
                    <a:lnTo>
                      <a:pt x="106" y="5"/>
                    </a:lnTo>
                    <a:lnTo>
                      <a:pt x="77" y="0"/>
                    </a:lnTo>
                    <a:lnTo>
                      <a:pt x="51" y="9"/>
                    </a:lnTo>
                    <a:lnTo>
                      <a:pt x="3" y="9"/>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25" name="Freeform 234"/>
              <p:cNvSpPr>
                <a:spLocks/>
              </p:cNvSpPr>
              <p:nvPr/>
            </p:nvSpPr>
            <p:spPr bwMode="auto">
              <a:xfrm>
                <a:off x="4598206" y="2613519"/>
                <a:ext cx="72088" cy="115372"/>
              </a:xfrm>
              <a:custGeom>
                <a:avLst/>
                <a:gdLst/>
                <a:ahLst/>
                <a:cxnLst>
                  <a:cxn ang="0">
                    <a:pos x="98" y="183"/>
                  </a:cxn>
                  <a:cxn ang="0">
                    <a:pos x="47" y="196"/>
                  </a:cxn>
                  <a:cxn ang="0">
                    <a:pos x="27" y="150"/>
                  </a:cxn>
                  <a:cxn ang="0">
                    <a:pos x="0" y="138"/>
                  </a:cxn>
                  <a:cxn ang="0">
                    <a:pos x="0" y="59"/>
                  </a:cxn>
                  <a:cxn ang="0">
                    <a:pos x="60" y="55"/>
                  </a:cxn>
                  <a:cxn ang="0">
                    <a:pos x="88" y="0"/>
                  </a:cxn>
                  <a:cxn ang="0">
                    <a:pos x="123" y="55"/>
                  </a:cxn>
                  <a:cxn ang="0">
                    <a:pos x="91" y="134"/>
                  </a:cxn>
                  <a:cxn ang="0">
                    <a:pos x="98" y="183"/>
                  </a:cxn>
                </a:cxnLst>
                <a:rect l="0" t="0" r="r" b="b"/>
                <a:pathLst>
                  <a:path w="123" h="196">
                    <a:moveTo>
                      <a:pt x="98" y="183"/>
                    </a:moveTo>
                    <a:lnTo>
                      <a:pt x="47" y="196"/>
                    </a:lnTo>
                    <a:lnTo>
                      <a:pt x="27" y="150"/>
                    </a:lnTo>
                    <a:lnTo>
                      <a:pt x="0" y="138"/>
                    </a:lnTo>
                    <a:lnTo>
                      <a:pt x="0" y="59"/>
                    </a:lnTo>
                    <a:lnTo>
                      <a:pt x="60" y="55"/>
                    </a:lnTo>
                    <a:lnTo>
                      <a:pt x="88" y="0"/>
                    </a:lnTo>
                    <a:lnTo>
                      <a:pt x="123" y="55"/>
                    </a:lnTo>
                    <a:lnTo>
                      <a:pt x="91" y="134"/>
                    </a:lnTo>
                    <a:lnTo>
                      <a:pt x="98" y="183"/>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26" name="Freeform 235"/>
              <p:cNvSpPr>
                <a:spLocks/>
              </p:cNvSpPr>
              <p:nvPr/>
            </p:nvSpPr>
            <p:spPr bwMode="auto">
              <a:xfrm>
                <a:off x="4626339" y="2593995"/>
                <a:ext cx="33407" cy="14200"/>
              </a:xfrm>
              <a:custGeom>
                <a:avLst/>
                <a:gdLst/>
                <a:ahLst/>
                <a:cxnLst>
                  <a:cxn ang="0">
                    <a:pos x="0" y="24"/>
                  </a:cxn>
                  <a:cxn ang="0">
                    <a:pos x="8" y="0"/>
                  </a:cxn>
                  <a:cxn ang="0">
                    <a:pos x="37" y="0"/>
                  </a:cxn>
                  <a:cxn ang="0">
                    <a:pos x="56" y="0"/>
                  </a:cxn>
                  <a:cxn ang="0">
                    <a:pos x="0" y="24"/>
                  </a:cxn>
                </a:cxnLst>
                <a:rect l="0" t="0" r="r" b="b"/>
                <a:pathLst>
                  <a:path w="56" h="24">
                    <a:moveTo>
                      <a:pt x="0" y="24"/>
                    </a:moveTo>
                    <a:lnTo>
                      <a:pt x="8" y="0"/>
                    </a:lnTo>
                    <a:lnTo>
                      <a:pt x="37" y="0"/>
                    </a:lnTo>
                    <a:lnTo>
                      <a:pt x="56" y="0"/>
                    </a:lnTo>
                    <a:lnTo>
                      <a:pt x="0" y="24"/>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27" name="Freeform 236"/>
              <p:cNvSpPr>
                <a:spLocks/>
              </p:cNvSpPr>
              <p:nvPr/>
            </p:nvSpPr>
            <p:spPr bwMode="auto">
              <a:xfrm>
                <a:off x="3824576" y="2231903"/>
                <a:ext cx="246154" cy="149097"/>
              </a:xfrm>
              <a:custGeom>
                <a:avLst/>
                <a:gdLst/>
                <a:ahLst/>
                <a:cxnLst>
                  <a:cxn ang="0">
                    <a:pos x="127" y="47"/>
                  </a:cxn>
                  <a:cxn ang="0">
                    <a:pos x="72" y="0"/>
                  </a:cxn>
                  <a:cxn ang="0">
                    <a:pos x="0" y="79"/>
                  </a:cxn>
                  <a:cxn ang="0">
                    <a:pos x="8" y="118"/>
                  </a:cxn>
                  <a:cxn ang="0">
                    <a:pos x="87" y="103"/>
                  </a:cxn>
                  <a:cxn ang="0">
                    <a:pos x="87" y="165"/>
                  </a:cxn>
                  <a:cxn ang="0">
                    <a:pos x="64" y="205"/>
                  </a:cxn>
                  <a:cxn ang="0">
                    <a:pos x="135" y="189"/>
                  </a:cxn>
                  <a:cxn ang="0">
                    <a:pos x="206" y="221"/>
                  </a:cxn>
                  <a:cxn ang="0">
                    <a:pos x="230" y="252"/>
                  </a:cxn>
                  <a:cxn ang="0">
                    <a:pos x="293" y="189"/>
                  </a:cxn>
                  <a:cxn ang="0">
                    <a:pos x="348" y="189"/>
                  </a:cxn>
                  <a:cxn ang="0">
                    <a:pos x="403" y="150"/>
                  </a:cxn>
                  <a:cxn ang="0">
                    <a:pos x="420" y="86"/>
                  </a:cxn>
                  <a:cxn ang="0">
                    <a:pos x="403" y="16"/>
                  </a:cxn>
                  <a:cxn ang="0">
                    <a:pos x="324" y="16"/>
                  </a:cxn>
                  <a:cxn ang="0">
                    <a:pos x="245" y="38"/>
                  </a:cxn>
                  <a:cxn ang="0">
                    <a:pos x="158" y="7"/>
                  </a:cxn>
                  <a:cxn ang="0">
                    <a:pos x="127" y="47"/>
                  </a:cxn>
                </a:cxnLst>
                <a:rect l="0" t="0" r="r" b="b"/>
                <a:pathLst>
                  <a:path w="420" h="252">
                    <a:moveTo>
                      <a:pt x="127" y="47"/>
                    </a:moveTo>
                    <a:lnTo>
                      <a:pt x="72" y="0"/>
                    </a:lnTo>
                    <a:lnTo>
                      <a:pt x="0" y="79"/>
                    </a:lnTo>
                    <a:lnTo>
                      <a:pt x="8" y="118"/>
                    </a:lnTo>
                    <a:lnTo>
                      <a:pt x="87" y="103"/>
                    </a:lnTo>
                    <a:lnTo>
                      <a:pt x="87" y="165"/>
                    </a:lnTo>
                    <a:lnTo>
                      <a:pt x="64" y="205"/>
                    </a:lnTo>
                    <a:lnTo>
                      <a:pt x="135" y="189"/>
                    </a:lnTo>
                    <a:lnTo>
                      <a:pt x="206" y="221"/>
                    </a:lnTo>
                    <a:lnTo>
                      <a:pt x="230" y="252"/>
                    </a:lnTo>
                    <a:lnTo>
                      <a:pt x="293" y="189"/>
                    </a:lnTo>
                    <a:lnTo>
                      <a:pt x="348" y="189"/>
                    </a:lnTo>
                    <a:lnTo>
                      <a:pt x="403" y="150"/>
                    </a:lnTo>
                    <a:lnTo>
                      <a:pt x="420" y="86"/>
                    </a:lnTo>
                    <a:lnTo>
                      <a:pt x="403" y="16"/>
                    </a:lnTo>
                    <a:lnTo>
                      <a:pt x="324" y="16"/>
                    </a:lnTo>
                    <a:lnTo>
                      <a:pt x="245" y="38"/>
                    </a:lnTo>
                    <a:lnTo>
                      <a:pt x="158" y="7"/>
                    </a:lnTo>
                    <a:lnTo>
                      <a:pt x="127" y="47"/>
                    </a:lnTo>
                    <a:close/>
                  </a:path>
                </a:pathLst>
              </a:custGeom>
              <a:no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28" name="Freeform 237"/>
              <p:cNvSpPr>
                <a:spLocks/>
              </p:cNvSpPr>
              <p:nvPr/>
            </p:nvSpPr>
            <p:spPr bwMode="auto">
              <a:xfrm>
                <a:off x="4925241" y="2553171"/>
                <a:ext cx="216264" cy="102947"/>
              </a:xfrm>
              <a:custGeom>
                <a:avLst/>
                <a:gdLst/>
                <a:ahLst/>
                <a:cxnLst>
                  <a:cxn ang="0">
                    <a:pos x="270" y="174"/>
                  </a:cxn>
                  <a:cxn ang="0">
                    <a:pos x="267" y="143"/>
                  </a:cxn>
                  <a:cxn ang="0">
                    <a:pos x="176" y="106"/>
                  </a:cxn>
                  <a:cxn ang="0">
                    <a:pos x="81" y="162"/>
                  </a:cxn>
                  <a:cxn ang="0">
                    <a:pos x="5" y="166"/>
                  </a:cxn>
                  <a:cxn ang="0">
                    <a:pos x="0" y="87"/>
                  </a:cxn>
                  <a:cxn ang="0">
                    <a:pos x="33" y="56"/>
                  </a:cxn>
                  <a:cxn ang="0">
                    <a:pos x="68" y="107"/>
                  </a:cxn>
                  <a:cxn ang="0">
                    <a:pos x="116" y="107"/>
                  </a:cxn>
                  <a:cxn ang="0">
                    <a:pos x="127" y="59"/>
                  </a:cxn>
                  <a:cxn ang="0">
                    <a:pos x="92" y="44"/>
                  </a:cxn>
                  <a:cxn ang="0">
                    <a:pos x="76" y="8"/>
                  </a:cxn>
                  <a:cxn ang="0">
                    <a:pos x="165" y="0"/>
                  </a:cxn>
                  <a:cxn ang="0">
                    <a:pos x="210" y="38"/>
                  </a:cxn>
                  <a:cxn ang="0">
                    <a:pos x="297" y="42"/>
                  </a:cxn>
                  <a:cxn ang="0">
                    <a:pos x="368" y="106"/>
                  </a:cxn>
                  <a:cxn ang="0">
                    <a:pos x="334" y="128"/>
                  </a:cxn>
                  <a:cxn ang="0">
                    <a:pos x="289" y="113"/>
                  </a:cxn>
                  <a:cxn ang="0">
                    <a:pos x="270" y="174"/>
                  </a:cxn>
                </a:cxnLst>
                <a:rect l="0" t="0" r="r" b="b"/>
                <a:pathLst>
                  <a:path w="368" h="174">
                    <a:moveTo>
                      <a:pt x="270" y="174"/>
                    </a:moveTo>
                    <a:lnTo>
                      <a:pt x="267" y="143"/>
                    </a:lnTo>
                    <a:lnTo>
                      <a:pt x="176" y="106"/>
                    </a:lnTo>
                    <a:lnTo>
                      <a:pt x="81" y="162"/>
                    </a:lnTo>
                    <a:lnTo>
                      <a:pt x="5" y="166"/>
                    </a:lnTo>
                    <a:lnTo>
                      <a:pt x="0" y="87"/>
                    </a:lnTo>
                    <a:lnTo>
                      <a:pt x="33" y="56"/>
                    </a:lnTo>
                    <a:lnTo>
                      <a:pt x="68" y="107"/>
                    </a:lnTo>
                    <a:lnTo>
                      <a:pt x="116" y="107"/>
                    </a:lnTo>
                    <a:lnTo>
                      <a:pt x="127" y="59"/>
                    </a:lnTo>
                    <a:lnTo>
                      <a:pt x="92" y="44"/>
                    </a:lnTo>
                    <a:lnTo>
                      <a:pt x="76" y="8"/>
                    </a:lnTo>
                    <a:lnTo>
                      <a:pt x="165" y="0"/>
                    </a:lnTo>
                    <a:lnTo>
                      <a:pt x="210" y="38"/>
                    </a:lnTo>
                    <a:lnTo>
                      <a:pt x="297" y="42"/>
                    </a:lnTo>
                    <a:lnTo>
                      <a:pt x="368" y="106"/>
                    </a:lnTo>
                    <a:lnTo>
                      <a:pt x="334" y="128"/>
                    </a:lnTo>
                    <a:lnTo>
                      <a:pt x="289" y="113"/>
                    </a:lnTo>
                    <a:lnTo>
                      <a:pt x="270" y="174"/>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29" name="Freeform 238"/>
              <p:cNvSpPr>
                <a:spLocks/>
              </p:cNvSpPr>
              <p:nvPr/>
            </p:nvSpPr>
            <p:spPr bwMode="auto">
              <a:xfrm>
                <a:off x="4958648" y="3105184"/>
                <a:ext cx="147692" cy="113597"/>
              </a:xfrm>
              <a:custGeom>
                <a:avLst/>
                <a:gdLst/>
                <a:ahLst/>
                <a:cxnLst>
                  <a:cxn ang="0">
                    <a:pos x="191" y="166"/>
                  </a:cxn>
                  <a:cxn ang="0">
                    <a:pos x="148" y="174"/>
                  </a:cxn>
                  <a:cxn ang="0">
                    <a:pos x="126" y="172"/>
                  </a:cxn>
                  <a:cxn ang="0">
                    <a:pos x="95" y="192"/>
                  </a:cxn>
                  <a:cxn ang="0">
                    <a:pos x="56" y="181"/>
                  </a:cxn>
                  <a:cxn ang="0">
                    <a:pos x="31" y="181"/>
                  </a:cxn>
                  <a:cxn ang="0">
                    <a:pos x="28" y="111"/>
                  </a:cxn>
                  <a:cxn ang="0">
                    <a:pos x="4" y="67"/>
                  </a:cxn>
                  <a:cxn ang="0">
                    <a:pos x="0" y="39"/>
                  </a:cxn>
                  <a:cxn ang="0">
                    <a:pos x="40" y="7"/>
                  </a:cxn>
                  <a:cxn ang="0">
                    <a:pos x="51" y="19"/>
                  </a:cxn>
                  <a:cxn ang="0">
                    <a:pos x="65" y="0"/>
                  </a:cxn>
                  <a:cxn ang="0">
                    <a:pos x="117" y="19"/>
                  </a:cxn>
                  <a:cxn ang="0">
                    <a:pos x="131" y="58"/>
                  </a:cxn>
                  <a:cxn ang="0">
                    <a:pos x="196" y="50"/>
                  </a:cxn>
                  <a:cxn ang="0">
                    <a:pos x="237" y="44"/>
                  </a:cxn>
                  <a:cxn ang="0">
                    <a:pos x="252" y="83"/>
                  </a:cxn>
                  <a:cxn ang="0">
                    <a:pos x="239" y="114"/>
                  </a:cxn>
                  <a:cxn ang="0">
                    <a:pos x="221" y="136"/>
                  </a:cxn>
                  <a:cxn ang="0">
                    <a:pos x="235" y="160"/>
                  </a:cxn>
                  <a:cxn ang="0">
                    <a:pos x="191" y="166"/>
                  </a:cxn>
                </a:cxnLst>
                <a:rect l="0" t="0" r="r" b="b"/>
                <a:pathLst>
                  <a:path w="252" h="192">
                    <a:moveTo>
                      <a:pt x="191" y="166"/>
                    </a:moveTo>
                    <a:lnTo>
                      <a:pt x="148" y="174"/>
                    </a:lnTo>
                    <a:lnTo>
                      <a:pt x="126" y="172"/>
                    </a:lnTo>
                    <a:lnTo>
                      <a:pt x="95" y="192"/>
                    </a:lnTo>
                    <a:lnTo>
                      <a:pt x="56" y="181"/>
                    </a:lnTo>
                    <a:lnTo>
                      <a:pt x="31" y="181"/>
                    </a:lnTo>
                    <a:lnTo>
                      <a:pt x="28" y="111"/>
                    </a:lnTo>
                    <a:lnTo>
                      <a:pt x="4" y="67"/>
                    </a:lnTo>
                    <a:lnTo>
                      <a:pt x="0" y="39"/>
                    </a:lnTo>
                    <a:lnTo>
                      <a:pt x="40" y="7"/>
                    </a:lnTo>
                    <a:lnTo>
                      <a:pt x="51" y="19"/>
                    </a:lnTo>
                    <a:lnTo>
                      <a:pt x="65" y="0"/>
                    </a:lnTo>
                    <a:lnTo>
                      <a:pt x="117" y="19"/>
                    </a:lnTo>
                    <a:lnTo>
                      <a:pt x="131" y="58"/>
                    </a:lnTo>
                    <a:lnTo>
                      <a:pt x="196" y="50"/>
                    </a:lnTo>
                    <a:lnTo>
                      <a:pt x="237" y="44"/>
                    </a:lnTo>
                    <a:lnTo>
                      <a:pt x="252" y="83"/>
                    </a:lnTo>
                    <a:lnTo>
                      <a:pt x="239" y="114"/>
                    </a:lnTo>
                    <a:lnTo>
                      <a:pt x="221" y="136"/>
                    </a:lnTo>
                    <a:lnTo>
                      <a:pt x="235" y="160"/>
                    </a:lnTo>
                    <a:lnTo>
                      <a:pt x="191" y="166"/>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30" name="Freeform 239"/>
              <p:cNvSpPr>
                <a:spLocks/>
              </p:cNvSpPr>
              <p:nvPr/>
            </p:nvSpPr>
            <p:spPr bwMode="auto">
              <a:xfrm>
                <a:off x="4970954" y="2521222"/>
                <a:ext cx="128352" cy="56799"/>
              </a:xfrm>
              <a:custGeom>
                <a:avLst/>
                <a:gdLst/>
                <a:ahLst/>
                <a:cxnLst>
                  <a:cxn ang="0">
                    <a:pos x="221" y="96"/>
                  </a:cxn>
                  <a:cxn ang="0">
                    <a:pos x="134" y="92"/>
                  </a:cxn>
                  <a:cxn ang="0">
                    <a:pos x="89" y="54"/>
                  </a:cxn>
                  <a:cxn ang="0">
                    <a:pos x="0" y="62"/>
                  </a:cxn>
                  <a:cxn ang="0">
                    <a:pos x="36" y="30"/>
                  </a:cxn>
                  <a:cxn ang="0">
                    <a:pos x="99" y="0"/>
                  </a:cxn>
                  <a:cxn ang="0">
                    <a:pos x="171" y="24"/>
                  </a:cxn>
                  <a:cxn ang="0">
                    <a:pos x="221" y="96"/>
                  </a:cxn>
                </a:cxnLst>
                <a:rect l="0" t="0" r="r" b="b"/>
                <a:pathLst>
                  <a:path w="221" h="96">
                    <a:moveTo>
                      <a:pt x="221" y="96"/>
                    </a:moveTo>
                    <a:lnTo>
                      <a:pt x="134" y="92"/>
                    </a:lnTo>
                    <a:lnTo>
                      <a:pt x="89" y="54"/>
                    </a:lnTo>
                    <a:lnTo>
                      <a:pt x="0" y="62"/>
                    </a:lnTo>
                    <a:lnTo>
                      <a:pt x="36" y="30"/>
                    </a:lnTo>
                    <a:lnTo>
                      <a:pt x="99" y="0"/>
                    </a:lnTo>
                    <a:lnTo>
                      <a:pt x="171" y="24"/>
                    </a:lnTo>
                    <a:lnTo>
                      <a:pt x="221" y="96"/>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31" name="Freeform 240"/>
              <p:cNvSpPr>
                <a:spLocks/>
              </p:cNvSpPr>
              <p:nvPr/>
            </p:nvSpPr>
            <p:spPr bwMode="auto">
              <a:xfrm>
                <a:off x="4909417" y="2075706"/>
                <a:ext cx="256705" cy="454391"/>
              </a:xfrm>
              <a:custGeom>
                <a:avLst/>
                <a:gdLst/>
                <a:ahLst/>
                <a:cxnLst>
                  <a:cxn ang="0">
                    <a:pos x="59" y="320"/>
                  </a:cxn>
                  <a:cxn ang="0">
                    <a:pos x="91" y="300"/>
                  </a:cxn>
                  <a:cxn ang="0">
                    <a:pos x="86" y="202"/>
                  </a:cxn>
                  <a:cxn ang="0">
                    <a:pos x="82" y="169"/>
                  </a:cxn>
                  <a:cxn ang="0">
                    <a:pos x="47" y="138"/>
                  </a:cxn>
                  <a:cxn ang="0">
                    <a:pos x="12" y="99"/>
                  </a:cxn>
                  <a:cxn ang="0">
                    <a:pos x="44" y="106"/>
                  </a:cxn>
                  <a:cxn ang="0">
                    <a:pos x="86" y="114"/>
                  </a:cxn>
                  <a:cxn ang="0">
                    <a:pos x="150" y="106"/>
                  </a:cxn>
                  <a:cxn ang="0">
                    <a:pos x="170" y="59"/>
                  </a:cxn>
                  <a:cxn ang="0">
                    <a:pos x="198" y="23"/>
                  </a:cxn>
                  <a:cxn ang="0">
                    <a:pos x="226" y="0"/>
                  </a:cxn>
                  <a:cxn ang="0">
                    <a:pos x="261" y="7"/>
                  </a:cxn>
                  <a:cxn ang="0">
                    <a:pos x="296" y="40"/>
                  </a:cxn>
                  <a:cxn ang="0">
                    <a:pos x="268" y="114"/>
                  </a:cxn>
                  <a:cxn ang="0">
                    <a:pos x="318" y="160"/>
                  </a:cxn>
                  <a:cxn ang="0">
                    <a:pos x="318" y="160"/>
                  </a:cxn>
                  <a:cxn ang="0">
                    <a:pos x="318" y="211"/>
                  </a:cxn>
                  <a:cxn ang="0">
                    <a:pos x="335" y="273"/>
                  </a:cxn>
                  <a:cxn ang="0">
                    <a:pos x="339" y="349"/>
                  </a:cxn>
                  <a:cxn ang="0">
                    <a:pos x="359" y="411"/>
                  </a:cxn>
                  <a:cxn ang="0">
                    <a:pos x="383" y="483"/>
                  </a:cxn>
                  <a:cxn ang="0">
                    <a:pos x="405" y="511"/>
                  </a:cxn>
                  <a:cxn ang="0">
                    <a:pos x="438" y="538"/>
                  </a:cxn>
                  <a:cxn ang="0">
                    <a:pos x="403" y="568"/>
                  </a:cxn>
                  <a:cxn ang="0">
                    <a:pos x="355" y="620"/>
                  </a:cxn>
                  <a:cxn ang="0">
                    <a:pos x="312" y="671"/>
                  </a:cxn>
                  <a:cxn ang="0">
                    <a:pos x="300" y="715"/>
                  </a:cxn>
                  <a:cxn ang="0">
                    <a:pos x="303" y="767"/>
                  </a:cxn>
                  <a:cxn ang="0">
                    <a:pos x="257" y="696"/>
                  </a:cxn>
                  <a:cxn ang="0">
                    <a:pos x="198" y="707"/>
                  </a:cxn>
                  <a:cxn ang="0">
                    <a:pos x="170" y="734"/>
                  </a:cxn>
                  <a:cxn ang="0">
                    <a:pos x="91" y="730"/>
                  </a:cxn>
                  <a:cxn ang="0">
                    <a:pos x="36" y="691"/>
                  </a:cxn>
                  <a:cxn ang="0">
                    <a:pos x="16" y="640"/>
                  </a:cxn>
                  <a:cxn ang="0">
                    <a:pos x="0" y="589"/>
                  </a:cxn>
                  <a:cxn ang="0">
                    <a:pos x="12" y="502"/>
                  </a:cxn>
                  <a:cxn ang="0">
                    <a:pos x="67" y="478"/>
                  </a:cxn>
                  <a:cxn ang="0">
                    <a:pos x="106" y="438"/>
                  </a:cxn>
                  <a:cxn ang="0">
                    <a:pos x="119" y="386"/>
                  </a:cxn>
                  <a:cxn ang="0">
                    <a:pos x="185" y="395"/>
                  </a:cxn>
                  <a:cxn ang="0">
                    <a:pos x="146" y="327"/>
                  </a:cxn>
                  <a:cxn ang="0">
                    <a:pos x="59" y="320"/>
                  </a:cxn>
                </a:cxnLst>
                <a:rect l="0" t="0" r="r" b="b"/>
                <a:pathLst>
                  <a:path w="438" h="767">
                    <a:moveTo>
                      <a:pt x="59" y="320"/>
                    </a:moveTo>
                    <a:lnTo>
                      <a:pt x="91" y="300"/>
                    </a:lnTo>
                    <a:lnTo>
                      <a:pt x="86" y="202"/>
                    </a:lnTo>
                    <a:lnTo>
                      <a:pt x="82" y="169"/>
                    </a:lnTo>
                    <a:lnTo>
                      <a:pt x="47" y="138"/>
                    </a:lnTo>
                    <a:lnTo>
                      <a:pt x="12" y="99"/>
                    </a:lnTo>
                    <a:lnTo>
                      <a:pt x="44" y="106"/>
                    </a:lnTo>
                    <a:lnTo>
                      <a:pt x="86" y="114"/>
                    </a:lnTo>
                    <a:lnTo>
                      <a:pt x="150" y="106"/>
                    </a:lnTo>
                    <a:lnTo>
                      <a:pt x="170" y="59"/>
                    </a:lnTo>
                    <a:lnTo>
                      <a:pt x="198" y="23"/>
                    </a:lnTo>
                    <a:lnTo>
                      <a:pt x="226" y="0"/>
                    </a:lnTo>
                    <a:lnTo>
                      <a:pt x="261" y="7"/>
                    </a:lnTo>
                    <a:lnTo>
                      <a:pt x="296" y="40"/>
                    </a:lnTo>
                    <a:lnTo>
                      <a:pt x="268" y="114"/>
                    </a:lnTo>
                    <a:lnTo>
                      <a:pt x="318" y="160"/>
                    </a:lnTo>
                    <a:lnTo>
                      <a:pt x="318" y="160"/>
                    </a:lnTo>
                    <a:lnTo>
                      <a:pt x="318" y="211"/>
                    </a:lnTo>
                    <a:lnTo>
                      <a:pt x="335" y="273"/>
                    </a:lnTo>
                    <a:lnTo>
                      <a:pt x="339" y="349"/>
                    </a:lnTo>
                    <a:lnTo>
                      <a:pt x="359" y="411"/>
                    </a:lnTo>
                    <a:lnTo>
                      <a:pt x="383" y="483"/>
                    </a:lnTo>
                    <a:lnTo>
                      <a:pt x="405" y="511"/>
                    </a:lnTo>
                    <a:lnTo>
                      <a:pt x="438" y="538"/>
                    </a:lnTo>
                    <a:lnTo>
                      <a:pt x="403" y="568"/>
                    </a:lnTo>
                    <a:lnTo>
                      <a:pt x="355" y="620"/>
                    </a:lnTo>
                    <a:lnTo>
                      <a:pt x="312" y="671"/>
                    </a:lnTo>
                    <a:lnTo>
                      <a:pt x="300" y="715"/>
                    </a:lnTo>
                    <a:lnTo>
                      <a:pt x="303" y="767"/>
                    </a:lnTo>
                    <a:lnTo>
                      <a:pt x="257" y="696"/>
                    </a:lnTo>
                    <a:lnTo>
                      <a:pt x="198" y="707"/>
                    </a:lnTo>
                    <a:lnTo>
                      <a:pt x="170" y="734"/>
                    </a:lnTo>
                    <a:lnTo>
                      <a:pt x="91" y="730"/>
                    </a:lnTo>
                    <a:lnTo>
                      <a:pt x="36" y="691"/>
                    </a:lnTo>
                    <a:lnTo>
                      <a:pt x="16" y="640"/>
                    </a:lnTo>
                    <a:lnTo>
                      <a:pt x="0" y="589"/>
                    </a:lnTo>
                    <a:lnTo>
                      <a:pt x="12" y="502"/>
                    </a:lnTo>
                    <a:lnTo>
                      <a:pt x="67" y="478"/>
                    </a:lnTo>
                    <a:lnTo>
                      <a:pt x="106" y="438"/>
                    </a:lnTo>
                    <a:lnTo>
                      <a:pt x="119" y="386"/>
                    </a:lnTo>
                    <a:lnTo>
                      <a:pt x="185" y="395"/>
                    </a:lnTo>
                    <a:lnTo>
                      <a:pt x="146" y="327"/>
                    </a:lnTo>
                    <a:lnTo>
                      <a:pt x="59" y="320"/>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32" name="Freeform 241"/>
              <p:cNvSpPr>
                <a:spLocks/>
              </p:cNvSpPr>
              <p:nvPr/>
            </p:nvSpPr>
            <p:spPr bwMode="auto">
              <a:xfrm>
                <a:off x="4645679" y="2936563"/>
                <a:ext cx="174066" cy="102947"/>
              </a:xfrm>
              <a:custGeom>
                <a:avLst/>
                <a:gdLst/>
                <a:ahLst/>
                <a:cxnLst>
                  <a:cxn ang="0">
                    <a:pos x="9" y="137"/>
                  </a:cxn>
                  <a:cxn ang="0">
                    <a:pos x="0" y="105"/>
                  </a:cxn>
                  <a:cxn ang="0">
                    <a:pos x="18" y="110"/>
                  </a:cxn>
                  <a:cxn ang="0">
                    <a:pos x="35" y="113"/>
                  </a:cxn>
                  <a:cxn ang="0">
                    <a:pos x="91" y="90"/>
                  </a:cxn>
                  <a:cxn ang="0">
                    <a:pos x="133" y="62"/>
                  </a:cxn>
                  <a:cxn ang="0">
                    <a:pos x="147" y="47"/>
                  </a:cxn>
                  <a:cxn ang="0">
                    <a:pos x="150" y="0"/>
                  </a:cxn>
                  <a:cxn ang="0">
                    <a:pos x="185" y="31"/>
                  </a:cxn>
                  <a:cxn ang="0">
                    <a:pos x="217" y="27"/>
                  </a:cxn>
                  <a:cxn ang="0">
                    <a:pos x="226" y="2"/>
                  </a:cxn>
                  <a:cxn ang="0">
                    <a:pos x="266" y="6"/>
                  </a:cxn>
                  <a:cxn ang="0">
                    <a:pos x="263" y="36"/>
                  </a:cxn>
                  <a:cxn ang="0">
                    <a:pos x="291" y="52"/>
                  </a:cxn>
                  <a:cxn ang="0">
                    <a:pos x="296" y="96"/>
                  </a:cxn>
                  <a:cxn ang="0">
                    <a:pos x="279" y="124"/>
                  </a:cxn>
                  <a:cxn ang="0">
                    <a:pos x="276" y="135"/>
                  </a:cxn>
                  <a:cxn ang="0">
                    <a:pos x="260" y="158"/>
                  </a:cxn>
                  <a:cxn ang="0">
                    <a:pos x="217" y="175"/>
                  </a:cxn>
                  <a:cxn ang="0">
                    <a:pos x="143" y="159"/>
                  </a:cxn>
                  <a:cxn ang="0">
                    <a:pos x="116" y="129"/>
                  </a:cxn>
                  <a:cxn ang="0">
                    <a:pos x="77" y="148"/>
                  </a:cxn>
                  <a:cxn ang="0">
                    <a:pos x="29" y="148"/>
                  </a:cxn>
                  <a:cxn ang="0">
                    <a:pos x="9" y="137"/>
                  </a:cxn>
                </a:cxnLst>
                <a:rect l="0" t="0" r="r" b="b"/>
                <a:pathLst>
                  <a:path w="296" h="175">
                    <a:moveTo>
                      <a:pt x="9" y="137"/>
                    </a:moveTo>
                    <a:lnTo>
                      <a:pt x="0" y="105"/>
                    </a:lnTo>
                    <a:lnTo>
                      <a:pt x="18" y="110"/>
                    </a:lnTo>
                    <a:lnTo>
                      <a:pt x="35" y="113"/>
                    </a:lnTo>
                    <a:lnTo>
                      <a:pt x="91" y="90"/>
                    </a:lnTo>
                    <a:lnTo>
                      <a:pt x="133" y="62"/>
                    </a:lnTo>
                    <a:lnTo>
                      <a:pt x="147" y="47"/>
                    </a:lnTo>
                    <a:lnTo>
                      <a:pt x="150" y="0"/>
                    </a:lnTo>
                    <a:lnTo>
                      <a:pt x="185" y="31"/>
                    </a:lnTo>
                    <a:lnTo>
                      <a:pt x="217" y="27"/>
                    </a:lnTo>
                    <a:lnTo>
                      <a:pt x="226" y="2"/>
                    </a:lnTo>
                    <a:lnTo>
                      <a:pt x="266" y="6"/>
                    </a:lnTo>
                    <a:lnTo>
                      <a:pt x="263" y="36"/>
                    </a:lnTo>
                    <a:lnTo>
                      <a:pt x="291" y="52"/>
                    </a:lnTo>
                    <a:lnTo>
                      <a:pt x="296" y="96"/>
                    </a:lnTo>
                    <a:lnTo>
                      <a:pt x="279" y="124"/>
                    </a:lnTo>
                    <a:lnTo>
                      <a:pt x="276" y="135"/>
                    </a:lnTo>
                    <a:lnTo>
                      <a:pt x="260" y="158"/>
                    </a:lnTo>
                    <a:lnTo>
                      <a:pt x="217" y="175"/>
                    </a:lnTo>
                    <a:lnTo>
                      <a:pt x="143" y="159"/>
                    </a:lnTo>
                    <a:lnTo>
                      <a:pt x="116" y="129"/>
                    </a:lnTo>
                    <a:lnTo>
                      <a:pt x="77" y="148"/>
                    </a:lnTo>
                    <a:lnTo>
                      <a:pt x="29" y="148"/>
                    </a:lnTo>
                    <a:lnTo>
                      <a:pt x="9" y="137"/>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33" name="Freeform 242"/>
              <p:cNvSpPr>
                <a:spLocks/>
              </p:cNvSpPr>
              <p:nvPr/>
            </p:nvSpPr>
            <p:spPr bwMode="auto">
              <a:xfrm>
                <a:off x="4645679" y="2936563"/>
                <a:ext cx="174066" cy="102947"/>
              </a:xfrm>
              <a:custGeom>
                <a:avLst/>
                <a:gdLst/>
                <a:ahLst/>
                <a:cxnLst>
                  <a:cxn ang="0">
                    <a:pos x="9" y="137"/>
                  </a:cxn>
                  <a:cxn ang="0">
                    <a:pos x="0" y="105"/>
                  </a:cxn>
                  <a:cxn ang="0">
                    <a:pos x="18" y="110"/>
                  </a:cxn>
                  <a:cxn ang="0">
                    <a:pos x="35" y="113"/>
                  </a:cxn>
                  <a:cxn ang="0">
                    <a:pos x="91" y="90"/>
                  </a:cxn>
                  <a:cxn ang="0">
                    <a:pos x="133" y="62"/>
                  </a:cxn>
                  <a:cxn ang="0">
                    <a:pos x="147" y="47"/>
                  </a:cxn>
                  <a:cxn ang="0">
                    <a:pos x="150" y="0"/>
                  </a:cxn>
                  <a:cxn ang="0">
                    <a:pos x="185" y="31"/>
                  </a:cxn>
                  <a:cxn ang="0">
                    <a:pos x="217" y="27"/>
                  </a:cxn>
                  <a:cxn ang="0">
                    <a:pos x="226" y="2"/>
                  </a:cxn>
                  <a:cxn ang="0">
                    <a:pos x="266" y="6"/>
                  </a:cxn>
                  <a:cxn ang="0">
                    <a:pos x="263" y="36"/>
                  </a:cxn>
                  <a:cxn ang="0">
                    <a:pos x="291" y="52"/>
                  </a:cxn>
                  <a:cxn ang="0">
                    <a:pos x="296" y="96"/>
                  </a:cxn>
                  <a:cxn ang="0">
                    <a:pos x="279" y="124"/>
                  </a:cxn>
                  <a:cxn ang="0">
                    <a:pos x="276" y="135"/>
                  </a:cxn>
                  <a:cxn ang="0">
                    <a:pos x="260" y="158"/>
                  </a:cxn>
                  <a:cxn ang="0">
                    <a:pos x="217" y="175"/>
                  </a:cxn>
                  <a:cxn ang="0">
                    <a:pos x="143" y="159"/>
                  </a:cxn>
                  <a:cxn ang="0">
                    <a:pos x="116" y="129"/>
                  </a:cxn>
                  <a:cxn ang="0">
                    <a:pos x="77" y="148"/>
                  </a:cxn>
                  <a:cxn ang="0">
                    <a:pos x="29" y="148"/>
                  </a:cxn>
                  <a:cxn ang="0">
                    <a:pos x="9" y="137"/>
                  </a:cxn>
                </a:cxnLst>
                <a:rect l="0" t="0" r="r" b="b"/>
                <a:pathLst>
                  <a:path w="296" h="175">
                    <a:moveTo>
                      <a:pt x="9" y="137"/>
                    </a:moveTo>
                    <a:lnTo>
                      <a:pt x="0" y="105"/>
                    </a:lnTo>
                    <a:lnTo>
                      <a:pt x="18" y="110"/>
                    </a:lnTo>
                    <a:lnTo>
                      <a:pt x="35" y="113"/>
                    </a:lnTo>
                    <a:lnTo>
                      <a:pt x="91" y="90"/>
                    </a:lnTo>
                    <a:lnTo>
                      <a:pt x="133" y="62"/>
                    </a:lnTo>
                    <a:lnTo>
                      <a:pt x="147" y="47"/>
                    </a:lnTo>
                    <a:lnTo>
                      <a:pt x="150" y="0"/>
                    </a:lnTo>
                    <a:lnTo>
                      <a:pt x="185" y="31"/>
                    </a:lnTo>
                    <a:lnTo>
                      <a:pt x="217" y="27"/>
                    </a:lnTo>
                    <a:lnTo>
                      <a:pt x="226" y="2"/>
                    </a:lnTo>
                    <a:lnTo>
                      <a:pt x="266" y="6"/>
                    </a:lnTo>
                    <a:lnTo>
                      <a:pt x="263" y="36"/>
                    </a:lnTo>
                    <a:lnTo>
                      <a:pt x="291" y="52"/>
                    </a:lnTo>
                    <a:lnTo>
                      <a:pt x="296" y="96"/>
                    </a:lnTo>
                    <a:lnTo>
                      <a:pt x="279" y="124"/>
                    </a:lnTo>
                    <a:lnTo>
                      <a:pt x="276" y="135"/>
                    </a:lnTo>
                    <a:lnTo>
                      <a:pt x="260" y="158"/>
                    </a:lnTo>
                    <a:lnTo>
                      <a:pt x="217" y="175"/>
                    </a:lnTo>
                    <a:lnTo>
                      <a:pt x="143" y="159"/>
                    </a:lnTo>
                    <a:lnTo>
                      <a:pt x="116" y="129"/>
                    </a:lnTo>
                    <a:lnTo>
                      <a:pt x="77" y="148"/>
                    </a:lnTo>
                    <a:lnTo>
                      <a:pt x="29" y="148"/>
                    </a:lnTo>
                    <a:lnTo>
                      <a:pt x="9" y="137"/>
                    </a:lnTo>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34" name="Freeform 243"/>
              <p:cNvSpPr>
                <a:spLocks/>
              </p:cNvSpPr>
              <p:nvPr/>
            </p:nvSpPr>
            <p:spPr bwMode="auto">
              <a:xfrm>
                <a:off x="4332711" y="2553171"/>
                <a:ext cx="15824" cy="8875"/>
              </a:xfrm>
              <a:custGeom>
                <a:avLst/>
                <a:gdLst/>
                <a:ahLst/>
                <a:cxnLst>
                  <a:cxn ang="0">
                    <a:pos x="0" y="0"/>
                  </a:cxn>
                  <a:cxn ang="0">
                    <a:pos x="5" y="16"/>
                  </a:cxn>
                  <a:cxn ang="0">
                    <a:pos x="29" y="0"/>
                  </a:cxn>
                  <a:cxn ang="0">
                    <a:pos x="0" y="0"/>
                  </a:cxn>
                </a:cxnLst>
                <a:rect l="0" t="0" r="r" b="b"/>
                <a:pathLst>
                  <a:path w="29" h="16">
                    <a:moveTo>
                      <a:pt x="0" y="0"/>
                    </a:moveTo>
                    <a:lnTo>
                      <a:pt x="5" y="16"/>
                    </a:lnTo>
                    <a:lnTo>
                      <a:pt x="29" y="0"/>
                    </a:lnTo>
                    <a:lnTo>
                      <a:pt x="0" y="0"/>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35" name="Freeform 244"/>
              <p:cNvSpPr>
                <a:spLocks/>
              </p:cNvSpPr>
              <p:nvPr/>
            </p:nvSpPr>
            <p:spPr bwMode="auto">
              <a:xfrm>
                <a:off x="4749416" y="3330604"/>
                <a:ext cx="54506" cy="39049"/>
              </a:xfrm>
              <a:custGeom>
                <a:avLst/>
                <a:gdLst/>
                <a:ahLst/>
                <a:cxnLst>
                  <a:cxn ang="0">
                    <a:pos x="85" y="0"/>
                  </a:cxn>
                  <a:cxn ang="0">
                    <a:pos x="48" y="8"/>
                  </a:cxn>
                  <a:cxn ang="0">
                    <a:pos x="0" y="5"/>
                  </a:cxn>
                  <a:cxn ang="0">
                    <a:pos x="8" y="20"/>
                  </a:cxn>
                  <a:cxn ang="0">
                    <a:pos x="18" y="41"/>
                  </a:cxn>
                  <a:cxn ang="0">
                    <a:pos x="44" y="45"/>
                  </a:cxn>
                  <a:cxn ang="0">
                    <a:pos x="93" y="64"/>
                  </a:cxn>
                  <a:cxn ang="0">
                    <a:pos x="91" y="30"/>
                  </a:cxn>
                  <a:cxn ang="0">
                    <a:pos x="85" y="0"/>
                  </a:cxn>
                </a:cxnLst>
                <a:rect l="0" t="0" r="r" b="b"/>
                <a:pathLst>
                  <a:path w="93" h="64">
                    <a:moveTo>
                      <a:pt x="85" y="0"/>
                    </a:moveTo>
                    <a:lnTo>
                      <a:pt x="48" y="8"/>
                    </a:lnTo>
                    <a:lnTo>
                      <a:pt x="0" y="5"/>
                    </a:lnTo>
                    <a:lnTo>
                      <a:pt x="8" y="20"/>
                    </a:lnTo>
                    <a:lnTo>
                      <a:pt x="18" y="41"/>
                    </a:lnTo>
                    <a:lnTo>
                      <a:pt x="44" y="45"/>
                    </a:lnTo>
                    <a:lnTo>
                      <a:pt x="93" y="64"/>
                    </a:lnTo>
                    <a:lnTo>
                      <a:pt x="91" y="30"/>
                    </a:lnTo>
                    <a:lnTo>
                      <a:pt x="85" y="0"/>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36" name="Freeform 245"/>
              <p:cNvSpPr>
                <a:spLocks/>
              </p:cNvSpPr>
              <p:nvPr/>
            </p:nvSpPr>
            <p:spPr bwMode="auto">
              <a:xfrm>
                <a:off x="4144578" y="2711142"/>
                <a:ext cx="109011" cy="140223"/>
              </a:xfrm>
              <a:custGeom>
                <a:avLst/>
                <a:gdLst/>
                <a:ahLst/>
                <a:cxnLst>
                  <a:cxn ang="0">
                    <a:pos x="98" y="0"/>
                  </a:cxn>
                  <a:cxn ang="0">
                    <a:pos x="83" y="21"/>
                  </a:cxn>
                  <a:cxn ang="0">
                    <a:pos x="83" y="52"/>
                  </a:cxn>
                  <a:cxn ang="0">
                    <a:pos x="8" y="59"/>
                  </a:cxn>
                  <a:cxn ang="0">
                    <a:pos x="0" y="83"/>
                  </a:cxn>
                  <a:cxn ang="0">
                    <a:pos x="0" y="124"/>
                  </a:cxn>
                  <a:cxn ang="0">
                    <a:pos x="23" y="127"/>
                  </a:cxn>
                  <a:cxn ang="0">
                    <a:pos x="23" y="155"/>
                  </a:cxn>
                  <a:cxn ang="0">
                    <a:pos x="0" y="171"/>
                  </a:cxn>
                  <a:cxn ang="0">
                    <a:pos x="4" y="210"/>
                  </a:cxn>
                  <a:cxn ang="0">
                    <a:pos x="4" y="238"/>
                  </a:cxn>
                  <a:cxn ang="0">
                    <a:pos x="56" y="234"/>
                  </a:cxn>
                  <a:cxn ang="0">
                    <a:pos x="102" y="203"/>
                  </a:cxn>
                  <a:cxn ang="0">
                    <a:pos x="142" y="203"/>
                  </a:cxn>
                  <a:cxn ang="0">
                    <a:pos x="174" y="194"/>
                  </a:cxn>
                  <a:cxn ang="0">
                    <a:pos x="185" y="127"/>
                  </a:cxn>
                  <a:cxn ang="0">
                    <a:pos x="167" y="78"/>
                  </a:cxn>
                  <a:cxn ang="0">
                    <a:pos x="116" y="78"/>
                  </a:cxn>
                  <a:cxn ang="0">
                    <a:pos x="108" y="51"/>
                  </a:cxn>
                  <a:cxn ang="0">
                    <a:pos x="121" y="14"/>
                  </a:cxn>
                  <a:cxn ang="0">
                    <a:pos x="98" y="0"/>
                  </a:cxn>
                </a:cxnLst>
                <a:rect l="0" t="0" r="r" b="b"/>
                <a:pathLst>
                  <a:path w="185" h="238">
                    <a:moveTo>
                      <a:pt x="98" y="0"/>
                    </a:moveTo>
                    <a:lnTo>
                      <a:pt x="83" y="21"/>
                    </a:lnTo>
                    <a:lnTo>
                      <a:pt x="83" y="52"/>
                    </a:lnTo>
                    <a:lnTo>
                      <a:pt x="8" y="59"/>
                    </a:lnTo>
                    <a:lnTo>
                      <a:pt x="0" y="83"/>
                    </a:lnTo>
                    <a:lnTo>
                      <a:pt x="0" y="124"/>
                    </a:lnTo>
                    <a:lnTo>
                      <a:pt x="23" y="127"/>
                    </a:lnTo>
                    <a:lnTo>
                      <a:pt x="23" y="155"/>
                    </a:lnTo>
                    <a:lnTo>
                      <a:pt x="0" y="171"/>
                    </a:lnTo>
                    <a:lnTo>
                      <a:pt x="4" y="210"/>
                    </a:lnTo>
                    <a:lnTo>
                      <a:pt x="4" y="238"/>
                    </a:lnTo>
                    <a:lnTo>
                      <a:pt x="56" y="234"/>
                    </a:lnTo>
                    <a:lnTo>
                      <a:pt x="102" y="203"/>
                    </a:lnTo>
                    <a:lnTo>
                      <a:pt x="142" y="203"/>
                    </a:lnTo>
                    <a:lnTo>
                      <a:pt x="174" y="194"/>
                    </a:lnTo>
                    <a:lnTo>
                      <a:pt x="185" y="127"/>
                    </a:lnTo>
                    <a:lnTo>
                      <a:pt x="167" y="78"/>
                    </a:lnTo>
                    <a:lnTo>
                      <a:pt x="116" y="78"/>
                    </a:lnTo>
                    <a:lnTo>
                      <a:pt x="108" y="51"/>
                    </a:lnTo>
                    <a:lnTo>
                      <a:pt x="121" y="14"/>
                    </a:lnTo>
                    <a:lnTo>
                      <a:pt x="98" y="0"/>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37" name="Freeform 246"/>
              <p:cNvSpPr>
                <a:spLocks/>
              </p:cNvSpPr>
              <p:nvPr/>
            </p:nvSpPr>
            <p:spPr bwMode="auto">
              <a:xfrm>
                <a:off x="4207876" y="2709367"/>
                <a:ext cx="54506" cy="47924"/>
              </a:xfrm>
              <a:custGeom>
                <a:avLst/>
                <a:gdLst/>
                <a:ahLst/>
                <a:cxnLst>
                  <a:cxn ang="0">
                    <a:pos x="59" y="81"/>
                  </a:cxn>
                  <a:cxn ang="0">
                    <a:pos x="8" y="81"/>
                  </a:cxn>
                  <a:cxn ang="0">
                    <a:pos x="0" y="54"/>
                  </a:cxn>
                  <a:cxn ang="0">
                    <a:pos x="13" y="17"/>
                  </a:cxn>
                  <a:cxn ang="0">
                    <a:pos x="38" y="0"/>
                  </a:cxn>
                  <a:cxn ang="0">
                    <a:pos x="66" y="7"/>
                  </a:cxn>
                  <a:cxn ang="0">
                    <a:pos x="86" y="27"/>
                  </a:cxn>
                  <a:cxn ang="0">
                    <a:pos x="93" y="59"/>
                  </a:cxn>
                  <a:cxn ang="0">
                    <a:pos x="59" y="81"/>
                  </a:cxn>
                </a:cxnLst>
                <a:rect l="0" t="0" r="r" b="b"/>
                <a:pathLst>
                  <a:path w="93" h="81">
                    <a:moveTo>
                      <a:pt x="59" y="81"/>
                    </a:moveTo>
                    <a:lnTo>
                      <a:pt x="8" y="81"/>
                    </a:lnTo>
                    <a:lnTo>
                      <a:pt x="0" y="54"/>
                    </a:lnTo>
                    <a:lnTo>
                      <a:pt x="13" y="17"/>
                    </a:lnTo>
                    <a:lnTo>
                      <a:pt x="38" y="0"/>
                    </a:lnTo>
                    <a:lnTo>
                      <a:pt x="66" y="7"/>
                    </a:lnTo>
                    <a:lnTo>
                      <a:pt x="86" y="27"/>
                    </a:lnTo>
                    <a:lnTo>
                      <a:pt x="93" y="59"/>
                    </a:lnTo>
                    <a:lnTo>
                      <a:pt x="59" y="81"/>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38" name="Freeform 247"/>
              <p:cNvSpPr>
                <a:spLocks/>
              </p:cNvSpPr>
              <p:nvPr/>
            </p:nvSpPr>
            <p:spPr bwMode="auto">
              <a:xfrm>
                <a:off x="4221941" y="2583346"/>
                <a:ext cx="22857" cy="39049"/>
              </a:xfrm>
              <a:custGeom>
                <a:avLst/>
                <a:gdLst/>
                <a:ahLst/>
                <a:cxnLst>
                  <a:cxn ang="0">
                    <a:pos x="36" y="0"/>
                  </a:cxn>
                  <a:cxn ang="0">
                    <a:pos x="5" y="20"/>
                  </a:cxn>
                  <a:cxn ang="0">
                    <a:pos x="0" y="52"/>
                  </a:cxn>
                  <a:cxn ang="0">
                    <a:pos x="16" y="68"/>
                  </a:cxn>
                  <a:cxn ang="0">
                    <a:pos x="40" y="35"/>
                  </a:cxn>
                  <a:cxn ang="0">
                    <a:pos x="36" y="0"/>
                  </a:cxn>
                </a:cxnLst>
                <a:rect l="0" t="0" r="r" b="b"/>
                <a:pathLst>
                  <a:path w="40" h="68">
                    <a:moveTo>
                      <a:pt x="36" y="0"/>
                    </a:moveTo>
                    <a:lnTo>
                      <a:pt x="5" y="20"/>
                    </a:lnTo>
                    <a:lnTo>
                      <a:pt x="0" y="52"/>
                    </a:lnTo>
                    <a:lnTo>
                      <a:pt x="16" y="68"/>
                    </a:lnTo>
                    <a:lnTo>
                      <a:pt x="40" y="35"/>
                    </a:lnTo>
                    <a:lnTo>
                      <a:pt x="36" y="0"/>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39" name="Freeform 248"/>
              <p:cNvSpPr>
                <a:spLocks/>
              </p:cNvSpPr>
              <p:nvPr/>
            </p:nvSpPr>
            <p:spPr bwMode="auto">
              <a:xfrm>
                <a:off x="4248314" y="2576245"/>
                <a:ext cx="193407" cy="337243"/>
              </a:xfrm>
              <a:custGeom>
                <a:avLst/>
                <a:gdLst/>
                <a:ahLst/>
                <a:cxnLst>
                  <a:cxn ang="0">
                    <a:pos x="52" y="7"/>
                  </a:cxn>
                  <a:cxn ang="0">
                    <a:pos x="32" y="43"/>
                  </a:cxn>
                  <a:cxn ang="0">
                    <a:pos x="0" y="79"/>
                  </a:cxn>
                  <a:cxn ang="0">
                    <a:pos x="24" y="90"/>
                  </a:cxn>
                  <a:cxn ang="0">
                    <a:pos x="32" y="118"/>
                  </a:cxn>
                  <a:cxn ang="0">
                    <a:pos x="32" y="146"/>
                  </a:cxn>
                  <a:cxn ang="0">
                    <a:pos x="4" y="162"/>
                  </a:cxn>
                  <a:cxn ang="0">
                    <a:pos x="17" y="190"/>
                  </a:cxn>
                  <a:cxn ang="0">
                    <a:pos x="44" y="193"/>
                  </a:cxn>
                  <a:cxn ang="0">
                    <a:pos x="52" y="217"/>
                  </a:cxn>
                  <a:cxn ang="0">
                    <a:pos x="41" y="241"/>
                  </a:cxn>
                  <a:cxn ang="0">
                    <a:pos x="115" y="256"/>
                  </a:cxn>
                  <a:cxn ang="0">
                    <a:pos x="131" y="284"/>
                  </a:cxn>
                  <a:cxn ang="0">
                    <a:pos x="155" y="292"/>
                  </a:cxn>
                  <a:cxn ang="0">
                    <a:pos x="147" y="315"/>
                  </a:cxn>
                  <a:cxn ang="0">
                    <a:pos x="107" y="339"/>
                  </a:cxn>
                  <a:cxn ang="0">
                    <a:pos x="76" y="339"/>
                  </a:cxn>
                  <a:cxn ang="0">
                    <a:pos x="72" y="375"/>
                  </a:cxn>
                  <a:cxn ang="0">
                    <a:pos x="83" y="394"/>
                  </a:cxn>
                  <a:cxn ang="0">
                    <a:pos x="76" y="427"/>
                  </a:cxn>
                  <a:cxn ang="0">
                    <a:pos x="52" y="442"/>
                  </a:cxn>
                  <a:cxn ang="0">
                    <a:pos x="123" y="458"/>
                  </a:cxn>
                  <a:cxn ang="0">
                    <a:pos x="120" y="470"/>
                  </a:cxn>
                  <a:cxn ang="0">
                    <a:pos x="92" y="473"/>
                  </a:cxn>
                  <a:cxn ang="0">
                    <a:pos x="63" y="505"/>
                  </a:cxn>
                  <a:cxn ang="0">
                    <a:pos x="36" y="537"/>
                  </a:cxn>
                  <a:cxn ang="0">
                    <a:pos x="32" y="569"/>
                  </a:cxn>
                  <a:cxn ang="0">
                    <a:pos x="100" y="541"/>
                  </a:cxn>
                  <a:cxn ang="0">
                    <a:pos x="142" y="517"/>
                  </a:cxn>
                  <a:cxn ang="0">
                    <a:pos x="203" y="534"/>
                  </a:cxn>
                  <a:cxn ang="0">
                    <a:pos x="249" y="501"/>
                  </a:cxn>
                  <a:cxn ang="0">
                    <a:pos x="309" y="486"/>
                  </a:cxn>
                  <a:cxn ang="0">
                    <a:pos x="273" y="458"/>
                  </a:cxn>
                  <a:cxn ang="0">
                    <a:pos x="293" y="442"/>
                  </a:cxn>
                  <a:cxn ang="0">
                    <a:pos x="324" y="446"/>
                  </a:cxn>
                  <a:cxn ang="0">
                    <a:pos x="328" y="375"/>
                  </a:cxn>
                  <a:cxn ang="0">
                    <a:pos x="269" y="355"/>
                  </a:cxn>
                  <a:cxn ang="0">
                    <a:pos x="265" y="308"/>
                  </a:cxn>
                  <a:cxn ang="0">
                    <a:pos x="258" y="280"/>
                  </a:cxn>
                  <a:cxn ang="0">
                    <a:pos x="226" y="269"/>
                  </a:cxn>
                  <a:cxn ang="0">
                    <a:pos x="230" y="228"/>
                  </a:cxn>
                  <a:cxn ang="0">
                    <a:pos x="203" y="221"/>
                  </a:cxn>
                  <a:cxn ang="0">
                    <a:pos x="210" y="166"/>
                  </a:cxn>
                  <a:cxn ang="0">
                    <a:pos x="135" y="110"/>
                  </a:cxn>
                  <a:cxn ang="0">
                    <a:pos x="175" y="98"/>
                  </a:cxn>
                  <a:cxn ang="0">
                    <a:pos x="179" y="51"/>
                  </a:cxn>
                  <a:cxn ang="0">
                    <a:pos x="107" y="51"/>
                  </a:cxn>
                  <a:cxn ang="0">
                    <a:pos x="107" y="0"/>
                  </a:cxn>
                  <a:cxn ang="0">
                    <a:pos x="52" y="7"/>
                  </a:cxn>
                </a:cxnLst>
                <a:rect l="0" t="0" r="r" b="b"/>
                <a:pathLst>
                  <a:path w="328" h="569">
                    <a:moveTo>
                      <a:pt x="52" y="7"/>
                    </a:moveTo>
                    <a:lnTo>
                      <a:pt x="32" y="43"/>
                    </a:lnTo>
                    <a:lnTo>
                      <a:pt x="0" y="79"/>
                    </a:lnTo>
                    <a:lnTo>
                      <a:pt x="24" y="90"/>
                    </a:lnTo>
                    <a:lnTo>
                      <a:pt x="32" y="118"/>
                    </a:lnTo>
                    <a:lnTo>
                      <a:pt x="32" y="146"/>
                    </a:lnTo>
                    <a:lnTo>
                      <a:pt x="4" y="162"/>
                    </a:lnTo>
                    <a:lnTo>
                      <a:pt x="17" y="190"/>
                    </a:lnTo>
                    <a:lnTo>
                      <a:pt x="44" y="193"/>
                    </a:lnTo>
                    <a:lnTo>
                      <a:pt x="52" y="217"/>
                    </a:lnTo>
                    <a:lnTo>
                      <a:pt x="41" y="241"/>
                    </a:lnTo>
                    <a:lnTo>
                      <a:pt x="115" y="256"/>
                    </a:lnTo>
                    <a:lnTo>
                      <a:pt x="131" y="284"/>
                    </a:lnTo>
                    <a:lnTo>
                      <a:pt x="155" y="292"/>
                    </a:lnTo>
                    <a:lnTo>
                      <a:pt x="147" y="315"/>
                    </a:lnTo>
                    <a:lnTo>
                      <a:pt x="107" y="339"/>
                    </a:lnTo>
                    <a:lnTo>
                      <a:pt x="76" y="339"/>
                    </a:lnTo>
                    <a:lnTo>
                      <a:pt x="72" y="375"/>
                    </a:lnTo>
                    <a:lnTo>
                      <a:pt x="83" y="394"/>
                    </a:lnTo>
                    <a:lnTo>
                      <a:pt x="76" y="427"/>
                    </a:lnTo>
                    <a:lnTo>
                      <a:pt x="52" y="442"/>
                    </a:lnTo>
                    <a:lnTo>
                      <a:pt x="123" y="458"/>
                    </a:lnTo>
                    <a:lnTo>
                      <a:pt x="120" y="470"/>
                    </a:lnTo>
                    <a:lnTo>
                      <a:pt x="92" y="473"/>
                    </a:lnTo>
                    <a:lnTo>
                      <a:pt x="63" y="505"/>
                    </a:lnTo>
                    <a:lnTo>
                      <a:pt x="36" y="537"/>
                    </a:lnTo>
                    <a:lnTo>
                      <a:pt x="32" y="569"/>
                    </a:lnTo>
                    <a:lnTo>
                      <a:pt x="100" y="541"/>
                    </a:lnTo>
                    <a:lnTo>
                      <a:pt x="142" y="517"/>
                    </a:lnTo>
                    <a:lnTo>
                      <a:pt x="203" y="534"/>
                    </a:lnTo>
                    <a:lnTo>
                      <a:pt x="249" y="501"/>
                    </a:lnTo>
                    <a:lnTo>
                      <a:pt x="309" y="486"/>
                    </a:lnTo>
                    <a:lnTo>
                      <a:pt x="273" y="458"/>
                    </a:lnTo>
                    <a:lnTo>
                      <a:pt x="293" y="442"/>
                    </a:lnTo>
                    <a:lnTo>
                      <a:pt x="324" y="446"/>
                    </a:lnTo>
                    <a:lnTo>
                      <a:pt x="328" y="375"/>
                    </a:lnTo>
                    <a:lnTo>
                      <a:pt x="269" y="355"/>
                    </a:lnTo>
                    <a:lnTo>
                      <a:pt x="265" y="308"/>
                    </a:lnTo>
                    <a:lnTo>
                      <a:pt x="258" y="280"/>
                    </a:lnTo>
                    <a:lnTo>
                      <a:pt x="226" y="269"/>
                    </a:lnTo>
                    <a:lnTo>
                      <a:pt x="230" y="228"/>
                    </a:lnTo>
                    <a:lnTo>
                      <a:pt x="203" y="221"/>
                    </a:lnTo>
                    <a:lnTo>
                      <a:pt x="210" y="166"/>
                    </a:lnTo>
                    <a:lnTo>
                      <a:pt x="135" y="110"/>
                    </a:lnTo>
                    <a:lnTo>
                      <a:pt x="175" y="98"/>
                    </a:lnTo>
                    <a:lnTo>
                      <a:pt x="179" y="51"/>
                    </a:lnTo>
                    <a:lnTo>
                      <a:pt x="107" y="51"/>
                    </a:lnTo>
                    <a:lnTo>
                      <a:pt x="107" y="0"/>
                    </a:lnTo>
                    <a:lnTo>
                      <a:pt x="52" y="7"/>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40" name="Freeform 249"/>
              <p:cNvSpPr>
                <a:spLocks/>
              </p:cNvSpPr>
              <p:nvPr/>
            </p:nvSpPr>
            <p:spPr bwMode="auto">
              <a:xfrm>
                <a:off x="4357325" y="2487496"/>
                <a:ext cx="17582" cy="33724"/>
              </a:xfrm>
              <a:custGeom>
                <a:avLst/>
                <a:gdLst/>
                <a:ahLst/>
                <a:cxnLst>
                  <a:cxn ang="0">
                    <a:pos x="24" y="0"/>
                  </a:cxn>
                  <a:cxn ang="0">
                    <a:pos x="0" y="28"/>
                  </a:cxn>
                  <a:cxn ang="0">
                    <a:pos x="8" y="59"/>
                  </a:cxn>
                  <a:cxn ang="0">
                    <a:pos x="28" y="59"/>
                  </a:cxn>
                  <a:cxn ang="0">
                    <a:pos x="24" y="0"/>
                  </a:cxn>
                </a:cxnLst>
                <a:rect l="0" t="0" r="r" b="b"/>
                <a:pathLst>
                  <a:path w="28" h="59">
                    <a:moveTo>
                      <a:pt x="24" y="0"/>
                    </a:moveTo>
                    <a:lnTo>
                      <a:pt x="0" y="28"/>
                    </a:lnTo>
                    <a:lnTo>
                      <a:pt x="8" y="59"/>
                    </a:lnTo>
                    <a:lnTo>
                      <a:pt x="28" y="59"/>
                    </a:lnTo>
                    <a:lnTo>
                      <a:pt x="24" y="0"/>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41" name="Freeform 250"/>
              <p:cNvSpPr>
                <a:spLocks/>
              </p:cNvSpPr>
              <p:nvPr/>
            </p:nvSpPr>
            <p:spPr bwMode="auto">
              <a:xfrm>
                <a:off x="4519085" y="2018907"/>
                <a:ext cx="652310" cy="573313"/>
              </a:xfrm>
              <a:custGeom>
                <a:avLst/>
                <a:gdLst/>
                <a:ahLst/>
                <a:cxnLst>
                  <a:cxn ang="0">
                    <a:pos x="961" y="136"/>
                  </a:cxn>
                  <a:cxn ang="0">
                    <a:pos x="891" y="96"/>
                  </a:cxn>
                  <a:cxn ang="0">
                    <a:pos x="835" y="155"/>
                  </a:cxn>
                  <a:cxn ang="0">
                    <a:pos x="751" y="210"/>
                  </a:cxn>
                  <a:cxn ang="0">
                    <a:pos x="677" y="195"/>
                  </a:cxn>
                  <a:cxn ang="0">
                    <a:pos x="626" y="246"/>
                  </a:cxn>
                  <a:cxn ang="0">
                    <a:pos x="550" y="250"/>
                  </a:cxn>
                  <a:cxn ang="0">
                    <a:pos x="503" y="285"/>
                  </a:cxn>
                  <a:cxn ang="0">
                    <a:pos x="471" y="317"/>
                  </a:cxn>
                  <a:cxn ang="0">
                    <a:pos x="440" y="372"/>
                  </a:cxn>
                  <a:cxn ang="0">
                    <a:pos x="396" y="412"/>
                  </a:cxn>
                  <a:cxn ang="0">
                    <a:pos x="365" y="482"/>
                  </a:cxn>
                  <a:cxn ang="0">
                    <a:pos x="372" y="546"/>
                  </a:cxn>
                  <a:cxn ang="0">
                    <a:pos x="309" y="554"/>
                  </a:cxn>
                  <a:cxn ang="0">
                    <a:pos x="309" y="668"/>
                  </a:cxn>
                  <a:cxn ang="0">
                    <a:pos x="341" y="771"/>
                  </a:cxn>
                  <a:cxn ang="0">
                    <a:pos x="309" y="850"/>
                  </a:cxn>
                  <a:cxn ang="0">
                    <a:pos x="278" y="937"/>
                  </a:cxn>
                  <a:cxn ang="0">
                    <a:pos x="179" y="929"/>
                  </a:cxn>
                  <a:cxn ang="0">
                    <a:pos x="107" y="965"/>
                  </a:cxn>
                  <a:cxn ang="0">
                    <a:pos x="48" y="914"/>
                  </a:cxn>
                  <a:cxn ang="0">
                    <a:pos x="37" y="815"/>
                  </a:cxn>
                  <a:cxn ang="0">
                    <a:pos x="0" y="692"/>
                  </a:cxn>
                  <a:cxn ang="0">
                    <a:pos x="44" y="653"/>
                  </a:cxn>
                  <a:cxn ang="0">
                    <a:pos x="127" y="633"/>
                  </a:cxn>
                  <a:cxn ang="0">
                    <a:pos x="195" y="602"/>
                  </a:cxn>
                  <a:cxn ang="0">
                    <a:pos x="262" y="526"/>
                  </a:cxn>
                  <a:cxn ang="0">
                    <a:pos x="302" y="460"/>
                  </a:cxn>
                  <a:cxn ang="0">
                    <a:pos x="326" y="372"/>
                  </a:cxn>
                  <a:cxn ang="0">
                    <a:pos x="412" y="278"/>
                  </a:cxn>
                  <a:cxn ang="0">
                    <a:pos x="519" y="237"/>
                  </a:cxn>
                  <a:cxn ang="0">
                    <a:pos x="622" y="206"/>
                  </a:cxn>
                  <a:cxn ang="0">
                    <a:pos x="672" y="147"/>
                  </a:cxn>
                  <a:cxn ang="0">
                    <a:pos x="629" y="76"/>
                  </a:cxn>
                  <a:cxn ang="0">
                    <a:pos x="692" y="29"/>
                  </a:cxn>
                  <a:cxn ang="0">
                    <a:pos x="724" y="79"/>
                  </a:cxn>
                  <a:cxn ang="0">
                    <a:pos x="747" y="57"/>
                  </a:cxn>
                  <a:cxn ang="0">
                    <a:pos x="788" y="84"/>
                  </a:cxn>
                  <a:cxn ang="0">
                    <a:pos x="779" y="33"/>
                  </a:cxn>
                  <a:cxn ang="0">
                    <a:pos x="858" y="40"/>
                  </a:cxn>
                  <a:cxn ang="0">
                    <a:pos x="894" y="44"/>
                  </a:cxn>
                  <a:cxn ang="0">
                    <a:pos x="977" y="16"/>
                  </a:cxn>
                  <a:cxn ang="0">
                    <a:pos x="1020" y="84"/>
                  </a:cxn>
                  <a:cxn ang="0">
                    <a:pos x="1055" y="152"/>
                  </a:cxn>
                  <a:cxn ang="0">
                    <a:pos x="983" y="256"/>
                  </a:cxn>
                  <a:cxn ang="0">
                    <a:pos x="961" y="136"/>
                  </a:cxn>
                </a:cxnLst>
                <a:rect l="0" t="0" r="r" b="b"/>
                <a:pathLst>
                  <a:path w="1112" h="970">
                    <a:moveTo>
                      <a:pt x="933" y="210"/>
                    </a:moveTo>
                    <a:lnTo>
                      <a:pt x="961" y="136"/>
                    </a:lnTo>
                    <a:lnTo>
                      <a:pt x="926" y="103"/>
                    </a:lnTo>
                    <a:lnTo>
                      <a:pt x="891" y="96"/>
                    </a:lnTo>
                    <a:lnTo>
                      <a:pt x="863" y="119"/>
                    </a:lnTo>
                    <a:lnTo>
                      <a:pt x="835" y="155"/>
                    </a:lnTo>
                    <a:lnTo>
                      <a:pt x="815" y="202"/>
                    </a:lnTo>
                    <a:lnTo>
                      <a:pt x="751" y="210"/>
                    </a:lnTo>
                    <a:lnTo>
                      <a:pt x="709" y="202"/>
                    </a:lnTo>
                    <a:lnTo>
                      <a:pt x="677" y="195"/>
                    </a:lnTo>
                    <a:lnTo>
                      <a:pt x="650" y="219"/>
                    </a:lnTo>
                    <a:lnTo>
                      <a:pt x="626" y="246"/>
                    </a:lnTo>
                    <a:lnTo>
                      <a:pt x="582" y="246"/>
                    </a:lnTo>
                    <a:lnTo>
                      <a:pt x="550" y="250"/>
                    </a:lnTo>
                    <a:lnTo>
                      <a:pt x="526" y="274"/>
                    </a:lnTo>
                    <a:lnTo>
                      <a:pt x="503" y="285"/>
                    </a:lnTo>
                    <a:lnTo>
                      <a:pt x="475" y="278"/>
                    </a:lnTo>
                    <a:lnTo>
                      <a:pt x="471" y="317"/>
                    </a:lnTo>
                    <a:lnTo>
                      <a:pt x="447" y="333"/>
                    </a:lnTo>
                    <a:lnTo>
                      <a:pt x="440" y="372"/>
                    </a:lnTo>
                    <a:lnTo>
                      <a:pt x="408" y="377"/>
                    </a:lnTo>
                    <a:lnTo>
                      <a:pt x="396" y="412"/>
                    </a:lnTo>
                    <a:lnTo>
                      <a:pt x="372" y="423"/>
                    </a:lnTo>
                    <a:lnTo>
                      <a:pt x="365" y="482"/>
                    </a:lnTo>
                    <a:lnTo>
                      <a:pt x="344" y="523"/>
                    </a:lnTo>
                    <a:lnTo>
                      <a:pt x="372" y="546"/>
                    </a:lnTo>
                    <a:lnTo>
                      <a:pt x="353" y="561"/>
                    </a:lnTo>
                    <a:lnTo>
                      <a:pt x="309" y="554"/>
                    </a:lnTo>
                    <a:lnTo>
                      <a:pt x="298" y="585"/>
                    </a:lnTo>
                    <a:lnTo>
                      <a:pt x="309" y="668"/>
                    </a:lnTo>
                    <a:lnTo>
                      <a:pt x="317" y="720"/>
                    </a:lnTo>
                    <a:lnTo>
                      <a:pt x="341" y="771"/>
                    </a:lnTo>
                    <a:lnTo>
                      <a:pt x="353" y="826"/>
                    </a:lnTo>
                    <a:lnTo>
                      <a:pt x="309" y="850"/>
                    </a:lnTo>
                    <a:lnTo>
                      <a:pt x="293" y="906"/>
                    </a:lnTo>
                    <a:lnTo>
                      <a:pt x="278" y="937"/>
                    </a:lnTo>
                    <a:lnTo>
                      <a:pt x="247" y="918"/>
                    </a:lnTo>
                    <a:lnTo>
                      <a:pt x="179" y="929"/>
                    </a:lnTo>
                    <a:lnTo>
                      <a:pt x="144" y="953"/>
                    </a:lnTo>
                    <a:lnTo>
                      <a:pt x="107" y="965"/>
                    </a:lnTo>
                    <a:lnTo>
                      <a:pt x="52" y="970"/>
                    </a:lnTo>
                    <a:lnTo>
                      <a:pt x="48" y="914"/>
                    </a:lnTo>
                    <a:lnTo>
                      <a:pt x="24" y="898"/>
                    </a:lnTo>
                    <a:lnTo>
                      <a:pt x="37" y="815"/>
                    </a:lnTo>
                    <a:lnTo>
                      <a:pt x="5" y="811"/>
                    </a:lnTo>
                    <a:lnTo>
                      <a:pt x="0" y="692"/>
                    </a:lnTo>
                    <a:lnTo>
                      <a:pt x="37" y="681"/>
                    </a:lnTo>
                    <a:lnTo>
                      <a:pt x="44" y="653"/>
                    </a:lnTo>
                    <a:lnTo>
                      <a:pt x="88" y="637"/>
                    </a:lnTo>
                    <a:lnTo>
                      <a:pt x="127" y="633"/>
                    </a:lnTo>
                    <a:lnTo>
                      <a:pt x="147" y="605"/>
                    </a:lnTo>
                    <a:lnTo>
                      <a:pt x="195" y="602"/>
                    </a:lnTo>
                    <a:lnTo>
                      <a:pt x="199" y="546"/>
                    </a:lnTo>
                    <a:lnTo>
                      <a:pt x="262" y="526"/>
                    </a:lnTo>
                    <a:lnTo>
                      <a:pt x="269" y="482"/>
                    </a:lnTo>
                    <a:lnTo>
                      <a:pt x="302" y="460"/>
                    </a:lnTo>
                    <a:lnTo>
                      <a:pt x="313" y="416"/>
                    </a:lnTo>
                    <a:lnTo>
                      <a:pt x="326" y="372"/>
                    </a:lnTo>
                    <a:lnTo>
                      <a:pt x="372" y="325"/>
                    </a:lnTo>
                    <a:lnTo>
                      <a:pt x="412" y="278"/>
                    </a:lnTo>
                    <a:lnTo>
                      <a:pt x="455" y="246"/>
                    </a:lnTo>
                    <a:lnTo>
                      <a:pt x="519" y="237"/>
                    </a:lnTo>
                    <a:lnTo>
                      <a:pt x="554" y="219"/>
                    </a:lnTo>
                    <a:lnTo>
                      <a:pt x="622" y="206"/>
                    </a:lnTo>
                    <a:lnTo>
                      <a:pt x="633" y="167"/>
                    </a:lnTo>
                    <a:lnTo>
                      <a:pt x="672" y="147"/>
                    </a:lnTo>
                    <a:lnTo>
                      <a:pt x="661" y="99"/>
                    </a:lnTo>
                    <a:lnTo>
                      <a:pt x="629" y="76"/>
                    </a:lnTo>
                    <a:lnTo>
                      <a:pt x="677" y="60"/>
                    </a:lnTo>
                    <a:lnTo>
                      <a:pt x="692" y="29"/>
                    </a:lnTo>
                    <a:lnTo>
                      <a:pt x="701" y="72"/>
                    </a:lnTo>
                    <a:lnTo>
                      <a:pt x="724" y="79"/>
                    </a:lnTo>
                    <a:lnTo>
                      <a:pt x="724" y="57"/>
                    </a:lnTo>
                    <a:lnTo>
                      <a:pt x="747" y="57"/>
                    </a:lnTo>
                    <a:lnTo>
                      <a:pt x="756" y="76"/>
                    </a:lnTo>
                    <a:lnTo>
                      <a:pt x="788" y="84"/>
                    </a:lnTo>
                    <a:lnTo>
                      <a:pt x="803" y="48"/>
                    </a:lnTo>
                    <a:lnTo>
                      <a:pt x="779" y="33"/>
                    </a:lnTo>
                    <a:lnTo>
                      <a:pt x="819" y="9"/>
                    </a:lnTo>
                    <a:lnTo>
                      <a:pt x="858" y="40"/>
                    </a:lnTo>
                    <a:lnTo>
                      <a:pt x="882" y="0"/>
                    </a:lnTo>
                    <a:lnTo>
                      <a:pt x="894" y="44"/>
                    </a:lnTo>
                    <a:lnTo>
                      <a:pt x="933" y="48"/>
                    </a:lnTo>
                    <a:lnTo>
                      <a:pt x="977" y="16"/>
                    </a:lnTo>
                    <a:lnTo>
                      <a:pt x="1029" y="48"/>
                    </a:lnTo>
                    <a:lnTo>
                      <a:pt x="1020" y="84"/>
                    </a:lnTo>
                    <a:lnTo>
                      <a:pt x="1112" y="116"/>
                    </a:lnTo>
                    <a:lnTo>
                      <a:pt x="1055" y="152"/>
                    </a:lnTo>
                    <a:lnTo>
                      <a:pt x="1004" y="207"/>
                    </a:lnTo>
                    <a:lnTo>
                      <a:pt x="983" y="256"/>
                    </a:lnTo>
                    <a:lnTo>
                      <a:pt x="933" y="210"/>
                    </a:lnTo>
                    <a:lnTo>
                      <a:pt x="961" y="136"/>
                    </a:lnTo>
                    <a:lnTo>
                      <a:pt x="933" y="210"/>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42" name="Freeform 251"/>
              <p:cNvSpPr>
                <a:spLocks/>
              </p:cNvSpPr>
              <p:nvPr/>
            </p:nvSpPr>
            <p:spPr bwMode="auto">
              <a:xfrm>
                <a:off x="4519085" y="2018907"/>
                <a:ext cx="652310" cy="573313"/>
              </a:xfrm>
              <a:custGeom>
                <a:avLst/>
                <a:gdLst/>
                <a:ahLst/>
                <a:cxnLst>
                  <a:cxn ang="0">
                    <a:pos x="961" y="136"/>
                  </a:cxn>
                  <a:cxn ang="0">
                    <a:pos x="891" y="96"/>
                  </a:cxn>
                  <a:cxn ang="0">
                    <a:pos x="835" y="155"/>
                  </a:cxn>
                  <a:cxn ang="0">
                    <a:pos x="751" y="210"/>
                  </a:cxn>
                  <a:cxn ang="0">
                    <a:pos x="677" y="195"/>
                  </a:cxn>
                  <a:cxn ang="0">
                    <a:pos x="626" y="246"/>
                  </a:cxn>
                  <a:cxn ang="0">
                    <a:pos x="550" y="250"/>
                  </a:cxn>
                  <a:cxn ang="0">
                    <a:pos x="503" y="285"/>
                  </a:cxn>
                  <a:cxn ang="0">
                    <a:pos x="471" y="317"/>
                  </a:cxn>
                  <a:cxn ang="0">
                    <a:pos x="440" y="372"/>
                  </a:cxn>
                  <a:cxn ang="0">
                    <a:pos x="396" y="412"/>
                  </a:cxn>
                  <a:cxn ang="0">
                    <a:pos x="365" y="482"/>
                  </a:cxn>
                  <a:cxn ang="0">
                    <a:pos x="372" y="546"/>
                  </a:cxn>
                  <a:cxn ang="0">
                    <a:pos x="309" y="554"/>
                  </a:cxn>
                  <a:cxn ang="0">
                    <a:pos x="309" y="668"/>
                  </a:cxn>
                  <a:cxn ang="0">
                    <a:pos x="341" y="771"/>
                  </a:cxn>
                  <a:cxn ang="0">
                    <a:pos x="309" y="850"/>
                  </a:cxn>
                  <a:cxn ang="0">
                    <a:pos x="278" y="937"/>
                  </a:cxn>
                  <a:cxn ang="0">
                    <a:pos x="179" y="929"/>
                  </a:cxn>
                  <a:cxn ang="0">
                    <a:pos x="107" y="965"/>
                  </a:cxn>
                  <a:cxn ang="0">
                    <a:pos x="48" y="914"/>
                  </a:cxn>
                  <a:cxn ang="0">
                    <a:pos x="37" y="815"/>
                  </a:cxn>
                  <a:cxn ang="0">
                    <a:pos x="0" y="692"/>
                  </a:cxn>
                  <a:cxn ang="0">
                    <a:pos x="44" y="653"/>
                  </a:cxn>
                  <a:cxn ang="0">
                    <a:pos x="127" y="633"/>
                  </a:cxn>
                  <a:cxn ang="0">
                    <a:pos x="195" y="602"/>
                  </a:cxn>
                  <a:cxn ang="0">
                    <a:pos x="262" y="526"/>
                  </a:cxn>
                  <a:cxn ang="0">
                    <a:pos x="302" y="460"/>
                  </a:cxn>
                  <a:cxn ang="0">
                    <a:pos x="326" y="372"/>
                  </a:cxn>
                  <a:cxn ang="0">
                    <a:pos x="412" y="278"/>
                  </a:cxn>
                  <a:cxn ang="0">
                    <a:pos x="519" y="237"/>
                  </a:cxn>
                  <a:cxn ang="0">
                    <a:pos x="622" y="206"/>
                  </a:cxn>
                  <a:cxn ang="0">
                    <a:pos x="672" y="147"/>
                  </a:cxn>
                  <a:cxn ang="0">
                    <a:pos x="629" y="76"/>
                  </a:cxn>
                  <a:cxn ang="0">
                    <a:pos x="692" y="29"/>
                  </a:cxn>
                  <a:cxn ang="0">
                    <a:pos x="724" y="79"/>
                  </a:cxn>
                  <a:cxn ang="0">
                    <a:pos x="747" y="57"/>
                  </a:cxn>
                  <a:cxn ang="0">
                    <a:pos x="788" y="84"/>
                  </a:cxn>
                  <a:cxn ang="0">
                    <a:pos x="779" y="33"/>
                  </a:cxn>
                  <a:cxn ang="0">
                    <a:pos x="858" y="40"/>
                  </a:cxn>
                  <a:cxn ang="0">
                    <a:pos x="894" y="44"/>
                  </a:cxn>
                  <a:cxn ang="0">
                    <a:pos x="977" y="16"/>
                  </a:cxn>
                  <a:cxn ang="0">
                    <a:pos x="1020" y="84"/>
                  </a:cxn>
                  <a:cxn ang="0">
                    <a:pos x="1055" y="152"/>
                  </a:cxn>
                  <a:cxn ang="0">
                    <a:pos x="983" y="256"/>
                  </a:cxn>
                  <a:cxn ang="0">
                    <a:pos x="961" y="136"/>
                  </a:cxn>
                </a:cxnLst>
                <a:rect l="0" t="0" r="r" b="b"/>
                <a:pathLst>
                  <a:path w="1112" h="970">
                    <a:moveTo>
                      <a:pt x="933" y="210"/>
                    </a:moveTo>
                    <a:lnTo>
                      <a:pt x="961" y="136"/>
                    </a:lnTo>
                    <a:lnTo>
                      <a:pt x="926" y="103"/>
                    </a:lnTo>
                    <a:lnTo>
                      <a:pt x="891" y="96"/>
                    </a:lnTo>
                    <a:lnTo>
                      <a:pt x="863" y="119"/>
                    </a:lnTo>
                    <a:lnTo>
                      <a:pt x="835" y="155"/>
                    </a:lnTo>
                    <a:lnTo>
                      <a:pt x="815" y="202"/>
                    </a:lnTo>
                    <a:lnTo>
                      <a:pt x="751" y="210"/>
                    </a:lnTo>
                    <a:lnTo>
                      <a:pt x="709" y="202"/>
                    </a:lnTo>
                    <a:lnTo>
                      <a:pt x="677" y="195"/>
                    </a:lnTo>
                    <a:lnTo>
                      <a:pt x="650" y="219"/>
                    </a:lnTo>
                    <a:lnTo>
                      <a:pt x="626" y="246"/>
                    </a:lnTo>
                    <a:lnTo>
                      <a:pt x="582" y="246"/>
                    </a:lnTo>
                    <a:lnTo>
                      <a:pt x="550" y="250"/>
                    </a:lnTo>
                    <a:lnTo>
                      <a:pt x="526" y="274"/>
                    </a:lnTo>
                    <a:lnTo>
                      <a:pt x="503" y="285"/>
                    </a:lnTo>
                    <a:lnTo>
                      <a:pt x="475" y="278"/>
                    </a:lnTo>
                    <a:lnTo>
                      <a:pt x="471" y="317"/>
                    </a:lnTo>
                    <a:lnTo>
                      <a:pt x="447" y="333"/>
                    </a:lnTo>
                    <a:lnTo>
                      <a:pt x="440" y="372"/>
                    </a:lnTo>
                    <a:lnTo>
                      <a:pt x="408" y="377"/>
                    </a:lnTo>
                    <a:lnTo>
                      <a:pt x="396" y="412"/>
                    </a:lnTo>
                    <a:lnTo>
                      <a:pt x="372" y="423"/>
                    </a:lnTo>
                    <a:lnTo>
                      <a:pt x="365" y="482"/>
                    </a:lnTo>
                    <a:lnTo>
                      <a:pt x="344" y="523"/>
                    </a:lnTo>
                    <a:lnTo>
                      <a:pt x="372" y="546"/>
                    </a:lnTo>
                    <a:lnTo>
                      <a:pt x="353" y="561"/>
                    </a:lnTo>
                    <a:lnTo>
                      <a:pt x="309" y="554"/>
                    </a:lnTo>
                    <a:lnTo>
                      <a:pt x="298" y="585"/>
                    </a:lnTo>
                    <a:lnTo>
                      <a:pt x="309" y="668"/>
                    </a:lnTo>
                    <a:lnTo>
                      <a:pt x="317" y="720"/>
                    </a:lnTo>
                    <a:lnTo>
                      <a:pt x="341" y="771"/>
                    </a:lnTo>
                    <a:lnTo>
                      <a:pt x="353" y="826"/>
                    </a:lnTo>
                    <a:lnTo>
                      <a:pt x="309" y="850"/>
                    </a:lnTo>
                    <a:lnTo>
                      <a:pt x="293" y="906"/>
                    </a:lnTo>
                    <a:lnTo>
                      <a:pt x="278" y="937"/>
                    </a:lnTo>
                    <a:lnTo>
                      <a:pt x="247" y="918"/>
                    </a:lnTo>
                    <a:lnTo>
                      <a:pt x="179" y="929"/>
                    </a:lnTo>
                    <a:lnTo>
                      <a:pt x="144" y="953"/>
                    </a:lnTo>
                    <a:lnTo>
                      <a:pt x="107" y="965"/>
                    </a:lnTo>
                    <a:lnTo>
                      <a:pt x="52" y="970"/>
                    </a:lnTo>
                    <a:lnTo>
                      <a:pt x="48" y="914"/>
                    </a:lnTo>
                    <a:lnTo>
                      <a:pt x="24" y="898"/>
                    </a:lnTo>
                    <a:lnTo>
                      <a:pt x="37" y="815"/>
                    </a:lnTo>
                    <a:lnTo>
                      <a:pt x="5" y="811"/>
                    </a:lnTo>
                    <a:lnTo>
                      <a:pt x="0" y="692"/>
                    </a:lnTo>
                    <a:lnTo>
                      <a:pt x="37" y="681"/>
                    </a:lnTo>
                    <a:lnTo>
                      <a:pt x="44" y="653"/>
                    </a:lnTo>
                    <a:lnTo>
                      <a:pt x="88" y="637"/>
                    </a:lnTo>
                    <a:lnTo>
                      <a:pt x="127" y="633"/>
                    </a:lnTo>
                    <a:lnTo>
                      <a:pt x="147" y="605"/>
                    </a:lnTo>
                    <a:lnTo>
                      <a:pt x="195" y="602"/>
                    </a:lnTo>
                    <a:lnTo>
                      <a:pt x="199" y="546"/>
                    </a:lnTo>
                    <a:lnTo>
                      <a:pt x="262" y="526"/>
                    </a:lnTo>
                    <a:lnTo>
                      <a:pt x="269" y="482"/>
                    </a:lnTo>
                    <a:lnTo>
                      <a:pt x="302" y="460"/>
                    </a:lnTo>
                    <a:lnTo>
                      <a:pt x="313" y="416"/>
                    </a:lnTo>
                    <a:lnTo>
                      <a:pt x="326" y="372"/>
                    </a:lnTo>
                    <a:lnTo>
                      <a:pt x="372" y="325"/>
                    </a:lnTo>
                    <a:lnTo>
                      <a:pt x="412" y="278"/>
                    </a:lnTo>
                    <a:lnTo>
                      <a:pt x="455" y="246"/>
                    </a:lnTo>
                    <a:lnTo>
                      <a:pt x="519" y="237"/>
                    </a:lnTo>
                    <a:lnTo>
                      <a:pt x="554" y="219"/>
                    </a:lnTo>
                    <a:lnTo>
                      <a:pt x="622" y="206"/>
                    </a:lnTo>
                    <a:lnTo>
                      <a:pt x="633" y="167"/>
                    </a:lnTo>
                    <a:lnTo>
                      <a:pt x="672" y="147"/>
                    </a:lnTo>
                    <a:lnTo>
                      <a:pt x="661" y="99"/>
                    </a:lnTo>
                    <a:lnTo>
                      <a:pt x="629" y="76"/>
                    </a:lnTo>
                    <a:lnTo>
                      <a:pt x="677" y="60"/>
                    </a:lnTo>
                    <a:lnTo>
                      <a:pt x="692" y="29"/>
                    </a:lnTo>
                    <a:lnTo>
                      <a:pt x="701" y="72"/>
                    </a:lnTo>
                    <a:lnTo>
                      <a:pt x="724" y="79"/>
                    </a:lnTo>
                    <a:lnTo>
                      <a:pt x="724" y="57"/>
                    </a:lnTo>
                    <a:lnTo>
                      <a:pt x="747" y="57"/>
                    </a:lnTo>
                    <a:lnTo>
                      <a:pt x="756" y="76"/>
                    </a:lnTo>
                    <a:lnTo>
                      <a:pt x="788" y="84"/>
                    </a:lnTo>
                    <a:lnTo>
                      <a:pt x="803" y="48"/>
                    </a:lnTo>
                    <a:lnTo>
                      <a:pt x="779" y="33"/>
                    </a:lnTo>
                    <a:lnTo>
                      <a:pt x="819" y="9"/>
                    </a:lnTo>
                    <a:lnTo>
                      <a:pt x="858" y="40"/>
                    </a:lnTo>
                    <a:lnTo>
                      <a:pt x="882" y="0"/>
                    </a:lnTo>
                    <a:lnTo>
                      <a:pt x="894" y="44"/>
                    </a:lnTo>
                    <a:lnTo>
                      <a:pt x="933" y="48"/>
                    </a:lnTo>
                    <a:lnTo>
                      <a:pt x="977" y="16"/>
                    </a:lnTo>
                    <a:lnTo>
                      <a:pt x="1029" y="48"/>
                    </a:lnTo>
                    <a:lnTo>
                      <a:pt x="1020" y="84"/>
                    </a:lnTo>
                    <a:lnTo>
                      <a:pt x="1112" y="116"/>
                    </a:lnTo>
                    <a:lnTo>
                      <a:pt x="1055" y="152"/>
                    </a:lnTo>
                    <a:lnTo>
                      <a:pt x="1004" y="207"/>
                    </a:lnTo>
                    <a:lnTo>
                      <a:pt x="983" y="256"/>
                    </a:lnTo>
                    <a:lnTo>
                      <a:pt x="933" y="210"/>
                    </a:lnTo>
                    <a:lnTo>
                      <a:pt x="961" y="136"/>
                    </a:lnTo>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43" name="Freeform 252"/>
              <p:cNvSpPr>
                <a:spLocks/>
              </p:cNvSpPr>
              <p:nvPr/>
            </p:nvSpPr>
            <p:spPr bwMode="auto">
              <a:xfrm>
                <a:off x="4288754" y="2854914"/>
                <a:ext cx="312968" cy="331918"/>
              </a:xfrm>
              <a:custGeom>
                <a:avLst/>
                <a:gdLst/>
                <a:ahLst/>
                <a:cxnLst>
                  <a:cxn ang="0">
                    <a:pos x="280" y="10"/>
                  </a:cxn>
                  <a:cxn ang="0">
                    <a:pos x="269" y="49"/>
                  </a:cxn>
                  <a:cxn ang="0">
                    <a:pos x="245" y="69"/>
                  </a:cxn>
                  <a:cxn ang="0">
                    <a:pos x="237" y="93"/>
                  </a:cxn>
                  <a:cxn ang="0">
                    <a:pos x="201" y="89"/>
                  </a:cxn>
                  <a:cxn ang="0">
                    <a:pos x="194" y="117"/>
                  </a:cxn>
                  <a:cxn ang="0">
                    <a:pos x="158" y="121"/>
                  </a:cxn>
                  <a:cxn ang="0">
                    <a:pos x="135" y="92"/>
                  </a:cxn>
                  <a:cxn ang="0">
                    <a:pos x="111" y="101"/>
                  </a:cxn>
                  <a:cxn ang="0">
                    <a:pos x="122" y="123"/>
                  </a:cxn>
                  <a:cxn ang="0">
                    <a:pos x="114" y="152"/>
                  </a:cxn>
                  <a:cxn ang="0">
                    <a:pos x="74" y="156"/>
                  </a:cxn>
                  <a:cxn ang="0">
                    <a:pos x="55" y="168"/>
                  </a:cxn>
                  <a:cxn ang="0">
                    <a:pos x="47" y="172"/>
                  </a:cxn>
                  <a:cxn ang="0">
                    <a:pos x="3" y="180"/>
                  </a:cxn>
                  <a:cxn ang="0">
                    <a:pos x="3" y="191"/>
                  </a:cxn>
                  <a:cxn ang="0">
                    <a:pos x="0" y="211"/>
                  </a:cxn>
                  <a:cxn ang="0">
                    <a:pos x="58" y="239"/>
                  </a:cxn>
                  <a:cxn ang="0">
                    <a:pos x="83" y="251"/>
                  </a:cxn>
                  <a:cxn ang="0">
                    <a:pos x="111" y="283"/>
                  </a:cxn>
                  <a:cxn ang="0">
                    <a:pos x="126" y="325"/>
                  </a:cxn>
                  <a:cxn ang="0">
                    <a:pos x="153" y="353"/>
                  </a:cxn>
                  <a:cxn ang="0">
                    <a:pos x="131" y="365"/>
                  </a:cxn>
                  <a:cxn ang="0">
                    <a:pos x="114" y="480"/>
                  </a:cxn>
                  <a:cxn ang="0">
                    <a:pos x="98" y="507"/>
                  </a:cxn>
                  <a:cxn ang="0">
                    <a:pos x="158" y="527"/>
                  </a:cxn>
                  <a:cxn ang="0">
                    <a:pos x="221" y="531"/>
                  </a:cxn>
                  <a:cxn ang="0">
                    <a:pos x="253" y="559"/>
                  </a:cxn>
                  <a:cxn ang="0">
                    <a:pos x="339" y="555"/>
                  </a:cxn>
                  <a:cxn ang="0">
                    <a:pos x="332" y="524"/>
                  </a:cxn>
                  <a:cxn ang="0">
                    <a:pos x="348" y="487"/>
                  </a:cxn>
                  <a:cxn ang="0">
                    <a:pos x="383" y="483"/>
                  </a:cxn>
                  <a:cxn ang="0">
                    <a:pos x="422" y="483"/>
                  </a:cxn>
                  <a:cxn ang="0">
                    <a:pos x="450" y="505"/>
                  </a:cxn>
                  <a:cxn ang="0">
                    <a:pos x="486" y="515"/>
                  </a:cxn>
                  <a:cxn ang="0">
                    <a:pos x="511" y="470"/>
                  </a:cxn>
                  <a:cxn ang="0">
                    <a:pos x="511" y="438"/>
                  </a:cxn>
                  <a:cxn ang="0">
                    <a:pos x="476" y="423"/>
                  </a:cxn>
                  <a:cxn ang="0">
                    <a:pos x="472" y="379"/>
                  </a:cxn>
                  <a:cxn ang="0">
                    <a:pos x="492" y="352"/>
                  </a:cxn>
                  <a:cxn ang="0">
                    <a:pos x="491" y="318"/>
                  </a:cxn>
                  <a:cxn ang="0">
                    <a:pos x="467" y="298"/>
                  </a:cxn>
                  <a:cxn ang="0">
                    <a:pos x="475" y="266"/>
                  </a:cxn>
                  <a:cxn ang="0">
                    <a:pos x="495" y="239"/>
                  </a:cxn>
                  <a:cxn ang="0">
                    <a:pos x="524" y="230"/>
                  </a:cxn>
                  <a:cxn ang="0">
                    <a:pos x="515" y="162"/>
                  </a:cxn>
                  <a:cxn ang="0">
                    <a:pos x="535" y="138"/>
                  </a:cxn>
                  <a:cxn ang="0">
                    <a:pos x="492" y="103"/>
                  </a:cxn>
                  <a:cxn ang="0">
                    <a:pos x="430" y="107"/>
                  </a:cxn>
                  <a:cxn ang="0">
                    <a:pos x="377" y="87"/>
                  </a:cxn>
                  <a:cxn ang="0">
                    <a:pos x="358" y="48"/>
                  </a:cxn>
                  <a:cxn ang="0">
                    <a:pos x="322" y="28"/>
                  </a:cxn>
                  <a:cxn ang="0">
                    <a:pos x="325" y="0"/>
                  </a:cxn>
                  <a:cxn ang="0">
                    <a:pos x="280" y="10"/>
                  </a:cxn>
                </a:cxnLst>
                <a:rect l="0" t="0" r="r" b="b"/>
                <a:pathLst>
                  <a:path w="535" h="559">
                    <a:moveTo>
                      <a:pt x="280" y="10"/>
                    </a:moveTo>
                    <a:lnTo>
                      <a:pt x="269" y="49"/>
                    </a:lnTo>
                    <a:lnTo>
                      <a:pt x="245" y="69"/>
                    </a:lnTo>
                    <a:lnTo>
                      <a:pt x="237" y="93"/>
                    </a:lnTo>
                    <a:lnTo>
                      <a:pt x="201" y="89"/>
                    </a:lnTo>
                    <a:lnTo>
                      <a:pt x="194" y="117"/>
                    </a:lnTo>
                    <a:lnTo>
                      <a:pt x="158" y="121"/>
                    </a:lnTo>
                    <a:lnTo>
                      <a:pt x="135" y="92"/>
                    </a:lnTo>
                    <a:lnTo>
                      <a:pt x="111" y="101"/>
                    </a:lnTo>
                    <a:lnTo>
                      <a:pt x="122" y="123"/>
                    </a:lnTo>
                    <a:lnTo>
                      <a:pt x="114" y="152"/>
                    </a:lnTo>
                    <a:lnTo>
                      <a:pt x="74" y="156"/>
                    </a:lnTo>
                    <a:lnTo>
                      <a:pt x="55" y="168"/>
                    </a:lnTo>
                    <a:lnTo>
                      <a:pt x="47" y="172"/>
                    </a:lnTo>
                    <a:lnTo>
                      <a:pt x="3" y="180"/>
                    </a:lnTo>
                    <a:lnTo>
                      <a:pt x="3" y="191"/>
                    </a:lnTo>
                    <a:lnTo>
                      <a:pt x="0" y="211"/>
                    </a:lnTo>
                    <a:lnTo>
                      <a:pt x="58" y="239"/>
                    </a:lnTo>
                    <a:lnTo>
                      <a:pt x="83" y="251"/>
                    </a:lnTo>
                    <a:lnTo>
                      <a:pt x="111" y="283"/>
                    </a:lnTo>
                    <a:lnTo>
                      <a:pt x="126" y="325"/>
                    </a:lnTo>
                    <a:lnTo>
                      <a:pt x="153" y="353"/>
                    </a:lnTo>
                    <a:lnTo>
                      <a:pt x="131" y="365"/>
                    </a:lnTo>
                    <a:lnTo>
                      <a:pt x="114" y="480"/>
                    </a:lnTo>
                    <a:lnTo>
                      <a:pt x="98" y="507"/>
                    </a:lnTo>
                    <a:lnTo>
                      <a:pt x="158" y="527"/>
                    </a:lnTo>
                    <a:lnTo>
                      <a:pt x="221" y="531"/>
                    </a:lnTo>
                    <a:lnTo>
                      <a:pt x="253" y="559"/>
                    </a:lnTo>
                    <a:lnTo>
                      <a:pt x="339" y="555"/>
                    </a:lnTo>
                    <a:lnTo>
                      <a:pt x="332" y="524"/>
                    </a:lnTo>
                    <a:lnTo>
                      <a:pt x="348" y="487"/>
                    </a:lnTo>
                    <a:lnTo>
                      <a:pt x="383" y="483"/>
                    </a:lnTo>
                    <a:lnTo>
                      <a:pt x="422" y="483"/>
                    </a:lnTo>
                    <a:lnTo>
                      <a:pt x="450" y="505"/>
                    </a:lnTo>
                    <a:lnTo>
                      <a:pt x="486" y="515"/>
                    </a:lnTo>
                    <a:lnTo>
                      <a:pt x="511" y="470"/>
                    </a:lnTo>
                    <a:lnTo>
                      <a:pt x="511" y="438"/>
                    </a:lnTo>
                    <a:lnTo>
                      <a:pt x="476" y="423"/>
                    </a:lnTo>
                    <a:lnTo>
                      <a:pt x="472" y="379"/>
                    </a:lnTo>
                    <a:lnTo>
                      <a:pt x="492" y="352"/>
                    </a:lnTo>
                    <a:lnTo>
                      <a:pt x="491" y="318"/>
                    </a:lnTo>
                    <a:lnTo>
                      <a:pt x="467" y="298"/>
                    </a:lnTo>
                    <a:lnTo>
                      <a:pt x="475" y="266"/>
                    </a:lnTo>
                    <a:lnTo>
                      <a:pt x="495" y="239"/>
                    </a:lnTo>
                    <a:lnTo>
                      <a:pt x="524" y="230"/>
                    </a:lnTo>
                    <a:lnTo>
                      <a:pt x="515" y="162"/>
                    </a:lnTo>
                    <a:lnTo>
                      <a:pt x="535" y="138"/>
                    </a:lnTo>
                    <a:lnTo>
                      <a:pt x="492" y="103"/>
                    </a:lnTo>
                    <a:lnTo>
                      <a:pt x="430" y="107"/>
                    </a:lnTo>
                    <a:lnTo>
                      <a:pt x="377" y="87"/>
                    </a:lnTo>
                    <a:lnTo>
                      <a:pt x="358" y="48"/>
                    </a:lnTo>
                    <a:lnTo>
                      <a:pt x="322" y="28"/>
                    </a:lnTo>
                    <a:lnTo>
                      <a:pt x="325" y="0"/>
                    </a:lnTo>
                    <a:lnTo>
                      <a:pt x="280" y="10"/>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44" name="Freeform 253"/>
              <p:cNvSpPr>
                <a:spLocks/>
              </p:cNvSpPr>
              <p:nvPr/>
            </p:nvSpPr>
            <p:spPr bwMode="auto">
              <a:xfrm>
                <a:off x="4564799" y="3012885"/>
                <a:ext cx="320001" cy="317719"/>
              </a:xfrm>
              <a:custGeom>
                <a:avLst/>
                <a:gdLst/>
                <a:ahLst/>
                <a:cxnLst>
                  <a:cxn ang="0">
                    <a:pos x="39" y="205"/>
                  </a:cxn>
                  <a:cxn ang="0">
                    <a:pos x="39" y="173"/>
                  </a:cxn>
                  <a:cxn ang="0">
                    <a:pos x="4" y="158"/>
                  </a:cxn>
                  <a:cxn ang="0">
                    <a:pos x="0" y="114"/>
                  </a:cxn>
                  <a:cxn ang="0">
                    <a:pos x="20" y="87"/>
                  </a:cxn>
                  <a:cxn ang="0">
                    <a:pos x="19" y="53"/>
                  </a:cxn>
                  <a:cxn ang="0">
                    <a:pos x="64" y="50"/>
                  </a:cxn>
                  <a:cxn ang="0">
                    <a:pos x="82" y="33"/>
                  </a:cxn>
                  <a:cxn ang="0">
                    <a:pos x="98" y="54"/>
                  </a:cxn>
                  <a:cxn ang="0">
                    <a:pos x="112" y="36"/>
                  </a:cxn>
                  <a:cxn ang="0">
                    <a:pos x="130" y="44"/>
                  </a:cxn>
                  <a:cxn ang="0">
                    <a:pos x="146" y="8"/>
                  </a:cxn>
                  <a:cxn ang="0">
                    <a:pos x="166" y="19"/>
                  </a:cxn>
                  <a:cxn ang="0">
                    <a:pos x="214" y="19"/>
                  </a:cxn>
                  <a:cxn ang="0">
                    <a:pos x="253" y="0"/>
                  </a:cxn>
                  <a:cxn ang="0">
                    <a:pos x="280" y="30"/>
                  </a:cxn>
                  <a:cxn ang="0">
                    <a:pos x="292" y="65"/>
                  </a:cxn>
                  <a:cxn ang="0">
                    <a:pos x="266" y="87"/>
                  </a:cxn>
                  <a:cxn ang="0">
                    <a:pos x="253" y="128"/>
                  </a:cxn>
                  <a:cxn ang="0">
                    <a:pos x="256" y="159"/>
                  </a:cxn>
                  <a:cxn ang="0">
                    <a:pos x="276" y="172"/>
                  </a:cxn>
                  <a:cxn ang="0">
                    <a:pos x="303" y="218"/>
                  </a:cxn>
                  <a:cxn ang="0">
                    <a:pos x="335" y="266"/>
                  </a:cxn>
                  <a:cxn ang="0">
                    <a:pos x="391" y="320"/>
                  </a:cxn>
                  <a:cxn ang="0">
                    <a:pos x="421" y="321"/>
                  </a:cxn>
                  <a:cxn ang="0">
                    <a:pos x="442" y="314"/>
                  </a:cxn>
                  <a:cxn ang="0">
                    <a:pos x="446" y="334"/>
                  </a:cxn>
                  <a:cxn ang="0">
                    <a:pos x="462" y="352"/>
                  </a:cxn>
                  <a:cxn ang="0">
                    <a:pos x="475" y="374"/>
                  </a:cxn>
                  <a:cxn ang="0">
                    <a:pos x="496" y="391"/>
                  </a:cxn>
                  <a:cxn ang="0">
                    <a:pos x="519" y="411"/>
                  </a:cxn>
                  <a:cxn ang="0">
                    <a:pos x="544" y="441"/>
                  </a:cxn>
                  <a:cxn ang="0">
                    <a:pos x="525" y="452"/>
                  </a:cxn>
                  <a:cxn ang="0">
                    <a:pos x="489" y="426"/>
                  </a:cxn>
                  <a:cxn ang="0">
                    <a:pos x="459" y="437"/>
                  </a:cxn>
                  <a:cxn ang="0">
                    <a:pos x="454" y="458"/>
                  </a:cxn>
                  <a:cxn ang="0">
                    <a:pos x="469" y="493"/>
                  </a:cxn>
                  <a:cxn ang="0">
                    <a:pos x="454" y="511"/>
                  </a:cxn>
                  <a:cxn ang="0">
                    <a:pos x="438" y="537"/>
                  </a:cxn>
                  <a:cxn ang="0">
                    <a:pos x="413" y="535"/>
                  </a:cxn>
                  <a:cxn ang="0">
                    <a:pos x="417" y="483"/>
                  </a:cxn>
                  <a:cxn ang="0">
                    <a:pos x="417" y="455"/>
                  </a:cxn>
                  <a:cxn ang="0">
                    <a:pos x="386" y="434"/>
                  </a:cxn>
                  <a:cxn ang="0">
                    <a:pos x="369" y="404"/>
                  </a:cxn>
                  <a:cxn ang="0">
                    <a:pos x="342" y="401"/>
                  </a:cxn>
                  <a:cxn ang="0">
                    <a:pos x="344" y="373"/>
                  </a:cxn>
                  <a:cxn ang="0">
                    <a:pos x="279" y="352"/>
                  </a:cxn>
                  <a:cxn ang="0">
                    <a:pos x="235" y="314"/>
                  </a:cxn>
                  <a:cxn ang="0">
                    <a:pos x="211" y="296"/>
                  </a:cxn>
                  <a:cxn ang="0">
                    <a:pos x="184" y="274"/>
                  </a:cxn>
                  <a:cxn ang="0">
                    <a:pos x="170" y="218"/>
                  </a:cxn>
                  <a:cxn ang="0">
                    <a:pos x="156" y="187"/>
                  </a:cxn>
                  <a:cxn ang="0">
                    <a:pos x="104" y="177"/>
                  </a:cxn>
                  <a:cxn ang="0">
                    <a:pos x="93" y="203"/>
                  </a:cxn>
                  <a:cxn ang="0">
                    <a:pos x="39" y="205"/>
                  </a:cxn>
                </a:cxnLst>
                <a:rect l="0" t="0" r="r" b="b"/>
                <a:pathLst>
                  <a:path w="544" h="537">
                    <a:moveTo>
                      <a:pt x="39" y="205"/>
                    </a:moveTo>
                    <a:lnTo>
                      <a:pt x="39" y="173"/>
                    </a:lnTo>
                    <a:lnTo>
                      <a:pt x="4" y="158"/>
                    </a:lnTo>
                    <a:lnTo>
                      <a:pt x="0" y="114"/>
                    </a:lnTo>
                    <a:lnTo>
                      <a:pt x="20" y="87"/>
                    </a:lnTo>
                    <a:lnTo>
                      <a:pt x="19" y="53"/>
                    </a:lnTo>
                    <a:lnTo>
                      <a:pt x="64" y="50"/>
                    </a:lnTo>
                    <a:lnTo>
                      <a:pt x="82" y="33"/>
                    </a:lnTo>
                    <a:lnTo>
                      <a:pt x="98" y="54"/>
                    </a:lnTo>
                    <a:lnTo>
                      <a:pt x="112" y="36"/>
                    </a:lnTo>
                    <a:lnTo>
                      <a:pt x="130" y="44"/>
                    </a:lnTo>
                    <a:lnTo>
                      <a:pt x="146" y="8"/>
                    </a:lnTo>
                    <a:lnTo>
                      <a:pt x="166" y="19"/>
                    </a:lnTo>
                    <a:lnTo>
                      <a:pt x="214" y="19"/>
                    </a:lnTo>
                    <a:lnTo>
                      <a:pt x="253" y="0"/>
                    </a:lnTo>
                    <a:lnTo>
                      <a:pt x="280" y="30"/>
                    </a:lnTo>
                    <a:lnTo>
                      <a:pt x="292" y="65"/>
                    </a:lnTo>
                    <a:lnTo>
                      <a:pt x="266" y="87"/>
                    </a:lnTo>
                    <a:lnTo>
                      <a:pt x="253" y="128"/>
                    </a:lnTo>
                    <a:lnTo>
                      <a:pt x="256" y="159"/>
                    </a:lnTo>
                    <a:lnTo>
                      <a:pt x="276" y="172"/>
                    </a:lnTo>
                    <a:lnTo>
                      <a:pt x="303" y="218"/>
                    </a:lnTo>
                    <a:lnTo>
                      <a:pt x="335" y="266"/>
                    </a:lnTo>
                    <a:lnTo>
                      <a:pt x="391" y="320"/>
                    </a:lnTo>
                    <a:lnTo>
                      <a:pt x="421" y="321"/>
                    </a:lnTo>
                    <a:lnTo>
                      <a:pt x="442" y="314"/>
                    </a:lnTo>
                    <a:lnTo>
                      <a:pt x="446" y="334"/>
                    </a:lnTo>
                    <a:lnTo>
                      <a:pt x="462" y="352"/>
                    </a:lnTo>
                    <a:lnTo>
                      <a:pt x="475" y="374"/>
                    </a:lnTo>
                    <a:lnTo>
                      <a:pt x="496" y="391"/>
                    </a:lnTo>
                    <a:lnTo>
                      <a:pt x="519" y="411"/>
                    </a:lnTo>
                    <a:lnTo>
                      <a:pt x="544" y="441"/>
                    </a:lnTo>
                    <a:lnTo>
                      <a:pt x="525" y="452"/>
                    </a:lnTo>
                    <a:lnTo>
                      <a:pt x="489" y="426"/>
                    </a:lnTo>
                    <a:lnTo>
                      <a:pt x="459" y="437"/>
                    </a:lnTo>
                    <a:lnTo>
                      <a:pt x="454" y="458"/>
                    </a:lnTo>
                    <a:lnTo>
                      <a:pt x="469" y="493"/>
                    </a:lnTo>
                    <a:lnTo>
                      <a:pt x="454" y="511"/>
                    </a:lnTo>
                    <a:lnTo>
                      <a:pt x="438" y="537"/>
                    </a:lnTo>
                    <a:lnTo>
                      <a:pt x="413" y="535"/>
                    </a:lnTo>
                    <a:lnTo>
                      <a:pt x="417" y="483"/>
                    </a:lnTo>
                    <a:lnTo>
                      <a:pt x="417" y="455"/>
                    </a:lnTo>
                    <a:lnTo>
                      <a:pt x="386" y="434"/>
                    </a:lnTo>
                    <a:lnTo>
                      <a:pt x="369" y="404"/>
                    </a:lnTo>
                    <a:lnTo>
                      <a:pt x="342" y="401"/>
                    </a:lnTo>
                    <a:lnTo>
                      <a:pt x="344" y="373"/>
                    </a:lnTo>
                    <a:lnTo>
                      <a:pt x="279" y="352"/>
                    </a:lnTo>
                    <a:lnTo>
                      <a:pt x="235" y="314"/>
                    </a:lnTo>
                    <a:lnTo>
                      <a:pt x="211" y="296"/>
                    </a:lnTo>
                    <a:lnTo>
                      <a:pt x="184" y="274"/>
                    </a:lnTo>
                    <a:lnTo>
                      <a:pt x="170" y="218"/>
                    </a:lnTo>
                    <a:lnTo>
                      <a:pt x="156" y="187"/>
                    </a:lnTo>
                    <a:lnTo>
                      <a:pt x="104" y="177"/>
                    </a:lnTo>
                    <a:lnTo>
                      <a:pt x="93" y="203"/>
                    </a:lnTo>
                    <a:lnTo>
                      <a:pt x="39" y="205"/>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45" name="Freeform 254"/>
              <p:cNvSpPr>
                <a:spLocks/>
              </p:cNvSpPr>
              <p:nvPr/>
            </p:nvSpPr>
            <p:spPr bwMode="auto">
              <a:xfrm>
                <a:off x="4165678" y="3137133"/>
                <a:ext cx="321760" cy="259146"/>
              </a:xfrm>
              <a:custGeom>
                <a:avLst/>
                <a:gdLst/>
                <a:ahLst/>
                <a:cxnLst>
                  <a:cxn ang="0">
                    <a:pos x="548" y="79"/>
                  </a:cxn>
                  <a:cxn ang="0">
                    <a:pos x="462" y="83"/>
                  </a:cxn>
                  <a:cxn ang="0">
                    <a:pos x="430" y="55"/>
                  </a:cxn>
                  <a:cxn ang="0">
                    <a:pos x="367" y="51"/>
                  </a:cxn>
                  <a:cxn ang="0">
                    <a:pos x="307" y="31"/>
                  </a:cxn>
                  <a:cxn ang="0">
                    <a:pos x="241" y="7"/>
                  </a:cxn>
                  <a:cxn ang="0">
                    <a:pos x="200" y="20"/>
                  </a:cxn>
                  <a:cxn ang="0">
                    <a:pos x="169" y="0"/>
                  </a:cxn>
                  <a:cxn ang="0">
                    <a:pos x="15" y="4"/>
                  </a:cxn>
                  <a:cxn ang="0">
                    <a:pos x="23" y="28"/>
                  </a:cxn>
                  <a:cxn ang="0">
                    <a:pos x="0" y="35"/>
                  </a:cxn>
                  <a:cxn ang="0">
                    <a:pos x="3" y="72"/>
                  </a:cxn>
                  <a:cxn ang="0">
                    <a:pos x="27" y="95"/>
                  </a:cxn>
                  <a:cxn ang="0">
                    <a:pos x="35" y="127"/>
                  </a:cxn>
                  <a:cxn ang="0">
                    <a:pos x="79" y="123"/>
                  </a:cxn>
                  <a:cxn ang="0">
                    <a:pos x="110" y="110"/>
                  </a:cxn>
                  <a:cxn ang="0">
                    <a:pos x="121" y="127"/>
                  </a:cxn>
                  <a:cxn ang="0">
                    <a:pos x="114" y="142"/>
                  </a:cxn>
                  <a:cxn ang="0">
                    <a:pos x="102" y="158"/>
                  </a:cxn>
                  <a:cxn ang="0">
                    <a:pos x="86" y="245"/>
                  </a:cxn>
                  <a:cxn ang="0">
                    <a:pos x="66" y="265"/>
                  </a:cxn>
                  <a:cxn ang="0">
                    <a:pos x="90" y="285"/>
                  </a:cxn>
                  <a:cxn ang="0">
                    <a:pos x="94" y="352"/>
                  </a:cxn>
                  <a:cxn ang="0">
                    <a:pos x="99" y="383"/>
                  </a:cxn>
                  <a:cxn ang="0">
                    <a:pos x="126" y="387"/>
                  </a:cxn>
                  <a:cxn ang="0">
                    <a:pos x="126" y="419"/>
                  </a:cxn>
                  <a:cxn ang="0">
                    <a:pos x="158" y="438"/>
                  </a:cxn>
                  <a:cxn ang="0">
                    <a:pos x="189" y="431"/>
                  </a:cxn>
                  <a:cxn ang="0">
                    <a:pos x="209" y="416"/>
                  </a:cxn>
                  <a:cxn ang="0">
                    <a:pos x="320" y="419"/>
                  </a:cxn>
                  <a:cxn ang="0">
                    <a:pos x="344" y="399"/>
                  </a:cxn>
                  <a:cxn ang="0">
                    <a:pos x="344" y="372"/>
                  </a:cxn>
                  <a:cxn ang="0">
                    <a:pos x="375" y="352"/>
                  </a:cxn>
                  <a:cxn ang="0">
                    <a:pos x="399" y="324"/>
                  </a:cxn>
                  <a:cxn ang="0">
                    <a:pos x="406" y="293"/>
                  </a:cxn>
                  <a:cxn ang="0">
                    <a:pos x="375" y="252"/>
                  </a:cxn>
                  <a:cxn ang="0">
                    <a:pos x="399" y="225"/>
                  </a:cxn>
                  <a:cxn ang="0">
                    <a:pos x="418" y="193"/>
                  </a:cxn>
                  <a:cxn ang="0">
                    <a:pos x="454" y="186"/>
                  </a:cxn>
                  <a:cxn ang="0">
                    <a:pos x="489" y="138"/>
                  </a:cxn>
                  <a:cxn ang="0">
                    <a:pos x="513" y="114"/>
                  </a:cxn>
                  <a:cxn ang="0">
                    <a:pos x="548" y="79"/>
                  </a:cxn>
                </a:cxnLst>
                <a:rect l="0" t="0" r="r" b="b"/>
                <a:pathLst>
                  <a:path w="548" h="438">
                    <a:moveTo>
                      <a:pt x="548" y="79"/>
                    </a:moveTo>
                    <a:lnTo>
                      <a:pt x="462" y="83"/>
                    </a:lnTo>
                    <a:lnTo>
                      <a:pt x="430" y="55"/>
                    </a:lnTo>
                    <a:lnTo>
                      <a:pt x="367" y="51"/>
                    </a:lnTo>
                    <a:lnTo>
                      <a:pt x="307" y="31"/>
                    </a:lnTo>
                    <a:lnTo>
                      <a:pt x="241" y="7"/>
                    </a:lnTo>
                    <a:lnTo>
                      <a:pt x="200" y="20"/>
                    </a:lnTo>
                    <a:lnTo>
                      <a:pt x="169" y="0"/>
                    </a:lnTo>
                    <a:lnTo>
                      <a:pt x="15" y="4"/>
                    </a:lnTo>
                    <a:lnTo>
                      <a:pt x="23" y="28"/>
                    </a:lnTo>
                    <a:lnTo>
                      <a:pt x="0" y="35"/>
                    </a:lnTo>
                    <a:lnTo>
                      <a:pt x="3" y="72"/>
                    </a:lnTo>
                    <a:lnTo>
                      <a:pt x="27" y="95"/>
                    </a:lnTo>
                    <a:lnTo>
                      <a:pt x="35" y="127"/>
                    </a:lnTo>
                    <a:lnTo>
                      <a:pt x="79" y="123"/>
                    </a:lnTo>
                    <a:lnTo>
                      <a:pt x="110" y="110"/>
                    </a:lnTo>
                    <a:lnTo>
                      <a:pt x="121" y="127"/>
                    </a:lnTo>
                    <a:lnTo>
                      <a:pt x="114" y="142"/>
                    </a:lnTo>
                    <a:lnTo>
                      <a:pt x="102" y="158"/>
                    </a:lnTo>
                    <a:lnTo>
                      <a:pt x="86" y="245"/>
                    </a:lnTo>
                    <a:lnTo>
                      <a:pt x="66" y="265"/>
                    </a:lnTo>
                    <a:lnTo>
                      <a:pt x="90" y="285"/>
                    </a:lnTo>
                    <a:lnTo>
                      <a:pt x="94" y="352"/>
                    </a:lnTo>
                    <a:lnTo>
                      <a:pt x="99" y="383"/>
                    </a:lnTo>
                    <a:lnTo>
                      <a:pt x="126" y="387"/>
                    </a:lnTo>
                    <a:lnTo>
                      <a:pt x="126" y="419"/>
                    </a:lnTo>
                    <a:lnTo>
                      <a:pt x="158" y="438"/>
                    </a:lnTo>
                    <a:lnTo>
                      <a:pt x="189" y="431"/>
                    </a:lnTo>
                    <a:lnTo>
                      <a:pt x="209" y="416"/>
                    </a:lnTo>
                    <a:lnTo>
                      <a:pt x="320" y="419"/>
                    </a:lnTo>
                    <a:lnTo>
                      <a:pt x="344" y="399"/>
                    </a:lnTo>
                    <a:lnTo>
                      <a:pt x="344" y="372"/>
                    </a:lnTo>
                    <a:lnTo>
                      <a:pt x="375" y="352"/>
                    </a:lnTo>
                    <a:lnTo>
                      <a:pt x="399" y="324"/>
                    </a:lnTo>
                    <a:lnTo>
                      <a:pt x="406" y="293"/>
                    </a:lnTo>
                    <a:lnTo>
                      <a:pt x="375" y="252"/>
                    </a:lnTo>
                    <a:lnTo>
                      <a:pt x="399" y="225"/>
                    </a:lnTo>
                    <a:lnTo>
                      <a:pt x="418" y="193"/>
                    </a:lnTo>
                    <a:lnTo>
                      <a:pt x="454" y="186"/>
                    </a:lnTo>
                    <a:lnTo>
                      <a:pt x="489" y="138"/>
                    </a:lnTo>
                    <a:lnTo>
                      <a:pt x="513" y="114"/>
                    </a:lnTo>
                    <a:lnTo>
                      <a:pt x="548" y="79"/>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46" name="Freeform 255"/>
              <p:cNvSpPr>
                <a:spLocks/>
              </p:cNvSpPr>
              <p:nvPr/>
            </p:nvSpPr>
            <p:spPr bwMode="auto">
              <a:xfrm>
                <a:off x="4144578" y="3193932"/>
                <a:ext cx="93188" cy="175722"/>
              </a:xfrm>
              <a:custGeom>
                <a:avLst/>
                <a:gdLst/>
                <a:ahLst/>
                <a:cxnLst>
                  <a:cxn ang="0">
                    <a:pos x="130" y="257"/>
                  </a:cxn>
                  <a:cxn ang="0">
                    <a:pos x="126" y="190"/>
                  </a:cxn>
                  <a:cxn ang="0">
                    <a:pos x="102" y="170"/>
                  </a:cxn>
                  <a:cxn ang="0">
                    <a:pos x="122" y="150"/>
                  </a:cxn>
                  <a:cxn ang="0">
                    <a:pos x="138" y="63"/>
                  </a:cxn>
                  <a:cxn ang="0">
                    <a:pos x="150" y="47"/>
                  </a:cxn>
                  <a:cxn ang="0">
                    <a:pos x="157" y="32"/>
                  </a:cxn>
                  <a:cxn ang="0">
                    <a:pos x="146" y="15"/>
                  </a:cxn>
                  <a:cxn ang="0">
                    <a:pos x="115" y="28"/>
                  </a:cxn>
                  <a:cxn ang="0">
                    <a:pos x="71" y="32"/>
                  </a:cxn>
                  <a:cxn ang="0">
                    <a:pos x="63" y="0"/>
                  </a:cxn>
                  <a:cxn ang="0">
                    <a:pos x="43" y="39"/>
                  </a:cxn>
                  <a:cxn ang="0">
                    <a:pos x="43" y="87"/>
                  </a:cxn>
                  <a:cxn ang="0">
                    <a:pos x="51" y="107"/>
                  </a:cxn>
                  <a:cxn ang="0">
                    <a:pos x="32" y="139"/>
                  </a:cxn>
                  <a:cxn ang="0">
                    <a:pos x="4" y="157"/>
                  </a:cxn>
                  <a:cxn ang="0">
                    <a:pos x="0" y="205"/>
                  </a:cxn>
                  <a:cxn ang="0">
                    <a:pos x="32" y="221"/>
                  </a:cxn>
                  <a:cxn ang="0">
                    <a:pos x="36" y="253"/>
                  </a:cxn>
                  <a:cxn ang="0">
                    <a:pos x="39" y="284"/>
                  </a:cxn>
                  <a:cxn ang="0">
                    <a:pos x="71" y="297"/>
                  </a:cxn>
                  <a:cxn ang="0">
                    <a:pos x="107" y="297"/>
                  </a:cxn>
                  <a:cxn ang="0">
                    <a:pos x="130" y="257"/>
                  </a:cxn>
                </a:cxnLst>
                <a:rect l="0" t="0" r="r" b="b"/>
                <a:pathLst>
                  <a:path w="157" h="297">
                    <a:moveTo>
                      <a:pt x="130" y="257"/>
                    </a:moveTo>
                    <a:lnTo>
                      <a:pt x="126" y="190"/>
                    </a:lnTo>
                    <a:lnTo>
                      <a:pt x="102" y="170"/>
                    </a:lnTo>
                    <a:lnTo>
                      <a:pt x="122" y="150"/>
                    </a:lnTo>
                    <a:lnTo>
                      <a:pt x="138" y="63"/>
                    </a:lnTo>
                    <a:lnTo>
                      <a:pt x="150" y="47"/>
                    </a:lnTo>
                    <a:lnTo>
                      <a:pt x="157" y="32"/>
                    </a:lnTo>
                    <a:lnTo>
                      <a:pt x="146" y="15"/>
                    </a:lnTo>
                    <a:lnTo>
                      <a:pt x="115" y="28"/>
                    </a:lnTo>
                    <a:lnTo>
                      <a:pt x="71" y="32"/>
                    </a:lnTo>
                    <a:lnTo>
                      <a:pt x="63" y="0"/>
                    </a:lnTo>
                    <a:lnTo>
                      <a:pt x="43" y="39"/>
                    </a:lnTo>
                    <a:lnTo>
                      <a:pt x="43" y="87"/>
                    </a:lnTo>
                    <a:lnTo>
                      <a:pt x="51" y="107"/>
                    </a:lnTo>
                    <a:lnTo>
                      <a:pt x="32" y="139"/>
                    </a:lnTo>
                    <a:lnTo>
                      <a:pt x="4" y="157"/>
                    </a:lnTo>
                    <a:lnTo>
                      <a:pt x="0" y="205"/>
                    </a:lnTo>
                    <a:lnTo>
                      <a:pt x="32" y="221"/>
                    </a:lnTo>
                    <a:lnTo>
                      <a:pt x="36" y="253"/>
                    </a:lnTo>
                    <a:lnTo>
                      <a:pt x="39" y="284"/>
                    </a:lnTo>
                    <a:lnTo>
                      <a:pt x="71" y="297"/>
                    </a:lnTo>
                    <a:lnTo>
                      <a:pt x="107" y="297"/>
                    </a:lnTo>
                    <a:lnTo>
                      <a:pt x="130" y="257"/>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47" name="Freeform 256"/>
              <p:cNvSpPr>
                <a:spLocks/>
              </p:cNvSpPr>
              <p:nvPr/>
            </p:nvSpPr>
            <p:spPr bwMode="auto">
              <a:xfrm>
                <a:off x="4628096" y="3169083"/>
                <a:ext cx="22857" cy="51474"/>
              </a:xfrm>
              <a:custGeom>
                <a:avLst/>
                <a:gdLst/>
                <a:ahLst/>
                <a:cxnLst>
                  <a:cxn ang="0">
                    <a:pos x="38" y="0"/>
                  </a:cxn>
                  <a:cxn ang="0">
                    <a:pos x="25" y="17"/>
                  </a:cxn>
                  <a:cxn ang="0">
                    <a:pos x="0" y="34"/>
                  </a:cxn>
                  <a:cxn ang="0">
                    <a:pos x="5" y="66"/>
                  </a:cxn>
                  <a:cxn ang="0">
                    <a:pos x="29" y="86"/>
                  </a:cxn>
                  <a:cxn ang="0">
                    <a:pos x="38" y="0"/>
                  </a:cxn>
                </a:cxnLst>
                <a:rect l="0" t="0" r="r" b="b"/>
                <a:pathLst>
                  <a:path w="38" h="86">
                    <a:moveTo>
                      <a:pt x="38" y="0"/>
                    </a:moveTo>
                    <a:lnTo>
                      <a:pt x="25" y="17"/>
                    </a:lnTo>
                    <a:lnTo>
                      <a:pt x="0" y="34"/>
                    </a:lnTo>
                    <a:lnTo>
                      <a:pt x="5" y="66"/>
                    </a:lnTo>
                    <a:lnTo>
                      <a:pt x="29" y="86"/>
                    </a:lnTo>
                    <a:lnTo>
                      <a:pt x="38" y="0"/>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48" name="Freeform 257"/>
              <p:cNvSpPr>
                <a:spLocks/>
              </p:cNvSpPr>
              <p:nvPr/>
            </p:nvSpPr>
            <p:spPr bwMode="auto">
              <a:xfrm>
                <a:off x="4619306" y="3236532"/>
                <a:ext cx="31648" cy="63898"/>
              </a:xfrm>
              <a:custGeom>
                <a:avLst/>
                <a:gdLst/>
                <a:ahLst/>
                <a:cxnLst>
                  <a:cxn ang="0">
                    <a:pos x="3" y="12"/>
                  </a:cxn>
                  <a:cxn ang="0">
                    <a:pos x="13" y="10"/>
                  </a:cxn>
                  <a:cxn ang="0">
                    <a:pos x="36" y="4"/>
                  </a:cxn>
                  <a:cxn ang="0">
                    <a:pos x="49" y="0"/>
                  </a:cxn>
                  <a:cxn ang="0">
                    <a:pos x="55" y="17"/>
                  </a:cxn>
                  <a:cxn ang="0">
                    <a:pos x="56" y="43"/>
                  </a:cxn>
                  <a:cxn ang="0">
                    <a:pos x="54" y="68"/>
                  </a:cxn>
                  <a:cxn ang="0">
                    <a:pos x="47" y="101"/>
                  </a:cxn>
                  <a:cxn ang="0">
                    <a:pos x="25" y="107"/>
                  </a:cxn>
                  <a:cxn ang="0">
                    <a:pos x="8" y="99"/>
                  </a:cxn>
                  <a:cxn ang="0">
                    <a:pos x="7" y="73"/>
                  </a:cxn>
                  <a:cxn ang="0">
                    <a:pos x="6" y="47"/>
                  </a:cxn>
                  <a:cxn ang="0">
                    <a:pos x="0" y="25"/>
                  </a:cxn>
                  <a:cxn ang="0">
                    <a:pos x="3" y="12"/>
                  </a:cxn>
                </a:cxnLst>
                <a:rect l="0" t="0" r="r" b="b"/>
                <a:pathLst>
                  <a:path w="56" h="107">
                    <a:moveTo>
                      <a:pt x="3" y="12"/>
                    </a:moveTo>
                    <a:lnTo>
                      <a:pt x="13" y="10"/>
                    </a:lnTo>
                    <a:lnTo>
                      <a:pt x="36" y="4"/>
                    </a:lnTo>
                    <a:lnTo>
                      <a:pt x="49" y="0"/>
                    </a:lnTo>
                    <a:lnTo>
                      <a:pt x="55" y="17"/>
                    </a:lnTo>
                    <a:lnTo>
                      <a:pt x="56" y="43"/>
                    </a:lnTo>
                    <a:lnTo>
                      <a:pt x="54" y="68"/>
                    </a:lnTo>
                    <a:lnTo>
                      <a:pt x="47" y="101"/>
                    </a:lnTo>
                    <a:lnTo>
                      <a:pt x="25" y="107"/>
                    </a:lnTo>
                    <a:lnTo>
                      <a:pt x="8" y="99"/>
                    </a:lnTo>
                    <a:lnTo>
                      <a:pt x="7" y="73"/>
                    </a:lnTo>
                    <a:lnTo>
                      <a:pt x="6" y="47"/>
                    </a:lnTo>
                    <a:lnTo>
                      <a:pt x="0" y="25"/>
                    </a:lnTo>
                    <a:lnTo>
                      <a:pt x="3" y="12"/>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49" name="Freeform 258"/>
              <p:cNvSpPr>
                <a:spLocks/>
              </p:cNvSpPr>
              <p:nvPr/>
            </p:nvSpPr>
            <p:spPr bwMode="auto">
              <a:xfrm>
                <a:off x="4907658" y="3208133"/>
                <a:ext cx="138902" cy="147322"/>
              </a:xfrm>
              <a:custGeom>
                <a:avLst/>
                <a:gdLst/>
                <a:ahLst/>
                <a:cxnLst>
                  <a:cxn ang="0">
                    <a:pos x="107" y="181"/>
                  </a:cxn>
                  <a:cxn ang="0">
                    <a:pos x="52" y="171"/>
                  </a:cxn>
                  <a:cxn ang="0">
                    <a:pos x="46" y="142"/>
                  </a:cxn>
                  <a:cxn ang="0">
                    <a:pos x="4" y="102"/>
                  </a:cxn>
                  <a:cxn ang="0">
                    <a:pos x="0" y="69"/>
                  </a:cxn>
                  <a:cxn ang="0">
                    <a:pos x="42" y="33"/>
                  </a:cxn>
                  <a:cxn ang="0">
                    <a:pos x="42" y="33"/>
                  </a:cxn>
                  <a:cxn ang="0">
                    <a:pos x="76" y="44"/>
                  </a:cxn>
                  <a:cxn ang="0">
                    <a:pos x="118" y="9"/>
                  </a:cxn>
                  <a:cxn ang="0">
                    <a:pos x="143" y="9"/>
                  </a:cxn>
                  <a:cxn ang="0">
                    <a:pos x="182" y="20"/>
                  </a:cxn>
                  <a:cxn ang="0">
                    <a:pos x="213" y="0"/>
                  </a:cxn>
                  <a:cxn ang="0">
                    <a:pos x="235" y="2"/>
                  </a:cxn>
                  <a:cxn ang="0">
                    <a:pos x="235" y="38"/>
                  </a:cxn>
                  <a:cxn ang="0">
                    <a:pos x="209" y="45"/>
                  </a:cxn>
                  <a:cxn ang="0">
                    <a:pos x="194" y="59"/>
                  </a:cxn>
                  <a:cxn ang="0">
                    <a:pos x="177" y="74"/>
                  </a:cxn>
                  <a:cxn ang="0">
                    <a:pos x="187" y="97"/>
                  </a:cxn>
                  <a:cxn ang="0">
                    <a:pos x="159" y="104"/>
                  </a:cxn>
                  <a:cxn ang="0">
                    <a:pos x="142" y="94"/>
                  </a:cxn>
                  <a:cxn ang="0">
                    <a:pos x="126" y="97"/>
                  </a:cxn>
                  <a:cxn ang="0">
                    <a:pos x="145" y="116"/>
                  </a:cxn>
                  <a:cxn ang="0">
                    <a:pos x="121" y="142"/>
                  </a:cxn>
                  <a:cxn ang="0">
                    <a:pos x="150" y="156"/>
                  </a:cxn>
                  <a:cxn ang="0">
                    <a:pos x="194" y="184"/>
                  </a:cxn>
                  <a:cxn ang="0">
                    <a:pos x="204" y="205"/>
                  </a:cxn>
                  <a:cxn ang="0">
                    <a:pos x="186" y="201"/>
                  </a:cxn>
                  <a:cxn ang="0">
                    <a:pos x="145" y="217"/>
                  </a:cxn>
                  <a:cxn ang="0">
                    <a:pos x="160" y="245"/>
                  </a:cxn>
                  <a:cxn ang="0">
                    <a:pos x="81" y="249"/>
                  </a:cxn>
                  <a:cxn ang="0">
                    <a:pos x="81" y="217"/>
                  </a:cxn>
                  <a:cxn ang="0">
                    <a:pos x="53" y="205"/>
                  </a:cxn>
                  <a:cxn ang="0">
                    <a:pos x="81" y="191"/>
                  </a:cxn>
                  <a:cxn ang="0">
                    <a:pos x="101" y="190"/>
                  </a:cxn>
                  <a:cxn ang="0">
                    <a:pos x="107" y="181"/>
                  </a:cxn>
                </a:cxnLst>
                <a:rect l="0" t="0" r="r" b="b"/>
                <a:pathLst>
                  <a:path w="235" h="249">
                    <a:moveTo>
                      <a:pt x="107" y="181"/>
                    </a:moveTo>
                    <a:lnTo>
                      <a:pt x="52" y="171"/>
                    </a:lnTo>
                    <a:lnTo>
                      <a:pt x="46" y="142"/>
                    </a:lnTo>
                    <a:lnTo>
                      <a:pt x="4" y="102"/>
                    </a:lnTo>
                    <a:lnTo>
                      <a:pt x="0" y="69"/>
                    </a:lnTo>
                    <a:lnTo>
                      <a:pt x="42" y="33"/>
                    </a:lnTo>
                    <a:lnTo>
                      <a:pt x="42" y="33"/>
                    </a:lnTo>
                    <a:lnTo>
                      <a:pt x="76" y="44"/>
                    </a:lnTo>
                    <a:lnTo>
                      <a:pt x="118" y="9"/>
                    </a:lnTo>
                    <a:lnTo>
                      <a:pt x="143" y="9"/>
                    </a:lnTo>
                    <a:lnTo>
                      <a:pt x="182" y="20"/>
                    </a:lnTo>
                    <a:lnTo>
                      <a:pt x="213" y="0"/>
                    </a:lnTo>
                    <a:lnTo>
                      <a:pt x="235" y="2"/>
                    </a:lnTo>
                    <a:lnTo>
                      <a:pt x="235" y="38"/>
                    </a:lnTo>
                    <a:lnTo>
                      <a:pt x="209" y="45"/>
                    </a:lnTo>
                    <a:lnTo>
                      <a:pt x="194" y="59"/>
                    </a:lnTo>
                    <a:lnTo>
                      <a:pt x="177" y="74"/>
                    </a:lnTo>
                    <a:lnTo>
                      <a:pt x="187" y="97"/>
                    </a:lnTo>
                    <a:lnTo>
                      <a:pt x="159" y="104"/>
                    </a:lnTo>
                    <a:lnTo>
                      <a:pt x="142" y="94"/>
                    </a:lnTo>
                    <a:lnTo>
                      <a:pt x="126" y="97"/>
                    </a:lnTo>
                    <a:lnTo>
                      <a:pt x="145" y="116"/>
                    </a:lnTo>
                    <a:lnTo>
                      <a:pt x="121" y="142"/>
                    </a:lnTo>
                    <a:lnTo>
                      <a:pt x="150" y="156"/>
                    </a:lnTo>
                    <a:lnTo>
                      <a:pt x="194" y="184"/>
                    </a:lnTo>
                    <a:lnTo>
                      <a:pt x="204" y="205"/>
                    </a:lnTo>
                    <a:lnTo>
                      <a:pt x="186" y="201"/>
                    </a:lnTo>
                    <a:lnTo>
                      <a:pt x="145" y="217"/>
                    </a:lnTo>
                    <a:lnTo>
                      <a:pt x="160" y="245"/>
                    </a:lnTo>
                    <a:lnTo>
                      <a:pt x="81" y="249"/>
                    </a:lnTo>
                    <a:lnTo>
                      <a:pt x="81" y="217"/>
                    </a:lnTo>
                    <a:lnTo>
                      <a:pt x="53" y="205"/>
                    </a:lnTo>
                    <a:lnTo>
                      <a:pt x="81" y="191"/>
                    </a:lnTo>
                    <a:lnTo>
                      <a:pt x="101" y="190"/>
                    </a:lnTo>
                    <a:lnTo>
                      <a:pt x="107" y="181"/>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50" name="Freeform 259"/>
              <p:cNvSpPr>
                <a:spLocks/>
              </p:cNvSpPr>
              <p:nvPr/>
            </p:nvSpPr>
            <p:spPr bwMode="auto">
              <a:xfrm>
                <a:off x="4540184" y="2721792"/>
                <a:ext cx="225056" cy="280444"/>
              </a:xfrm>
              <a:custGeom>
                <a:avLst/>
                <a:gdLst/>
                <a:ahLst/>
                <a:cxnLst>
                  <a:cxn ang="0">
                    <a:pos x="386" y="231"/>
                  </a:cxn>
                  <a:cxn ang="0">
                    <a:pos x="259" y="281"/>
                  </a:cxn>
                  <a:cxn ang="0">
                    <a:pos x="259" y="281"/>
                  </a:cxn>
                  <a:cxn ang="0">
                    <a:pos x="386" y="231"/>
                  </a:cxn>
                  <a:cxn ang="0">
                    <a:pos x="357" y="148"/>
                  </a:cxn>
                  <a:cxn ang="0">
                    <a:pos x="366" y="58"/>
                  </a:cxn>
                  <a:cxn ang="0">
                    <a:pos x="351" y="41"/>
                  </a:cxn>
                  <a:cxn ang="0">
                    <a:pos x="241" y="64"/>
                  </a:cxn>
                  <a:cxn ang="0">
                    <a:pos x="220" y="36"/>
                  </a:cxn>
                  <a:cxn ang="0">
                    <a:pos x="199" y="0"/>
                  </a:cxn>
                  <a:cxn ang="0">
                    <a:pos x="148" y="13"/>
                  </a:cxn>
                  <a:cxn ang="0">
                    <a:pos x="145" y="58"/>
                  </a:cxn>
                  <a:cxn ang="0">
                    <a:pos x="148" y="75"/>
                  </a:cxn>
                  <a:cxn ang="0">
                    <a:pos x="131" y="75"/>
                  </a:cxn>
                  <a:cxn ang="0">
                    <a:pos x="76" y="95"/>
                  </a:cxn>
                  <a:cxn ang="0">
                    <a:pos x="76" y="143"/>
                  </a:cxn>
                  <a:cxn ang="0">
                    <a:pos x="48" y="186"/>
                  </a:cxn>
                  <a:cxn ang="0">
                    <a:pos x="0" y="222"/>
                  </a:cxn>
                  <a:cxn ang="0">
                    <a:pos x="8" y="261"/>
                  </a:cxn>
                  <a:cxn ang="0">
                    <a:pos x="38" y="278"/>
                  </a:cxn>
                  <a:cxn ang="0">
                    <a:pos x="4" y="324"/>
                  </a:cxn>
                  <a:cxn ang="0">
                    <a:pos x="64" y="329"/>
                  </a:cxn>
                  <a:cxn ang="0">
                    <a:pos x="107" y="364"/>
                  </a:cxn>
                  <a:cxn ang="0">
                    <a:pos x="87" y="388"/>
                  </a:cxn>
                  <a:cxn ang="0">
                    <a:pos x="96" y="456"/>
                  </a:cxn>
                  <a:cxn ang="0">
                    <a:pos x="123" y="460"/>
                  </a:cxn>
                  <a:cxn ang="0">
                    <a:pos x="156" y="452"/>
                  </a:cxn>
                  <a:cxn ang="0">
                    <a:pos x="181" y="467"/>
                  </a:cxn>
                  <a:cxn ang="0">
                    <a:pos x="199" y="472"/>
                  </a:cxn>
                  <a:cxn ang="0">
                    <a:pos x="216" y="475"/>
                  </a:cxn>
                  <a:cxn ang="0">
                    <a:pos x="272" y="452"/>
                  </a:cxn>
                  <a:cxn ang="0">
                    <a:pos x="314" y="424"/>
                  </a:cxn>
                  <a:cxn ang="0">
                    <a:pos x="328" y="409"/>
                  </a:cxn>
                  <a:cxn ang="0">
                    <a:pos x="331" y="362"/>
                  </a:cxn>
                  <a:cxn ang="0">
                    <a:pos x="259" y="281"/>
                  </a:cxn>
                  <a:cxn ang="0">
                    <a:pos x="386" y="231"/>
                  </a:cxn>
                </a:cxnLst>
                <a:rect l="0" t="0" r="r" b="b"/>
                <a:pathLst>
                  <a:path w="386" h="475">
                    <a:moveTo>
                      <a:pt x="386" y="231"/>
                    </a:moveTo>
                    <a:lnTo>
                      <a:pt x="259" y="281"/>
                    </a:lnTo>
                    <a:lnTo>
                      <a:pt x="259" y="281"/>
                    </a:lnTo>
                    <a:lnTo>
                      <a:pt x="386" y="231"/>
                    </a:lnTo>
                    <a:lnTo>
                      <a:pt x="357" y="148"/>
                    </a:lnTo>
                    <a:lnTo>
                      <a:pt x="366" y="58"/>
                    </a:lnTo>
                    <a:lnTo>
                      <a:pt x="351" y="41"/>
                    </a:lnTo>
                    <a:lnTo>
                      <a:pt x="241" y="64"/>
                    </a:lnTo>
                    <a:lnTo>
                      <a:pt x="220" y="36"/>
                    </a:lnTo>
                    <a:lnTo>
                      <a:pt x="199" y="0"/>
                    </a:lnTo>
                    <a:lnTo>
                      <a:pt x="148" y="13"/>
                    </a:lnTo>
                    <a:lnTo>
                      <a:pt x="145" y="58"/>
                    </a:lnTo>
                    <a:lnTo>
                      <a:pt x="148" y="75"/>
                    </a:lnTo>
                    <a:lnTo>
                      <a:pt x="131" y="75"/>
                    </a:lnTo>
                    <a:lnTo>
                      <a:pt x="76" y="95"/>
                    </a:lnTo>
                    <a:lnTo>
                      <a:pt x="76" y="143"/>
                    </a:lnTo>
                    <a:lnTo>
                      <a:pt x="48" y="186"/>
                    </a:lnTo>
                    <a:lnTo>
                      <a:pt x="0" y="222"/>
                    </a:lnTo>
                    <a:lnTo>
                      <a:pt x="8" y="261"/>
                    </a:lnTo>
                    <a:lnTo>
                      <a:pt x="38" y="278"/>
                    </a:lnTo>
                    <a:lnTo>
                      <a:pt x="4" y="324"/>
                    </a:lnTo>
                    <a:lnTo>
                      <a:pt x="64" y="329"/>
                    </a:lnTo>
                    <a:lnTo>
                      <a:pt x="107" y="364"/>
                    </a:lnTo>
                    <a:lnTo>
                      <a:pt x="87" y="388"/>
                    </a:lnTo>
                    <a:lnTo>
                      <a:pt x="96" y="456"/>
                    </a:lnTo>
                    <a:lnTo>
                      <a:pt x="123" y="460"/>
                    </a:lnTo>
                    <a:lnTo>
                      <a:pt x="156" y="452"/>
                    </a:lnTo>
                    <a:lnTo>
                      <a:pt x="181" y="467"/>
                    </a:lnTo>
                    <a:lnTo>
                      <a:pt x="199" y="472"/>
                    </a:lnTo>
                    <a:lnTo>
                      <a:pt x="216" y="475"/>
                    </a:lnTo>
                    <a:lnTo>
                      <a:pt x="272" y="452"/>
                    </a:lnTo>
                    <a:lnTo>
                      <a:pt x="314" y="424"/>
                    </a:lnTo>
                    <a:lnTo>
                      <a:pt x="328" y="409"/>
                    </a:lnTo>
                    <a:lnTo>
                      <a:pt x="331" y="362"/>
                    </a:lnTo>
                    <a:lnTo>
                      <a:pt x="259" y="281"/>
                    </a:lnTo>
                    <a:lnTo>
                      <a:pt x="386" y="231"/>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51" name="Freeform 260"/>
              <p:cNvSpPr>
                <a:spLocks/>
              </p:cNvSpPr>
              <p:nvPr/>
            </p:nvSpPr>
            <p:spPr bwMode="auto">
              <a:xfrm>
                <a:off x="4749416" y="2721792"/>
                <a:ext cx="242638" cy="191696"/>
              </a:xfrm>
              <a:custGeom>
                <a:avLst/>
                <a:gdLst/>
                <a:ahLst/>
                <a:cxnLst>
                  <a:cxn ang="0">
                    <a:pos x="29" y="232"/>
                  </a:cxn>
                  <a:cxn ang="0">
                    <a:pos x="0" y="149"/>
                  </a:cxn>
                  <a:cxn ang="0">
                    <a:pos x="9" y="59"/>
                  </a:cxn>
                  <a:cxn ang="0">
                    <a:pos x="135" y="0"/>
                  </a:cxn>
                  <a:cxn ang="0">
                    <a:pos x="181" y="17"/>
                  </a:cxn>
                  <a:cxn ang="0">
                    <a:pos x="243" y="10"/>
                  </a:cxn>
                  <a:cxn ang="0">
                    <a:pos x="319" y="37"/>
                  </a:cxn>
                  <a:cxn ang="0">
                    <a:pos x="382" y="93"/>
                  </a:cxn>
                  <a:cxn ang="0">
                    <a:pos x="382" y="155"/>
                  </a:cxn>
                  <a:cxn ang="0">
                    <a:pos x="409" y="155"/>
                  </a:cxn>
                  <a:cxn ang="0">
                    <a:pos x="412" y="208"/>
                  </a:cxn>
                  <a:cxn ang="0">
                    <a:pos x="414" y="290"/>
                  </a:cxn>
                  <a:cxn ang="0">
                    <a:pos x="379" y="317"/>
                  </a:cxn>
                  <a:cxn ang="0">
                    <a:pos x="379" y="317"/>
                  </a:cxn>
                  <a:cxn ang="0">
                    <a:pos x="305" y="320"/>
                  </a:cxn>
                  <a:cxn ang="0">
                    <a:pos x="231" y="325"/>
                  </a:cxn>
                  <a:cxn ang="0">
                    <a:pos x="181" y="297"/>
                  </a:cxn>
                  <a:cxn ang="0">
                    <a:pos x="73" y="260"/>
                  </a:cxn>
                  <a:cxn ang="0">
                    <a:pos x="29" y="232"/>
                  </a:cxn>
                </a:cxnLst>
                <a:rect l="0" t="0" r="r" b="b"/>
                <a:pathLst>
                  <a:path w="414" h="325">
                    <a:moveTo>
                      <a:pt x="29" y="232"/>
                    </a:moveTo>
                    <a:lnTo>
                      <a:pt x="0" y="149"/>
                    </a:lnTo>
                    <a:lnTo>
                      <a:pt x="9" y="59"/>
                    </a:lnTo>
                    <a:lnTo>
                      <a:pt x="135" y="0"/>
                    </a:lnTo>
                    <a:lnTo>
                      <a:pt x="181" y="17"/>
                    </a:lnTo>
                    <a:lnTo>
                      <a:pt x="243" y="10"/>
                    </a:lnTo>
                    <a:lnTo>
                      <a:pt x="319" y="37"/>
                    </a:lnTo>
                    <a:lnTo>
                      <a:pt x="382" y="93"/>
                    </a:lnTo>
                    <a:lnTo>
                      <a:pt x="382" y="155"/>
                    </a:lnTo>
                    <a:lnTo>
                      <a:pt x="409" y="155"/>
                    </a:lnTo>
                    <a:lnTo>
                      <a:pt x="412" y="208"/>
                    </a:lnTo>
                    <a:lnTo>
                      <a:pt x="414" y="290"/>
                    </a:lnTo>
                    <a:lnTo>
                      <a:pt x="379" y="317"/>
                    </a:lnTo>
                    <a:lnTo>
                      <a:pt x="379" y="317"/>
                    </a:lnTo>
                    <a:lnTo>
                      <a:pt x="305" y="320"/>
                    </a:lnTo>
                    <a:lnTo>
                      <a:pt x="231" y="325"/>
                    </a:lnTo>
                    <a:lnTo>
                      <a:pt x="181" y="297"/>
                    </a:lnTo>
                    <a:lnTo>
                      <a:pt x="73" y="260"/>
                    </a:lnTo>
                    <a:lnTo>
                      <a:pt x="29" y="232"/>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52" name="Freeform 261"/>
              <p:cNvSpPr>
                <a:spLocks/>
              </p:cNvSpPr>
              <p:nvPr/>
            </p:nvSpPr>
            <p:spPr bwMode="auto">
              <a:xfrm>
                <a:off x="4749416" y="2721792"/>
                <a:ext cx="242638" cy="191696"/>
              </a:xfrm>
              <a:custGeom>
                <a:avLst/>
                <a:gdLst/>
                <a:ahLst/>
                <a:cxnLst>
                  <a:cxn ang="0">
                    <a:pos x="29" y="232"/>
                  </a:cxn>
                  <a:cxn ang="0">
                    <a:pos x="0" y="149"/>
                  </a:cxn>
                  <a:cxn ang="0">
                    <a:pos x="9" y="59"/>
                  </a:cxn>
                  <a:cxn ang="0">
                    <a:pos x="135" y="0"/>
                  </a:cxn>
                  <a:cxn ang="0">
                    <a:pos x="181" y="17"/>
                  </a:cxn>
                  <a:cxn ang="0">
                    <a:pos x="243" y="10"/>
                  </a:cxn>
                  <a:cxn ang="0">
                    <a:pos x="319" y="37"/>
                  </a:cxn>
                  <a:cxn ang="0">
                    <a:pos x="382" y="93"/>
                  </a:cxn>
                  <a:cxn ang="0">
                    <a:pos x="382" y="155"/>
                  </a:cxn>
                  <a:cxn ang="0">
                    <a:pos x="409" y="155"/>
                  </a:cxn>
                  <a:cxn ang="0">
                    <a:pos x="412" y="208"/>
                  </a:cxn>
                  <a:cxn ang="0">
                    <a:pos x="414" y="290"/>
                  </a:cxn>
                  <a:cxn ang="0">
                    <a:pos x="379" y="317"/>
                  </a:cxn>
                  <a:cxn ang="0">
                    <a:pos x="379" y="317"/>
                  </a:cxn>
                  <a:cxn ang="0">
                    <a:pos x="305" y="320"/>
                  </a:cxn>
                  <a:cxn ang="0">
                    <a:pos x="231" y="325"/>
                  </a:cxn>
                  <a:cxn ang="0">
                    <a:pos x="181" y="297"/>
                  </a:cxn>
                  <a:cxn ang="0">
                    <a:pos x="73" y="260"/>
                  </a:cxn>
                  <a:cxn ang="0">
                    <a:pos x="29" y="232"/>
                  </a:cxn>
                </a:cxnLst>
                <a:rect l="0" t="0" r="r" b="b"/>
                <a:pathLst>
                  <a:path w="414" h="325">
                    <a:moveTo>
                      <a:pt x="29" y="232"/>
                    </a:moveTo>
                    <a:lnTo>
                      <a:pt x="0" y="149"/>
                    </a:lnTo>
                    <a:lnTo>
                      <a:pt x="9" y="59"/>
                    </a:lnTo>
                    <a:lnTo>
                      <a:pt x="135" y="0"/>
                    </a:lnTo>
                    <a:lnTo>
                      <a:pt x="181" y="17"/>
                    </a:lnTo>
                    <a:lnTo>
                      <a:pt x="243" y="10"/>
                    </a:lnTo>
                    <a:lnTo>
                      <a:pt x="319" y="37"/>
                    </a:lnTo>
                    <a:lnTo>
                      <a:pt x="382" y="93"/>
                    </a:lnTo>
                    <a:lnTo>
                      <a:pt x="382" y="155"/>
                    </a:lnTo>
                    <a:lnTo>
                      <a:pt x="409" y="155"/>
                    </a:lnTo>
                    <a:lnTo>
                      <a:pt x="412" y="208"/>
                    </a:lnTo>
                    <a:lnTo>
                      <a:pt x="414" y="290"/>
                    </a:lnTo>
                    <a:lnTo>
                      <a:pt x="379" y="317"/>
                    </a:lnTo>
                    <a:lnTo>
                      <a:pt x="379" y="317"/>
                    </a:lnTo>
                    <a:lnTo>
                      <a:pt x="305" y="320"/>
                    </a:lnTo>
                    <a:lnTo>
                      <a:pt x="231" y="325"/>
                    </a:lnTo>
                    <a:lnTo>
                      <a:pt x="181" y="297"/>
                    </a:lnTo>
                    <a:lnTo>
                      <a:pt x="73" y="260"/>
                    </a:lnTo>
                    <a:lnTo>
                      <a:pt x="29" y="232"/>
                    </a:lnTo>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53" name="Freeform 262"/>
              <p:cNvSpPr>
                <a:spLocks/>
              </p:cNvSpPr>
              <p:nvPr/>
            </p:nvSpPr>
            <p:spPr bwMode="auto">
              <a:xfrm>
                <a:off x="4682602" y="2134279"/>
                <a:ext cx="279562" cy="562663"/>
              </a:xfrm>
              <a:custGeom>
                <a:avLst/>
                <a:gdLst/>
                <a:ahLst/>
                <a:cxnLst>
                  <a:cxn ang="0">
                    <a:pos x="0" y="742"/>
                  </a:cxn>
                  <a:cxn ang="0">
                    <a:pos x="15" y="711"/>
                  </a:cxn>
                  <a:cxn ang="0">
                    <a:pos x="31" y="655"/>
                  </a:cxn>
                  <a:cxn ang="0">
                    <a:pos x="75" y="631"/>
                  </a:cxn>
                  <a:cxn ang="0">
                    <a:pos x="63" y="576"/>
                  </a:cxn>
                  <a:cxn ang="0">
                    <a:pos x="39" y="525"/>
                  </a:cxn>
                  <a:cxn ang="0">
                    <a:pos x="31" y="473"/>
                  </a:cxn>
                  <a:cxn ang="0">
                    <a:pos x="20" y="390"/>
                  </a:cxn>
                  <a:cxn ang="0">
                    <a:pos x="31" y="359"/>
                  </a:cxn>
                  <a:cxn ang="0">
                    <a:pos x="75" y="366"/>
                  </a:cxn>
                  <a:cxn ang="0">
                    <a:pos x="94" y="351"/>
                  </a:cxn>
                  <a:cxn ang="0">
                    <a:pos x="66" y="328"/>
                  </a:cxn>
                  <a:cxn ang="0">
                    <a:pos x="87" y="287"/>
                  </a:cxn>
                  <a:cxn ang="0">
                    <a:pos x="94" y="228"/>
                  </a:cxn>
                  <a:cxn ang="0">
                    <a:pos x="118" y="217"/>
                  </a:cxn>
                  <a:cxn ang="0">
                    <a:pos x="130" y="182"/>
                  </a:cxn>
                  <a:cxn ang="0">
                    <a:pos x="162" y="177"/>
                  </a:cxn>
                  <a:cxn ang="0">
                    <a:pos x="169" y="138"/>
                  </a:cxn>
                  <a:cxn ang="0">
                    <a:pos x="193" y="122"/>
                  </a:cxn>
                  <a:cxn ang="0">
                    <a:pos x="197" y="83"/>
                  </a:cxn>
                  <a:cxn ang="0">
                    <a:pos x="225" y="90"/>
                  </a:cxn>
                  <a:cxn ang="0">
                    <a:pos x="248" y="79"/>
                  </a:cxn>
                  <a:cxn ang="0">
                    <a:pos x="272" y="55"/>
                  </a:cxn>
                  <a:cxn ang="0">
                    <a:pos x="304" y="51"/>
                  </a:cxn>
                  <a:cxn ang="0">
                    <a:pos x="348" y="51"/>
                  </a:cxn>
                  <a:cxn ang="0">
                    <a:pos x="372" y="24"/>
                  </a:cxn>
                  <a:cxn ang="0">
                    <a:pos x="399" y="0"/>
                  </a:cxn>
                  <a:cxn ang="0">
                    <a:pos x="434" y="39"/>
                  </a:cxn>
                  <a:cxn ang="0">
                    <a:pos x="469" y="70"/>
                  </a:cxn>
                  <a:cxn ang="0">
                    <a:pos x="473" y="103"/>
                  </a:cxn>
                  <a:cxn ang="0">
                    <a:pos x="478" y="201"/>
                  </a:cxn>
                  <a:cxn ang="0">
                    <a:pos x="446" y="221"/>
                  </a:cxn>
                  <a:cxn ang="0">
                    <a:pos x="410" y="248"/>
                  </a:cxn>
                  <a:cxn ang="0">
                    <a:pos x="399" y="304"/>
                  </a:cxn>
                  <a:cxn ang="0">
                    <a:pos x="403" y="339"/>
                  </a:cxn>
                  <a:cxn ang="0">
                    <a:pos x="355" y="371"/>
                  </a:cxn>
                  <a:cxn ang="0">
                    <a:pos x="328" y="407"/>
                  </a:cxn>
                  <a:cxn ang="0">
                    <a:pos x="265" y="418"/>
                  </a:cxn>
                  <a:cxn ang="0">
                    <a:pos x="241" y="469"/>
                  </a:cxn>
                  <a:cxn ang="0">
                    <a:pos x="241" y="557"/>
                  </a:cxn>
                  <a:cxn ang="0">
                    <a:pos x="276" y="600"/>
                  </a:cxn>
                  <a:cxn ang="0">
                    <a:pos x="292" y="635"/>
                  </a:cxn>
                  <a:cxn ang="0">
                    <a:pos x="217" y="672"/>
                  </a:cxn>
                  <a:cxn ang="0">
                    <a:pos x="252" y="672"/>
                  </a:cxn>
                  <a:cxn ang="0">
                    <a:pos x="272" y="692"/>
                  </a:cxn>
                  <a:cxn ang="0">
                    <a:pos x="284" y="723"/>
                  </a:cxn>
                  <a:cxn ang="0">
                    <a:pos x="256" y="742"/>
                  </a:cxn>
                  <a:cxn ang="0">
                    <a:pos x="225" y="778"/>
                  </a:cxn>
                  <a:cxn ang="0">
                    <a:pos x="225" y="837"/>
                  </a:cxn>
                  <a:cxn ang="0">
                    <a:pos x="189" y="865"/>
                  </a:cxn>
                  <a:cxn ang="0">
                    <a:pos x="177" y="896"/>
                  </a:cxn>
                  <a:cxn ang="0">
                    <a:pos x="142" y="920"/>
                  </a:cxn>
                  <a:cxn ang="0">
                    <a:pos x="122" y="952"/>
                  </a:cxn>
                  <a:cxn ang="0">
                    <a:pos x="70" y="933"/>
                  </a:cxn>
                  <a:cxn ang="0">
                    <a:pos x="75" y="872"/>
                  </a:cxn>
                  <a:cxn ang="0">
                    <a:pos x="48" y="865"/>
                  </a:cxn>
                  <a:cxn ang="0">
                    <a:pos x="39" y="830"/>
                  </a:cxn>
                  <a:cxn ang="0">
                    <a:pos x="20" y="782"/>
                  </a:cxn>
                  <a:cxn ang="0">
                    <a:pos x="0" y="742"/>
                  </a:cxn>
                </a:cxnLst>
                <a:rect l="0" t="0" r="r" b="b"/>
                <a:pathLst>
                  <a:path w="478" h="952">
                    <a:moveTo>
                      <a:pt x="0" y="742"/>
                    </a:moveTo>
                    <a:lnTo>
                      <a:pt x="15" y="711"/>
                    </a:lnTo>
                    <a:lnTo>
                      <a:pt x="31" y="655"/>
                    </a:lnTo>
                    <a:lnTo>
                      <a:pt x="75" y="631"/>
                    </a:lnTo>
                    <a:lnTo>
                      <a:pt x="63" y="576"/>
                    </a:lnTo>
                    <a:lnTo>
                      <a:pt x="39" y="525"/>
                    </a:lnTo>
                    <a:lnTo>
                      <a:pt x="31" y="473"/>
                    </a:lnTo>
                    <a:lnTo>
                      <a:pt x="20" y="390"/>
                    </a:lnTo>
                    <a:lnTo>
                      <a:pt x="31" y="359"/>
                    </a:lnTo>
                    <a:lnTo>
                      <a:pt x="75" y="366"/>
                    </a:lnTo>
                    <a:lnTo>
                      <a:pt x="94" y="351"/>
                    </a:lnTo>
                    <a:lnTo>
                      <a:pt x="66" y="328"/>
                    </a:lnTo>
                    <a:lnTo>
                      <a:pt x="87" y="287"/>
                    </a:lnTo>
                    <a:lnTo>
                      <a:pt x="94" y="228"/>
                    </a:lnTo>
                    <a:lnTo>
                      <a:pt x="118" y="217"/>
                    </a:lnTo>
                    <a:lnTo>
                      <a:pt x="130" y="182"/>
                    </a:lnTo>
                    <a:lnTo>
                      <a:pt x="162" y="177"/>
                    </a:lnTo>
                    <a:lnTo>
                      <a:pt x="169" y="138"/>
                    </a:lnTo>
                    <a:lnTo>
                      <a:pt x="193" y="122"/>
                    </a:lnTo>
                    <a:lnTo>
                      <a:pt x="197" y="83"/>
                    </a:lnTo>
                    <a:lnTo>
                      <a:pt x="225" y="90"/>
                    </a:lnTo>
                    <a:lnTo>
                      <a:pt x="248" y="79"/>
                    </a:lnTo>
                    <a:lnTo>
                      <a:pt x="272" y="55"/>
                    </a:lnTo>
                    <a:lnTo>
                      <a:pt x="304" y="51"/>
                    </a:lnTo>
                    <a:lnTo>
                      <a:pt x="348" y="51"/>
                    </a:lnTo>
                    <a:lnTo>
                      <a:pt x="372" y="24"/>
                    </a:lnTo>
                    <a:lnTo>
                      <a:pt x="399" y="0"/>
                    </a:lnTo>
                    <a:lnTo>
                      <a:pt x="434" y="39"/>
                    </a:lnTo>
                    <a:lnTo>
                      <a:pt x="469" y="70"/>
                    </a:lnTo>
                    <a:lnTo>
                      <a:pt x="473" y="103"/>
                    </a:lnTo>
                    <a:lnTo>
                      <a:pt x="478" y="201"/>
                    </a:lnTo>
                    <a:lnTo>
                      <a:pt x="446" y="221"/>
                    </a:lnTo>
                    <a:lnTo>
                      <a:pt x="410" y="248"/>
                    </a:lnTo>
                    <a:lnTo>
                      <a:pt x="399" y="304"/>
                    </a:lnTo>
                    <a:lnTo>
                      <a:pt x="403" y="339"/>
                    </a:lnTo>
                    <a:lnTo>
                      <a:pt x="355" y="371"/>
                    </a:lnTo>
                    <a:lnTo>
                      <a:pt x="328" y="407"/>
                    </a:lnTo>
                    <a:lnTo>
                      <a:pt x="265" y="418"/>
                    </a:lnTo>
                    <a:lnTo>
                      <a:pt x="241" y="469"/>
                    </a:lnTo>
                    <a:lnTo>
                      <a:pt x="241" y="557"/>
                    </a:lnTo>
                    <a:lnTo>
                      <a:pt x="276" y="600"/>
                    </a:lnTo>
                    <a:lnTo>
                      <a:pt x="292" y="635"/>
                    </a:lnTo>
                    <a:lnTo>
                      <a:pt x="217" y="672"/>
                    </a:lnTo>
                    <a:lnTo>
                      <a:pt x="252" y="672"/>
                    </a:lnTo>
                    <a:lnTo>
                      <a:pt x="272" y="692"/>
                    </a:lnTo>
                    <a:lnTo>
                      <a:pt x="284" y="723"/>
                    </a:lnTo>
                    <a:lnTo>
                      <a:pt x="256" y="742"/>
                    </a:lnTo>
                    <a:lnTo>
                      <a:pt x="225" y="778"/>
                    </a:lnTo>
                    <a:lnTo>
                      <a:pt x="225" y="837"/>
                    </a:lnTo>
                    <a:lnTo>
                      <a:pt x="189" y="865"/>
                    </a:lnTo>
                    <a:lnTo>
                      <a:pt x="177" y="896"/>
                    </a:lnTo>
                    <a:lnTo>
                      <a:pt x="142" y="920"/>
                    </a:lnTo>
                    <a:lnTo>
                      <a:pt x="122" y="952"/>
                    </a:lnTo>
                    <a:lnTo>
                      <a:pt x="70" y="933"/>
                    </a:lnTo>
                    <a:lnTo>
                      <a:pt x="75" y="872"/>
                    </a:lnTo>
                    <a:lnTo>
                      <a:pt x="48" y="865"/>
                    </a:lnTo>
                    <a:lnTo>
                      <a:pt x="39" y="830"/>
                    </a:lnTo>
                    <a:lnTo>
                      <a:pt x="20" y="782"/>
                    </a:lnTo>
                    <a:lnTo>
                      <a:pt x="0" y="742"/>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54" name="Freeform 263"/>
              <p:cNvSpPr>
                <a:spLocks/>
              </p:cNvSpPr>
              <p:nvPr/>
            </p:nvSpPr>
            <p:spPr bwMode="auto">
              <a:xfrm>
                <a:off x="4905900" y="2984487"/>
                <a:ext cx="216264" cy="156196"/>
              </a:xfrm>
              <a:custGeom>
                <a:avLst/>
                <a:gdLst/>
                <a:ahLst/>
                <a:cxnLst>
                  <a:cxn ang="0">
                    <a:pos x="130" y="211"/>
                  </a:cxn>
                  <a:cxn ang="0">
                    <a:pos x="103" y="190"/>
                  </a:cxn>
                  <a:cxn ang="0">
                    <a:pos x="59" y="168"/>
                  </a:cxn>
                  <a:cxn ang="0">
                    <a:pos x="12" y="140"/>
                  </a:cxn>
                  <a:cxn ang="0">
                    <a:pos x="0" y="96"/>
                  </a:cxn>
                  <a:cxn ang="0">
                    <a:pos x="44" y="84"/>
                  </a:cxn>
                  <a:cxn ang="0">
                    <a:pos x="75" y="33"/>
                  </a:cxn>
                  <a:cxn ang="0">
                    <a:pos x="95" y="1"/>
                  </a:cxn>
                  <a:cxn ang="0">
                    <a:pos x="162" y="0"/>
                  </a:cxn>
                  <a:cxn ang="0">
                    <a:pos x="184" y="18"/>
                  </a:cxn>
                  <a:cxn ang="0">
                    <a:pos x="252" y="23"/>
                  </a:cxn>
                  <a:cxn ang="0">
                    <a:pos x="278" y="13"/>
                  </a:cxn>
                  <a:cxn ang="0">
                    <a:pos x="340" y="76"/>
                  </a:cxn>
                  <a:cxn ang="0">
                    <a:pos x="345" y="128"/>
                  </a:cxn>
                  <a:cxn ang="0">
                    <a:pos x="369" y="185"/>
                  </a:cxn>
                  <a:cxn ang="0">
                    <a:pos x="362" y="218"/>
                  </a:cxn>
                  <a:cxn ang="0">
                    <a:pos x="327" y="248"/>
                  </a:cxn>
                  <a:cxn ang="0">
                    <a:pos x="286" y="254"/>
                  </a:cxn>
                  <a:cxn ang="0">
                    <a:pos x="221" y="262"/>
                  </a:cxn>
                  <a:cxn ang="0">
                    <a:pos x="207" y="223"/>
                  </a:cxn>
                  <a:cxn ang="0">
                    <a:pos x="155" y="204"/>
                  </a:cxn>
                  <a:cxn ang="0">
                    <a:pos x="141" y="223"/>
                  </a:cxn>
                  <a:cxn ang="0">
                    <a:pos x="130" y="211"/>
                  </a:cxn>
                </a:cxnLst>
                <a:rect l="0" t="0" r="r" b="b"/>
                <a:pathLst>
                  <a:path w="369" h="262">
                    <a:moveTo>
                      <a:pt x="130" y="211"/>
                    </a:moveTo>
                    <a:lnTo>
                      <a:pt x="103" y="190"/>
                    </a:lnTo>
                    <a:lnTo>
                      <a:pt x="59" y="168"/>
                    </a:lnTo>
                    <a:lnTo>
                      <a:pt x="12" y="140"/>
                    </a:lnTo>
                    <a:lnTo>
                      <a:pt x="0" y="96"/>
                    </a:lnTo>
                    <a:lnTo>
                      <a:pt x="44" y="84"/>
                    </a:lnTo>
                    <a:lnTo>
                      <a:pt x="75" y="33"/>
                    </a:lnTo>
                    <a:lnTo>
                      <a:pt x="95" y="1"/>
                    </a:lnTo>
                    <a:lnTo>
                      <a:pt x="162" y="0"/>
                    </a:lnTo>
                    <a:lnTo>
                      <a:pt x="184" y="18"/>
                    </a:lnTo>
                    <a:lnTo>
                      <a:pt x="252" y="23"/>
                    </a:lnTo>
                    <a:lnTo>
                      <a:pt x="278" y="13"/>
                    </a:lnTo>
                    <a:lnTo>
                      <a:pt x="340" y="76"/>
                    </a:lnTo>
                    <a:lnTo>
                      <a:pt x="345" y="128"/>
                    </a:lnTo>
                    <a:lnTo>
                      <a:pt x="369" y="185"/>
                    </a:lnTo>
                    <a:lnTo>
                      <a:pt x="362" y="218"/>
                    </a:lnTo>
                    <a:lnTo>
                      <a:pt x="327" y="248"/>
                    </a:lnTo>
                    <a:lnTo>
                      <a:pt x="286" y="254"/>
                    </a:lnTo>
                    <a:lnTo>
                      <a:pt x="221" y="262"/>
                    </a:lnTo>
                    <a:lnTo>
                      <a:pt x="207" y="223"/>
                    </a:lnTo>
                    <a:lnTo>
                      <a:pt x="155" y="204"/>
                    </a:lnTo>
                    <a:lnTo>
                      <a:pt x="141" y="223"/>
                    </a:lnTo>
                    <a:lnTo>
                      <a:pt x="130" y="211"/>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55" name="Freeform 264"/>
              <p:cNvSpPr>
                <a:spLocks/>
              </p:cNvSpPr>
              <p:nvPr/>
            </p:nvSpPr>
            <p:spPr bwMode="auto">
              <a:xfrm>
                <a:off x="5046560" y="3204583"/>
                <a:ext cx="56264" cy="37274"/>
              </a:xfrm>
              <a:custGeom>
                <a:avLst/>
                <a:gdLst/>
                <a:ahLst/>
                <a:cxnLst>
                  <a:cxn ang="0">
                    <a:pos x="20" y="63"/>
                  </a:cxn>
                  <a:cxn ang="0">
                    <a:pos x="62" y="64"/>
                  </a:cxn>
                  <a:cxn ang="0">
                    <a:pos x="97" y="31"/>
                  </a:cxn>
                  <a:cxn ang="0">
                    <a:pos x="43" y="0"/>
                  </a:cxn>
                  <a:cxn ang="0">
                    <a:pos x="0" y="8"/>
                  </a:cxn>
                  <a:cxn ang="0">
                    <a:pos x="0" y="44"/>
                  </a:cxn>
                  <a:cxn ang="0">
                    <a:pos x="20" y="63"/>
                  </a:cxn>
                </a:cxnLst>
                <a:rect l="0" t="0" r="r" b="b"/>
                <a:pathLst>
                  <a:path w="97" h="64">
                    <a:moveTo>
                      <a:pt x="20" y="63"/>
                    </a:moveTo>
                    <a:lnTo>
                      <a:pt x="62" y="64"/>
                    </a:lnTo>
                    <a:lnTo>
                      <a:pt x="97" y="31"/>
                    </a:lnTo>
                    <a:lnTo>
                      <a:pt x="43" y="0"/>
                    </a:lnTo>
                    <a:lnTo>
                      <a:pt x="0" y="8"/>
                    </a:lnTo>
                    <a:lnTo>
                      <a:pt x="0" y="44"/>
                    </a:lnTo>
                    <a:lnTo>
                      <a:pt x="20" y="63"/>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56" name="Freeform 265"/>
              <p:cNvSpPr>
                <a:spLocks/>
              </p:cNvSpPr>
              <p:nvPr/>
            </p:nvSpPr>
            <p:spPr bwMode="auto">
              <a:xfrm>
                <a:off x="5076450" y="3183283"/>
                <a:ext cx="490551" cy="218321"/>
              </a:xfrm>
              <a:custGeom>
                <a:avLst/>
                <a:gdLst/>
                <a:ahLst/>
                <a:cxnLst>
                  <a:cxn ang="0">
                    <a:pos x="420" y="349"/>
                  </a:cxn>
                  <a:cxn ang="0">
                    <a:pos x="460" y="342"/>
                  </a:cxn>
                  <a:cxn ang="0">
                    <a:pos x="532" y="333"/>
                  </a:cxn>
                  <a:cxn ang="0">
                    <a:pos x="583" y="333"/>
                  </a:cxn>
                  <a:cxn ang="0">
                    <a:pos x="642" y="322"/>
                  </a:cxn>
                  <a:cxn ang="0">
                    <a:pos x="657" y="369"/>
                  </a:cxn>
                  <a:cxn ang="0">
                    <a:pos x="690" y="342"/>
                  </a:cxn>
                  <a:cxn ang="0">
                    <a:pos x="718" y="314"/>
                  </a:cxn>
                  <a:cxn ang="0">
                    <a:pos x="760" y="301"/>
                  </a:cxn>
                  <a:cxn ang="0">
                    <a:pos x="780" y="333"/>
                  </a:cxn>
                  <a:cxn ang="0">
                    <a:pos x="836" y="338"/>
                  </a:cxn>
                  <a:cxn ang="0">
                    <a:pos x="824" y="278"/>
                  </a:cxn>
                  <a:cxn ang="0">
                    <a:pos x="801" y="219"/>
                  </a:cxn>
                  <a:cxn ang="0">
                    <a:pos x="780" y="160"/>
                  </a:cxn>
                  <a:cxn ang="0">
                    <a:pos x="796" y="139"/>
                  </a:cxn>
                  <a:cxn ang="0">
                    <a:pos x="760" y="104"/>
                  </a:cxn>
                  <a:cxn ang="0">
                    <a:pos x="721" y="40"/>
                  </a:cxn>
                  <a:cxn ang="0">
                    <a:pos x="662" y="45"/>
                  </a:cxn>
                  <a:cxn ang="0">
                    <a:pos x="640" y="75"/>
                  </a:cxn>
                  <a:cxn ang="0">
                    <a:pos x="544" y="79"/>
                  </a:cxn>
                  <a:cxn ang="0">
                    <a:pos x="506" y="83"/>
                  </a:cxn>
                  <a:cxn ang="0">
                    <a:pos x="462" y="59"/>
                  </a:cxn>
                  <a:cxn ang="0">
                    <a:pos x="426" y="59"/>
                  </a:cxn>
                  <a:cxn ang="0">
                    <a:pos x="395" y="24"/>
                  </a:cxn>
                  <a:cxn ang="0">
                    <a:pos x="351" y="0"/>
                  </a:cxn>
                  <a:cxn ang="0">
                    <a:pos x="307" y="24"/>
                  </a:cxn>
                  <a:cxn ang="0">
                    <a:pos x="244" y="31"/>
                  </a:cxn>
                  <a:cxn ang="0">
                    <a:pos x="200" y="44"/>
                  </a:cxn>
                  <a:cxn ang="0">
                    <a:pos x="141" y="52"/>
                  </a:cxn>
                  <a:cxn ang="0">
                    <a:pos x="105" y="47"/>
                  </a:cxn>
                  <a:cxn ang="0">
                    <a:pos x="59" y="69"/>
                  </a:cxn>
                  <a:cxn ang="0">
                    <a:pos x="87" y="84"/>
                  </a:cxn>
                  <a:cxn ang="0">
                    <a:pos x="56" y="101"/>
                  </a:cxn>
                  <a:cxn ang="0">
                    <a:pos x="45" y="126"/>
                  </a:cxn>
                  <a:cxn ang="0">
                    <a:pos x="13" y="152"/>
                  </a:cxn>
                  <a:cxn ang="0">
                    <a:pos x="6" y="177"/>
                  </a:cxn>
                  <a:cxn ang="0">
                    <a:pos x="0" y="200"/>
                  </a:cxn>
                  <a:cxn ang="0">
                    <a:pos x="20" y="206"/>
                  </a:cxn>
                  <a:cxn ang="0">
                    <a:pos x="16" y="236"/>
                  </a:cxn>
                  <a:cxn ang="0">
                    <a:pos x="32" y="247"/>
                  </a:cxn>
                  <a:cxn ang="0">
                    <a:pos x="31" y="276"/>
                  </a:cxn>
                  <a:cxn ang="0">
                    <a:pos x="50" y="300"/>
                  </a:cxn>
                  <a:cxn ang="0">
                    <a:pos x="69" y="298"/>
                  </a:cxn>
                  <a:cxn ang="0">
                    <a:pos x="72" y="319"/>
                  </a:cxn>
                  <a:cxn ang="0">
                    <a:pos x="114" y="332"/>
                  </a:cxn>
                  <a:cxn ang="0">
                    <a:pos x="136" y="362"/>
                  </a:cxn>
                  <a:cxn ang="0">
                    <a:pos x="168" y="348"/>
                  </a:cxn>
                  <a:cxn ang="0">
                    <a:pos x="187" y="335"/>
                  </a:cxn>
                  <a:cxn ang="0">
                    <a:pos x="212" y="318"/>
                  </a:cxn>
                  <a:cxn ang="0">
                    <a:pos x="264" y="352"/>
                  </a:cxn>
                  <a:cxn ang="0">
                    <a:pos x="320" y="355"/>
                  </a:cxn>
                  <a:cxn ang="0">
                    <a:pos x="383" y="348"/>
                  </a:cxn>
                  <a:cxn ang="0">
                    <a:pos x="406" y="348"/>
                  </a:cxn>
                  <a:cxn ang="0">
                    <a:pos x="420" y="349"/>
                  </a:cxn>
                </a:cxnLst>
                <a:rect l="0" t="0" r="r" b="b"/>
                <a:pathLst>
                  <a:path w="836" h="369">
                    <a:moveTo>
                      <a:pt x="420" y="349"/>
                    </a:moveTo>
                    <a:lnTo>
                      <a:pt x="460" y="342"/>
                    </a:lnTo>
                    <a:lnTo>
                      <a:pt x="532" y="333"/>
                    </a:lnTo>
                    <a:lnTo>
                      <a:pt x="583" y="333"/>
                    </a:lnTo>
                    <a:lnTo>
                      <a:pt x="642" y="322"/>
                    </a:lnTo>
                    <a:lnTo>
                      <a:pt x="657" y="369"/>
                    </a:lnTo>
                    <a:lnTo>
                      <a:pt x="690" y="342"/>
                    </a:lnTo>
                    <a:lnTo>
                      <a:pt x="718" y="314"/>
                    </a:lnTo>
                    <a:lnTo>
                      <a:pt x="760" y="301"/>
                    </a:lnTo>
                    <a:lnTo>
                      <a:pt x="780" y="333"/>
                    </a:lnTo>
                    <a:lnTo>
                      <a:pt x="836" y="338"/>
                    </a:lnTo>
                    <a:lnTo>
                      <a:pt x="824" y="278"/>
                    </a:lnTo>
                    <a:lnTo>
                      <a:pt x="801" y="219"/>
                    </a:lnTo>
                    <a:lnTo>
                      <a:pt x="780" y="160"/>
                    </a:lnTo>
                    <a:lnTo>
                      <a:pt x="796" y="139"/>
                    </a:lnTo>
                    <a:lnTo>
                      <a:pt x="760" y="104"/>
                    </a:lnTo>
                    <a:lnTo>
                      <a:pt x="721" y="40"/>
                    </a:lnTo>
                    <a:lnTo>
                      <a:pt x="662" y="45"/>
                    </a:lnTo>
                    <a:lnTo>
                      <a:pt x="640" y="75"/>
                    </a:lnTo>
                    <a:lnTo>
                      <a:pt x="544" y="79"/>
                    </a:lnTo>
                    <a:lnTo>
                      <a:pt x="506" y="83"/>
                    </a:lnTo>
                    <a:lnTo>
                      <a:pt x="462" y="59"/>
                    </a:lnTo>
                    <a:lnTo>
                      <a:pt x="426" y="59"/>
                    </a:lnTo>
                    <a:lnTo>
                      <a:pt x="395" y="24"/>
                    </a:lnTo>
                    <a:lnTo>
                      <a:pt x="351" y="0"/>
                    </a:lnTo>
                    <a:lnTo>
                      <a:pt x="307" y="24"/>
                    </a:lnTo>
                    <a:lnTo>
                      <a:pt x="244" y="31"/>
                    </a:lnTo>
                    <a:lnTo>
                      <a:pt x="200" y="44"/>
                    </a:lnTo>
                    <a:lnTo>
                      <a:pt x="141" y="52"/>
                    </a:lnTo>
                    <a:lnTo>
                      <a:pt x="105" y="47"/>
                    </a:lnTo>
                    <a:lnTo>
                      <a:pt x="59" y="69"/>
                    </a:lnTo>
                    <a:lnTo>
                      <a:pt x="87" y="84"/>
                    </a:lnTo>
                    <a:lnTo>
                      <a:pt x="56" y="101"/>
                    </a:lnTo>
                    <a:lnTo>
                      <a:pt x="45" y="126"/>
                    </a:lnTo>
                    <a:lnTo>
                      <a:pt x="13" y="152"/>
                    </a:lnTo>
                    <a:lnTo>
                      <a:pt x="6" y="177"/>
                    </a:lnTo>
                    <a:lnTo>
                      <a:pt x="0" y="200"/>
                    </a:lnTo>
                    <a:lnTo>
                      <a:pt x="20" y="206"/>
                    </a:lnTo>
                    <a:lnTo>
                      <a:pt x="16" y="236"/>
                    </a:lnTo>
                    <a:lnTo>
                      <a:pt x="32" y="247"/>
                    </a:lnTo>
                    <a:lnTo>
                      <a:pt x="31" y="276"/>
                    </a:lnTo>
                    <a:lnTo>
                      <a:pt x="50" y="300"/>
                    </a:lnTo>
                    <a:lnTo>
                      <a:pt x="69" y="298"/>
                    </a:lnTo>
                    <a:lnTo>
                      <a:pt x="72" y="319"/>
                    </a:lnTo>
                    <a:lnTo>
                      <a:pt x="114" y="332"/>
                    </a:lnTo>
                    <a:lnTo>
                      <a:pt x="136" y="362"/>
                    </a:lnTo>
                    <a:lnTo>
                      <a:pt x="168" y="348"/>
                    </a:lnTo>
                    <a:lnTo>
                      <a:pt x="187" y="335"/>
                    </a:lnTo>
                    <a:lnTo>
                      <a:pt x="212" y="318"/>
                    </a:lnTo>
                    <a:lnTo>
                      <a:pt x="264" y="352"/>
                    </a:lnTo>
                    <a:lnTo>
                      <a:pt x="320" y="355"/>
                    </a:lnTo>
                    <a:lnTo>
                      <a:pt x="383" y="348"/>
                    </a:lnTo>
                    <a:lnTo>
                      <a:pt x="406" y="348"/>
                    </a:lnTo>
                    <a:lnTo>
                      <a:pt x="420" y="349"/>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57" name="Freeform 266"/>
              <p:cNvSpPr>
                <a:spLocks/>
              </p:cNvSpPr>
              <p:nvPr/>
            </p:nvSpPr>
            <p:spPr bwMode="auto">
              <a:xfrm>
                <a:off x="4730075" y="3028861"/>
                <a:ext cx="253188" cy="204121"/>
              </a:xfrm>
              <a:custGeom>
                <a:avLst/>
                <a:gdLst/>
                <a:ahLst/>
                <a:cxnLst>
                  <a:cxn ang="0">
                    <a:pos x="38" y="55"/>
                  </a:cxn>
                  <a:cxn ang="0">
                    <a:pos x="12" y="36"/>
                  </a:cxn>
                  <a:cxn ang="0">
                    <a:pos x="0" y="1"/>
                  </a:cxn>
                  <a:cxn ang="0">
                    <a:pos x="74" y="17"/>
                  </a:cxn>
                  <a:cxn ang="0">
                    <a:pos x="117" y="0"/>
                  </a:cxn>
                  <a:cxn ang="0">
                    <a:pos x="137" y="5"/>
                  </a:cxn>
                  <a:cxn ang="0">
                    <a:pos x="137" y="5"/>
                  </a:cxn>
                  <a:cxn ang="0">
                    <a:pos x="186" y="30"/>
                  </a:cxn>
                  <a:cxn ang="0">
                    <a:pos x="238" y="43"/>
                  </a:cxn>
                  <a:cxn ang="0">
                    <a:pos x="265" y="19"/>
                  </a:cxn>
                  <a:cxn ang="0">
                    <a:pos x="302" y="21"/>
                  </a:cxn>
                  <a:cxn ang="0">
                    <a:pos x="314" y="65"/>
                  </a:cxn>
                  <a:cxn ang="0">
                    <a:pos x="361" y="93"/>
                  </a:cxn>
                  <a:cxn ang="0">
                    <a:pos x="405" y="115"/>
                  </a:cxn>
                  <a:cxn ang="0">
                    <a:pos x="432" y="136"/>
                  </a:cxn>
                  <a:cxn ang="0">
                    <a:pos x="392" y="168"/>
                  </a:cxn>
                  <a:cxn ang="0">
                    <a:pos x="396" y="196"/>
                  </a:cxn>
                  <a:cxn ang="0">
                    <a:pos x="420" y="240"/>
                  </a:cxn>
                  <a:cxn ang="0">
                    <a:pos x="423" y="310"/>
                  </a:cxn>
                  <a:cxn ang="0">
                    <a:pos x="381" y="345"/>
                  </a:cxn>
                  <a:cxn ang="0">
                    <a:pos x="347" y="334"/>
                  </a:cxn>
                  <a:cxn ang="0">
                    <a:pos x="335" y="287"/>
                  </a:cxn>
                  <a:cxn ang="0">
                    <a:pos x="313" y="243"/>
                  </a:cxn>
                  <a:cxn ang="0">
                    <a:pos x="285" y="256"/>
                  </a:cxn>
                  <a:cxn ang="0">
                    <a:pos x="293" y="291"/>
                  </a:cxn>
                  <a:cxn ang="0">
                    <a:pos x="249" y="279"/>
                  </a:cxn>
                  <a:cxn ang="0">
                    <a:pos x="214" y="256"/>
                  </a:cxn>
                  <a:cxn ang="0">
                    <a:pos x="186" y="216"/>
                  </a:cxn>
                  <a:cxn ang="0">
                    <a:pos x="155" y="196"/>
                  </a:cxn>
                  <a:cxn ang="0">
                    <a:pos x="107" y="177"/>
                  </a:cxn>
                  <a:cxn ang="0">
                    <a:pos x="107" y="144"/>
                  </a:cxn>
                  <a:cxn ang="0">
                    <a:pos x="67" y="122"/>
                  </a:cxn>
                  <a:cxn ang="0">
                    <a:pos x="55" y="65"/>
                  </a:cxn>
                  <a:cxn ang="0">
                    <a:pos x="38" y="55"/>
                  </a:cxn>
                </a:cxnLst>
                <a:rect l="0" t="0" r="r" b="b"/>
                <a:pathLst>
                  <a:path w="432" h="345">
                    <a:moveTo>
                      <a:pt x="38" y="55"/>
                    </a:moveTo>
                    <a:lnTo>
                      <a:pt x="12" y="36"/>
                    </a:lnTo>
                    <a:lnTo>
                      <a:pt x="0" y="1"/>
                    </a:lnTo>
                    <a:lnTo>
                      <a:pt x="74" y="17"/>
                    </a:lnTo>
                    <a:lnTo>
                      <a:pt x="117" y="0"/>
                    </a:lnTo>
                    <a:lnTo>
                      <a:pt x="137" y="5"/>
                    </a:lnTo>
                    <a:lnTo>
                      <a:pt x="137" y="5"/>
                    </a:lnTo>
                    <a:lnTo>
                      <a:pt x="186" y="30"/>
                    </a:lnTo>
                    <a:lnTo>
                      <a:pt x="238" y="43"/>
                    </a:lnTo>
                    <a:lnTo>
                      <a:pt x="265" y="19"/>
                    </a:lnTo>
                    <a:lnTo>
                      <a:pt x="302" y="21"/>
                    </a:lnTo>
                    <a:lnTo>
                      <a:pt x="314" y="65"/>
                    </a:lnTo>
                    <a:lnTo>
                      <a:pt x="361" y="93"/>
                    </a:lnTo>
                    <a:lnTo>
                      <a:pt x="405" y="115"/>
                    </a:lnTo>
                    <a:lnTo>
                      <a:pt x="432" y="136"/>
                    </a:lnTo>
                    <a:lnTo>
                      <a:pt x="392" y="168"/>
                    </a:lnTo>
                    <a:lnTo>
                      <a:pt x="396" y="196"/>
                    </a:lnTo>
                    <a:lnTo>
                      <a:pt x="420" y="240"/>
                    </a:lnTo>
                    <a:lnTo>
                      <a:pt x="423" y="310"/>
                    </a:lnTo>
                    <a:lnTo>
                      <a:pt x="381" y="345"/>
                    </a:lnTo>
                    <a:lnTo>
                      <a:pt x="347" y="334"/>
                    </a:lnTo>
                    <a:lnTo>
                      <a:pt x="335" y="287"/>
                    </a:lnTo>
                    <a:lnTo>
                      <a:pt x="313" y="243"/>
                    </a:lnTo>
                    <a:lnTo>
                      <a:pt x="285" y="256"/>
                    </a:lnTo>
                    <a:lnTo>
                      <a:pt x="293" y="291"/>
                    </a:lnTo>
                    <a:lnTo>
                      <a:pt x="249" y="279"/>
                    </a:lnTo>
                    <a:lnTo>
                      <a:pt x="214" y="256"/>
                    </a:lnTo>
                    <a:lnTo>
                      <a:pt x="186" y="216"/>
                    </a:lnTo>
                    <a:lnTo>
                      <a:pt x="155" y="196"/>
                    </a:lnTo>
                    <a:lnTo>
                      <a:pt x="107" y="177"/>
                    </a:lnTo>
                    <a:lnTo>
                      <a:pt x="107" y="144"/>
                    </a:lnTo>
                    <a:lnTo>
                      <a:pt x="67" y="122"/>
                    </a:lnTo>
                    <a:lnTo>
                      <a:pt x="55" y="65"/>
                    </a:lnTo>
                    <a:lnTo>
                      <a:pt x="38" y="55"/>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58" name="Freeform 267"/>
              <p:cNvSpPr>
                <a:spLocks/>
              </p:cNvSpPr>
              <p:nvPr/>
            </p:nvSpPr>
            <p:spPr bwMode="auto">
              <a:xfrm>
                <a:off x="4891833" y="2617069"/>
                <a:ext cx="191650" cy="159746"/>
              </a:xfrm>
              <a:custGeom>
                <a:avLst/>
                <a:gdLst/>
                <a:ahLst/>
                <a:cxnLst>
                  <a:cxn ang="0">
                    <a:pos x="41" y="115"/>
                  </a:cxn>
                  <a:cxn ang="0">
                    <a:pos x="0" y="187"/>
                  </a:cxn>
                  <a:cxn ang="0">
                    <a:pos x="76" y="214"/>
                  </a:cxn>
                  <a:cxn ang="0">
                    <a:pos x="139" y="270"/>
                  </a:cxn>
                  <a:cxn ang="0">
                    <a:pos x="132" y="227"/>
                  </a:cxn>
                  <a:cxn ang="0">
                    <a:pos x="181" y="208"/>
                  </a:cxn>
                  <a:cxn ang="0">
                    <a:pos x="239" y="216"/>
                  </a:cxn>
                  <a:cxn ang="0">
                    <a:pos x="250" y="178"/>
                  </a:cxn>
                  <a:cxn ang="0">
                    <a:pos x="311" y="155"/>
                  </a:cxn>
                  <a:cxn ang="0">
                    <a:pos x="288" y="122"/>
                  </a:cxn>
                  <a:cxn ang="0">
                    <a:pos x="318" y="60"/>
                  </a:cxn>
                  <a:cxn ang="0">
                    <a:pos x="329" y="68"/>
                  </a:cxn>
                  <a:cxn ang="0">
                    <a:pos x="326" y="37"/>
                  </a:cxn>
                  <a:cxn ang="0">
                    <a:pos x="235" y="0"/>
                  </a:cxn>
                  <a:cxn ang="0">
                    <a:pos x="140" y="56"/>
                  </a:cxn>
                  <a:cxn ang="0">
                    <a:pos x="64" y="60"/>
                  </a:cxn>
                  <a:cxn ang="0">
                    <a:pos x="41" y="115"/>
                  </a:cxn>
                </a:cxnLst>
                <a:rect l="0" t="0" r="r" b="b"/>
                <a:pathLst>
                  <a:path w="329" h="270">
                    <a:moveTo>
                      <a:pt x="41" y="115"/>
                    </a:moveTo>
                    <a:lnTo>
                      <a:pt x="0" y="187"/>
                    </a:lnTo>
                    <a:lnTo>
                      <a:pt x="76" y="214"/>
                    </a:lnTo>
                    <a:lnTo>
                      <a:pt x="139" y="270"/>
                    </a:lnTo>
                    <a:lnTo>
                      <a:pt x="132" y="227"/>
                    </a:lnTo>
                    <a:lnTo>
                      <a:pt x="181" y="208"/>
                    </a:lnTo>
                    <a:lnTo>
                      <a:pt x="239" y="216"/>
                    </a:lnTo>
                    <a:lnTo>
                      <a:pt x="250" y="178"/>
                    </a:lnTo>
                    <a:lnTo>
                      <a:pt x="311" y="155"/>
                    </a:lnTo>
                    <a:lnTo>
                      <a:pt x="288" y="122"/>
                    </a:lnTo>
                    <a:lnTo>
                      <a:pt x="318" y="60"/>
                    </a:lnTo>
                    <a:lnTo>
                      <a:pt x="329" y="68"/>
                    </a:lnTo>
                    <a:lnTo>
                      <a:pt x="326" y="37"/>
                    </a:lnTo>
                    <a:lnTo>
                      <a:pt x="235" y="0"/>
                    </a:lnTo>
                    <a:lnTo>
                      <a:pt x="140" y="56"/>
                    </a:lnTo>
                    <a:lnTo>
                      <a:pt x="64" y="60"/>
                    </a:lnTo>
                    <a:lnTo>
                      <a:pt x="41" y="115"/>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59" name="Freeform 268"/>
              <p:cNvSpPr>
                <a:spLocks/>
              </p:cNvSpPr>
              <p:nvPr/>
            </p:nvSpPr>
            <p:spPr bwMode="auto">
              <a:xfrm>
                <a:off x="4891833" y="2617069"/>
                <a:ext cx="191650" cy="159746"/>
              </a:xfrm>
              <a:custGeom>
                <a:avLst/>
                <a:gdLst/>
                <a:ahLst/>
                <a:cxnLst>
                  <a:cxn ang="0">
                    <a:pos x="41" y="115"/>
                  </a:cxn>
                  <a:cxn ang="0">
                    <a:pos x="0" y="187"/>
                  </a:cxn>
                  <a:cxn ang="0">
                    <a:pos x="76" y="214"/>
                  </a:cxn>
                  <a:cxn ang="0">
                    <a:pos x="139" y="270"/>
                  </a:cxn>
                  <a:cxn ang="0">
                    <a:pos x="132" y="227"/>
                  </a:cxn>
                  <a:cxn ang="0">
                    <a:pos x="181" y="208"/>
                  </a:cxn>
                  <a:cxn ang="0">
                    <a:pos x="239" y="216"/>
                  </a:cxn>
                  <a:cxn ang="0">
                    <a:pos x="250" y="178"/>
                  </a:cxn>
                  <a:cxn ang="0">
                    <a:pos x="311" y="155"/>
                  </a:cxn>
                  <a:cxn ang="0">
                    <a:pos x="288" y="122"/>
                  </a:cxn>
                  <a:cxn ang="0">
                    <a:pos x="318" y="60"/>
                  </a:cxn>
                  <a:cxn ang="0">
                    <a:pos x="329" y="68"/>
                  </a:cxn>
                  <a:cxn ang="0">
                    <a:pos x="326" y="37"/>
                  </a:cxn>
                  <a:cxn ang="0">
                    <a:pos x="235" y="0"/>
                  </a:cxn>
                  <a:cxn ang="0">
                    <a:pos x="140" y="56"/>
                  </a:cxn>
                  <a:cxn ang="0">
                    <a:pos x="64" y="60"/>
                  </a:cxn>
                  <a:cxn ang="0">
                    <a:pos x="41" y="115"/>
                  </a:cxn>
                </a:cxnLst>
                <a:rect l="0" t="0" r="r" b="b"/>
                <a:pathLst>
                  <a:path w="329" h="270">
                    <a:moveTo>
                      <a:pt x="41" y="115"/>
                    </a:moveTo>
                    <a:lnTo>
                      <a:pt x="0" y="187"/>
                    </a:lnTo>
                    <a:lnTo>
                      <a:pt x="76" y="214"/>
                    </a:lnTo>
                    <a:lnTo>
                      <a:pt x="139" y="270"/>
                    </a:lnTo>
                    <a:lnTo>
                      <a:pt x="132" y="227"/>
                    </a:lnTo>
                    <a:lnTo>
                      <a:pt x="181" y="208"/>
                    </a:lnTo>
                    <a:lnTo>
                      <a:pt x="239" y="216"/>
                    </a:lnTo>
                    <a:lnTo>
                      <a:pt x="250" y="178"/>
                    </a:lnTo>
                    <a:lnTo>
                      <a:pt x="311" y="155"/>
                    </a:lnTo>
                    <a:lnTo>
                      <a:pt x="288" y="122"/>
                    </a:lnTo>
                    <a:lnTo>
                      <a:pt x="318" y="60"/>
                    </a:lnTo>
                    <a:lnTo>
                      <a:pt x="329" y="68"/>
                    </a:lnTo>
                    <a:lnTo>
                      <a:pt x="326" y="37"/>
                    </a:lnTo>
                    <a:lnTo>
                      <a:pt x="235" y="0"/>
                    </a:lnTo>
                    <a:lnTo>
                      <a:pt x="140" y="56"/>
                    </a:lnTo>
                    <a:lnTo>
                      <a:pt x="64" y="60"/>
                    </a:lnTo>
                    <a:lnTo>
                      <a:pt x="41" y="115"/>
                    </a:lnTo>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60" name="Freeform 269"/>
              <p:cNvSpPr>
                <a:spLocks/>
              </p:cNvSpPr>
              <p:nvPr/>
            </p:nvSpPr>
            <p:spPr bwMode="auto">
              <a:xfrm>
                <a:off x="4962164" y="2789241"/>
                <a:ext cx="425497" cy="308843"/>
              </a:xfrm>
              <a:custGeom>
                <a:avLst/>
                <a:gdLst/>
                <a:ahLst/>
                <a:cxnLst>
                  <a:cxn ang="0">
                    <a:pos x="183" y="345"/>
                  </a:cxn>
                  <a:cxn ang="0">
                    <a:pos x="237" y="340"/>
                  </a:cxn>
                  <a:cxn ang="0">
                    <a:pos x="280" y="363"/>
                  </a:cxn>
                  <a:cxn ang="0">
                    <a:pos x="334" y="451"/>
                  </a:cxn>
                  <a:cxn ang="0">
                    <a:pos x="325" y="485"/>
                  </a:cxn>
                  <a:cxn ang="0">
                    <a:pos x="306" y="524"/>
                  </a:cxn>
                  <a:cxn ang="0">
                    <a:pos x="346" y="489"/>
                  </a:cxn>
                  <a:cxn ang="0">
                    <a:pos x="370" y="386"/>
                  </a:cxn>
                  <a:cxn ang="0">
                    <a:pos x="417" y="378"/>
                  </a:cxn>
                  <a:cxn ang="0">
                    <a:pos x="433" y="437"/>
                  </a:cxn>
                  <a:cxn ang="0">
                    <a:pos x="551" y="429"/>
                  </a:cxn>
                  <a:cxn ang="0">
                    <a:pos x="575" y="393"/>
                  </a:cxn>
                  <a:cxn ang="0">
                    <a:pos x="611" y="398"/>
                  </a:cxn>
                  <a:cxn ang="0">
                    <a:pos x="698" y="358"/>
                  </a:cxn>
                  <a:cxn ang="0">
                    <a:pos x="726" y="219"/>
                  </a:cxn>
                  <a:cxn ang="0">
                    <a:pos x="546" y="68"/>
                  </a:cxn>
                  <a:cxn ang="0">
                    <a:pos x="520" y="0"/>
                  </a:cxn>
                  <a:cxn ang="0">
                    <a:pos x="402" y="8"/>
                  </a:cxn>
                  <a:cxn ang="0">
                    <a:pos x="369" y="59"/>
                  </a:cxn>
                  <a:cxn ang="0">
                    <a:pos x="48" y="94"/>
                  </a:cxn>
                  <a:cxn ang="0">
                    <a:pos x="50" y="176"/>
                  </a:cxn>
                  <a:cxn ang="0">
                    <a:pos x="15" y="203"/>
                  </a:cxn>
                  <a:cxn ang="0">
                    <a:pos x="0" y="333"/>
                  </a:cxn>
                  <a:cxn ang="0">
                    <a:pos x="67" y="332"/>
                  </a:cxn>
                  <a:cxn ang="0">
                    <a:pos x="89" y="350"/>
                  </a:cxn>
                  <a:cxn ang="0">
                    <a:pos x="157" y="355"/>
                  </a:cxn>
                  <a:cxn ang="0">
                    <a:pos x="183" y="345"/>
                  </a:cxn>
                  <a:cxn ang="0">
                    <a:pos x="183" y="345"/>
                  </a:cxn>
                </a:cxnLst>
                <a:rect l="0" t="0" r="r" b="b"/>
                <a:pathLst>
                  <a:path w="726" h="524">
                    <a:moveTo>
                      <a:pt x="183" y="345"/>
                    </a:moveTo>
                    <a:lnTo>
                      <a:pt x="237" y="340"/>
                    </a:lnTo>
                    <a:lnTo>
                      <a:pt x="280" y="363"/>
                    </a:lnTo>
                    <a:lnTo>
                      <a:pt x="334" y="451"/>
                    </a:lnTo>
                    <a:lnTo>
                      <a:pt x="325" y="485"/>
                    </a:lnTo>
                    <a:lnTo>
                      <a:pt x="306" y="524"/>
                    </a:lnTo>
                    <a:lnTo>
                      <a:pt x="346" y="489"/>
                    </a:lnTo>
                    <a:lnTo>
                      <a:pt x="370" y="386"/>
                    </a:lnTo>
                    <a:lnTo>
                      <a:pt x="417" y="378"/>
                    </a:lnTo>
                    <a:lnTo>
                      <a:pt x="433" y="437"/>
                    </a:lnTo>
                    <a:lnTo>
                      <a:pt x="551" y="429"/>
                    </a:lnTo>
                    <a:lnTo>
                      <a:pt x="575" y="393"/>
                    </a:lnTo>
                    <a:lnTo>
                      <a:pt x="611" y="398"/>
                    </a:lnTo>
                    <a:lnTo>
                      <a:pt x="698" y="358"/>
                    </a:lnTo>
                    <a:lnTo>
                      <a:pt x="726" y="219"/>
                    </a:lnTo>
                    <a:lnTo>
                      <a:pt x="546" y="68"/>
                    </a:lnTo>
                    <a:lnTo>
                      <a:pt x="520" y="0"/>
                    </a:lnTo>
                    <a:lnTo>
                      <a:pt x="402" y="8"/>
                    </a:lnTo>
                    <a:lnTo>
                      <a:pt x="369" y="59"/>
                    </a:lnTo>
                    <a:lnTo>
                      <a:pt x="48" y="94"/>
                    </a:lnTo>
                    <a:lnTo>
                      <a:pt x="50" y="176"/>
                    </a:lnTo>
                    <a:lnTo>
                      <a:pt x="15" y="203"/>
                    </a:lnTo>
                    <a:lnTo>
                      <a:pt x="0" y="333"/>
                    </a:lnTo>
                    <a:lnTo>
                      <a:pt x="67" y="332"/>
                    </a:lnTo>
                    <a:lnTo>
                      <a:pt x="89" y="350"/>
                    </a:lnTo>
                    <a:lnTo>
                      <a:pt x="157" y="355"/>
                    </a:lnTo>
                    <a:lnTo>
                      <a:pt x="183" y="345"/>
                    </a:lnTo>
                    <a:lnTo>
                      <a:pt x="183" y="345"/>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61" name="Freeform 270"/>
              <p:cNvSpPr>
                <a:spLocks/>
              </p:cNvSpPr>
              <p:nvPr/>
            </p:nvSpPr>
            <p:spPr bwMode="auto">
              <a:xfrm>
                <a:off x="4969197" y="2617069"/>
                <a:ext cx="251430" cy="227195"/>
              </a:xfrm>
              <a:custGeom>
                <a:avLst/>
                <a:gdLst/>
                <a:ahLst/>
                <a:cxnLst>
                  <a:cxn ang="0">
                    <a:pos x="37" y="385"/>
                  </a:cxn>
                  <a:cxn ang="0">
                    <a:pos x="358" y="350"/>
                  </a:cxn>
                  <a:cxn ang="0">
                    <a:pos x="391" y="299"/>
                  </a:cxn>
                  <a:cxn ang="0">
                    <a:pos x="411" y="232"/>
                  </a:cxn>
                  <a:cxn ang="0">
                    <a:pos x="430" y="213"/>
                  </a:cxn>
                  <a:cxn ang="0">
                    <a:pos x="421" y="49"/>
                  </a:cxn>
                  <a:cxn ang="0">
                    <a:pos x="295" y="0"/>
                  </a:cxn>
                  <a:cxn ang="0">
                    <a:pos x="261" y="22"/>
                  </a:cxn>
                  <a:cxn ang="0">
                    <a:pos x="216" y="7"/>
                  </a:cxn>
                  <a:cxn ang="0">
                    <a:pos x="197" y="68"/>
                  </a:cxn>
                  <a:cxn ang="0">
                    <a:pos x="186" y="60"/>
                  </a:cxn>
                  <a:cxn ang="0">
                    <a:pos x="156" y="122"/>
                  </a:cxn>
                  <a:cxn ang="0">
                    <a:pos x="179" y="155"/>
                  </a:cxn>
                  <a:cxn ang="0">
                    <a:pos x="118" y="178"/>
                  </a:cxn>
                  <a:cxn ang="0">
                    <a:pos x="107" y="216"/>
                  </a:cxn>
                  <a:cxn ang="0">
                    <a:pos x="49" y="208"/>
                  </a:cxn>
                  <a:cxn ang="0">
                    <a:pos x="0" y="227"/>
                  </a:cxn>
                  <a:cxn ang="0">
                    <a:pos x="7" y="270"/>
                  </a:cxn>
                  <a:cxn ang="0">
                    <a:pos x="7" y="332"/>
                  </a:cxn>
                  <a:cxn ang="0">
                    <a:pos x="34" y="332"/>
                  </a:cxn>
                  <a:cxn ang="0">
                    <a:pos x="37" y="385"/>
                  </a:cxn>
                </a:cxnLst>
                <a:rect l="0" t="0" r="r" b="b"/>
                <a:pathLst>
                  <a:path w="430" h="385">
                    <a:moveTo>
                      <a:pt x="37" y="385"/>
                    </a:moveTo>
                    <a:lnTo>
                      <a:pt x="358" y="350"/>
                    </a:lnTo>
                    <a:lnTo>
                      <a:pt x="391" y="299"/>
                    </a:lnTo>
                    <a:lnTo>
                      <a:pt x="411" y="232"/>
                    </a:lnTo>
                    <a:lnTo>
                      <a:pt x="430" y="213"/>
                    </a:lnTo>
                    <a:lnTo>
                      <a:pt x="421" y="49"/>
                    </a:lnTo>
                    <a:lnTo>
                      <a:pt x="295" y="0"/>
                    </a:lnTo>
                    <a:lnTo>
                      <a:pt x="261" y="22"/>
                    </a:lnTo>
                    <a:lnTo>
                      <a:pt x="216" y="7"/>
                    </a:lnTo>
                    <a:lnTo>
                      <a:pt x="197" y="68"/>
                    </a:lnTo>
                    <a:lnTo>
                      <a:pt x="186" y="60"/>
                    </a:lnTo>
                    <a:lnTo>
                      <a:pt x="156" y="122"/>
                    </a:lnTo>
                    <a:lnTo>
                      <a:pt x="179" y="155"/>
                    </a:lnTo>
                    <a:lnTo>
                      <a:pt x="118" y="178"/>
                    </a:lnTo>
                    <a:lnTo>
                      <a:pt x="107" y="216"/>
                    </a:lnTo>
                    <a:lnTo>
                      <a:pt x="49" y="208"/>
                    </a:lnTo>
                    <a:lnTo>
                      <a:pt x="0" y="227"/>
                    </a:lnTo>
                    <a:lnTo>
                      <a:pt x="7" y="270"/>
                    </a:lnTo>
                    <a:lnTo>
                      <a:pt x="7" y="332"/>
                    </a:lnTo>
                    <a:lnTo>
                      <a:pt x="34" y="332"/>
                    </a:lnTo>
                    <a:lnTo>
                      <a:pt x="37" y="385"/>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62" name="Freeform 271"/>
              <p:cNvSpPr>
                <a:spLocks/>
              </p:cNvSpPr>
              <p:nvPr/>
            </p:nvSpPr>
            <p:spPr bwMode="auto">
              <a:xfrm>
                <a:off x="1245225" y="2909938"/>
                <a:ext cx="65055" cy="67448"/>
              </a:xfrm>
              <a:custGeom>
                <a:avLst/>
                <a:gdLst/>
                <a:ahLst/>
                <a:cxnLst>
                  <a:cxn ang="0">
                    <a:pos x="0" y="28"/>
                  </a:cxn>
                  <a:cxn ang="0">
                    <a:pos x="27" y="0"/>
                  </a:cxn>
                  <a:cxn ang="0">
                    <a:pos x="86" y="60"/>
                  </a:cxn>
                  <a:cxn ang="0">
                    <a:pos x="109" y="100"/>
                  </a:cxn>
                  <a:cxn ang="0">
                    <a:pos x="65" y="113"/>
                  </a:cxn>
                  <a:cxn ang="0">
                    <a:pos x="18" y="67"/>
                  </a:cxn>
                  <a:cxn ang="0">
                    <a:pos x="0" y="28"/>
                  </a:cxn>
                </a:cxnLst>
                <a:rect l="0" t="0" r="r" b="b"/>
                <a:pathLst>
                  <a:path w="109" h="113">
                    <a:moveTo>
                      <a:pt x="0" y="28"/>
                    </a:moveTo>
                    <a:lnTo>
                      <a:pt x="27" y="0"/>
                    </a:lnTo>
                    <a:lnTo>
                      <a:pt x="86" y="60"/>
                    </a:lnTo>
                    <a:lnTo>
                      <a:pt x="109" y="100"/>
                    </a:lnTo>
                    <a:lnTo>
                      <a:pt x="65" y="113"/>
                    </a:lnTo>
                    <a:lnTo>
                      <a:pt x="18" y="67"/>
                    </a:lnTo>
                    <a:lnTo>
                      <a:pt x="0" y="28"/>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63" name="Freeform 272"/>
              <p:cNvSpPr>
                <a:spLocks/>
              </p:cNvSpPr>
              <p:nvPr/>
            </p:nvSpPr>
            <p:spPr bwMode="auto">
              <a:xfrm>
                <a:off x="5004362" y="3364329"/>
                <a:ext cx="66813" cy="19526"/>
              </a:xfrm>
              <a:custGeom>
                <a:avLst/>
                <a:gdLst/>
                <a:ahLst/>
                <a:cxnLst>
                  <a:cxn ang="0">
                    <a:pos x="54" y="35"/>
                  </a:cxn>
                  <a:cxn ang="0">
                    <a:pos x="54" y="35"/>
                  </a:cxn>
                  <a:cxn ang="0">
                    <a:pos x="42" y="33"/>
                  </a:cxn>
                  <a:cxn ang="0">
                    <a:pos x="29" y="28"/>
                  </a:cxn>
                  <a:cxn ang="0">
                    <a:pos x="14" y="23"/>
                  </a:cxn>
                  <a:cxn ang="0">
                    <a:pos x="5" y="20"/>
                  </a:cxn>
                  <a:cxn ang="0">
                    <a:pos x="5" y="20"/>
                  </a:cxn>
                  <a:cxn ang="0">
                    <a:pos x="0" y="19"/>
                  </a:cxn>
                  <a:cxn ang="0">
                    <a:pos x="0" y="19"/>
                  </a:cxn>
                  <a:cxn ang="0">
                    <a:pos x="4" y="19"/>
                  </a:cxn>
                  <a:cxn ang="0">
                    <a:pos x="5" y="18"/>
                  </a:cxn>
                  <a:cxn ang="0">
                    <a:pos x="6" y="16"/>
                  </a:cxn>
                  <a:cxn ang="0">
                    <a:pos x="6" y="16"/>
                  </a:cxn>
                  <a:cxn ang="0">
                    <a:pos x="6" y="14"/>
                  </a:cxn>
                  <a:cxn ang="0">
                    <a:pos x="9" y="13"/>
                  </a:cxn>
                  <a:cxn ang="0">
                    <a:pos x="16" y="11"/>
                  </a:cxn>
                  <a:cxn ang="0">
                    <a:pos x="29" y="11"/>
                  </a:cxn>
                  <a:cxn ang="0">
                    <a:pos x="46" y="11"/>
                  </a:cxn>
                  <a:cxn ang="0">
                    <a:pos x="46" y="11"/>
                  </a:cxn>
                  <a:cxn ang="0">
                    <a:pos x="51" y="10"/>
                  </a:cxn>
                  <a:cxn ang="0">
                    <a:pos x="59" y="9"/>
                  </a:cxn>
                  <a:cxn ang="0">
                    <a:pos x="73" y="5"/>
                  </a:cxn>
                  <a:cxn ang="0">
                    <a:pos x="86" y="1"/>
                  </a:cxn>
                  <a:cxn ang="0">
                    <a:pos x="93" y="0"/>
                  </a:cxn>
                  <a:cxn ang="0">
                    <a:pos x="98" y="0"/>
                  </a:cxn>
                  <a:cxn ang="0">
                    <a:pos x="98" y="0"/>
                  </a:cxn>
                  <a:cxn ang="0">
                    <a:pos x="100" y="1"/>
                  </a:cxn>
                  <a:cxn ang="0">
                    <a:pos x="103" y="4"/>
                  </a:cxn>
                  <a:cxn ang="0">
                    <a:pos x="108" y="10"/>
                  </a:cxn>
                  <a:cxn ang="0">
                    <a:pos x="112" y="18"/>
                  </a:cxn>
                  <a:cxn ang="0">
                    <a:pos x="112" y="23"/>
                  </a:cxn>
                  <a:cxn ang="0">
                    <a:pos x="112" y="23"/>
                  </a:cxn>
                  <a:cxn ang="0">
                    <a:pos x="110" y="24"/>
                  </a:cxn>
                  <a:cxn ang="0">
                    <a:pos x="107" y="26"/>
                  </a:cxn>
                  <a:cxn ang="0">
                    <a:pos x="93" y="31"/>
                  </a:cxn>
                  <a:cxn ang="0">
                    <a:pos x="74" y="34"/>
                  </a:cxn>
                  <a:cxn ang="0">
                    <a:pos x="54" y="35"/>
                  </a:cxn>
                  <a:cxn ang="0">
                    <a:pos x="54" y="35"/>
                  </a:cxn>
                </a:cxnLst>
                <a:rect l="0" t="0" r="r" b="b"/>
                <a:pathLst>
                  <a:path w="112" h="35">
                    <a:moveTo>
                      <a:pt x="54" y="35"/>
                    </a:moveTo>
                    <a:lnTo>
                      <a:pt x="54" y="35"/>
                    </a:lnTo>
                    <a:lnTo>
                      <a:pt x="42" y="33"/>
                    </a:lnTo>
                    <a:lnTo>
                      <a:pt x="29" y="28"/>
                    </a:lnTo>
                    <a:lnTo>
                      <a:pt x="14" y="23"/>
                    </a:lnTo>
                    <a:lnTo>
                      <a:pt x="5" y="20"/>
                    </a:lnTo>
                    <a:lnTo>
                      <a:pt x="5" y="20"/>
                    </a:lnTo>
                    <a:lnTo>
                      <a:pt x="0" y="19"/>
                    </a:lnTo>
                    <a:lnTo>
                      <a:pt x="0" y="19"/>
                    </a:lnTo>
                    <a:lnTo>
                      <a:pt x="4" y="19"/>
                    </a:lnTo>
                    <a:lnTo>
                      <a:pt x="5" y="18"/>
                    </a:lnTo>
                    <a:lnTo>
                      <a:pt x="6" y="16"/>
                    </a:lnTo>
                    <a:lnTo>
                      <a:pt x="6" y="16"/>
                    </a:lnTo>
                    <a:lnTo>
                      <a:pt x="6" y="14"/>
                    </a:lnTo>
                    <a:lnTo>
                      <a:pt x="9" y="13"/>
                    </a:lnTo>
                    <a:lnTo>
                      <a:pt x="16" y="11"/>
                    </a:lnTo>
                    <a:lnTo>
                      <a:pt x="29" y="11"/>
                    </a:lnTo>
                    <a:lnTo>
                      <a:pt x="46" y="11"/>
                    </a:lnTo>
                    <a:lnTo>
                      <a:pt x="46" y="11"/>
                    </a:lnTo>
                    <a:lnTo>
                      <a:pt x="51" y="10"/>
                    </a:lnTo>
                    <a:lnTo>
                      <a:pt x="59" y="9"/>
                    </a:lnTo>
                    <a:lnTo>
                      <a:pt x="73" y="5"/>
                    </a:lnTo>
                    <a:lnTo>
                      <a:pt x="86" y="1"/>
                    </a:lnTo>
                    <a:lnTo>
                      <a:pt x="93" y="0"/>
                    </a:lnTo>
                    <a:lnTo>
                      <a:pt x="98" y="0"/>
                    </a:lnTo>
                    <a:lnTo>
                      <a:pt x="98" y="0"/>
                    </a:lnTo>
                    <a:lnTo>
                      <a:pt x="100" y="1"/>
                    </a:lnTo>
                    <a:lnTo>
                      <a:pt x="103" y="4"/>
                    </a:lnTo>
                    <a:lnTo>
                      <a:pt x="108" y="10"/>
                    </a:lnTo>
                    <a:lnTo>
                      <a:pt x="112" y="18"/>
                    </a:lnTo>
                    <a:lnTo>
                      <a:pt x="112" y="23"/>
                    </a:lnTo>
                    <a:lnTo>
                      <a:pt x="112" y="23"/>
                    </a:lnTo>
                    <a:lnTo>
                      <a:pt x="110" y="24"/>
                    </a:lnTo>
                    <a:lnTo>
                      <a:pt x="107" y="26"/>
                    </a:lnTo>
                    <a:lnTo>
                      <a:pt x="93" y="31"/>
                    </a:lnTo>
                    <a:lnTo>
                      <a:pt x="74" y="34"/>
                    </a:lnTo>
                    <a:lnTo>
                      <a:pt x="54" y="35"/>
                    </a:lnTo>
                    <a:lnTo>
                      <a:pt x="54" y="35"/>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64" name="Freeform 273"/>
              <p:cNvSpPr>
                <a:spLocks/>
              </p:cNvSpPr>
              <p:nvPr/>
            </p:nvSpPr>
            <p:spPr bwMode="auto">
              <a:xfrm>
                <a:off x="5071175" y="1697639"/>
                <a:ext cx="3862875" cy="1464345"/>
              </a:xfrm>
              <a:custGeom>
                <a:avLst/>
                <a:gdLst/>
                <a:ahLst/>
                <a:cxnLst>
                  <a:cxn ang="0">
                    <a:pos x="1119" y="1805"/>
                  </a:cxn>
                  <a:cxn ang="0">
                    <a:pos x="1540" y="1941"/>
                  </a:cxn>
                  <a:cxn ang="0">
                    <a:pos x="1820" y="1798"/>
                  </a:cxn>
                  <a:cxn ang="0">
                    <a:pos x="2269" y="1862"/>
                  </a:cxn>
                  <a:cxn ang="0">
                    <a:pos x="2683" y="2119"/>
                  </a:cxn>
                  <a:cxn ang="0">
                    <a:pos x="3014" y="2053"/>
                  </a:cxn>
                  <a:cxn ang="0">
                    <a:pos x="3318" y="2004"/>
                  </a:cxn>
                  <a:cxn ang="0">
                    <a:pos x="3761" y="2019"/>
                  </a:cxn>
                  <a:cxn ang="0">
                    <a:pos x="3978" y="1829"/>
                  </a:cxn>
                  <a:cxn ang="0">
                    <a:pos x="4457" y="2111"/>
                  </a:cxn>
                  <a:cxn ang="0">
                    <a:pos x="4626" y="2355"/>
                  </a:cxn>
                  <a:cxn ang="0">
                    <a:pos x="4843" y="2217"/>
                  </a:cxn>
                  <a:cxn ang="0">
                    <a:pos x="4686" y="1814"/>
                  </a:cxn>
                  <a:cxn ang="0">
                    <a:pos x="4860" y="1431"/>
                  </a:cxn>
                  <a:cxn ang="0">
                    <a:pos x="5322" y="1292"/>
                  </a:cxn>
                  <a:cxn ang="0">
                    <a:pos x="5607" y="1332"/>
                  </a:cxn>
                  <a:cxn ang="0">
                    <a:pos x="5535" y="1912"/>
                  </a:cxn>
                  <a:cxn ang="0">
                    <a:pos x="5737" y="1612"/>
                  </a:cxn>
                  <a:cxn ang="0">
                    <a:pos x="5639" y="1504"/>
                  </a:cxn>
                  <a:cxn ang="0">
                    <a:pos x="5756" y="1356"/>
                  </a:cxn>
                  <a:cxn ang="0">
                    <a:pos x="6002" y="1237"/>
                  </a:cxn>
                  <a:cxn ang="0">
                    <a:pos x="6133" y="1023"/>
                  </a:cxn>
                  <a:cxn ang="0">
                    <a:pos x="6377" y="1027"/>
                  </a:cxn>
                  <a:cxn ang="0">
                    <a:pos x="6578" y="953"/>
                  </a:cxn>
                  <a:cxn ang="0">
                    <a:pos x="6247" y="806"/>
                  </a:cxn>
                  <a:cxn ang="0">
                    <a:pos x="5835" y="616"/>
                  </a:cxn>
                  <a:cxn ang="0">
                    <a:pos x="5334" y="644"/>
                  </a:cxn>
                  <a:cxn ang="0">
                    <a:pos x="4898" y="561"/>
                  </a:cxn>
                  <a:cxn ang="0">
                    <a:pos x="4425" y="391"/>
                  </a:cxn>
                  <a:cxn ang="0">
                    <a:pos x="4097" y="498"/>
                  </a:cxn>
                  <a:cxn ang="0">
                    <a:pos x="3868" y="368"/>
                  </a:cxn>
                  <a:cxn ang="0">
                    <a:pos x="3161" y="340"/>
                  </a:cxn>
                  <a:cxn ang="0">
                    <a:pos x="3172" y="134"/>
                  </a:cxn>
                  <a:cxn ang="0">
                    <a:pos x="2745" y="31"/>
                  </a:cxn>
                  <a:cxn ang="0">
                    <a:pos x="2517" y="130"/>
                  </a:cxn>
                  <a:cxn ang="0">
                    <a:pos x="2180" y="276"/>
                  </a:cxn>
                  <a:cxn ang="0">
                    <a:pos x="2070" y="454"/>
                  </a:cxn>
                  <a:cxn ang="0">
                    <a:pos x="1900" y="510"/>
                  </a:cxn>
                  <a:cxn ang="0">
                    <a:pos x="1761" y="482"/>
                  </a:cxn>
                  <a:cxn ang="0">
                    <a:pos x="1912" y="684"/>
                  </a:cxn>
                  <a:cxn ang="0">
                    <a:pos x="1951" y="774"/>
                  </a:cxn>
                  <a:cxn ang="0">
                    <a:pos x="1659" y="898"/>
                  </a:cxn>
                  <a:cxn ang="0">
                    <a:pos x="1777" y="778"/>
                  </a:cxn>
                  <a:cxn ang="0">
                    <a:pos x="1722" y="585"/>
                  </a:cxn>
                  <a:cxn ang="0">
                    <a:pos x="1481" y="537"/>
                  </a:cxn>
                  <a:cxn ang="0">
                    <a:pos x="1430" y="671"/>
                  </a:cxn>
                  <a:cxn ang="0">
                    <a:pos x="1181" y="708"/>
                  </a:cxn>
                  <a:cxn ang="0">
                    <a:pos x="793" y="846"/>
                  </a:cxn>
                  <a:cxn ang="0">
                    <a:pos x="644" y="889"/>
                  </a:cxn>
                  <a:cxn ang="0">
                    <a:pos x="482" y="1071"/>
                  </a:cxn>
                  <a:cxn ang="0">
                    <a:pos x="370" y="1115"/>
                  </a:cxn>
                  <a:cxn ang="0">
                    <a:pos x="438" y="909"/>
                  </a:cxn>
                  <a:cxn ang="0">
                    <a:pos x="64" y="749"/>
                  </a:cxn>
                  <a:cxn ang="0">
                    <a:pos x="163" y="1176"/>
                  </a:cxn>
                  <a:cxn ang="0">
                    <a:pos x="0" y="1416"/>
                  </a:cxn>
                  <a:cxn ang="0">
                    <a:pos x="361" y="1911"/>
                  </a:cxn>
                  <a:cxn ang="0">
                    <a:pos x="531" y="2407"/>
                  </a:cxn>
                  <a:cxn ang="0">
                    <a:pos x="900" y="2339"/>
                  </a:cxn>
                </a:cxnLst>
                <a:rect l="0" t="0" r="r" b="b"/>
                <a:pathLst>
                  <a:path w="6591" h="2473">
                    <a:moveTo>
                      <a:pt x="964" y="2280"/>
                    </a:moveTo>
                    <a:lnTo>
                      <a:pt x="999" y="2245"/>
                    </a:lnTo>
                    <a:lnTo>
                      <a:pt x="1018" y="2161"/>
                    </a:lnTo>
                    <a:lnTo>
                      <a:pt x="1059" y="2116"/>
                    </a:lnTo>
                    <a:lnTo>
                      <a:pt x="1055" y="2055"/>
                    </a:lnTo>
                    <a:lnTo>
                      <a:pt x="1003" y="2021"/>
                    </a:lnTo>
                    <a:lnTo>
                      <a:pt x="980" y="1969"/>
                    </a:lnTo>
                    <a:lnTo>
                      <a:pt x="1119" y="1805"/>
                    </a:lnTo>
                    <a:lnTo>
                      <a:pt x="1168" y="1862"/>
                    </a:lnTo>
                    <a:lnTo>
                      <a:pt x="1188" y="1824"/>
                    </a:lnTo>
                    <a:lnTo>
                      <a:pt x="1249" y="1809"/>
                    </a:lnTo>
                    <a:lnTo>
                      <a:pt x="1300" y="1819"/>
                    </a:lnTo>
                    <a:lnTo>
                      <a:pt x="1388" y="1824"/>
                    </a:lnTo>
                    <a:lnTo>
                      <a:pt x="1502" y="1896"/>
                    </a:lnTo>
                    <a:lnTo>
                      <a:pt x="1499" y="1926"/>
                    </a:lnTo>
                    <a:lnTo>
                      <a:pt x="1540" y="1941"/>
                    </a:lnTo>
                    <a:lnTo>
                      <a:pt x="1600" y="1933"/>
                    </a:lnTo>
                    <a:lnTo>
                      <a:pt x="1683" y="1984"/>
                    </a:lnTo>
                    <a:lnTo>
                      <a:pt x="1725" y="1999"/>
                    </a:lnTo>
                    <a:lnTo>
                      <a:pt x="1751" y="1972"/>
                    </a:lnTo>
                    <a:lnTo>
                      <a:pt x="1726" y="1915"/>
                    </a:lnTo>
                    <a:lnTo>
                      <a:pt x="1777" y="1888"/>
                    </a:lnTo>
                    <a:lnTo>
                      <a:pt x="1831" y="1862"/>
                    </a:lnTo>
                    <a:lnTo>
                      <a:pt x="1820" y="1798"/>
                    </a:lnTo>
                    <a:lnTo>
                      <a:pt x="1850" y="1790"/>
                    </a:lnTo>
                    <a:lnTo>
                      <a:pt x="1910" y="1805"/>
                    </a:lnTo>
                    <a:lnTo>
                      <a:pt x="2023" y="1817"/>
                    </a:lnTo>
                    <a:lnTo>
                      <a:pt x="2091" y="1802"/>
                    </a:lnTo>
                    <a:lnTo>
                      <a:pt x="2179" y="1787"/>
                    </a:lnTo>
                    <a:lnTo>
                      <a:pt x="2217" y="1820"/>
                    </a:lnTo>
                    <a:lnTo>
                      <a:pt x="2220" y="1858"/>
                    </a:lnTo>
                    <a:lnTo>
                      <a:pt x="2269" y="1862"/>
                    </a:lnTo>
                    <a:lnTo>
                      <a:pt x="2341" y="1836"/>
                    </a:lnTo>
                    <a:lnTo>
                      <a:pt x="2401" y="1836"/>
                    </a:lnTo>
                    <a:lnTo>
                      <a:pt x="2470" y="1965"/>
                    </a:lnTo>
                    <a:lnTo>
                      <a:pt x="2516" y="1969"/>
                    </a:lnTo>
                    <a:lnTo>
                      <a:pt x="2542" y="2003"/>
                    </a:lnTo>
                    <a:lnTo>
                      <a:pt x="2613" y="2033"/>
                    </a:lnTo>
                    <a:lnTo>
                      <a:pt x="2655" y="2143"/>
                    </a:lnTo>
                    <a:lnTo>
                      <a:pt x="2683" y="2119"/>
                    </a:lnTo>
                    <a:lnTo>
                      <a:pt x="2742" y="2104"/>
                    </a:lnTo>
                    <a:lnTo>
                      <a:pt x="2876" y="2092"/>
                    </a:lnTo>
                    <a:lnTo>
                      <a:pt x="2892" y="2112"/>
                    </a:lnTo>
                    <a:lnTo>
                      <a:pt x="2939" y="2119"/>
                    </a:lnTo>
                    <a:lnTo>
                      <a:pt x="2959" y="2139"/>
                    </a:lnTo>
                    <a:lnTo>
                      <a:pt x="3054" y="2128"/>
                    </a:lnTo>
                    <a:lnTo>
                      <a:pt x="3030" y="2077"/>
                    </a:lnTo>
                    <a:lnTo>
                      <a:pt x="3014" y="2053"/>
                    </a:lnTo>
                    <a:lnTo>
                      <a:pt x="3054" y="2049"/>
                    </a:lnTo>
                    <a:lnTo>
                      <a:pt x="3054" y="1970"/>
                    </a:lnTo>
                    <a:lnTo>
                      <a:pt x="3054" y="1890"/>
                    </a:lnTo>
                    <a:lnTo>
                      <a:pt x="3137" y="1921"/>
                    </a:lnTo>
                    <a:lnTo>
                      <a:pt x="3192" y="1925"/>
                    </a:lnTo>
                    <a:lnTo>
                      <a:pt x="3231" y="1964"/>
                    </a:lnTo>
                    <a:lnTo>
                      <a:pt x="3251" y="2004"/>
                    </a:lnTo>
                    <a:lnTo>
                      <a:pt x="3318" y="2004"/>
                    </a:lnTo>
                    <a:lnTo>
                      <a:pt x="3417" y="2011"/>
                    </a:lnTo>
                    <a:lnTo>
                      <a:pt x="3472" y="2043"/>
                    </a:lnTo>
                    <a:lnTo>
                      <a:pt x="3516" y="2055"/>
                    </a:lnTo>
                    <a:lnTo>
                      <a:pt x="3527" y="2090"/>
                    </a:lnTo>
                    <a:lnTo>
                      <a:pt x="3647" y="2075"/>
                    </a:lnTo>
                    <a:lnTo>
                      <a:pt x="3666" y="2043"/>
                    </a:lnTo>
                    <a:lnTo>
                      <a:pt x="3706" y="2067"/>
                    </a:lnTo>
                    <a:lnTo>
                      <a:pt x="3761" y="2019"/>
                    </a:lnTo>
                    <a:lnTo>
                      <a:pt x="3805" y="2015"/>
                    </a:lnTo>
                    <a:lnTo>
                      <a:pt x="3844" y="2039"/>
                    </a:lnTo>
                    <a:lnTo>
                      <a:pt x="3879" y="2075"/>
                    </a:lnTo>
                    <a:lnTo>
                      <a:pt x="3939" y="2075"/>
                    </a:lnTo>
                    <a:lnTo>
                      <a:pt x="3951" y="1987"/>
                    </a:lnTo>
                    <a:lnTo>
                      <a:pt x="3986" y="1956"/>
                    </a:lnTo>
                    <a:lnTo>
                      <a:pt x="3954" y="1877"/>
                    </a:lnTo>
                    <a:lnTo>
                      <a:pt x="3978" y="1829"/>
                    </a:lnTo>
                    <a:lnTo>
                      <a:pt x="4172" y="1834"/>
                    </a:lnTo>
                    <a:lnTo>
                      <a:pt x="4219" y="1884"/>
                    </a:lnTo>
                    <a:lnTo>
                      <a:pt x="4263" y="1925"/>
                    </a:lnTo>
                    <a:lnTo>
                      <a:pt x="4295" y="1964"/>
                    </a:lnTo>
                    <a:lnTo>
                      <a:pt x="4306" y="2019"/>
                    </a:lnTo>
                    <a:lnTo>
                      <a:pt x="4342" y="2063"/>
                    </a:lnTo>
                    <a:lnTo>
                      <a:pt x="4421" y="2079"/>
                    </a:lnTo>
                    <a:lnTo>
                      <a:pt x="4457" y="2111"/>
                    </a:lnTo>
                    <a:lnTo>
                      <a:pt x="4495" y="2138"/>
                    </a:lnTo>
                    <a:lnTo>
                      <a:pt x="4512" y="2166"/>
                    </a:lnTo>
                    <a:lnTo>
                      <a:pt x="4559" y="2170"/>
                    </a:lnTo>
                    <a:lnTo>
                      <a:pt x="4639" y="2154"/>
                    </a:lnTo>
                    <a:lnTo>
                      <a:pt x="4654" y="2177"/>
                    </a:lnTo>
                    <a:lnTo>
                      <a:pt x="4662" y="2217"/>
                    </a:lnTo>
                    <a:lnTo>
                      <a:pt x="4630" y="2241"/>
                    </a:lnTo>
                    <a:lnTo>
                      <a:pt x="4626" y="2355"/>
                    </a:lnTo>
                    <a:lnTo>
                      <a:pt x="4583" y="2348"/>
                    </a:lnTo>
                    <a:lnTo>
                      <a:pt x="4559" y="2394"/>
                    </a:lnTo>
                    <a:lnTo>
                      <a:pt x="4563" y="2446"/>
                    </a:lnTo>
                    <a:lnTo>
                      <a:pt x="4607" y="2455"/>
                    </a:lnTo>
                    <a:lnTo>
                      <a:pt x="4662" y="2473"/>
                    </a:lnTo>
                    <a:lnTo>
                      <a:pt x="4736" y="2418"/>
                    </a:lnTo>
                    <a:lnTo>
                      <a:pt x="4793" y="2324"/>
                    </a:lnTo>
                    <a:lnTo>
                      <a:pt x="4843" y="2217"/>
                    </a:lnTo>
                    <a:lnTo>
                      <a:pt x="4883" y="2114"/>
                    </a:lnTo>
                    <a:lnTo>
                      <a:pt x="4860" y="2008"/>
                    </a:lnTo>
                    <a:lnTo>
                      <a:pt x="4876" y="1976"/>
                    </a:lnTo>
                    <a:lnTo>
                      <a:pt x="4863" y="1862"/>
                    </a:lnTo>
                    <a:lnTo>
                      <a:pt x="4816" y="1790"/>
                    </a:lnTo>
                    <a:lnTo>
                      <a:pt x="4742" y="1766"/>
                    </a:lnTo>
                    <a:lnTo>
                      <a:pt x="4718" y="1810"/>
                    </a:lnTo>
                    <a:lnTo>
                      <a:pt x="4686" y="1814"/>
                    </a:lnTo>
                    <a:lnTo>
                      <a:pt x="4677" y="1770"/>
                    </a:lnTo>
                    <a:lnTo>
                      <a:pt x="4607" y="1735"/>
                    </a:lnTo>
                    <a:lnTo>
                      <a:pt x="4595" y="1700"/>
                    </a:lnTo>
                    <a:lnTo>
                      <a:pt x="4639" y="1656"/>
                    </a:lnTo>
                    <a:lnTo>
                      <a:pt x="4690" y="1573"/>
                    </a:lnTo>
                    <a:lnTo>
                      <a:pt x="4718" y="1514"/>
                    </a:lnTo>
                    <a:lnTo>
                      <a:pt x="4753" y="1459"/>
                    </a:lnTo>
                    <a:lnTo>
                      <a:pt x="4860" y="1431"/>
                    </a:lnTo>
                    <a:lnTo>
                      <a:pt x="4946" y="1426"/>
                    </a:lnTo>
                    <a:lnTo>
                      <a:pt x="5065" y="1439"/>
                    </a:lnTo>
                    <a:lnTo>
                      <a:pt x="5093" y="1391"/>
                    </a:lnTo>
                    <a:lnTo>
                      <a:pt x="5180" y="1411"/>
                    </a:lnTo>
                    <a:lnTo>
                      <a:pt x="5180" y="1442"/>
                    </a:lnTo>
                    <a:lnTo>
                      <a:pt x="5294" y="1422"/>
                    </a:lnTo>
                    <a:lnTo>
                      <a:pt x="5303" y="1367"/>
                    </a:lnTo>
                    <a:lnTo>
                      <a:pt x="5322" y="1292"/>
                    </a:lnTo>
                    <a:lnTo>
                      <a:pt x="5345" y="1249"/>
                    </a:lnTo>
                    <a:lnTo>
                      <a:pt x="5465" y="1249"/>
                    </a:lnTo>
                    <a:lnTo>
                      <a:pt x="5504" y="1296"/>
                    </a:lnTo>
                    <a:lnTo>
                      <a:pt x="5531" y="1308"/>
                    </a:lnTo>
                    <a:lnTo>
                      <a:pt x="5571" y="1237"/>
                    </a:lnTo>
                    <a:lnTo>
                      <a:pt x="5603" y="1225"/>
                    </a:lnTo>
                    <a:lnTo>
                      <a:pt x="5630" y="1281"/>
                    </a:lnTo>
                    <a:lnTo>
                      <a:pt x="5607" y="1332"/>
                    </a:lnTo>
                    <a:lnTo>
                      <a:pt x="5544" y="1383"/>
                    </a:lnTo>
                    <a:lnTo>
                      <a:pt x="5487" y="1466"/>
                    </a:lnTo>
                    <a:lnTo>
                      <a:pt x="5441" y="1529"/>
                    </a:lnTo>
                    <a:lnTo>
                      <a:pt x="5432" y="1621"/>
                    </a:lnTo>
                    <a:lnTo>
                      <a:pt x="5445" y="1719"/>
                    </a:lnTo>
                    <a:lnTo>
                      <a:pt x="5484" y="1787"/>
                    </a:lnTo>
                    <a:lnTo>
                      <a:pt x="5504" y="1866"/>
                    </a:lnTo>
                    <a:lnTo>
                      <a:pt x="5535" y="1912"/>
                    </a:lnTo>
                    <a:lnTo>
                      <a:pt x="5575" y="1936"/>
                    </a:lnTo>
                    <a:lnTo>
                      <a:pt x="5618" y="1866"/>
                    </a:lnTo>
                    <a:lnTo>
                      <a:pt x="5662" y="1778"/>
                    </a:lnTo>
                    <a:lnTo>
                      <a:pt x="5662" y="1728"/>
                    </a:lnTo>
                    <a:lnTo>
                      <a:pt x="5709" y="1728"/>
                    </a:lnTo>
                    <a:lnTo>
                      <a:pt x="5701" y="1663"/>
                    </a:lnTo>
                    <a:lnTo>
                      <a:pt x="5709" y="1616"/>
                    </a:lnTo>
                    <a:lnTo>
                      <a:pt x="5737" y="1612"/>
                    </a:lnTo>
                    <a:lnTo>
                      <a:pt x="5717" y="1577"/>
                    </a:lnTo>
                    <a:lnTo>
                      <a:pt x="5666" y="1522"/>
                    </a:lnTo>
                    <a:lnTo>
                      <a:pt x="5666" y="1522"/>
                    </a:lnTo>
                    <a:lnTo>
                      <a:pt x="5662" y="1520"/>
                    </a:lnTo>
                    <a:lnTo>
                      <a:pt x="5652" y="1517"/>
                    </a:lnTo>
                    <a:lnTo>
                      <a:pt x="5647" y="1514"/>
                    </a:lnTo>
                    <a:lnTo>
                      <a:pt x="5643" y="1510"/>
                    </a:lnTo>
                    <a:lnTo>
                      <a:pt x="5639" y="1504"/>
                    </a:lnTo>
                    <a:lnTo>
                      <a:pt x="5638" y="1498"/>
                    </a:lnTo>
                    <a:lnTo>
                      <a:pt x="5638" y="1498"/>
                    </a:lnTo>
                    <a:lnTo>
                      <a:pt x="5639" y="1489"/>
                    </a:lnTo>
                    <a:lnTo>
                      <a:pt x="5640" y="1479"/>
                    </a:lnTo>
                    <a:lnTo>
                      <a:pt x="5645" y="1455"/>
                    </a:lnTo>
                    <a:lnTo>
                      <a:pt x="5654" y="1426"/>
                    </a:lnTo>
                    <a:lnTo>
                      <a:pt x="5682" y="1391"/>
                    </a:lnTo>
                    <a:lnTo>
                      <a:pt x="5756" y="1356"/>
                    </a:lnTo>
                    <a:lnTo>
                      <a:pt x="5796" y="1328"/>
                    </a:lnTo>
                    <a:lnTo>
                      <a:pt x="5851" y="1316"/>
                    </a:lnTo>
                    <a:lnTo>
                      <a:pt x="5887" y="1328"/>
                    </a:lnTo>
                    <a:lnTo>
                      <a:pt x="5919" y="1367"/>
                    </a:lnTo>
                    <a:lnTo>
                      <a:pt x="5942" y="1387"/>
                    </a:lnTo>
                    <a:lnTo>
                      <a:pt x="5969" y="1304"/>
                    </a:lnTo>
                    <a:lnTo>
                      <a:pt x="5993" y="1281"/>
                    </a:lnTo>
                    <a:lnTo>
                      <a:pt x="6002" y="1237"/>
                    </a:lnTo>
                    <a:lnTo>
                      <a:pt x="6065" y="1240"/>
                    </a:lnTo>
                    <a:lnTo>
                      <a:pt x="6124" y="1198"/>
                    </a:lnTo>
                    <a:lnTo>
                      <a:pt x="6160" y="1190"/>
                    </a:lnTo>
                    <a:lnTo>
                      <a:pt x="6227" y="1218"/>
                    </a:lnTo>
                    <a:lnTo>
                      <a:pt x="6243" y="1181"/>
                    </a:lnTo>
                    <a:lnTo>
                      <a:pt x="6183" y="1106"/>
                    </a:lnTo>
                    <a:lnTo>
                      <a:pt x="6100" y="1051"/>
                    </a:lnTo>
                    <a:lnTo>
                      <a:pt x="6133" y="1023"/>
                    </a:lnTo>
                    <a:lnTo>
                      <a:pt x="6188" y="988"/>
                    </a:lnTo>
                    <a:lnTo>
                      <a:pt x="6168" y="957"/>
                    </a:lnTo>
                    <a:lnTo>
                      <a:pt x="6168" y="905"/>
                    </a:lnTo>
                    <a:lnTo>
                      <a:pt x="6219" y="889"/>
                    </a:lnTo>
                    <a:lnTo>
                      <a:pt x="6238" y="944"/>
                    </a:lnTo>
                    <a:lnTo>
                      <a:pt x="6254" y="988"/>
                    </a:lnTo>
                    <a:lnTo>
                      <a:pt x="6341" y="992"/>
                    </a:lnTo>
                    <a:lnTo>
                      <a:pt x="6377" y="1027"/>
                    </a:lnTo>
                    <a:lnTo>
                      <a:pt x="6436" y="1032"/>
                    </a:lnTo>
                    <a:lnTo>
                      <a:pt x="6468" y="1078"/>
                    </a:lnTo>
                    <a:lnTo>
                      <a:pt x="6499" y="1091"/>
                    </a:lnTo>
                    <a:lnTo>
                      <a:pt x="6539" y="1051"/>
                    </a:lnTo>
                    <a:lnTo>
                      <a:pt x="6499" y="1004"/>
                    </a:lnTo>
                    <a:lnTo>
                      <a:pt x="6512" y="968"/>
                    </a:lnTo>
                    <a:lnTo>
                      <a:pt x="6547" y="968"/>
                    </a:lnTo>
                    <a:lnTo>
                      <a:pt x="6578" y="953"/>
                    </a:lnTo>
                    <a:lnTo>
                      <a:pt x="6591" y="892"/>
                    </a:lnTo>
                    <a:lnTo>
                      <a:pt x="6503" y="892"/>
                    </a:lnTo>
                    <a:lnTo>
                      <a:pt x="6451" y="861"/>
                    </a:lnTo>
                    <a:lnTo>
                      <a:pt x="6381" y="870"/>
                    </a:lnTo>
                    <a:lnTo>
                      <a:pt x="6361" y="901"/>
                    </a:lnTo>
                    <a:lnTo>
                      <a:pt x="6333" y="850"/>
                    </a:lnTo>
                    <a:lnTo>
                      <a:pt x="6313" y="822"/>
                    </a:lnTo>
                    <a:lnTo>
                      <a:pt x="6247" y="806"/>
                    </a:lnTo>
                    <a:lnTo>
                      <a:pt x="6238" y="767"/>
                    </a:lnTo>
                    <a:lnTo>
                      <a:pt x="6148" y="767"/>
                    </a:lnTo>
                    <a:lnTo>
                      <a:pt x="6109" y="719"/>
                    </a:lnTo>
                    <a:lnTo>
                      <a:pt x="6045" y="688"/>
                    </a:lnTo>
                    <a:lnTo>
                      <a:pt x="5989" y="679"/>
                    </a:lnTo>
                    <a:lnTo>
                      <a:pt x="5927" y="656"/>
                    </a:lnTo>
                    <a:lnTo>
                      <a:pt x="5899" y="636"/>
                    </a:lnTo>
                    <a:lnTo>
                      <a:pt x="5835" y="616"/>
                    </a:lnTo>
                    <a:lnTo>
                      <a:pt x="5752" y="616"/>
                    </a:lnTo>
                    <a:lnTo>
                      <a:pt x="5650" y="605"/>
                    </a:lnTo>
                    <a:lnTo>
                      <a:pt x="5638" y="668"/>
                    </a:lnTo>
                    <a:lnTo>
                      <a:pt x="5590" y="675"/>
                    </a:lnTo>
                    <a:lnTo>
                      <a:pt x="5563" y="644"/>
                    </a:lnTo>
                    <a:lnTo>
                      <a:pt x="5511" y="656"/>
                    </a:lnTo>
                    <a:lnTo>
                      <a:pt x="5445" y="633"/>
                    </a:lnTo>
                    <a:lnTo>
                      <a:pt x="5334" y="644"/>
                    </a:lnTo>
                    <a:lnTo>
                      <a:pt x="5310" y="684"/>
                    </a:lnTo>
                    <a:lnTo>
                      <a:pt x="5270" y="671"/>
                    </a:lnTo>
                    <a:lnTo>
                      <a:pt x="5219" y="629"/>
                    </a:lnTo>
                    <a:lnTo>
                      <a:pt x="5168" y="572"/>
                    </a:lnTo>
                    <a:lnTo>
                      <a:pt x="5042" y="545"/>
                    </a:lnTo>
                    <a:lnTo>
                      <a:pt x="4998" y="557"/>
                    </a:lnTo>
                    <a:lnTo>
                      <a:pt x="4970" y="569"/>
                    </a:lnTo>
                    <a:lnTo>
                      <a:pt x="4898" y="561"/>
                    </a:lnTo>
                    <a:lnTo>
                      <a:pt x="4812" y="513"/>
                    </a:lnTo>
                    <a:lnTo>
                      <a:pt x="4757" y="486"/>
                    </a:lnTo>
                    <a:lnTo>
                      <a:pt x="4745" y="462"/>
                    </a:lnTo>
                    <a:lnTo>
                      <a:pt x="4611" y="462"/>
                    </a:lnTo>
                    <a:lnTo>
                      <a:pt x="4571" y="478"/>
                    </a:lnTo>
                    <a:lnTo>
                      <a:pt x="4532" y="430"/>
                    </a:lnTo>
                    <a:lnTo>
                      <a:pt x="4457" y="430"/>
                    </a:lnTo>
                    <a:lnTo>
                      <a:pt x="4425" y="391"/>
                    </a:lnTo>
                    <a:lnTo>
                      <a:pt x="4381" y="415"/>
                    </a:lnTo>
                    <a:lnTo>
                      <a:pt x="4342" y="443"/>
                    </a:lnTo>
                    <a:lnTo>
                      <a:pt x="4370" y="506"/>
                    </a:lnTo>
                    <a:lnTo>
                      <a:pt x="4311" y="517"/>
                    </a:lnTo>
                    <a:lnTo>
                      <a:pt x="4239" y="506"/>
                    </a:lnTo>
                    <a:lnTo>
                      <a:pt x="4184" y="502"/>
                    </a:lnTo>
                    <a:lnTo>
                      <a:pt x="4148" y="522"/>
                    </a:lnTo>
                    <a:lnTo>
                      <a:pt x="4097" y="498"/>
                    </a:lnTo>
                    <a:lnTo>
                      <a:pt x="4070" y="467"/>
                    </a:lnTo>
                    <a:lnTo>
                      <a:pt x="4061" y="517"/>
                    </a:lnTo>
                    <a:lnTo>
                      <a:pt x="3991" y="526"/>
                    </a:lnTo>
                    <a:lnTo>
                      <a:pt x="3899" y="494"/>
                    </a:lnTo>
                    <a:lnTo>
                      <a:pt x="3844" y="474"/>
                    </a:lnTo>
                    <a:lnTo>
                      <a:pt x="3860" y="443"/>
                    </a:lnTo>
                    <a:lnTo>
                      <a:pt x="3899" y="430"/>
                    </a:lnTo>
                    <a:lnTo>
                      <a:pt x="3868" y="368"/>
                    </a:lnTo>
                    <a:lnTo>
                      <a:pt x="3792" y="340"/>
                    </a:lnTo>
                    <a:lnTo>
                      <a:pt x="3693" y="348"/>
                    </a:lnTo>
                    <a:lnTo>
                      <a:pt x="3662" y="423"/>
                    </a:lnTo>
                    <a:lnTo>
                      <a:pt x="3588" y="395"/>
                    </a:lnTo>
                    <a:lnTo>
                      <a:pt x="3520" y="364"/>
                    </a:lnTo>
                    <a:lnTo>
                      <a:pt x="3417" y="340"/>
                    </a:lnTo>
                    <a:lnTo>
                      <a:pt x="3227" y="340"/>
                    </a:lnTo>
                    <a:lnTo>
                      <a:pt x="3161" y="340"/>
                    </a:lnTo>
                    <a:lnTo>
                      <a:pt x="3093" y="368"/>
                    </a:lnTo>
                    <a:lnTo>
                      <a:pt x="2999" y="399"/>
                    </a:lnTo>
                    <a:lnTo>
                      <a:pt x="3045" y="344"/>
                    </a:lnTo>
                    <a:lnTo>
                      <a:pt x="3141" y="296"/>
                    </a:lnTo>
                    <a:lnTo>
                      <a:pt x="3180" y="276"/>
                    </a:lnTo>
                    <a:lnTo>
                      <a:pt x="3227" y="229"/>
                    </a:lnTo>
                    <a:lnTo>
                      <a:pt x="3235" y="162"/>
                    </a:lnTo>
                    <a:lnTo>
                      <a:pt x="3172" y="134"/>
                    </a:lnTo>
                    <a:lnTo>
                      <a:pt x="3145" y="91"/>
                    </a:lnTo>
                    <a:lnTo>
                      <a:pt x="2994" y="79"/>
                    </a:lnTo>
                    <a:lnTo>
                      <a:pt x="2966" y="110"/>
                    </a:lnTo>
                    <a:lnTo>
                      <a:pt x="2915" y="86"/>
                    </a:lnTo>
                    <a:lnTo>
                      <a:pt x="2896" y="51"/>
                    </a:lnTo>
                    <a:lnTo>
                      <a:pt x="2856" y="20"/>
                    </a:lnTo>
                    <a:lnTo>
                      <a:pt x="2821" y="0"/>
                    </a:lnTo>
                    <a:lnTo>
                      <a:pt x="2745" y="31"/>
                    </a:lnTo>
                    <a:lnTo>
                      <a:pt x="2729" y="91"/>
                    </a:lnTo>
                    <a:lnTo>
                      <a:pt x="2714" y="114"/>
                    </a:lnTo>
                    <a:lnTo>
                      <a:pt x="2749" y="127"/>
                    </a:lnTo>
                    <a:lnTo>
                      <a:pt x="2698" y="154"/>
                    </a:lnTo>
                    <a:lnTo>
                      <a:pt x="2624" y="138"/>
                    </a:lnTo>
                    <a:lnTo>
                      <a:pt x="2572" y="147"/>
                    </a:lnTo>
                    <a:lnTo>
                      <a:pt x="2548" y="169"/>
                    </a:lnTo>
                    <a:lnTo>
                      <a:pt x="2517" y="130"/>
                    </a:lnTo>
                    <a:lnTo>
                      <a:pt x="2473" y="150"/>
                    </a:lnTo>
                    <a:lnTo>
                      <a:pt x="2433" y="138"/>
                    </a:lnTo>
                    <a:lnTo>
                      <a:pt x="2429" y="178"/>
                    </a:lnTo>
                    <a:lnTo>
                      <a:pt x="2350" y="182"/>
                    </a:lnTo>
                    <a:lnTo>
                      <a:pt x="2280" y="189"/>
                    </a:lnTo>
                    <a:lnTo>
                      <a:pt x="2232" y="217"/>
                    </a:lnTo>
                    <a:lnTo>
                      <a:pt x="2180" y="237"/>
                    </a:lnTo>
                    <a:lnTo>
                      <a:pt x="2180" y="276"/>
                    </a:lnTo>
                    <a:lnTo>
                      <a:pt x="2219" y="289"/>
                    </a:lnTo>
                    <a:lnTo>
                      <a:pt x="2232" y="340"/>
                    </a:lnTo>
                    <a:lnTo>
                      <a:pt x="2160" y="331"/>
                    </a:lnTo>
                    <a:lnTo>
                      <a:pt x="2070" y="336"/>
                    </a:lnTo>
                    <a:lnTo>
                      <a:pt x="2018" y="355"/>
                    </a:lnTo>
                    <a:lnTo>
                      <a:pt x="2007" y="407"/>
                    </a:lnTo>
                    <a:lnTo>
                      <a:pt x="2030" y="450"/>
                    </a:lnTo>
                    <a:lnTo>
                      <a:pt x="2070" y="454"/>
                    </a:lnTo>
                    <a:lnTo>
                      <a:pt x="2101" y="494"/>
                    </a:lnTo>
                    <a:lnTo>
                      <a:pt x="2129" y="545"/>
                    </a:lnTo>
                    <a:lnTo>
                      <a:pt x="2125" y="585"/>
                    </a:lnTo>
                    <a:lnTo>
                      <a:pt x="2057" y="517"/>
                    </a:lnTo>
                    <a:lnTo>
                      <a:pt x="1991" y="498"/>
                    </a:lnTo>
                    <a:lnTo>
                      <a:pt x="1959" y="454"/>
                    </a:lnTo>
                    <a:lnTo>
                      <a:pt x="1919" y="458"/>
                    </a:lnTo>
                    <a:lnTo>
                      <a:pt x="1900" y="510"/>
                    </a:lnTo>
                    <a:lnTo>
                      <a:pt x="1919" y="537"/>
                    </a:lnTo>
                    <a:lnTo>
                      <a:pt x="1923" y="565"/>
                    </a:lnTo>
                    <a:lnTo>
                      <a:pt x="1868" y="545"/>
                    </a:lnTo>
                    <a:lnTo>
                      <a:pt x="1812" y="498"/>
                    </a:lnTo>
                    <a:lnTo>
                      <a:pt x="1805" y="438"/>
                    </a:lnTo>
                    <a:lnTo>
                      <a:pt x="1781" y="403"/>
                    </a:lnTo>
                    <a:lnTo>
                      <a:pt x="1753" y="434"/>
                    </a:lnTo>
                    <a:lnTo>
                      <a:pt x="1761" y="482"/>
                    </a:lnTo>
                    <a:lnTo>
                      <a:pt x="1753" y="513"/>
                    </a:lnTo>
                    <a:lnTo>
                      <a:pt x="1761" y="545"/>
                    </a:lnTo>
                    <a:lnTo>
                      <a:pt x="1785" y="553"/>
                    </a:lnTo>
                    <a:lnTo>
                      <a:pt x="1794" y="640"/>
                    </a:lnTo>
                    <a:lnTo>
                      <a:pt x="1801" y="684"/>
                    </a:lnTo>
                    <a:lnTo>
                      <a:pt x="1860" y="692"/>
                    </a:lnTo>
                    <a:lnTo>
                      <a:pt x="1868" y="668"/>
                    </a:lnTo>
                    <a:lnTo>
                      <a:pt x="1912" y="684"/>
                    </a:lnTo>
                    <a:lnTo>
                      <a:pt x="1939" y="695"/>
                    </a:lnTo>
                    <a:lnTo>
                      <a:pt x="1959" y="723"/>
                    </a:lnTo>
                    <a:lnTo>
                      <a:pt x="1971" y="767"/>
                    </a:lnTo>
                    <a:lnTo>
                      <a:pt x="1995" y="786"/>
                    </a:lnTo>
                    <a:lnTo>
                      <a:pt x="2022" y="802"/>
                    </a:lnTo>
                    <a:lnTo>
                      <a:pt x="2022" y="833"/>
                    </a:lnTo>
                    <a:lnTo>
                      <a:pt x="1983" y="810"/>
                    </a:lnTo>
                    <a:lnTo>
                      <a:pt x="1951" y="774"/>
                    </a:lnTo>
                    <a:lnTo>
                      <a:pt x="1904" y="739"/>
                    </a:lnTo>
                    <a:lnTo>
                      <a:pt x="1856" y="739"/>
                    </a:lnTo>
                    <a:lnTo>
                      <a:pt x="1849" y="754"/>
                    </a:lnTo>
                    <a:lnTo>
                      <a:pt x="1840" y="791"/>
                    </a:lnTo>
                    <a:lnTo>
                      <a:pt x="1816" y="842"/>
                    </a:lnTo>
                    <a:lnTo>
                      <a:pt x="1785" y="901"/>
                    </a:lnTo>
                    <a:lnTo>
                      <a:pt x="1733" y="920"/>
                    </a:lnTo>
                    <a:lnTo>
                      <a:pt x="1659" y="898"/>
                    </a:lnTo>
                    <a:lnTo>
                      <a:pt x="1671" y="870"/>
                    </a:lnTo>
                    <a:lnTo>
                      <a:pt x="1718" y="854"/>
                    </a:lnTo>
                    <a:lnTo>
                      <a:pt x="1761" y="830"/>
                    </a:lnTo>
                    <a:lnTo>
                      <a:pt x="1761" y="830"/>
                    </a:lnTo>
                    <a:lnTo>
                      <a:pt x="1770" y="810"/>
                    </a:lnTo>
                    <a:lnTo>
                      <a:pt x="1775" y="793"/>
                    </a:lnTo>
                    <a:lnTo>
                      <a:pt x="1776" y="786"/>
                    </a:lnTo>
                    <a:lnTo>
                      <a:pt x="1777" y="778"/>
                    </a:lnTo>
                    <a:lnTo>
                      <a:pt x="1777" y="778"/>
                    </a:lnTo>
                    <a:lnTo>
                      <a:pt x="1776" y="771"/>
                    </a:lnTo>
                    <a:lnTo>
                      <a:pt x="1774" y="761"/>
                    </a:lnTo>
                    <a:lnTo>
                      <a:pt x="1766" y="737"/>
                    </a:lnTo>
                    <a:lnTo>
                      <a:pt x="1753" y="708"/>
                    </a:lnTo>
                    <a:lnTo>
                      <a:pt x="1737" y="664"/>
                    </a:lnTo>
                    <a:lnTo>
                      <a:pt x="1737" y="629"/>
                    </a:lnTo>
                    <a:lnTo>
                      <a:pt x="1722" y="585"/>
                    </a:lnTo>
                    <a:lnTo>
                      <a:pt x="1710" y="530"/>
                    </a:lnTo>
                    <a:lnTo>
                      <a:pt x="1691" y="450"/>
                    </a:lnTo>
                    <a:lnTo>
                      <a:pt x="1674" y="391"/>
                    </a:lnTo>
                    <a:lnTo>
                      <a:pt x="1635" y="344"/>
                    </a:lnTo>
                    <a:lnTo>
                      <a:pt x="1575" y="351"/>
                    </a:lnTo>
                    <a:lnTo>
                      <a:pt x="1544" y="427"/>
                    </a:lnTo>
                    <a:lnTo>
                      <a:pt x="1532" y="506"/>
                    </a:lnTo>
                    <a:lnTo>
                      <a:pt x="1481" y="537"/>
                    </a:lnTo>
                    <a:lnTo>
                      <a:pt x="1485" y="589"/>
                    </a:lnTo>
                    <a:lnTo>
                      <a:pt x="1516" y="636"/>
                    </a:lnTo>
                    <a:lnTo>
                      <a:pt x="1553" y="688"/>
                    </a:lnTo>
                    <a:lnTo>
                      <a:pt x="1580" y="723"/>
                    </a:lnTo>
                    <a:lnTo>
                      <a:pt x="1591" y="758"/>
                    </a:lnTo>
                    <a:lnTo>
                      <a:pt x="1548" y="774"/>
                    </a:lnTo>
                    <a:lnTo>
                      <a:pt x="1505" y="715"/>
                    </a:lnTo>
                    <a:lnTo>
                      <a:pt x="1430" y="671"/>
                    </a:lnTo>
                    <a:lnTo>
                      <a:pt x="1339" y="648"/>
                    </a:lnTo>
                    <a:lnTo>
                      <a:pt x="1264" y="644"/>
                    </a:lnTo>
                    <a:lnTo>
                      <a:pt x="1244" y="675"/>
                    </a:lnTo>
                    <a:lnTo>
                      <a:pt x="1268" y="692"/>
                    </a:lnTo>
                    <a:lnTo>
                      <a:pt x="1264" y="751"/>
                    </a:lnTo>
                    <a:lnTo>
                      <a:pt x="1224" y="763"/>
                    </a:lnTo>
                    <a:lnTo>
                      <a:pt x="1212" y="712"/>
                    </a:lnTo>
                    <a:lnTo>
                      <a:pt x="1181" y="708"/>
                    </a:lnTo>
                    <a:lnTo>
                      <a:pt x="1148" y="747"/>
                    </a:lnTo>
                    <a:lnTo>
                      <a:pt x="1054" y="747"/>
                    </a:lnTo>
                    <a:lnTo>
                      <a:pt x="1019" y="786"/>
                    </a:lnTo>
                    <a:lnTo>
                      <a:pt x="991" y="739"/>
                    </a:lnTo>
                    <a:lnTo>
                      <a:pt x="959" y="747"/>
                    </a:lnTo>
                    <a:lnTo>
                      <a:pt x="907" y="771"/>
                    </a:lnTo>
                    <a:lnTo>
                      <a:pt x="857" y="791"/>
                    </a:lnTo>
                    <a:lnTo>
                      <a:pt x="793" y="846"/>
                    </a:lnTo>
                    <a:lnTo>
                      <a:pt x="726" y="877"/>
                    </a:lnTo>
                    <a:lnTo>
                      <a:pt x="703" y="833"/>
                    </a:lnTo>
                    <a:lnTo>
                      <a:pt x="703" y="798"/>
                    </a:lnTo>
                    <a:lnTo>
                      <a:pt x="659" y="751"/>
                    </a:lnTo>
                    <a:lnTo>
                      <a:pt x="592" y="758"/>
                    </a:lnTo>
                    <a:lnTo>
                      <a:pt x="607" y="798"/>
                    </a:lnTo>
                    <a:lnTo>
                      <a:pt x="624" y="846"/>
                    </a:lnTo>
                    <a:lnTo>
                      <a:pt x="644" y="889"/>
                    </a:lnTo>
                    <a:lnTo>
                      <a:pt x="647" y="944"/>
                    </a:lnTo>
                    <a:lnTo>
                      <a:pt x="600" y="920"/>
                    </a:lnTo>
                    <a:lnTo>
                      <a:pt x="552" y="913"/>
                    </a:lnTo>
                    <a:lnTo>
                      <a:pt x="524" y="944"/>
                    </a:lnTo>
                    <a:lnTo>
                      <a:pt x="465" y="960"/>
                    </a:lnTo>
                    <a:lnTo>
                      <a:pt x="462" y="999"/>
                    </a:lnTo>
                    <a:lnTo>
                      <a:pt x="497" y="1019"/>
                    </a:lnTo>
                    <a:lnTo>
                      <a:pt x="482" y="1071"/>
                    </a:lnTo>
                    <a:lnTo>
                      <a:pt x="438" y="1071"/>
                    </a:lnTo>
                    <a:lnTo>
                      <a:pt x="438" y="1019"/>
                    </a:lnTo>
                    <a:lnTo>
                      <a:pt x="390" y="999"/>
                    </a:lnTo>
                    <a:lnTo>
                      <a:pt x="347" y="1019"/>
                    </a:lnTo>
                    <a:lnTo>
                      <a:pt x="351" y="1060"/>
                    </a:lnTo>
                    <a:lnTo>
                      <a:pt x="382" y="1071"/>
                    </a:lnTo>
                    <a:lnTo>
                      <a:pt x="394" y="1091"/>
                    </a:lnTo>
                    <a:lnTo>
                      <a:pt x="370" y="1115"/>
                    </a:lnTo>
                    <a:lnTo>
                      <a:pt x="323" y="1078"/>
                    </a:lnTo>
                    <a:lnTo>
                      <a:pt x="287" y="1032"/>
                    </a:lnTo>
                    <a:lnTo>
                      <a:pt x="263" y="984"/>
                    </a:lnTo>
                    <a:lnTo>
                      <a:pt x="252" y="916"/>
                    </a:lnTo>
                    <a:lnTo>
                      <a:pt x="232" y="889"/>
                    </a:lnTo>
                    <a:lnTo>
                      <a:pt x="283" y="905"/>
                    </a:lnTo>
                    <a:lnTo>
                      <a:pt x="362" y="929"/>
                    </a:lnTo>
                    <a:lnTo>
                      <a:pt x="438" y="909"/>
                    </a:lnTo>
                    <a:lnTo>
                      <a:pt x="469" y="877"/>
                    </a:lnTo>
                    <a:lnTo>
                      <a:pt x="489" y="842"/>
                    </a:lnTo>
                    <a:lnTo>
                      <a:pt x="410" y="782"/>
                    </a:lnTo>
                    <a:lnTo>
                      <a:pt x="315" y="739"/>
                    </a:lnTo>
                    <a:lnTo>
                      <a:pt x="217" y="684"/>
                    </a:lnTo>
                    <a:lnTo>
                      <a:pt x="169" y="660"/>
                    </a:lnTo>
                    <a:lnTo>
                      <a:pt x="115" y="694"/>
                    </a:lnTo>
                    <a:lnTo>
                      <a:pt x="64" y="749"/>
                    </a:lnTo>
                    <a:lnTo>
                      <a:pt x="43" y="798"/>
                    </a:lnTo>
                    <a:lnTo>
                      <a:pt x="43" y="849"/>
                    </a:lnTo>
                    <a:lnTo>
                      <a:pt x="60" y="911"/>
                    </a:lnTo>
                    <a:lnTo>
                      <a:pt x="64" y="987"/>
                    </a:lnTo>
                    <a:lnTo>
                      <a:pt x="84" y="1049"/>
                    </a:lnTo>
                    <a:lnTo>
                      <a:pt x="108" y="1121"/>
                    </a:lnTo>
                    <a:lnTo>
                      <a:pt x="130" y="1149"/>
                    </a:lnTo>
                    <a:lnTo>
                      <a:pt x="163" y="1176"/>
                    </a:lnTo>
                    <a:lnTo>
                      <a:pt x="163" y="1176"/>
                    </a:lnTo>
                    <a:lnTo>
                      <a:pt x="128" y="1206"/>
                    </a:lnTo>
                    <a:lnTo>
                      <a:pt x="80" y="1258"/>
                    </a:lnTo>
                    <a:lnTo>
                      <a:pt x="37" y="1309"/>
                    </a:lnTo>
                    <a:lnTo>
                      <a:pt x="25" y="1353"/>
                    </a:lnTo>
                    <a:lnTo>
                      <a:pt x="28" y="1405"/>
                    </a:lnTo>
                    <a:lnTo>
                      <a:pt x="28" y="1405"/>
                    </a:lnTo>
                    <a:lnTo>
                      <a:pt x="0" y="1416"/>
                    </a:lnTo>
                    <a:lnTo>
                      <a:pt x="50" y="1488"/>
                    </a:lnTo>
                    <a:lnTo>
                      <a:pt x="121" y="1552"/>
                    </a:lnTo>
                    <a:lnTo>
                      <a:pt x="247" y="1601"/>
                    </a:lnTo>
                    <a:lnTo>
                      <a:pt x="256" y="1765"/>
                    </a:lnTo>
                    <a:lnTo>
                      <a:pt x="237" y="1784"/>
                    </a:lnTo>
                    <a:lnTo>
                      <a:pt x="217" y="1851"/>
                    </a:lnTo>
                    <a:lnTo>
                      <a:pt x="335" y="1843"/>
                    </a:lnTo>
                    <a:lnTo>
                      <a:pt x="361" y="1911"/>
                    </a:lnTo>
                    <a:lnTo>
                      <a:pt x="541" y="2062"/>
                    </a:lnTo>
                    <a:lnTo>
                      <a:pt x="513" y="2201"/>
                    </a:lnTo>
                    <a:lnTo>
                      <a:pt x="537" y="2225"/>
                    </a:lnTo>
                    <a:lnTo>
                      <a:pt x="489" y="2269"/>
                    </a:lnTo>
                    <a:lnTo>
                      <a:pt x="449" y="2308"/>
                    </a:lnTo>
                    <a:lnTo>
                      <a:pt x="438" y="2339"/>
                    </a:lnTo>
                    <a:lnTo>
                      <a:pt x="497" y="2372"/>
                    </a:lnTo>
                    <a:lnTo>
                      <a:pt x="531" y="2407"/>
                    </a:lnTo>
                    <a:lnTo>
                      <a:pt x="629" y="2350"/>
                    </a:lnTo>
                    <a:lnTo>
                      <a:pt x="685" y="2380"/>
                    </a:lnTo>
                    <a:lnTo>
                      <a:pt x="723" y="2380"/>
                    </a:lnTo>
                    <a:lnTo>
                      <a:pt x="764" y="2418"/>
                    </a:lnTo>
                    <a:lnTo>
                      <a:pt x="809" y="2471"/>
                    </a:lnTo>
                    <a:lnTo>
                      <a:pt x="900" y="2446"/>
                    </a:lnTo>
                    <a:lnTo>
                      <a:pt x="876" y="2383"/>
                    </a:lnTo>
                    <a:lnTo>
                      <a:pt x="900" y="2339"/>
                    </a:lnTo>
                    <a:lnTo>
                      <a:pt x="964" y="2280"/>
                    </a:lnTo>
                    <a:close/>
                  </a:path>
                </a:pathLst>
              </a:custGeom>
              <a:solidFill>
                <a:schemeClr val="accent3">
                  <a:lumMod val="75000"/>
                </a:schemeClr>
              </a:solidFill>
              <a:ln w="3175">
                <a:solidFill>
                  <a:srgbClr val="FFFFFF"/>
                </a:solidFill>
                <a:prstDash val="solid"/>
                <a:round/>
                <a:headEnd/>
                <a:tailEnd/>
              </a:ln>
            </p:spPr>
            <p:txBody>
              <a:bodyPr/>
              <a:lstStyle/>
              <a:p>
                <a:endParaRPr lang="ru-RU" kern="0">
                  <a:solidFill>
                    <a:sysClr val="windowText" lastClr="000000"/>
                  </a:solidFill>
                </a:endParaRPr>
              </a:p>
            </p:txBody>
          </p:sp>
          <p:sp>
            <p:nvSpPr>
              <p:cNvPr id="365" name="Freeform 274"/>
              <p:cNvSpPr>
                <a:spLocks/>
              </p:cNvSpPr>
              <p:nvPr/>
            </p:nvSpPr>
            <p:spPr bwMode="auto">
              <a:xfrm>
                <a:off x="5614475" y="3603949"/>
                <a:ext cx="36923" cy="46149"/>
              </a:xfrm>
              <a:custGeom>
                <a:avLst/>
                <a:gdLst/>
                <a:ahLst/>
                <a:cxnLst>
                  <a:cxn ang="0">
                    <a:pos x="0" y="75"/>
                  </a:cxn>
                  <a:cxn ang="0">
                    <a:pos x="4" y="8"/>
                  </a:cxn>
                  <a:cxn ang="0">
                    <a:pos x="32" y="0"/>
                  </a:cxn>
                  <a:cxn ang="0">
                    <a:pos x="64" y="79"/>
                  </a:cxn>
                  <a:cxn ang="0">
                    <a:pos x="0" y="75"/>
                  </a:cxn>
                </a:cxnLst>
                <a:rect l="0" t="0" r="r" b="b"/>
                <a:pathLst>
                  <a:path w="64" h="79">
                    <a:moveTo>
                      <a:pt x="0" y="75"/>
                    </a:moveTo>
                    <a:lnTo>
                      <a:pt x="4" y="8"/>
                    </a:lnTo>
                    <a:lnTo>
                      <a:pt x="32" y="0"/>
                    </a:lnTo>
                    <a:lnTo>
                      <a:pt x="64" y="79"/>
                    </a:lnTo>
                    <a:lnTo>
                      <a:pt x="0" y="75"/>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66" name="Freeform 275"/>
              <p:cNvSpPr>
                <a:spLocks/>
              </p:cNvSpPr>
              <p:nvPr/>
            </p:nvSpPr>
            <p:spPr bwMode="auto">
              <a:xfrm>
                <a:off x="4891833" y="2711141"/>
                <a:ext cx="29890" cy="26625"/>
              </a:xfrm>
              <a:custGeom>
                <a:avLst/>
                <a:gdLst/>
                <a:ahLst/>
                <a:cxnLst>
                  <a:cxn ang="0">
                    <a:pos x="0" y="28"/>
                  </a:cxn>
                  <a:cxn ang="0">
                    <a:pos x="53" y="45"/>
                  </a:cxn>
                  <a:cxn ang="0">
                    <a:pos x="49" y="24"/>
                  </a:cxn>
                  <a:cxn ang="0">
                    <a:pos x="17" y="0"/>
                  </a:cxn>
                  <a:cxn ang="0">
                    <a:pos x="0" y="28"/>
                  </a:cxn>
                </a:cxnLst>
                <a:rect l="0" t="0" r="r" b="b"/>
                <a:pathLst>
                  <a:path w="53" h="45">
                    <a:moveTo>
                      <a:pt x="0" y="28"/>
                    </a:moveTo>
                    <a:lnTo>
                      <a:pt x="53" y="45"/>
                    </a:lnTo>
                    <a:lnTo>
                      <a:pt x="49" y="24"/>
                    </a:lnTo>
                    <a:lnTo>
                      <a:pt x="17" y="0"/>
                    </a:lnTo>
                    <a:lnTo>
                      <a:pt x="0" y="28"/>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67" name="Freeform 276"/>
              <p:cNvSpPr>
                <a:spLocks/>
              </p:cNvSpPr>
              <p:nvPr/>
            </p:nvSpPr>
            <p:spPr bwMode="auto">
              <a:xfrm>
                <a:off x="5069417" y="2989811"/>
                <a:ext cx="87912" cy="108272"/>
              </a:xfrm>
              <a:custGeom>
                <a:avLst/>
                <a:gdLst/>
                <a:ahLst/>
                <a:cxnLst>
                  <a:cxn ang="0">
                    <a:pos x="0" y="5"/>
                  </a:cxn>
                  <a:cxn ang="0">
                    <a:pos x="54" y="0"/>
                  </a:cxn>
                  <a:cxn ang="0">
                    <a:pos x="97" y="23"/>
                  </a:cxn>
                  <a:cxn ang="0">
                    <a:pos x="151" y="111"/>
                  </a:cxn>
                  <a:cxn ang="0">
                    <a:pos x="142" y="145"/>
                  </a:cxn>
                  <a:cxn ang="0">
                    <a:pos x="123" y="184"/>
                  </a:cxn>
                  <a:cxn ang="0">
                    <a:pos x="103" y="152"/>
                  </a:cxn>
                  <a:cxn ang="0">
                    <a:pos x="91" y="177"/>
                  </a:cxn>
                  <a:cxn ang="0">
                    <a:pos x="67" y="120"/>
                  </a:cxn>
                  <a:cxn ang="0">
                    <a:pos x="62" y="68"/>
                  </a:cxn>
                  <a:cxn ang="0">
                    <a:pos x="0" y="5"/>
                  </a:cxn>
                </a:cxnLst>
                <a:rect l="0" t="0" r="r" b="b"/>
                <a:pathLst>
                  <a:path w="151" h="184">
                    <a:moveTo>
                      <a:pt x="0" y="5"/>
                    </a:moveTo>
                    <a:lnTo>
                      <a:pt x="54" y="0"/>
                    </a:lnTo>
                    <a:lnTo>
                      <a:pt x="97" y="23"/>
                    </a:lnTo>
                    <a:lnTo>
                      <a:pt x="151" y="111"/>
                    </a:lnTo>
                    <a:lnTo>
                      <a:pt x="142" y="145"/>
                    </a:lnTo>
                    <a:lnTo>
                      <a:pt x="123" y="184"/>
                    </a:lnTo>
                    <a:lnTo>
                      <a:pt x="103" y="152"/>
                    </a:lnTo>
                    <a:lnTo>
                      <a:pt x="91" y="177"/>
                    </a:lnTo>
                    <a:lnTo>
                      <a:pt x="67" y="120"/>
                    </a:lnTo>
                    <a:lnTo>
                      <a:pt x="62" y="68"/>
                    </a:lnTo>
                    <a:lnTo>
                      <a:pt x="0" y="5"/>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68" name="Freeform 277"/>
              <p:cNvSpPr>
                <a:spLocks/>
              </p:cNvSpPr>
              <p:nvPr/>
            </p:nvSpPr>
            <p:spPr bwMode="auto">
              <a:xfrm>
                <a:off x="4691394" y="2858463"/>
                <a:ext cx="193407" cy="108272"/>
              </a:xfrm>
              <a:custGeom>
                <a:avLst/>
                <a:gdLst/>
                <a:ahLst/>
                <a:cxnLst>
                  <a:cxn ang="0">
                    <a:pos x="0" y="50"/>
                  </a:cxn>
                  <a:cxn ang="0">
                    <a:pos x="127" y="0"/>
                  </a:cxn>
                  <a:cxn ang="0">
                    <a:pos x="171" y="28"/>
                  </a:cxn>
                  <a:cxn ang="0">
                    <a:pos x="279" y="65"/>
                  </a:cxn>
                  <a:cxn ang="0">
                    <a:pos x="329" y="93"/>
                  </a:cxn>
                  <a:cxn ang="0">
                    <a:pos x="242" y="151"/>
                  </a:cxn>
                  <a:cxn ang="0">
                    <a:pos x="213" y="183"/>
                  </a:cxn>
                  <a:cxn ang="0">
                    <a:pos x="185" y="167"/>
                  </a:cxn>
                  <a:cxn ang="0">
                    <a:pos x="188" y="137"/>
                  </a:cxn>
                  <a:cxn ang="0">
                    <a:pos x="148" y="133"/>
                  </a:cxn>
                  <a:cxn ang="0">
                    <a:pos x="139" y="158"/>
                  </a:cxn>
                  <a:cxn ang="0">
                    <a:pos x="107" y="162"/>
                  </a:cxn>
                  <a:cxn ang="0">
                    <a:pos x="72" y="131"/>
                  </a:cxn>
                  <a:cxn ang="0">
                    <a:pos x="0" y="50"/>
                  </a:cxn>
                </a:cxnLst>
                <a:rect l="0" t="0" r="r" b="b"/>
                <a:pathLst>
                  <a:path w="329" h="183">
                    <a:moveTo>
                      <a:pt x="0" y="50"/>
                    </a:moveTo>
                    <a:lnTo>
                      <a:pt x="127" y="0"/>
                    </a:lnTo>
                    <a:lnTo>
                      <a:pt x="171" y="28"/>
                    </a:lnTo>
                    <a:lnTo>
                      <a:pt x="279" y="65"/>
                    </a:lnTo>
                    <a:lnTo>
                      <a:pt x="329" y="93"/>
                    </a:lnTo>
                    <a:lnTo>
                      <a:pt x="242" y="151"/>
                    </a:lnTo>
                    <a:lnTo>
                      <a:pt x="213" y="183"/>
                    </a:lnTo>
                    <a:lnTo>
                      <a:pt x="185" y="167"/>
                    </a:lnTo>
                    <a:lnTo>
                      <a:pt x="188" y="137"/>
                    </a:lnTo>
                    <a:lnTo>
                      <a:pt x="148" y="133"/>
                    </a:lnTo>
                    <a:lnTo>
                      <a:pt x="139" y="158"/>
                    </a:lnTo>
                    <a:lnTo>
                      <a:pt x="107" y="162"/>
                    </a:lnTo>
                    <a:lnTo>
                      <a:pt x="72" y="131"/>
                    </a:lnTo>
                    <a:lnTo>
                      <a:pt x="0" y="50"/>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69" name="Freeform 278"/>
              <p:cNvSpPr>
                <a:spLocks/>
              </p:cNvSpPr>
              <p:nvPr/>
            </p:nvSpPr>
            <p:spPr bwMode="auto">
              <a:xfrm>
                <a:off x="4816229" y="2908162"/>
                <a:ext cx="154725" cy="78099"/>
              </a:xfrm>
              <a:custGeom>
                <a:avLst/>
                <a:gdLst/>
                <a:ahLst/>
                <a:cxnLst>
                  <a:cxn ang="0">
                    <a:pos x="116" y="8"/>
                  </a:cxn>
                  <a:cxn ang="0">
                    <a:pos x="264" y="0"/>
                  </a:cxn>
                  <a:cxn ang="0">
                    <a:pos x="249" y="130"/>
                  </a:cxn>
                  <a:cxn ang="0">
                    <a:pos x="213" y="100"/>
                  </a:cxn>
                  <a:cxn ang="0">
                    <a:pos x="189" y="91"/>
                  </a:cxn>
                  <a:cxn ang="0">
                    <a:pos x="113" y="107"/>
                  </a:cxn>
                  <a:cxn ang="0">
                    <a:pos x="62" y="107"/>
                  </a:cxn>
                  <a:cxn ang="0">
                    <a:pos x="0" y="98"/>
                  </a:cxn>
                  <a:cxn ang="0">
                    <a:pos x="29" y="66"/>
                  </a:cxn>
                  <a:cxn ang="0">
                    <a:pos x="116" y="8"/>
                  </a:cxn>
                </a:cxnLst>
                <a:rect l="0" t="0" r="r" b="b"/>
                <a:pathLst>
                  <a:path w="264" h="130">
                    <a:moveTo>
                      <a:pt x="116" y="8"/>
                    </a:moveTo>
                    <a:lnTo>
                      <a:pt x="264" y="0"/>
                    </a:lnTo>
                    <a:lnTo>
                      <a:pt x="249" y="130"/>
                    </a:lnTo>
                    <a:lnTo>
                      <a:pt x="213" y="100"/>
                    </a:lnTo>
                    <a:lnTo>
                      <a:pt x="189" y="91"/>
                    </a:lnTo>
                    <a:lnTo>
                      <a:pt x="113" y="107"/>
                    </a:lnTo>
                    <a:lnTo>
                      <a:pt x="62" y="107"/>
                    </a:lnTo>
                    <a:lnTo>
                      <a:pt x="0" y="98"/>
                    </a:lnTo>
                    <a:lnTo>
                      <a:pt x="29" y="66"/>
                    </a:lnTo>
                    <a:lnTo>
                      <a:pt x="116" y="8"/>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70" name="Freeform 279"/>
              <p:cNvSpPr>
                <a:spLocks/>
              </p:cNvSpPr>
              <p:nvPr/>
            </p:nvSpPr>
            <p:spPr bwMode="auto">
              <a:xfrm>
                <a:off x="5301506" y="3529401"/>
                <a:ext cx="560882" cy="539589"/>
              </a:xfrm>
              <a:custGeom>
                <a:avLst/>
                <a:gdLst/>
                <a:ahLst/>
                <a:cxnLst>
                  <a:cxn ang="0">
                    <a:pos x="499" y="225"/>
                  </a:cxn>
                  <a:cxn ang="0">
                    <a:pos x="533" y="201"/>
                  </a:cxn>
                  <a:cxn ang="0">
                    <a:pos x="597" y="205"/>
                  </a:cxn>
                  <a:cxn ang="0">
                    <a:pos x="597" y="205"/>
                  </a:cxn>
                  <a:cxn ang="0">
                    <a:pos x="649" y="260"/>
                  </a:cxn>
                  <a:cxn ang="0">
                    <a:pos x="712" y="324"/>
                  </a:cxn>
                  <a:cxn ang="0">
                    <a:pos x="719" y="383"/>
                  </a:cxn>
                  <a:cxn ang="0">
                    <a:pos x="743" y="403"/>
                  </a:cxn>
                  <a:cxn ang="0">
                    <a:pos x="778" y="510"/>
                  </a:cxn>
                  <a:cxn ang="0">
                    <a:pos x="918" y="517"/>
                  </a:cxn>
                  <a:cxn ang="0">
                    <a:pos x="956" y="573"/>
                  </a:cxn>
                  <a:cxn ang="0">
                    <a:pos x="925" y="699"/>
                  </a:cxn>
                  <a:cxn ang="0">
                    <a:pos x="794" y="727"/>
                  </a:cxn>
                  <a:cxn ang="0">
                    <a:pos x="660" y="751"/>
                  </a:cxn>
                  <a:cxn ang="0">
                    <a:pos x="620" y="797"/>
                  </a:cxn>
                  <a:cxn ang="0">
                    <a:pos x="605" y="865"/>
                  </a:cxn>
                  <a:cxn ang="0">
                    <a:pos x="546" y="913"/>
                  </a:cxn>
                  <a:cxn ang="0">
                    <a:pos x="546" y="873"/>
                  </a:cxn>
                  <a:cxn ang="0">
                    <a:pos x="546" y="841"/>
                  </a:cxn>
                  <a:cxn ang="0">
                    <a:pos x="526" y="834"/>
                  </a:cxn>
                  <a:cxn ang="0">
                    <a:pos x="471" y="830"/>
                  </a:cxn>
                  <a:cxn ang="0">
                    <a:pos x="419" y="834"/>
                  </a:cxn>
                  <a:cxn ang="0">
                    <a:pos x="384" y="853"/>
                  </a:cxn>
                  <a:cxn ang="0">
                    <a:pos x="332" y="794"/>
                  </a:cxn>
                  <a:cxn ang="0">
                    <a:pos x="316" y="738"/>
                  </a:cxn>
                  <a:cxn ang="0">
                    <a:pos x="285" y="691"/>
                  </a:cxn>
                  <a:cxn ang="0">
                    <a:pos x="230" y="620"/>
                  </a:cxn>
                  <a:cxn ang="0">
                    <a:pos x="202" y="569"/>
                  </a:cxn>
                  <a:cxn ang="0">
                    <a:pos x="171" y="470"/>
                  </a:cxn>
                  <a:cxn ang="0">
                    <a:pos x="119" y="387"/>
                  </a:cxn>
                  <a:cxn ang="0">
                    <a:pos x="55" y="328"/>
                  </a:cxn>
                  <a:cxn ang="0">
                    <a:pos x="47" y="256"/>
                  </a:cxn>
                  <a:cxn ang="0">
                    <a:pos x="9" y="232"/>
                  </a:cxn>
                  <a:cxn ang="0">
                    <a:pos x="0" y="181"/>
                  </a:cxn>
                  <a:cxn ang="0">
                    <a:pos x="55" y="181"/>
                  </a:cxn>
                  <a:cxn ang="0">
                    <a:pos x="95" y="142"/>
                  </a:cxn>
                  <a:cxn ang="0">
                    <a:pos x="134" y="110"/>
                  </a:cxn>
                  <a:cxn ang="0">
                    <a:pos x="134" y="46"/>
                  </a:cxn>
                  <a:cxn ang="0">
                    <a:pos x="186" y="4"/>
                  </a:cxn>
                  <a:cxn ang="0">
                    <a:pos x="202" y="0"/>
                  </a:cxn>
                  <a:cxn ang="0">
                    <a:pos x="233" y="23"/>
                  </a:cxn>
                  <a:cxn ang="0">
                    <a:pos x="265" y="46"/>
                  </a:cxn>
                  <a:cxn ang="0">
                    <a:pos x="316" y="43"/>
                  </a:cxn>
                  <a:cxn ang="0">
                    <a:pos x="348" y="94"/>
                  </a:cxn>
                  <a:cxn ang="0">
                    <a:pos x="384" y="107"/>
                  </a:cxn>
                  <a:cxn ang="0">
                    <a:pos x="423" y="177"/>
                  </a:cxn>
                  <a:cxn ang="0">
                    <a:pos x="499" y="225"/>
                  </a:cxn>
                </a:cxnLst>
                <a:rect l="0" t="0" r="r" b="b"/>
                <a:pathLst>
                  <a:path w="956" h="913">
                    <a:moveTo>
                      <a:pt x="499" y="225"/>
                    </a:moveTo>
                    <a:lnTo>
                      <a:pt x="533" y="201"/>
                    </a:lnTo>
                    <a:lnTo>
                      <a:pt x="597" y="205"/>
                    </a:lnTo>
                    <a:lnTo>
                      <a:pt x="597" y="205"/>
                    </a:lnTo>
                    <a:lnTo>
                      <a:pt x="649" y="260"/>
                    </a:lnTo>
                    <a:lnTo>
                      <a:pt x="712" y="324"/>
                    </a:lnTo>
                    <a:lnTo>
                      <a:pt x="719" y="383"/>
                    </a:lnTo>
                    <a:lnTo>
                      <a:pt x="743" y="403"/>
                    </a:lnTo>
                    <a:lnTo>
                      <a:pt x="778" y="510"/>
                    </a:lnTo>
                    <a:lnTo>
                      <a:pt x="918" y="517"/>
                    </a:lnTo>
                    <a:lnTo>
                      <a:pt x="956" y="573"/>
                    </a:lnTo>
                    <a:lnTo>
                      <a:pt x="925" y="699"/>
                    </a:lnTo>
                    <a:lnTo>
                      <a:pt x="794" y="727"/>
                    </a:lnTo>
                    <a:lnTo>
                      <a:pt x="660" y="751"/>
                    </a:lnTo>
                    <a:lnTo>
                      <a:pt x="620" y="797"/>
                    </a:lnTo>
                    <a:lnTo>
                      <a:pt x="605" y="865"/>
                    </a:lnTo>
                    <a:lnTo>
                      <a:pt x="546" y="913"/>
                    </a:lnTo>
                    <a:lnTo>
                      <a:pt x="546" y="873"/>
                    </a:lnTo>
                    <a:lnTo>
                      <a:pt x="546" y="841"/>
                    </a:lnTo>
                    <a:lnTo>
                      <a:pt x="526" y="834"/>
                    </a:lnTo>
                    <a:lnTo>
                      <a:pt x="471" y="830"/>
                    </a:lnTo>
                    <a:lnTo>
                      <a:pt x="419" y="834"/>
                    </a:lnTo>
                    <a:lnTo>
                      <a:pt x="384" y="853"/>
                    </a:lnTo>
                    <a:lnTo>
                      <a:pt x="332" y="794"/>
                    </a:lnTo>
                    <a:lnTo>
                      <a:pt x="316" y="738"/>
                    </a:lnTo>
                    <a:lnTo>
                      <a:pt x="285" y="691"/>
                    </a:lnTo>
                    <a:lnTo>
                      <a:pt x="230" y="620"/>
                    </a:lnTo>
                    <a:lnTo>
                      <a:pt x="202" y="569"/>
                    </a:lnTo>
                    <a:lnTo>
                      <a:pt x="171" y="470"/>
                    </a:lnTo>
                    <a:lnTo>
                      <a:pt x="119" y="387"/>
                    </a:lnTo>
                    <a:lnTo>
                      <a:pt x="55" y="328"/>
                    </a:lnTo>
                    <a:lnTo>
                      <a:pt x="47" y="256"/>
                    </a:lnTo>
                    <a:lnTo>
                      <a:pt x="9" y="232"/>
                    </a:lnTo>
                    <a:lnTo>
                      <a:pt x="0" y="181"/>
                    </a:lnTo>
                    <a:lnTo>
                      <a:pt x="55" y="181"/>
                    </a:lnTo>
                    <a:lnTo>
                      <a:pt x="95" y="142"/>
                    </a:lnTo>
                    <a:lnTo>
                      <a:pt x="134" y="110"/>
                    </a:lnTo>
                    <a:lnTo>
                      <a:pt x="134" y="46"/>
                    </a:lnTo>
                    <a:lnTo>
                      <a:pt x="186" y="4"/>
                    </a:lnTo>
                    <a:lnTo>
                      <a:pt x="202" y="0"/>
                    </a:lnTo>
                    <a:lnTo>
                      <a:pt x="233" y="23"/>
                    </a:lnTo>
                    <a:lnTo>
                      <a:pt x="265" y="46"/>
                    </a:lnTo>
                    <a:lnTo>
                      <a:pt x="316" y="43"/>
                    </a:lnTo>
                    <a:lnTo>
                      <a:pt x="348" y="94"/>
                    </a:lnTo>
                    <a:lnTo>
                      <a:pt x="384" y="107"/>
                    </a:lnTo>
                    <a:lnTo>
                      <a:pt x="423" y="177"/>
                    </a:lnTo>
                    <a:lnTo>
                      <a:pt x="499" y="225"/>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71" name="Freeform 280"/>
              <p:cNvSpPr>
                <a:spLocks/>
              </p:cNvSpPr>
              <p:nvPr/>
            </p:nvSpPr>
            <p:spPr bwMode="auto">
              <a:xfrm>
                <a:off x="7045690" y="3845343"/>
                <a:ext cx="198683" cy="280444"/>
              </a:xfrm>
              <a:custGeom>
                <a:avLst/>
                <a:gdLst/>
                <a:ahLst/>
                <a:cxnLst>
                  <a:cxn ang="0">
                    <a:pos x="59" y="59"/>
                  </a:cxn>
                  <a:cxn ang="0">
                    <a:pos x="59" y="15"/>
                  </a:cxn>
                  <a:cxn ang="0">
                    <a:pos x="94" y="0"/>
                  </a:cxn>
                  <a:cxn ang="0">
                    <a:pos x="121" y="70"/>
                  </a:cxn>
                  <a:cxn ang="0">
                    <a:pos x="200" y="98"/>
                  </a:cxn>
                  <a:cxn ang="0">
                    <a:pos x="204" y="145"/>
                  </a:cxn>
                  <a:cxn ang="0">
                    <a:pos x="197" y="180"/>
                  </a:cxn>
                  <a:cxn ang="0">
                    <a:pos x="300" y="319"/>
                  </a:cxn>
                  <a:cxn ang="0">
                    <a:pos x="339" y="347"/>
                  </a:cxn>
                  <a:cxn ang="0">
                    <a:pos x="339" y="438"/>
                  </a:cxn>
                  <a:cxn ang="0">
                    <a:pos x="291" y="473"/>
                  </a:cxn>
                  <a:cxn ang="0">
                    <a:pos x="259" y="438"/>
                  </a:cxn>
                  <a:cxn ang="0">
                    <a:pos x="259" y="363"/>
                  </a:cxn>
                  <a:cxn ang="0">
                    <a:pos x="236" y="359"/>
                  </a:cxn>
                  <a:cxn ang="0">
                    <a:pos x="160" y="221"/>
                  </a:cxn>
                  <a:cxn ang="0">
                    <a:pos x="125" y="252"/>
                  </a:cxn>
                  <a:cxn ang="0">
                    <a:pos x="77" y="193"/>
                  </a:cxn>
                  <a:cxn ang="0">
                    <a:pos x="22" y="157"/>
                  </a:cxn>
                  <a:cxn ang="0">
                    <a:pos x="0" y="62"/>
                  </a:cxn>
                  <a:cxn ang="0">
                    <a:pos x="59" y="59"/>
                  </a:cxn>
                </a:cxnLst>
                <a:rect l="0" t="0" r="r" b="b"/>
                <a:pathLst>
                  <a:path w="339" h="473">
                    <a:moveTo>
                      <a:pt x="59" y="59"/>
                    </a:moveTo>
                    <a:lnTo>
                      <a:pt x="59" y="15"/>
                    </a:lnTo>
                    <a:lnTo>
                      <a:pt x="94" y="0"/>
                    </a:lnTo>
                    <a:lnTo>
                      <a:pt x="121" y="70"/>
                    </a:lnTo>
                    <a:lnTo>
                      <a:pt x="200" y="98"/>
                    </a:lnTo>
                    <a:lnTo>
                      <a:pt x="204" y="145"/>
                    </a:lnTo>
                    <a:lnTo>
                      <a:pt x="197" y="180"/>
                    </a:lnTo>
                    <a:lnTo>
                      <a:pt x="300" y="319"/>
                    </a:lnTo>
                    <a:lnTo>
                      <a:pt x="339" y="347"/>
                    </a:lnTo>
                    <a:lnTo>
                      <a:pt x="339" y="438"/>
                    </a:lnTo>
                    <a:lnTo>
                      <a:pt x="291" y="473"/>
                    </a:lnTo>
                    <a:lnTo>
                      <a:pt x="259" y="438"/>
                    </a:lnTo>
                    <a:lnTo>
                      <a:pt x="259" y="363"/>
                    </a:lnTo>
                    <a:lnTo>
                      <a:pt x="236" y="359"/>
                    </a:lnTo>
                    <a:lnTo>
                      <a:pt x="160" y="221"/>
                    </a:lnTo>
                    <a:lnTo>
                      <a:pt x="125" y="252"/>
                    </a:lnTo>
                    <a:lnTo>
                      <a:pt x="77" y="193"/>
                    </a:lnTo>
                    <a:lnTo>
                      <a:pt x="22" y="157"/>
                    </a:lnTo>
                    <a:lnTo>
                      <a:pt x="0" y="62"/>
                    </a:lnTo>
                    <a:lnTo>
                      <a:pt x="59" y="59"/>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72" name="Freeform 281"/>
              <p:cNvSpPr>
                <a:spLocks/>
              </p:cNvSpPr>
              <p:nvPr/>
            </p:nvSpPr>
            <p:spPr bwMode="auto">
              <a:xfrm>
                <a:off x="5719969" y="3721095"/>
                <a:ext cx="158243" cy="113597"/>
              </a:xfrm>
              <a:custGeom>
                <a:avLst/>
                <a:gdLst/>
                <a:ahLst/>
                <a:cxnLst>
                  <a:cxn ang="0">
                    <a:pos x="0" y="0"/>
                  </a:cxn>
                  <a:cxn ang="0">
                    <a:pos x="8" y="59"/>
                  </a:cxn>
                  <a:cxn ang="0">
                    <a:pos x="25" y="78"/>
                  </a:cxn>
                  <a:cxn ang="0">
                    <a:pos x="67" y="186"/>
                  </a:cxn>
                  <a:cxn ang="0">
                    <a:pos x="206" y="193"/>
                  </a:cxn>
                  <a:cxn ang="0">
                    <a:pos x="271" y="90"/>
                  </a:cxn>
                  <a:cxn ang="0">
                    <a:pos x="256" y="28"/>
                  </a:cxn>
                  <a:cxn ang="0">
                    <a:pos x="186" y="114"/>
                  </a:cxn>
                  <a:cxn ang="0">
                    <a:pos x="96" y="131"/>
                  </a:cxn>
                  <a:cxn ang="0">
                    <a:pos x="32" y="79"/>
                  </a:cxn>
                  <a:cxn ang="0">
                    <a:pos x="45" y="28"/>
                  </a:cxn>
                  <a:cxn ang="0">
                    <a:pos x="30" y="5"/>
                  </a:cxn>
                  <a:cxn ang="0">
                    <a:pos x="0" y="0"/>
                  </a:cxn>
                </a:cxnLst>
                <a:rect l="0" t="0" r="r" b="b"/>
                <a:pathLst>
                  <a:path w="271" h="193">
                    <a:moveTo>
                      <a:pt x="0" y="0"/>
                    </a:moveTo>
                    <a:lnTo>
                      <a:pt x="8" y="59"/>
                    </a:lnTo>
                    <a:lnTo>
                      <a:pt x="25" y="78"/>
                    </a:lnTo>
                    <a:lnTo>
                      <a:pt x="67" y="186"/>
                    </a:lnTo>
                    <a:lnTo>
                      <a:pt x="206" y="193"/>
                    </a:lnTo>
                    <a:lnTo>
                      <a:pt x="271" y="90"/>
                    </a:lnTo>
                    <a:lnTo>
                      <a:pt x="256" y="28"/>
                    </a:lnTo>
                    <a:lnTo>
                      <a:pt x="186" y="114"/>
                    </a:lnTo>
                    <a:lnTo>
                      <a:pt x="96" y="131"/>
                    </a:lnTo>
                    <a:lnTo>
                      <a:pt x="32" y="79"/>
                    </a:lnTo>
                    <a:lnTo>
                      <a:pt x="45" y="28"/>
                    </a:lnTo>
                    <a:lnTo>
                      <a:pt x="30" y="5"/>
                    </a:lnTo>
                    <a:lnTo>
                      <a:pt x="0" y="0"/>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73" name="Freeform 282"/>
              <p:cNvSpPr>
                <a:spLocks/>
              </p:cNvSpPr>
              <p:nvPr/>
            </p:nvSpPr>
            <p:spPr bwMode="auto">
              <a:xfrm>
                <a:off x="4522602" y="2789240"/>
                <a:ext cx="59780" cy="63898"/>
              </a:xfrm>
              <a:custGeom>
                <a:avLst/>
                <a:gdLst/>
                <a:ahLst/>
                <a:cxnLst>
                  <a:cxn ang="0">
                    <a:pos x="29" y="109"/>
                  </a:cxn>
                  <a:cxn ang="0">
                    <a:pos x="0" y="65"/>
                  </a:cxn>
                  <a:cxn ang="0">
                    <a:pos x="16" y="41"/>
                  </a:cxn>
                  <a:cxn ang="0">
                    <a:pos x="46" y="58"/>
                  </a:cxn>
                  <a:cxn ang="0">
                    <a:pos x="49" y="11"/>
                  </a:cxn>
                  <a:cxn ang="0">
                    <a:pos x="80" y="0"/>
                  </a:cxn>
                  <a:cxn ang="0">
                    <a:pos x="101" y="35"/>
                  </a:cxn>
                  <a:cxn ang="0">
                    <a:pos x="87" y="74"/>
                  </a:cxn>
                  <a:cxn ang="0">
                    <a:pos x="54" y="87"/>
                  </a:cxn>
                  <a:cxn ang="0">
                    <a:pos x="29" y="109"/>
                  </a:cxn>
                </a:cxnLst>
                <a:rect l="0" t="0" r="r" b="b"/>
                <a:pathLst>
                  <a:path w="101" h="109">
                    <a:moveTo>
                      <a:pt x="29" y="109"/>
                    </a:moveTo>
                    <a:lnTo>
                      <a:pt x="0" y="65"/>
                    </a:lnTo>
                    <a:lnTo>
                      <a:pt x="16" y="41"/>
                    </a:lnTo>
                    <a:lnTo>
                      <a:pt x="46" y="58"/>
                    </a:lnTo>
                    <a:lnTo>
                      <a:pt x="49" y="11"/>
                    </a:lnTo>
                    <a:lnTo>
                      <a:pt x="80" y="0"/>
                    </a:lnTo>
                    <a:lnTo>
                      <a:pt x="101" y="35"/>
                    </a:lnTo>
                    <a:lnTo>
                      <a:pt x="87" y="74"/>
                    </a:lnTo>
                    <a:lnTo>
                      <a:pt x="54" y="87"/>
                    </a:lnTo>
                    <a:lnTo>
                      <a:pt x="29" y="109"/>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74" name="Freeform 283"/>
              <p:cNvSpPr>
                <a:spLocks/>
              </p:cNvSpPr>
              <p:nvPr/>
            </p:nvSpPr>
            <p:spPr bwMode="auto">
              <a:xfrm>
                <a:off x="4559525" y="2988036"/>
                <a:ext cx="93188" cy="60349"/>
              </a:xfrm>
              <a:custGeom>
                <a:avLst/>
                <a:gdLst/>
                <a:ahLst/>
                <a:cxnLst>
                  <a:cxn ang="0">
                    <a:pos x="0" y="76"/>
                  </a:cxn>
                  <a:cxn ang="0">
                    <a:pos x="9" y="40"/>
                  </a:cxn>
                  <a:cxn ang="0">
                    <a:pos x="29" y="12"/>
                  </a:cxn>
                  <a:cxn ang="0">
                    <a:pos x="60" y="3"/>
                  </a:cxn>
                  <a:cxn ang="0">
                    <a:pos x="89" y="10"/>
                  </a:cxn>
                  <a:cxn ang="0">
                    <a:pos x="119" y="0"/>
                  </a:cxn>
                  <a:cxn ang="0">
                    <a:pos x="152" y="18"/>
                  </a:cxn>
                  <a:cxn ang="0">
                    <a:pos x="158" y="51"/>
                  </a:cxn>
                  <a:cxn ang="0">
                    <a:pos x="142" y="90"/>
                  </a:cxn>
                  <a:cxn ang="0">
                    <a:pos x="119" y="80"/>
                  </a:cxn>
                  <a:cxn ang="0">
                    <a:pos x="109" y="101"/>
                  </a:cxn>
                  <a:cxn ang="0">
                    <a:pos x="86" y="76"/>
                  </a:cxn>
                  <a:cxn ang="0">
                    <a:pos x="74" y="96"/>
                  </a:cxn>
                  <a:cxn ang="0">
                    <a:pos x="29" y="96"/>
                  </a:cxn>
                  <a:cxn ang="0">
                    <a:pos x="0" y="76"/>
                  </a:cxn>
                </a:cxnLst>
                <a:rect l="0" t="0" r="r" b="b"/>
                <a:pathLst>
                  <a:path w="158" h="101">
                    <a:moveTo>
                      <a:pt x="0" y="76"/>
                    </a:moveTo>
                    <a:lnTo>
                      <a:pt x="9" y="40"/>
                    </a:lnTo>
                    <a:lnTo>
                      <a:pt x="29" y="12"/>
                    </a:lnTo>
                    <a:lnTo>
                      <a:pt x="60" y="3"/>
                    </a:lnTo>
                    <a:lnTo>
                      <a:pt x="89" y="10"/>
                    </a:lnTo>
                    <a:lnTo>
                      <a:pt x="119" y="0"/>
                    </a:lnTo>
                    <a:lnTo>
                      <a:pt x="152" y="18"/>
                    </a:lnTo>
                    <a:lnTo>
                      <a:pt x="158" y="51"/>
                    </a:lnTo>
                    <a:lnTo>
                      <a:pt x="142" y="90"/>
                    </a:lnTo>
                    <a:lnTo>
                      <a:pt x="119" y="80"/>
                    </a:lnTo>
                    <a:lnTo>
                      <a:pt x="109" y="101"/>
                    </a:lnTo>
                    <a:lnTo>
                      <a:pt x="86" y="76"/>
                    </a:lnTo>
                    <a:lnTo>
                      <a:pt x="74" y="96"/>
                    </a:lnTo>
                    <a:lnTo>
                      <a:pt x="29" y="96"/>
                    </a:lnTo>
                    <a:lnTo>
                      <a:pt x="0" y="76"/>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75" name="Freeform 284"/>
              <p:cNvSpPr>
                <a:spLocks/>
              </p:cNvSpPr>
              <p:nvPr/>
            </p:nvSpPr>
            <p:spPr bwMode="auto">
              <a:xfrm>
                <a:off x="5276891" y="3513426"/>
                <a:ext cx="28132" cy="90523"/>
              </a:xfrm>
              <a:custGeom>
                <a:avLst/>
                <a:gdLst/>
                <a:ahLst/>
                <a:cxnLst>
                  <a:cxn ang="0">
                    <a:pos x="43" y="152"/>
                  </a:cxn>
                  <a:cxn ang="0">
                    <a:pos x="50" y="80"/>
                  </a:cxn>
                  <a:cxn ang="0">
                    <a:pos x="48" y="0"/>
                  </a:cxn>
                  <a:cxn ang="0">
                    <a:pos x="0" y="85"/>
                  </a:cxn>
                  <a:cxn ang="0">
                    <a:pos x="43" y="152"/>
                  </a:cxn>
                </a:cxnLst>
                <a:rect l="0" t="0" r="r" b="b"/>
                <a:pathLst>
                  <a:path w="50" h="152">
                    <a:moveTo>
                      <a:pt x="43" y="152"/>
                    </a:moveTo>
                    <a:lnTo>
                      <a:pt x="50" y="80"/>
                    </a:lnTo>
                    <a:lnTo>
                      <a:pt x="48" y="0"/>
                    </a:lnTo>
                    <a:lnTo>
                      <a:pt x="0" y="85"/>
                    </a:lnTo>
                    <a:lnTo>
                      <a:pt x="43" y="152"/>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76" name="Freeform 285"/>
              <p:cNvSpPr>
                <a:spLocks/>
              </p:cNvSpPr>
              <p:nvPr/>
            </p:nvSpPr>
            <p:spPr bwMode="auto">
              <a:xfrm>
                <a:off x="5188979" y="4427531"/>
                <a:ext cx="131868" cy="166847"/>
              </a:xfrm>
              <a:custGeom>
                <a:avLst/>
                <a:gdLst/>
                <a:ahLst/>
                <a:cxnLst>
                  <a:cxn ang="0">
                    <a:pos x="0" y="269"/>
                  </a:cxn>
                  <a:cxn ang="0">
                    <a:pos x="33" y="280"/>
                  </a:cxn>
                  <a:cxn ang="0">
                    <a:pos x="56" y="267"/>
                  </a:cxn>
                  <a:cxn ang="0">
                    <a:pos x="103" y="275"/>
                  </a:cxn>
                  <a:cxn ang="0">
                    <a:pos x="197" y="267"/>
                  </a:cxn>
                  <a:cxn ang="0">
                    <a:pos x="187" y="243"/>
                  </a:cxn>
                  <a:cxn ang="0">
                    <a:pos x="198" y="192"/>
                  </a:cxn>
                  <a:cxn ang="0">
                    <a:pos x="225" y="133"/>
                  </a:cxn>
                  <a:cxn ang="0">
                    <a:pos x="220" y="48"/>
                  </a:cxn>
                  <a:cxn ang="0">
                    <a:pos x="198" y="0"/>
                  </a:cxn>
                  <a:cxn ang="0">
                    <a:pos x="142" y="20"/>
                  </a:cxn>
                  <a:cxn ang="0">
                    <a:pos x="48" y="14"/>
                  </a:cxn>
                  <a:cxn ang="0">
                    <a:pos x="59" y="95"/>
                  </a:cxn>
                  <a:cxn ang="0">
                    <a:pos x="84" y="98"/>
                  </a:cxn>
                  <a:cxn ang="0">
                    <a:pos x="87" y="127"/>
                  </a:cxn>
                  <a:cxn ang="0">
                    <a:pos x="10" y="154"/>
                  </a:cxn>
                  <a:cxn ang="0">
                    <a:pos x="0" y="264"/>
                  </a:cxn>
                  <a:cxn ang="0">
                    <a:pos x="0" y="269"/>
                  </a:cxn>
                </a:cxnLst>
                <a:rect l="0" t="0" r="r" b="b"/>
                <a:pathLst>
                  <a:path w="225" h="280">
                    <a:moveTo>
                      <a:pt x="0" y="269"/>
                    </a:moveTo>
                    <a:lnTo>
                      <a:pt x="33" y="280"/>
                    </a:lnTo>
                    <a:lnTo>
                      <a:pt x="56" y="267"/>
                    </a:lnTo>
                    <a:lnTo>
                      <a:pt x="103" y="275"/>
                    </a:lnTo>
                    <a:lnTo>
                      <a:pt x="197" y="267"/>
                    </a:lnTo>
                    <a:lnTo>
                      <a:pt x="187" y="243"/>
                    </a:lnTo>
                    <a:lnTo>
                      <a:pt x="198" y="192"/>
                    </a:lnTo>
                    <a:lnTo>
                      <a:pt x="225" y="133"/>
                    </a:lnTo>
                    <a:lnTo>
                      <a:pt x="220" y="48"/>
                    </a:lnTo>
                    <a:lnTo>
                      <a:pt x="198" y="0"/>
                    </a:lnTo>
                    <a:lnTo>
                      <a:pt x="142" y="20"/>
                    </a:lnTo>
                    <a:lnTo>
                      <a:pt x="48" y="14"/>
                    </a:lnTo>
                    <a:lnTo>
                      <a:pt x="59" y="95"/>
                    </a:lnTo>
                    <a:lnTo>
                      <a:pt x="84" y="98"/>
                    </a:lnTo>
                    <a:lnTo>
                      <a:pt x="87" y="127"/>
                    </a:lnTo>
                    <a:lnTo>
                      <a:pt x="10" y="154"/>
                    </a:lnTo>
                    <a:lnTo>
                      <a:pt x="0" y="264"/>
                    </a:lnTo>
                    <a:lnTo>
                      <a:pt x="0" y="269"/>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77" name="Freeform 286"/>
              <p:cNvSpPr>
                <a:spLocks/>
              </p:cNvSpPr>
              <p:nvPr/>
            </p:nvSpPr>
            <p:spPr bwMode="auto">
              <a:xfrm>
                <a:off x="5188978" y="4427531"/>
                <a:ext cx="131868" cy="166847"/>
              </a:xfrm>
              <a:custGeom>
                <a:avLst/>
                <a:gdLst/>
                <a:ahLst/>
                <a:cxnLst>
                  <a:cxn ang="0">
                    <a:pos x="0" y="269"/>
                  </a:cxn>
                  <a:cxn ang="0">
                    <a:pos x="33" y="280"/>
                  </a:cxn>
                  <a:cxn ang="0">
                    <a:pos x="56" y="267"/>
                  </a:cxn>
                  <a:cxn ang="0">
                    <a:pos x="103" y="275"/>
                  </a:cxn>
                  <a:cxn ang="0">
                    <a:pos x="197" y="267"/>
                  </a:cxn>
                  <a:cxn ang="0">
                    <a:pos x="187" y="243"/>
                  </a:cxn>
                  <a:cxn ang="0">
                    <a:pos x="198" y="192"/>
                  </a:cxn>
                  <a:cxn ang="0">
                    <a:pos x="225" y="133"/>
                  </a:cxn>
                  <a:cxn ang="0">
                    <a:pos x="220" y="48"/>
                  </a:cxn>
                  <a:cxn ang="0">
                    <a:pos x="198" y="0"/>
                  </a:cxn>
                  <a:cxn ang="0">
                    <a:pos x="142" y="20"/>
                  </a:cxn>
                  <a:cxn ang="0">
                    <a:pos x="48" y="14"/>
                  </a:cxn>
                  <a:cxn ang="0">
                    <a:pos x="59" y="95"/>
                  </a:cxn>
                  <a:cxn ang="0">
                    <a:pos x="84" y="98"/>
                  </a:cxn>
                  <a:cxn ang="0">
                    <a:pos x="87" y="127"/>
                  </a:cxn>
                  <a:cxn ang="0">
                    <a:pos x="10" y="154"/>
                  </a:cxn>
                  <a:cxn ang="0">
                    <a:pos x="0" y="264"/>
                  </a:cxn>
                </a:cxnLst>
                <a:rect l="0" t="0" r="r" b="b"/>
                <a:pathLst>
                  <a:path w="225" h="280">
                    <a:moveTo>
                      <a:pt x="0" y="269"/>
                    </a:moveTo>
                    <a:lnTo>
                      <a:pt x="33" y="280"/>
                    </a:lnTo>
                    <a:lnTo>
                      <a:pt x="56" y="267"/>
                    </a:lnTo>
                    <a:lnTo>
                      <a:pt x="103" y="275"/>
                    </a:lnTo>
                    <a:lnTo>
                      <a:pt x="197" y="267"/>
                    </a:lnTo>
                    <a:lnTo>
                      <a:pt x="187" y="243"/>
                    </a:lnTo>
                    <a:lnTo>
                      <a:pt x="198" y="192"/>
                    </a:lnTo>
                    <a:lnTo>
                      <a:pt x="225" y="133"/>
                    </a:lnTo>
                    <a:lnTo>
                      <a:pt x="220" y="48"/>
                    </a:lnTo>
                    <a:lnTo>
                      <a:pt x="198" y="0"/>
                    </a:lnTo>
                    <a:lnTo>
                      <a:pt x="142" y="20"/>
                    </a:lnTo>
                    <a:lnTo>
                      <a:pt x="48" y="14"/>
                    </a:lnTo>
                    <a:lnTo>
                      <a:pt x="59" y="95"/>
                    </a:lnTo>
                    <a:lnTo>
                      <a:pt x="84" y="98"/>
                    </a:lnTo>
                    <a:lnTo>
                      <a:pt x="87" y="127"/>
                    </a:lnTo>
                    <a:lnTo>
                      <a:pt x="10" y="154"/>
                    </a:lnTo>
                    <a:lnTo>
                      <a:pt x="0" y="264"/>
                    </a:lnTo>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78" name="Freeform 287"/>
              <p:cNvSpPr>
                <a:spLocks/>
              </p:cNvSpPr>
              <p:nvPr/>
            </p:nvSpPr>
            <p:spPr bwMode="auto">
              <a:xfrm>
                <a:off x="7530962" y="4186138"/>
                <a:ext cx="59780" cy="110047"/>
              </a:xfrm>
              <a:custGeom>
                <a:avLst/>
                <a:gdLst/>
                <a:ahLst/>
                <a:cxnLst>
                  <a:cxn ang="0">
                    <a:pos x="87" y="0"/>
                  </a:cxn>
                  <a:cxn ang="0">
                    <a:pos x="103" y="37"/>
                  </a:cxn>
                  <a:cxn ang="0">
                    <a:pos x="55" y="138"/>
                  </a:cxn>
                  <a:cxn ang="0">
                    <a:pos x="7" y="186"/>
                  </a:cxn>
                  <a:cxn ang="0">
                    <a:pos x="0" y="123"/>
                  </a:cxn>
                  <a:cxn ang="0">
                    <a:pos x="24" y="83"/>
                  </a:cxn>
                  <a:cxn ang="0">
                    <a:pos x="68" y="52"/>
                  </a:cxn>
                  <a:cxn ang="0">
                    <a:pos x="87" y="0"/>
                  </a:cxn>
                </a:cxnLst>
                <a:rect l="0" t="0" r="r" b="b"/>
                <a:pathLst>
                  <a:path w="103" h="186">
                    <a:moveTo>
                      <a:pt x="87" y="0"/>
                    </a:moveTo>
                    <a:lnTo>
                      <a:pt x="103" y="37"/>
                    </a:lnTo>
                    <a:lnTo>
                      <a:pt x="55" y="138"/>
                    </a:lnTo>
                    <a:lnTo>
                      <a:pt x="7" y="186"/>
                    </a:lnTo>
                    <a:lnTo>
                      <a:pt x="0" y="123"/>
                    </a:lnTo>
                    <a:lnTo>
                      <a:pt x="24" y="83"/>
                    </a:lnTo>
                    <a:lnTo>
                      <a:pt x="68" y="52"/>
                    </a:lnTo>
                    <a:lnTo>
                      <a:pt x="87" y="0"/>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79" name="Freeform 288"/>
              <p:cNvSpPr>
                <a:spLocks/>
              </p:cNvSpPr>
              <p:nvPr/>
            </p:nvSpPr>
            <p:spPr bwMode="auto">
              <a:xfrm>
                <a:off x="8119954" y="5856352"/>
                <a:ext cx="91429" cy="94073"/>
              </a:xfrm>
              <a:custGeom>
                <a:avLst/>
                <a:gdLst/>
                <a:ahLst/>
                <a:cxnLst>
                  <a:cxn ang="0">
                    <a:pos x="12" y="0"/>
                  </a:cxn>
                  <a:cxn ang="0">
                    <a:pos x="0" y="138"/>
                  </a:cxn>
                  <a:cxn ang="0">
                    <a:pos x="35" y="157"/>
                  </a:cxn>
                  <a:cxn ang="0">
                    <a:pos x="118" y="142"/>
                  </a:cxn>
                  <a:cxn ang="0">
                    <a:pos x="122" y="102"/>
                  </a:cxn>
                  <a:cxn ang="0">
                    <a:pos x="153" y="63"/>
                  </a:cxn>
                  <a:cxn ang="0">
                    <a:pos x="158" y="11"/>
                  </a:cxn>
                  <a:cxn ang="0">
                    <a:pos x="12" y="0"/>
                  </a:cxn>
                </a:cxnLst>
                <a:rect l="0" t="0" r="r" b="b"/>
                <a:pathLst>
                  <a:path w="158" h="157">
                    <a:moveTo>
                      <a:pt x="12" y="0"/>
                    </a:moveTo>
                    <a:lnTo>
                      <a:pt x="0" y="138"/>
                    </a:lnTo>
                    <a:lnTo>
                      <a:pt x="35" y="157"/>
                    </a:lnTo>
                    <a:lnTo>
                      <a:pt x="118" y="142"/>
                    </a:lnTo>
                    <a:lnTo>
                      <a:pt x="122" y="102"/>
                    </a:lnTo>
                    <a:lnTo>
                      <a:pt x="153" y="63"/>
                    </a:lnTo>
                    <a:lnTo>
                      <a:pt x="158" y="11"/>
                    </a:lnTo>
                    <a:lnTo>
                      <a:pt x="12" y="0"/>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grpSp>
      </p:grpSp>
      <p:grpSp>
        <p:nvGrpSpPr>
          <p:cNvPr id="574" name="Group 573"/>
          <p:cNvGrpSpPr/>
          <p:nvPr/>
        </p:nvGrpSpPr>
        <p:grpSpPr>
          <a:xfrm>
            <a:off x="551249" y="4461138"/>
            <a:ext cx="1916012" cy="742865"/>
            <a:chOff x="551249" y="4461138"/>
            <a:chExt cx="1916012" cy="742865"/>
          </a:xfrm>
        </p:grpSpPr>
        <p:sp>
          <p:nvSpPr>
            <p:cNvPr id="575" name="Rectangle 574"/>
            <p:cNvSpPr/>
            <p:nvPr/>
          </p:nvSpPr>
          <p:spPr bwMode="auto">
            <a:xfrm>
              <a:off x="551249" y="4503023"/>
              <a:ext cx="272734" cy="272734"/>
            </a:xfrm>
            <a:prstGeom prst="rect">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smtClean="0">
                <a:ln>
                  <a:noFill/>
                </a:ln>
                <a:solidFill>
                  <a:schemeClr val="tx1"/>
                </a:solidFill>
                <a:effectLst/>
                <a:latin typeface="Arial" charset="0"/>
              </a:endParaRPr>
            </a:p>
          </p:txBody>
        </p:sp>
        <p:sp>
          <p:nvSpPr>
            <p:cNvPr id="583" name="Rectangle 582"/>
            <p:cNvSpPr/>
            <p:nvPr/>
          </p:nvSpPr>
          <p:spPr bwMode="auto">
            <a:xfrm>
              <a:off x="551249" y="4880914"/>
              <a:ext cx="272734" cy="272734"/>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smtClean="0">
                <a:ln>
                  <a:noFill/>
                </a:ln>
                <a:solidFill>
                  <a:schemeClr val="tx1"/>
                </a:solidFill>
                <a:effectLst/>
                <a:latin typeface="Arial" charset="0"/>
              </a:endParaRPr>
            </a:p>
          </p:txBody>
        </p:sp>
        <p:sp>
          <p:nvSpPr>
            <p:cNvPr id="586" name="TextBox 585"/>
            <p:cNvSpPr txBox="1"/>
            <p:nvPr/>
          </p:nvSpPr>
          <p:spPr>
            <a:xfrm>
              <a:off x="820913" y="4461138"/>
              <a:ext cx="582211" cy="369332"/>
            </a:xfrm>
            <a:prstGeom prst="rect">
              <a:avLst/>
            </a:prstGeom>
            <a:noFill/>
          </p:spPr>
          <p:txBody>
            <a:bodyPr wrap="none" rtlCol="0">
              <a:spAutoFit/>
            </a:bodyPr>
            <a:lstStyle/>
            <a:p>
              <a:r>
                <a:rPr lang="en-US" dirty="0" smtClean="0"/>
                <a:t>ICH</a:t>
              </a:r>
              <a:endParaRPr lang="ru-RU" dirty="0"/>
            </a:p>
          </p:txBody>
        </p:sp>
        <p:sp>
          <p:nvSpPr>
            <p:cNvPr id="587" name="TextBox 586"/>
            <p:cNvSpPr txBox="1"/>
            <p:nvPr/>
          </p:nvSpPr>
          <p:spPr>
            <a:xfrm>
              <a:off x="820913" y="4834671"/>
              <a:ext cx="1646348" cy="369332"/>
            </a:xfrm>
            <a:prstGeom prst="rect">
              <a:avLst/>
            </a:prstGeom>
            <a:noFill/>
          </p:spPr>
          <p:txBody>
            <a:bodyPr wrap="none" rtlCol="0">
              <a:spAutoFit/>
            </a:bodyPr>
            <a:lstStyle/>
            <a:p>
              <a:r>
                <a:rPr lang="ru-RU" dirty="0" err="1" smtClean="0"/>
                <a:t>ЛатАм</a:t>
              </a:r>
              <a:r>
                <a:rPr lang="ru-RU" dirty="0" smtClean="0"/>
                <a:t> </a:t>
              </a:r>
              <a:r>
                <a:rPr lang="en-US" dirty="0" smtClean="0"/>
                <a:t>&amp;</a:t>
              </a:r>
              <a:r>
                <a:rPr lang="ru-RU" dirty="0" smtClean="0"/>
                <a:t> ПОЗ</a:t>
              </a:r>
              <a:endParaRPr lang="ru-RU" dirty="0"/>
            </a:p>
          </p:txBody>
        </p:sp>
      </p:grpSp>
    </p:spTree>
    <p:extLst>
      <p:ext uri="{BB962C8B-B14F-4D97-AF65-F5344CB8AC3E}">
        <p14:creationId xmlns:p14="http://schemas.microsoft.com/office/powerpoint/2010/main" val="3818836269"/>
      </p:ext>
    </p:extLst>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Конвергенция или Гармонизация</a:t>
            </a:r>
          </a:p>
        </p:txBody>
      </p:sp>
      <p:sp>
        <p:nvSpPr>
          <p:cNvPr id="5" name="Slide Number Placeholder 4"/>
          <p:cNvSpPr>
            <a:spLocks noGrp="1"/>
          </p:cNvSpPr>
          <p:nvPr>
            <p:ph type="sldNum" sz="quarter" idx="11"/>
          </p:nvPr>
        </p:nvSpPr>
        <p:spPr/>
        <p:txBody>
          <a:bodyPr/>
          <a:lstStyle/>
          <a:p>
            <a:fld id="{489C6225-DE79-4FA2-8DDA-C85CD065BC6C}" type="slidenum">
              <a:rPr lang="en-US" smtClean="0">
                <a:solidFill>
                  <a:srgbClr val="777777"/>
                </a:solidFill>
              </a:rPr>
              <a:pPr/>
              <a:t>8</a:t>
            </a:fld>
            <a:endParaRPr lang="en-US" dirty="0">
              <a:solidFill>
                <a:srgbClr val="777777"/>
              </a:solidFill>
            </a:endParaRPr>
          </a:p>
        </p:txBody>
      </p:sp>
      <p:grpSp>
        <p:nvGrpSpPr>
          <p:cNvPr id="293" name="Группа 316"/>
          <p:cNvGrpSpPr>
            <a:grpSpLocks noChangeAspect="1"/>
          </p:cNvGrpSpPr>
          <p:nvPr/>
        </p:nvGrpSpPr>
        <p:grpSpPr>
          <a:xfrm>
            <a:off x="1115559" y="1512000"/>
            <a:ext cx="7632000" cy="4519307"/>
            <a:chOff x="331029" y="1366528"/>
            <a:chExt cx="8698274" cy="5150695"/>
          </a:xfrm>
        </p:grpSpPr>
        <p:pic>
          <p:nvPicPr>
            <p:cNvPr id="294" name="Рисунок 317" descr="Рисунок3.png"/>
            <p:cNvPicPr>
              <a:picLocks noChangeAspect="1"/>
            </p:cNvPicPr>
            <p:nvPr/>
          </p:nvPicPr>
          <p:blipFill>
            <a:blip r:embed="rId3" cstate="print"/>
            <a:stretch>
              <a:fillRect/>
            </a:stretch>
          </p:blipFill>
          <p:spPr>
            <a:xfrm>
              <a:off x="331029" y="1366528"/>
              <a:ext cx="8698274" cy="5150695"/>
            </a:xfrm>
            <a:prstGeom prst="rect">
              <a:avLst/>
            </a:prstGeom>
            <a:effectLst>
              <a:outerShdw blurRad="40005" dist="22860" dir="5400000" algn="tl" rotWithShape="0">
                <a:prstClr val="black">
                  <a:alpha val="35000"/>
                </a:prstClr>
              </a:outerShdw>
            </a:effectLst>
          </p:spPr>
        </p:pic>
        <p:grpSp>
          <p:nvGrpSpPr>
            <p:cNvPr id="295" name="Группа 292"/>
            <p:cNvGrpSpPr/>
            <p:nvPr/>
          </p:nvGrpSpPr>
          <p:grpSpPr>
            <a:xfrm>
              <a:off x="341483" y="1378138"/>
              <a:ext cx="8676934" cy="5030225"/>
              <a:chOff x="341483" y="1378138"/>
              <a:chExt cx="8676934" cy="5030225"/>
            </a:xfrm>
            <a:solidFill>
              <a:srgbClr val="61789D">
                <a:lumMod val="60000"/>
                <a:lumOff val="40000"/>
              </a:srgbClr>
            </a:solidFill>
          </p:grpSpPr>
          <p:grpSp>
            <p:nvGrpSpPr>
              <p:cNvPr id="296" name="Group 5"/>
              <p:cNvGrpSpPr>
                <a:grpSpLocks/>
              </p:cNvGrpSpPr>
              <p:nvPr/>
            </p:nvGrpSpPr>
            <p:grpSpPr bwMode="auto">
              <a:xfrm>
                <a:off x="341483" y="1378138"/>
                <a:ext cx="8676934" cy="5030225"/>
                <a:chOff x="296" y="989"/>
                <a:chExt cx="4935" cy="2834"/>
              </a:xfrm>
              <a:grpFill/>
            </p:grpSpPr>
            <p:sp>
              <p:nvSpPr>
                <p:cNvPr id="380" name="Freeform 6"/>
                <p:cNvSpPr>
                  <a:spLocks/>
                </p:cNvSpPr>
                <p:nvPr/>
              </p:nvSpPr>
              <p:spPr bwMode="auto">
                <a:xfrm>
                  <a:off x="2362" y="2276"/>
                  <a:ext cx="120" cy="132"/>
                </a:xfrm>
                <a:custGeom>
                  <a:avLst/>
                  <a:gdLst/>
                  <a:ahLst/>
                  <a:cxnLst>
                    <a:cxn ang="0">
                      <a:pos x="357" y="22"/>
                    </a:cxn>
                    <a:cxn ang="0">
                      <a:pos x="359" y="0"/>
                    </a:cxn>
                    <a:cxn ang="0">
                      <a:pos x="328" y="0"/>
                    </a:cxn>
                    <a:cxn ang="0">
                      <a:pos x="210" y="0"/>
                    </a:cxn>
                    <a:cxn ang="0">
                      <a:pos x="193" y="27"/>
                    </a:cxn>
                    <a:cxn ang="0">
                      <a:pos x="138" y="20"/>
                    </a:cxn>
                    <a:cxn ang="0">
                      <a:pos x="131" y="79"/>
                    </a:cxn>
                    <a:cxn ang="0">
                      <a:pos x="111" y="110"/>
                    </a:cxn>
                    <a:cxn ang="0">
                      <a:pos x="70" y="127"/>
                    </a:cxn>
                    <a:cxn ang="0">
                      <a:pos x="52" y="145"/>
                    </a:cxn>
                    <a:cxn ang="0">
                      <a:pos x="55" y="213"/>
                    </a:cxn>
                    <a:cxn ang="0">
                      <a:pos x="28" y="221"/>
                    </a:cxn>
                    <a:cxn ang="0">
                      <a:pos x="35" y="252"/>
                    </a:cxn>
                    <a:cxn ang="0">
                      <a:pos x="15" y="268"/>
                    </a:cxn>
                    <a:cxn ang="0">
                      <a:pos x="0" y="316"/>
                    </a:cxn>
                    <a:cxn ang="0">
                      <a:pos x="4" y="379"/>
                    </a:cxn>
                    <a:cxn ang="0">
                      <a:pos x="20" y="386"/>
                    </a:cxn>
                    <a:cxn ang="0">
                      <a:pos x="87" y="395"/>
                    </a:cxn>
                    <a:cxn ang="0">
                      <a:pos x="127" y="395"/>
                    </a:cxn>
                    <a:cxn ang="0">
                      <a:pos x="131" y="327"/>
                    </a:cxn>
                    <a:cxn ang="0">
                      <a:pos x="142" y="289"/>
                    </a:cxn>
                    <a:cxn ang="0">
                      <a:pos x="170" y="265"/>
                    </a:cxn>
                    <a:cxn ang="0">
                      <a:pos x="210" y="276"/>
                    </a:cxn>
                    <a:cxn ang="0">
                      <a:pos x="210" y="123"/>
                    </a:cxn>
                    <a:cxn ang="0">
                      <a:pos x="320" y="114"/>
                    </a:cxn>
                    <a:cxn ang="0">
                      <a:pos x="339" y="86"/>
                    </a:cxn>
                    <a:cxn ang="0">
                      <a:pos x="357" y="22"/>
                    </a:cxn>
                  </a:cxnLst>
                  <a:rect l="0" t="0" r="r" b="b"/>
                  <a:pathLst>
                    <a:path w="359" h="395">
                      <a:moveTo>
                        <a:pt x="357" y="22"/>
                      </a:moveTo>
                      <a:lnTo>
                        <a:pt x="359" y="0"/>
                      </a:lnTo>
                      <a:lnTo>
                        <a:pt x="328" y="0"/>
                      </a:lnTo>
                      <a:lnTo>
                        <a:pt x="210" y="0"/>
                      </a:lnTo>
                      <a:lnTo>
                        <a:pt x="193" y="27"/>
                      </a:lnTo>
                      <a:lnTo>
                        <a:pt x="138" y="20"/>
                      </a:lnTo>
                      <a:lnTo>
                        <a:pt x="131" y="79"/>
                      </a:lnTo>
                      <a:lnTo>
                        <a:pt x="111" y="110"/>
                      </a:lnTo>
                      <a:lnTo>
                        <a:pt x="70" y="127"/>
                      </a:lnTo>
                      <a:lnTo>
                        <a:pt x="52" y="145"/>
                      </a:lnTo>
                      <a:lnTo>
                        <a:pt x="55" y="213"/>
                      </a:lnTo>
                      <a:lnTo>
                        <a:pt x="28" y="221"/>
                      </a:lnTo>
                      <a:lnTo>
                        <a:pt x="35" y="252"/>
                      </a:lnTo>
                      <a:lnTo>
                        <a:pt x="15" y="268"/>
                      </a:lnTo>
                      <a:lnTo>
                        <a:pt x="0" y="316"/>
                      </a:lnTo>
                      <a:lnTo>
                        <a:pt x="4" y="379"/>
                      </a:lnTo>
                      <a:lnTo>
                        <a:pt x="20" y="386"/>
                      </a:lnTo>
                      <a:lnTo>
                        <a:pt x="87" y="395"/>
                      </a:lnTo>
                      <a:lnTo>
                        <a:pt x="127" y="395"/>
                      </a:lnTo>
                      <a:lnTo>
                        <a:pt x="131" y="327"/>
                      </a:lnTo>
                      <a:lnTo>
                        <a:pt x="142" y="289"/>
                      </a:lnTo>
                      <a:lnTo>
                        <a:pt x="170" y="265"/>
                      </a:lnTo>
                      <a:lnTo>
                        <a:pt x="210" y="276"/>
                      </a:lnTo>
                      <a:lnTo>
                        <a:pt x="210" y="123"/>
                      </a:lnTo>
                      <a:lnTo>
                        <a:pt x="320" y="114"/>
                      </a:lnTo>
                      <a:lnTo>
                        <a:pt x="339" y="86"/>
                      </a:lnTo>
                      <a:lnTo>
                        <a:pt x="357" y="22"/>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81" name="Freeform 7"/>
                <p:cNvSpPr>
                  <a:spLocks/>
                </p:cNvSpPr>
                <p:nvPr/>
              </p:nvSpPr>
              <p:spPr bwMode="auto">
                <a:xfrm>
                  <a:off x="1264" y="2536"/>
                  <a:ext cx="29" cy="21"/>
                </a:xfrm>
                <a:custGeom>
                  <a:avLst/>
                  <a:gdLst/>
                  <a:ahLst/>
                  <a:cxnLst>
                    <a:cxn ang="0">
                      <a:pos x="88" y="62"/>
                    </a:cxn>
                    <a:cxn ang="0">
                      <a:pos x="85" y="3"/>
                    </a:cxn>
                    <a:cxn ang="0">
                      <a:pos x="33" y="0"/>
                    </a:cxn>
                    <a:cxn ang="0">
                      <a:pos x="0" y="15"/>
                    </a:cxn>
                    <a:cxn ang="0">
                      <a:pos x="88" y="62"/>
                    </a:cxn>
                  </a:cxnLst>
                  <a:rect l="0" t="0" r="r" b="b"/>
                  <a:pathLst>
                    <a:path w="88" h="62">
                      <a:moveTo>
                        <a:pt x="88" y="62"/>
                      </a:moveTo>
                      <a:lnTo>
                        <a:pt x="85" y="3"/>
                      </a:lnTo>
                      <a:lnTo>
                        <a:pt x="33" y="0"/>
                      </a:lnTo>
                      <a:lnTo>
                        <a:pt x="0" y="15"/>
                      </a:lnTo>
                      <a:lnTo>
                        <a:pt x="88" y="62"/>
                      </a:lnTo>
                      <a:close/>
                    </a:path>
                  </a:pathLst>
                </a:custGeom>
                <a:solidFill>
                  <a:srgbClr val="00B05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82" name="Freeform 8"/>
                <p:cNvSpPr>
                  <a:spLocks/>
                </p:cNvSpPr>
                <p:nvPr/>
              </p:nvSpPr>
              <p:spPr bwMode="auto">
                <a:xfrm>
                  <a:off x="1500" y="2430"/>
                  <a:ext cx="44" cy="42"/>
                </a:xfrm>
                <a:custGeom>
                  <a:avLst/>
                  <a:gdLst/>
                  <a:ahLst/>
                  <a:cxnLst>
                    <a:cxn ang="0">
                      <a:pos x="98" y="4"/>
                    </a:cxn>
                    <a:cxn ang="0">
                      <a:pos x="79" y="43"/>
                    </a:cxn>
                    <a:cxn ang="0">
                      <a:pos x="98" y="66"/>
                    </a:cxn>
                    <a:cxn ang="0">
                      <a:pos x="71" y="83"/>
                    </a:cxn>
                    <a:cxn ang="0">
                      <a:pos x="0" y="83"/>
                    </a:cxn>
                    <a:cxn ang="0">
                      <a:pos x="11" y="118"/>
                    </a:cxn>
                    <a:cxn ang="0">
                      <a:pos x="63" y="122"/>
                    </a:cxn>
                    <a:cxn ang="0">
                      <a:pos x="114" y="125"/>
                    </a:cxn>
                    <a:cxn ang="0">
                      <a:pos x="130" y="90"/>
                    </a:cxn>
                    <a:cxn ang="0">
                      <a:pos x="130" y="24"/>
                    </a:cxn>
                    <a:cxn ang="0">
                      <a:pos x="130" y="0"/>
                    </a:cxn>
                    <a:cxn ang="0">
                      <a:pos x="98" y="4"/>
                    </a:cxn>
                  </a:cxnLst>
                  <a:rect l="0" t="0" r="r" b="b"/>
                  <a:pathLst>
                    <a:path w="130" h="125">
                      <a:moveTo>
                        <a:pt x="98" y="4"/>
                      </a:moveTo>
                      <a:lnTo>
                        <a:pt x="79" y="43"/>
                      </a:lnTo>
                      <a:lnTo>
                        <a:pt x="98" y="66"/>
                      </a:lnTo>
                      <a:lnTo>
                        <a:pt x="71" y="83"/>
                      </a:lnTo>
                      <a:lnTo>
                        <a:pt x="0" y="83"/>
                      </a:lnTo>
                      <a:lnTo>
                        <a:pt x="11" y="118"/>
                      </a:lnTo>
                      <a:lnTo>
                        <a:pt x="63" y="122"/>
                      </a:lnTo>
                      <a:lnTo>
                        <a:pt x="114" y="125"/>
                      </a:lnTo>
                      <a:lnTo>
                        <a:pt x="130" y="90"/>
                      </a:lnTo>
                      <a:lnTo>
                        <a:pt x="130" y="24"/>
                      </a:lnTo>
                      <a:lnTo>
                        <a:pt x="130" y="0"/>
                      </a:lnTo>
                      <a:lnTo>
                        <a:pt x="98" y="4"/>
                      </a:lnTo>
                      <a:close/>
                    </a:path>
                  </a:pathLst>
                </a:custGeom>
                <a:no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83" name="Freeform 9"/>
                <p:cNvSpPr>
                  <a:spLocks/>
                </p:cNvSpPr>
                <p:nvPr/>
              </p:nvSpPr>
              <p:spPr bwMode="auto">
                <a:xfrm>
                  <a:off x="2608" y="2561"/>
                  <a:ext cx="50" cy="110"/>
                </a:xfrm>
                <a:custGeom>
                  <a:avLst/>
                  <a:gdLst/>
                  <a:ahLst/>
                  <a:cxnLst>
                    <a:cxn ang="0">
                      <a:pos x="0" y="116"/>
                    </a:cxn>
                    <a:cxn ang="0">
                      <a:pos x="20" y="147"/>
                    </a:cxn>
                    <a:cxn ang="0">
                      <a:pos x="31" y="210"/>
                    </a:cxn>
                    <a:cxn ang="0">
                      <a:pos x="36" y="269"/>
                    </a:cxn>
                    <a:cxn ang="0">
                      <a:pos x="51" y="328"/>
                    </a:cxn>
                    <a:cxn ang="0">
                      <a:pos x="110" y="300"/>
                    </a:cxn>
                    <a:cxn ang="0">
                      <a:pos x="99" y="197"/>
                    </a:cxn>
                    <a:cxn ang="0">
                      <a:pos x="127" y="162"/>
                    </a:cxn>
                    <a:cxn ang="0">
                      <a:pos x="150" y="59"/>
                    </a:cxn>
                    <a:cxn ang="0">
                      <a:pos x="143" y="0"/>
                    </a:cxn>
                    <a:cxn ang="0">
                      <a:pos x="99" y="4"/>
                    </a:cxn>
                    <a:cxn ang="0">
                      <a:pos x="86" y="52"/>
                    </a:cxn>
                    <a:cxn ang="0">
                      <a:pos x="36" y="68"/>
                    </a:cxn>
                    <a:cxn ang="0">
                      <a:pos x="0" y="116"/>
                    </a:cxn>
                  </a:cxnLst>
                  <a:rect l="0" t="0" r="r" b="b"/>
                  <a:pathLst>
                    <a:path w="150" h="328">
                      <a:moveTo>
                        <a:pt x="0" y="116"/>
                      </a:moveTo>
                      <a:lnTo>
                        <a:pt x="20" y="147"/>
                      </a:lnTo>
                      <a:lnTo>
                        <a:pt x="31" y="210"/>
                      </a:lnTo>
                      <a:lnTo>
                        <a:pt x="36" y="269"/>
                      </a:lnTo>
                      <a:lnTo>
                        <a:pt x="51" y="328"/>
                      </a:lnTo>
                      <a:lnTo>
                        <a:pt x="110" y="300"/>
                      </a:lnTo>
                      <a:lnTo>
                        <a:pt x="99" y="197"/>
                      </a:lnTo>
                      <a:lnTo>
                        <a:pt x="127" y="162"/>
                      </a:lnTo>
                      <a:lnTo>
                        <a:pt x="150" y="59"/>
                      </a:lnTo>
                      <a:lnTo>
                        <a:pt x="143" y="0"/>
                      </a:lnTo>
                      <a:lnTo>
                        <a:pt x="99" y="4"/>
                      </a:lnTo>
                      <a:lnTo>
                        <a:pt x="86" y="52"/>
                      </a:lnTo>
                      <a:lnTo>
                        <a:pt x="36" y="68"/>
                      </a:lnTo>
                      <a:lnTo>
                        <a:pt x="0" y="116"/>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84" name="Freeform 10"/>
                <p:cNvSpPr>
                  <a:spLocks/>
                </p:cNvSpPr>
                <p:nvPr/>
              </p:nvSpPr>
              <p:spPr bwMode="auto">
                <a:xfrm>
                  <a:off x="2779" y="3068"/>
                  <a:ext cx="148" cy="223"/>
                </a:xfrm>
                <a:custGeom>
                  <a:avLst/>
                  <a:gdLst/>
                  <a:ahLst/>
                  <a:cxnLst>
                    <a:cxn ang="0">
                      <a:pos x="3" y="18"/>
                    </a:cxn>
                    <a:cxn ang="0">
                      <a:pos x="48" y="0"/>
                    </a:cxn>
                    <a:cxn ang="0">
                      <a:pos x="96" y="23"/>
                    </a:cxn>
                    <a:cxn ang="0">
                      <a:pos x="176" y="31"/>
                    </a:cxn>
                    <a:cxn ang="0">
                      <a:pos x="293" y="27"/>
                    </a:cxn>
                    <a:cxn ang="0">
                      <a:pos x="309" y="52"/>
                    </a:cxn>
                    <a:cxn ang="0">
                      <a:pos x="406" y="65"/>
                    </a:cxn>
                    <a:cxn ang="0">
                      <a:pos x="444" y="71"/>
                    </a:cxn>
                    <a:cxn ang="0">
                      <a:pos x="420" y="113"/>
                    </a:cxn>
                    <a:cxn ang="0">
                      <a:pos x="417" y="275"/>
                    </a:cxn>
                    <a:cxn ang="0">
                      <a:pos x="395" y="292"/>
                    </a:cxn>
                    <a:cxn ang="0">
                      <a:pos x="371" y="301"/>
                    </a:cxn>
                    <a:cxn ang="0">
                      <a:pos x="374" y="465"/>
                    </a:cxn>
                    <a:cxn ang="0">
                      <a:pos x="362" y="643"/>
                    </a:cxn>
                    <a:cxn ang="0">
                      <a:pos x="334" y="671"/>
                    </a:cxn>
                    <a:cxn ang="0">
                      <a:pos x="275" y="665"/>
                    </a:cxn>
                    <a:cxn ang="0">
                      <a:pos x="254" y="627"/>
                    </a:cxn>
                    <a:cxn ang="0">
                      <a:pos x="244" y="641"/>
                    </a:cxn>
                    <a:cxn ang="0">
                      <a:pos x="210" y="645"/>
                    </a:cxn>
                    <a:cxn ang="0">
                      <a:pos x="197" y="604"/>
                    </a:cxn>
                    <a:cxn ang="0">
                      <a:pos x="174" y="577"/>
                    </a:cxn>
                    <a:cxn ang="0">
                      <a:pos x="142" y="571"/>
                    </a:cxn>
                    <a:cxn ang="0">
                      <a:pos x="145" y="508"/>
                    </a:cxn>
                    <a:cxn ang="0">
                      <a:pos x="131" y="440"/>
                    </a:cxn>
                    <a:cxn ang="0">
                      <a:pos x="128" y="391"/>
                    </a:cxn>
                    <a:cxn ang="0">
                      <a:pos x="125" y="328"/>
                    </a:cxn>
                    <a:cxn ang="0">
                      <a:pos x="108" y="282"/>
                    </a:cxn>
                    <a:cxn ang="0">
                      <a:pos x="93" y="249"/>
                    </a:cxn>
                    <a:cxn ang="0">
                      <a:pos x="79" y="215"/>
                    </a:cxn>
                    <a:cxn ang="0">
                      <a:pos x="49" y="157"/>
                    </a:cxn>
                    <a:cxn ang="0">
                      <a:pos x="35" y="129"/>
                    </a:cxn>
                    <a:cxn ang="0">
                      <a:pos x="0" y="81"/>
                    </a:cxn>
                    <a:cxn ang="0">
                      <a:pos x="3" y="18"/>
                    </a:cxn>
                  </a:cxnLst>
                  <a:rect l="0" t="0" r="r" b="b"/>
                  <a:pathLst>
                    <a:path w="444" h="671">
                      <a:moveTo>
                        <a:pt x="3" y="18"/>
                      </a:moveTo>
                      <a:lnTo>
                        <a:pt x="48" y="0"/>
                      </a:lnTo>
                      <a:lnTo>
                        <a:pt x="96" y="23"/>
                      </a:lnTo>
                      <a:lnTo>
                        <a:pt x="176" y="31"/>
                      </a:lnTo>
                      <a:lnTo>
                        <a:pt x="293" y="27"/>
                      </a:lnTo>
                      <a:lnTo>
                        <a:pt x="309" y="52"/>
                      </a:lnTo>
                      <a:lnTo>
                        <a:pt x="406" y="65"/>
                      </a:lnTo>
                      <a:lnTo>
                        <a:pt x="444" y="71"/>
                      </a:lnTo>
                      <a:lnTo>
                        <a:pt x="420" y="113"/>
                      </a:lnTo>
                      <a:lnTo>
                        <a:pt x="417" y="275"/>
                      </a:lnTo>
                      <a:lnTo>
                        <a:pt x="395" y="292"/>
                      </a:lnTo>
                      <a:lnTo>
                        <a:pt x="371" y="301"/>
                      </a:lnTo>
                      <a:lnTo>
                        <a:pt x="374" y="465"/>
                      </a:lnTo>
                      <a:lnTo>
                        <a:pt x="362" y="643"/>
                      </a:lnTo>
                      <a:lnTo>
                        <a:pt x="334" y="671"/>
                      </a:lnTo>
                      <a:lnTo>
                        <a:pt x="275" y="665"/>
                      </a:lnTo>
                      <a:lnTo>
                        <a:pt x="254" y="627"/>
                      </a:lnTo>
                      <a:lnTo>
                        <a:pt x="244" y="641"/>
                      </a:lnTo>
                      <a:lnTo>
                        <a:pt x="210" y="645"/>
                      </a:lnTo>
                      <a:lnTo>
                        <a:pt x="197" y="604"/>
                      </a:lnTo>
                      <a:lnTo>
                        <a:pt x="174" y="577"/>
                      </a:lnTo>
                      <a:lnTo>
                        <a:pt x="142" y="571"/>
                      </a:lnTo>
                      <a:lnTo>
                        <a:pt x="145" y="508"/>
                      </a:lnTo>
                      <a:lnTo>
                        <a:pt x="131" y="440"/>
                      </a:lnTo>
                      <a:lnTo>
                        <a:pt x="128" y="391"/>
                      </a:lnTo>
                      <a:lnTo>
                        <a:pt x="125" y="328"/>
                      </a:lnTo>
                      <a:lnTo>
                        <a:pt x="108" y="282"/>
                      </a:lnTo>
                      <a:lnTo>
                        <a:pt x="93" y="249"/>
                      </a:lnTo>
                      <a:lnTo>
                        <a:pt x="79" y="215"/>
                      </a:lnTo>
                      <a:lnTo>
                        <a:pt x="49" y="157"/>
                      </a:lnTo>
                      <a:lnTo>
                        <a:pt x="35" y="129"/>
                      </a:lnTo>
                      <a:lnTo>
                        <a:pt x="0" y="81"/>
                      </a:lnTo>
                      <a:lnTo>
                        <a:pt x="3" y="18"/>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85" name="Freeform 11"/>
                <p:cNvSpPr>
                  <a:spLocks/>
                </p:cNvSpPr>
                <p:nvPr/>
              </p:nvSpPr>
              <p:spPr bwMode="auto">
                <a:xfrm>
                  <a:off x="4904" y="2797"/>
                  <a:ext cx="30" cy="43"/>
                </a:xfrm>
                <a:custGeom>
                  <a:avLst/>
                  <a:gdLst/>
                  <a:ahLst/>
                  <a:cxnLst>
                    <a:cxn ang="0">
                      <a:pos x="0" y="0"/>
                    </a:cxn>
                    <a:cxn ang="0">
                      <a:pos x="33" y="64"/>
                    </a:cxn>
                    <a:cxn ang="0">
                      <a:pos x="72" y="127"/>
                    </a:cxn>
                    <a:cxn ang="0">
                      <a:pos x="88" y="48"/>
                    </a:cxn>
                    <a:cxn ang="0">
                      <a:pos x="0" y="0"/>
                    </a:cxn>
                  </a:cxnLst>
                  <a:rect l="0" t="0" r="r" b="b"/>
                  <a:pathLst>
                    <a:path w="88" h="127">
                      <a:moveTo>
                        <a:pt x="0" y="0"/>
                      </a:moveTo>
                      <a:lnTo>
                        <a:pt x="33" y="64"/>
                      </a:lnTo>
                      <a:lnTo>
                        <a:pt x="72" y="127"/>
                      </a:lnTo>
                      <a:lnTo>
                        <a:pt x="88" y="48"/>
                      </a:lnTo>
                      <a:lnTo>
                        <a:pt x="0" y="0"/>
                      </a:lnTo>
                      <a:close/>
                    </a:path>
                  </a:pathLst>
                </a:custGeom>
                <a:solidFill>
                  <a:srgbClr val="00B0F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86" name="Freeform 12"/>
                <p:cNvSpPr>
                  <a:spLocks/>
                </p:cNvSpPr>
                <p:nvPr/>
              </p:nvSpPr>
              <p:spPr bwMode="auto">
                <a:xfrm>
                  <a:off x="883" y="2201"/>
                  <a:ext cx="433" cy="327"/>
                </a:xfrm>
                <a:custGeom>
                  <a:avLst/>
                  <a:gdLst/>
                  <a:ahLst/>
                  <a:cxnLst>
                    <a:cxn ang="0">
                      <a:pos x="774" y="375"/>
                    </a:cxn>
                    <a:cxn ang="0">
                      <a:pos x="723" y="292"/>
                    </a:cxn>
                    <a:cxn ang="0">
                      <a:pos x="683" y="189"/>
                    </a:cxn>
                    <a:cxn ang="0">
                      <a:pos x="620" y="217"/>
                    </a:cxn>
                    <a:cxn ang="0">
                      <a:pos x="548" y="142"/>
                    </a:cxn>
                    <a:cxn ang="0">
                      <a:pos x="517" y="90"/>
                    </a:cxn>
                    <a:cxn ang="0">
                      <a:pos x="465" y="35"/>
                    </a:cxn>
                    <a:cxn ang="0">
                      <a:pos x="394" y="62"/>
                    </a:cxn>
                    <a:cxn ang="0">
                      <a:pos x="320" y="90"/>
                    </a:cxn>
                    <a:cxn ang="0">
                      <a:pos x="197" y="95"/>
                    </a:cxn>
                    <a:cxn ang="0">
                      <a:pos x="110" y="31"/>
                    </a:cxn>
                    <a:cxn ang="0">
                      <a:pos x="0" y="0"/>
                    </a:cxn>
                    <a:cxn ang="0">
                      <a:pos x="51" y="165"/>
                    </a:cxn>
                    <a:cxn ang="0">
                      <a:pos x="79" y="272"/>
                    </a:cxn>
                    <a:cxn ang="0">
                      <a:pos x="129" y="348"/>
                    </a:cxn>
                    <a:cxn ang="0">
                      <a:pos x="189" y="462"/>
                    </a:cxn>
                    <a:cxn ang="0">
                      <a:pos x="311" y="557"/>
                    </a:cxn>
                    <a:cxn ang="0">
                      <a:pos x="248" y="407"/>
                    </a:cxn>
                    <a:cxn ang="0">
                      <a:pos x="162" y="261"/>
                    </a:cxn>
                    <a:cxn ang="0">
                      <a:pos x="98" y="142"/>
                    </a:cxn>
                    <a:cxn ang="0">
                      <a:pos x="129" y="86"/>
                    </a:cxn>
                    <a:cxn ang="0">
                      <a:pos x="201" y="154"/>
                    </a:cxn>
                    <a:cxn ang="0">
                      <a:pos x="245" y="276"/>
                    </a:cxn>
                    <a:cxn ang="0">
                      <a:pos x="307" y="351"/>
                    </a:cxn>
                    <a:cxn ang="0">
                      <a:pos x="347" y="415"/>
                    </a:cxn>
                    <a:cxn ang="0">
                      <a:pos x="406" y="498"/>
                    </a:cxn>
                    <a:cxn ang="0">
                      <a:pos x="442" y="541"/>
                    </a:cxn>
                    <a:cxn ang="0">
                      <a:pos x="465" y="651"/>
                    </a:cxn>
                    <a:cxn ang="0">
                      <a:pos x="493" y="727"/>
                    </a:cxn>
                    <a:cxn ang="0">
                      <a:pos x="869" y="929"/>
                    </a:cxn>
                    <a:cxn ang="0">
                      <a:pos x="948" y="916"/>
                    </a:cxn>
                    <a:cxn ang="0">
                      <a:pos x="1033" y="982"/>
                    </a:cxn>
                    <a:cxn ang="0">
                      <a:pos x="1093" y="914"/>
                    </a:cxn>
                    <a:cxn ang="0">
                      <a:pos x="1171" y="827"/>
                    </a:cxn>
                    <a:cxn ang="0">
                      <a:pos x="1250" y="787"/>
                    </a:cxn>
                    <a:cxn ang="0">
                      <a:pos x="1279" y="688"/>
                    </a:cxn>
                    <a:cxn ang="0">
                      <a:pos x="1288" y="629"/>
                    </a:cxn>
                    <a:cxn ang="0">
                      <a:pos x="1145" y="656"/>
                    </a:cxn>
                    <a:cxn ang="0">
                      <a:pos x="1027" y="771"/>
                    </a:cxn>
                    <a:cxn ang="0">
                      <a:pos x="852" y="723"/>
                    </a:cxn>
                    <a:cxn ang="0">
                      <a:pos x="806" y="502"/>
                    </a:cxn>
                    <a:cxn ang="0">
                      <a:pos x="837" y="375"/>
                    </a:cxn>
                  </a:cxnLst>
                  <a:rect l="0" t="0" r="r" b="b"/>
                  <a:pathLst>
                    <a:path w="1299" h="982">
                      <a:moveTo>
                        <a:pt x="837" y="375"/>
                      </a:moveTo>
                      <a:lnTo>
                        <a:pt x="774" y="375"/>
                      </a:lnTo>
                      <a:lnTo>
                        <a:pt x="762" y="312"/>
                      </a:lnTo>
                      <a:lnTo>
                        <a:pt x="723" y="292"/>
                      </a:lnTo>
                      <a:lnTo>
                        <a:pt x="710" y="224"/>
                      </a:lnTo>
                      <a:lnTo>
                        <a:pt x="683" y="189"/>
                      </a:lnTo>
                      <a:lnTo>
                        <a:pt x="635" y="154"/>
                      </a:lnTo>
                      <a:lnTo>
                        <a:pt x="620" y="217"/>
                      </a:lnTo>
                      <a:lnTo>
                        <a:pt x="572" y="217"/>
                      </a:lnTo>
                      <a:lnTo>
                        <a:pt x="548" y="142"/>
                      </a:lnTo>
                      <a:lnTo>
                        <a:pt x="521" y="134"/>
                      </a:lnTo>
                      <a:lnTo>
                        <a:pt x="517" y="90"/>
                      </a:lnTo>
                      <a:lnTo>
                        <a:pt x="482" y="83"/>
                      </a:lnTo>
                      <a:lnTo>
                        <a:pt x="465" y="35"/>
                      </a:lnTo>
                      <a:lnTo>
                        <a:pt x="434" y="59"/>
                      </a:lnTo>
                      <a:lnTo>
                        <a:pt x="394" y="62"/>
                      </a:lnTo>
                      <a:lnTo>
                        <a:pt x="386" y="90"/>
                      </a:lnTo>
                      <a:lnTo>
                        <a:pt x="320" y="90"/>
                      </a:lnTo>
                      <a:lnTo>
                        <a:pt x="268" y="110"/>
                      </a:lnTo>
                      <a:lnTo>
                        <a:pt x="197" y="95"/>
                      </a:lnTo>
                      <a:lnTo>
                        <a:pt x="149" y="47"/>
                      </a:lnTo>
                      <a:lnTo>
                        <a:pt x="110" y="31"/>
                      </a:lnTo>
                      <a:lnTo>
                        <a:pt x="98" y="3"/>
                      </a:lnTo>
                      <a:lnTo>
                        <a:pt x="0" y="0"/>
                      </a:lnTo>
                      <a:lnTo>
                        <a:pt x="7" y="114"/>
                      </a:lnTo>
                      <a:lnTo>
                        <a:pt x="51" y="165"/>
                      </a:lnTo>
                      <a:lnTo>
                        <a:pt x="90" y="229"/>
                      </a:lnTo>
                      <a:lnTo>
                        <a:pt x="79" y="272"/>
                      </a:lnTo>
                      <a:lnTo>
                        <a:pt x="55" y="289"/>
                      </a:lnTo>
                      <a:lnTo>
                        <a:pt x="129" y="348"/>
                      </a:lnTo>
                      <a:lnTo>
                        <a:pt x="180" y="388"/>
                      </a:lnTo>
                      <a:lnTo>
                        <a:pt x="189" y="462"/>
                      </a:lnTo>
                      <a:lnTo>
                        <a:pt x="276" y="557"/>
                      </a:lnTo>
                      <a:lnTo>
                        <a:pt x="311" y="557"/>
                      </a:lnTo>
                      <a:lnTo>
                        <a:pt x="287" y="486"/>
                      </a:lnTo>
                      <a:lnTo>
                        <a:pt x="248" y="407"/>
                      </a:lnTo>
                      <a:lnTo>
                        <a:pt x="217" y="327"/>
                      </a:lnTo>
                      <a:lnTo>
                        <a:pt x="162" y="261"/>
                      </a:lnTo>
                      <a:lnTo>
                        <a:pt x="125" y="197"/>
                      </a:lnTo>
                      <a:lnTo>
                        <a:pt x="98" y="142"/>
                      </a:lnTo>
                      <a:lnTo>
                        <a:pt x="98" y="68"/>
                      </a:lnTo>
                      <a:lnTo>
                        <a:pt x="129" y="86"/>
                      </a:lnTo>
                      <a:lnTo>
                        <a:pt x="165" y="127"/>
                      </a:lnTo>
                      <a:lnTo>
                        <a:pt x="201" y="154"/>
                      </a:lnTo>
                      <a:lnTo>
                        <a:pt x="208" y="241"/>
                      </a:lnTo>
                      <a:lnTo>
                        <a:pt x="245" y="276"/>
                      </a:lnTo>
                      <a:lnTo>
                        <a:pt x="280" y="336"/>
                      </a:lnTo>
                      <a:lnTo>
                        <a:pt x="307" y="351"/>
                      </a:lnTo>
                      <a:lnTo>
                        <a:pt x="304" y="399"/>
                      </a:lnTo>
                      <a:lnTo>
                        <a:pt x="347" y="415"/>
                      </a:lnTo>
                      <a:lnTo>
                        <a:pt x="351" y="471"/>
                      </a:lnTo>
                      <a:lnTo>
                        <a:pt x="406" y="498"/>
                      </a:lnTo>
                      <a:lnTo>
                        <a:pt x="406" y="537"/>
                      </a:lnTo>
                      <a:lnTo>
                        <a:pt x="442" y="541"/>
                      </a:lnTo>
                      <a:lnTo>
                        <a:pt x="445" y="600"/>
                      </a:lnTo>
                      <a:lnTo>
                        <a:pt x="465" y="651"/>
                      </a:lnTo>
                      <a:lnTo>
                        <a:pt x="449" y="699"/>
                      </a:lnTo>
                      <a:lnTo>
                        <a:pt x="493" y="727"/>
                      </a:lnTo>
                      <a:lnTo>
                        <a:pt x="742" y="889"/>
                      </a:lnTo>
                      <a:lnTo>
                        <a:pt x="869" y="929"/>
                      </a:lnTo>
                      <a:lnTo>
                        <a:pt x="912" y="901"/>
                      </a:lnTo>
                      <a:lnTo>
                        <a:pt x="948" y="916"/>
                      </a:lnTo>
                      <a:lnTo>
                        <a:pt x="999" y="936"/>
                      </a:lnTo>
                      <a:lnTo>
                        <a:pt x="1033" y="982"/>
                      </a:lnTo>
                      <a:lnTo>
                        <a:pt x="1053" y="926"/>
                      </a:lnTo>
                      <a:lnTo>
                        <a:pt x="1093" y="914"/>
                      </a:lnTo>
                      <a:lnTo>
                        <a:pt x="1101" y="859"/>
                      </a:lnTo>
                      <a:lnTo>
                        <a:pt x="1171" y="827"/>
                      </a:lnTo>
                      <a:lnTo>
                        <a:pt x="1195" y="820"/>
                      </a:lnTo>
                      <a:lnTo>
                        <a:pt x="1250" y="787"/>
                      </a:lnTo>
                      <a:lnTo>
                        <a:pt x="1284" y="747"/>
                      </a:lnTo>
                      <a:lnTo>
                        <a:pt x="1279" y="688"/>
                      </a:lnTo>
                      <a:lnTo>
                        <a:pt x="1299" y="675"/>
                      </a:lnTo>
                      <a:lnTo>
                        <a:pt x="1288" y="629"/>
                      </a:lnTo>
                      <a:lnTo>
                        <a:pt x="1189" y="620"/>
                      </a:lnTo>
                      <a:lnTo>
                        <a:pt x="1145" y="656"/>
                      </a:lnTo>
                      <a:lnTo>
                        <a:pt x="1098" y="751"/>
                      </a:lnTo>
                      <a:lnTo>
                        <a:pt x="1027" y="771"/>
                      </a:lnTo>
                      <a:lnTo>
                        <a:pt x="928" y="774"/>
                      </a:lnTo>
                      <a:lnTo>
                        <a:pt x="852" y="723"/>
                      </a:lnTo>
                      <a:lnTo>
                        <a:pt x="830" y="592"/>
                      </a:lnTo>
                      <a:lnTo>
                        <a:pt x="806" y="502"/>
                      </a:lnTo>
                      <a:lnTo>
                        <a:pt x="825" y="434"/>
                      </a:lnTo>
                      <a:lnTo>
                        <a:pt x="837" y="375"/>
                      </a:lnTo>
                      <a:close/>
                    </a:path>
                  </a:pathLst>
                </a:custGeom>
                <a:gradFill>
                  <a:gsLst>
                    <a:gs pos="62000">
                      <a:srgbClr val="00B050"/>
                    </a:gs>
                    <a:gs pos="34000">
                      <a:srgbClr val="00B0F0"/>
                    </a:gs>
                  </a:gsLst>
                  <a:lin ang="0" scaled="1"/>
                </a:gra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87" name="Freeform 13"/>
                <p:cNvSpPr>
                  <a:spLocks/>
                </p:cNvSpPr>
                <p:nvPr/>
              </p:nvSpPr>
              <p:spPr bwMode="auto">
                <a:xfrm>
                  <a:off x="1264" y="2505"/>
                  <a:ext cx="102" cy="52"/>
                </a:xfrm>
                <a:custGeom>
                  <a:avLst/>
                  <a:gdLst/>
                  <a:ahLst/>
                  <a:cxnLst>
                    <a:cxn ang="0">
                      <a:pos x="48" y="24"/>
                    </a:cxn>
                    <a:cxn ang="0">
                      <a:pos x="41" y="63"/>
                    </a:cxn>
                    <a:cxn ang="0">
                      <a:pos x="9" y="63"/>
                    </a:cxn>
                    <a:cxn ang="0">
                      <a:pos x="0" y="107"/>
                    </a:cxn>
                    <a:cxn ang="0">
                      <a:pos x="33" y="92"/>
                    </a:cxn>
                    <a:cxn ang="0">
                      <a:pos x="85" y="95"/>
                    </a:cxn>
                    <a:cxn ang="0">
                      <a:pos x="88" y="154"/>
                    </a:cxn>
                    <a:cxn ang="0">
                      <a:pos x="132" y="129"/>
                    </a:cxn>
                    <a:cxn ang="0">
                      <a:pos x="191" y="125"/>
                    </a:cxn>
                    <a:cxn ang="0">
                      <a:pos x="208" y="78"/>
                    </a:cxn>
                    <a:cxn ang="0">
                      <a:pos x="279" y="81"/>
                    </a:cxn>
                    <a:cxn ang="0">
                      <a:pos x="307" y="46"/>
                    </a:cxn>
                    <a:cxn ang="0">
                      <a:pos x="259" y="30"/>
                    </a:cxn>
                    <a:cxn ang="0">
                      <a:pos x="231" y="2"/>
                    </a:cxn>
                    <a:cxn ang="0">
                      <a:pos x="156" y="2"/>
                    </a:cxn>
                    <a:cxn ang="0">
                      <a:pos x="129" y="26"/>
                    </a:cxn>
                    <a:cxn ang="0">
                      <a:pos x="107" y="0"/>
                    </a:cxn>
                    <a:cxn ang="0">
                      <a:pos x="76" y="20"/>
                    </a:cxn>
                    <a:cxn ang="0">
                      <a:pos x="48" y="24"/>
                    </a:cxn>
                  </a:cxnLst>
                  <a:rect l="0" t="0" r="r" b="b"/>
                  <a:pathLst>
                    <a:path w="307" h="154">
                      <a:moveTo>
                        <a:pt x="48" y="24"/>
                      </a:moveTo>
                      <a:lnTo>
                        <a:pt x="41" y="63"/>
                      </a:lnTo>
                      <a:lnTo>
                        <a:pt x="9" y="63"/>
                      </a:lnTo>
                      <a:lnTo>
                        <a:pt x="0" y="107"/>
                      </a:lnTo>
                      <a:lnTo>
                        <a:pt x="33" y="92"/>
                      </a:lnTo>
                      <a:lnTo>
                        <a:pt x="85" y="95"/>
                      </a:lnTo>
                      <a:lnTo>
                        <a:pt x="88" y="154"/>
                      </a:lnTo>
                      <a:lnTo>
                        <a:pt x="132" y="129"/>
                      </a:lnTo>
                      <a:lnTo>
                        <a:pt x="191" y="125"/>
                      </a:lnTo>
                      <a:lnTo>
                        <a:pt x="208" y="78"/>
                      </a:lnTo>
                      <a:lnTo>
                        <a:pt x="279" y="81"/>
                      </a:lnTo>
                      <a:lnTo>
                        <a:pt x="307" y="46"/>
                      </a:lnTo>
                      <a:lnTo>
                        <a:pt x="259" y="30"/>
                      </a:lnTo>
                      <a:lnTo>
                        <a:pt x="231" y="2"/>
                      </a:lnTo>
                      <a:lnTo>
                        <a:pt x="156" y="2"/>
                      </a:lnTo>
                      <a:lnTo>
                        <a:pt x="129" y="26"/>
                      </a:lnTo>
                      <a:lnTo>
                        <a:pt x="107" y="0"/>
                      </a:lnTo>
                      <a:lnTo>
                        <a:pt x="76" y="20"/>
                      </a:lnTo>
                      <a:lnTo>
                        <a:pt x="48" y="24"/>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88" name="Freeform 14"/>
                <p:cNvSpPr>
                  <a:spLocks/>
                </p:cNvSpPr>
                <p:nvPr/>
              </p:nvSpPr>
              <p:spPr bwMode="auto">
                <a:xfrm>
                  <a:off x="1264" y="2505"/>
                  <a:ext cx="102" cy="52"/>
                </a:xfrm>
                <a:custGeom>
                  <a:avLst/>
                  <a:gdLst/>
                  <a:ahLst/>
                  <a:cxnLst>
                    <a:cxn ang="0">
                      <a:pos x="48" y="24"/>
                    </a:cxn>
                    <a:cxn ang="0">
                      <a:pos x="41" y="63"/>
                    </a:cxn>
                    <a:cxn ang="0">
                      <a:pos x="9" y="63"/>
                    </a:cxn>
                    <a:cxn ang="0">
                      <a:pos x="0" y="107"/>
                    </a:cxn>
                    <a:cxn ang="0">
                      <a:pos x="33" y="92"/>
                    </a:cxn>
                    <a:cxn ang="0">
                      <a:pos x="85" y="95"/>
                    </a:cxn>
                    <a:cxn ang="0">
                      <a:pos x="88" y="154"/>
                    </a:cxn>
                    <a:cxn ang="0">
                      <a:pos x="132" y="129"/>
                    </a:cxn>
                    <a:cxn ang="0">
                      <a:pos x="191" y="125"/>
                    </a:cxn>
                    <a:cxn ang="0">
                      <a:pos x="208" y="78"/>
                    </a:cxn>
                    <a:cxn ang="0">
                      <a:pos x="279" y="81"/>
                    </a:cxn>
                    <a:cxn ang="0">
                      <a:pos x="307" y="46"/>
                    </a:cxn>
                    <a:cxn ang="0">
                      <a:pos x="259" y="30"/>
                    </a:cxn>
                    <a:cxn ang="0">
                      <a:pos x="231" y="2"/>
                    </a:cxn>
                    <a:cxn ang="0">
                      <a:pos x="156" y="2"/>
                    </a:cxn>
                    <a:cxn ang="0">
                      <a:pos x="129" y="26"/>
                    </a:cxn>
                    <a:cxn ang="0">
                      <a:pos x="107" y="0"/>
                    </a:cxn>
                    <a:cxn ang="0">
                      <a:pos x="76" y="20"/>
                    </a:cxn>
                    <a:cxn ang="0">
                      <a:pos x="48" y="24"/>
                    </a:cxn>
                  </a:cxnLst>
                  <a:rect l="0" t="0" r="r" b="b"/>
                  <a:pathLst>
                    <a:path w="307" h="154">
                      <a:moveTo>
                        <a:pt x="48" y="24"/>
                      </a:moveTo>
                      <a:lnTo>
                        <a:pt x="41" y="63"/>
                      </a:lnTo>
                      <a:lnTo>
                        <a:pt x="9" y="63"/>
                      </a:lnTo>
                      <a:lnTo>
                        <a:pt x="0" y="107"/>
                      </a:lnTo>
                      <a:lnTo>
                        <a:pt x="33" y="92"/>
                      </a:lnTo>
                      <a:lnTo>
                        <a:pt x="85" y="95"/>
                      </a:lnTo>
                      <a:lnTo>
                        <a:pt x="88" y="154"/>
                      </a:lnTo>
                      <a:lnTo>
                        <a:pt x="132" y="129"/>
                      </a:lnTo>
                      <a:lnTo>
                        <a:pt x="191" y="125"/>
                      </a:lnTo>
                      <a:lnTo>
                        <a:pt x="208" y="78"/>
                      </a:lnTo>
                      <a:lnTo>
                        <a:pt x="279" y="81"/>
                      </a:lnTo>
                      <a:lnTo>
                        <a:pt x="307" y="46"/>
                      </a:lnTo>
                      <a:lnTo>
                        <a:pt x="259" y="30"/>
                      </a:lnTo>
                      <a:lnTo>
                        <a:pt x="231" y="2"/>
                      </a:lnTo>
                      <a:lnTo>
                        <a:pt x="156" y="2"/>
                      </a:lnTo>
                      <a:lnTo>
                        <a:pt x="129" y="26"/>
                      </a:lnTo>
                      <a:lnTo>
                        <a:pt x="107" y="0"/>
                      </a:lnTo>
                      <a:lnTo>
                        <a:pt x="76" y="20"/>
                      </a:lnTo>
                      <a:lnTo>
                        <a:pt x="48" y="24"/>
                      </a:lnTo>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89" name="Freeform 15"/>
                <p:cNvSpPr>
                  <a:spLocks/>
                </p:cNvSpPr>
                <p:nvPr/>
              </p:nvSpPr>
              <p:spPr bwMode="auto">
                <a:xfrm>
                  <a:off x="1293" y="2531"/>
                  <a:ext cx="69" cy="66"/>
                </a:xfrm>
                <a:custGeom>
                  <a:avLst/>
                  <a:gdLst/>
                  <a:ahLst/>
                  <a:cxnLst>
                    <a:cxn ang="0">
                      <a:pos x="191" y="3"/>
                    </a:cxn>
                    <a:cxn ang="0">
                      <a:pos x="120" y="0"/>
                    </a:cxn>
                    <a:cxn ang="0">
                      <a:pos x="103" y="47"/>
                    </a:cxn>
                    <a:cxn ang="0">
                      <a:pos x="44" y="51"/>
                    </a:cxn>
                    <a:cxn ang="0">
                      <a:pos x="0" y="76"/>
                    </a:cxn>
                    <a:cxn ang="0">
                      <a:pos x="25" y="99"/>
                    </a:cxn>
                    <a:cxn ang="0">
                      <a:pos x="48" y="158"/>
                    </a:cxn>
                    <a:cxn ang="0">
                      <a:pos x="81" y="193"/>
                    </a:cxn>
                    <a:cxn ang="0">
                      <a:pos x="179" y="197"/>
                    </a:cxn>
                    <a:cxn ang="0">
                      <a:pos x="191" y="59"/>
                    </a:cxn>
                    <a:cxn ang="0">
                      <a:pos x="206" y="24"/>
                    </a:cxn>
                    <a:cxn ang="0">
                      <a:pos x="191" y="3"/>
                    </a:cxn>
                  </a:cxnLst>
                  <a:rect l="0" t="0" r="r" b="b"/>
                  <a:pathLst>
                    <a:path w="206" h="197">
                      <a:moveTo>
                        <a:pt x="191" y="3"/>
                      </a:moveTo>
                      <a:lnTo>
                        <a:pt x="120" y="0"/>
                      </a:lnTo>
                      <a:lnTo>
                        <a:pt x="103" y="47"/>
                      </a:lnTo>
                      <a:lnTo>
                        <a:pt x="44" y="51"/>
                      </a:lnTo>
                      <a:lnTo>
                        <a:pt x="0" y="76"/>
                      </a:lnTo>
                      <a:lnTo>
                        <a:pt x="25" y="99"/>
                      </a:lnTo>
                      <a:lnTo>
                        <a:pt x="48" y="158"/>
                      </a:lnTo>
                      <a:lnTo>
                        <a:pt x="81" y="193"/>
                      </a:lnTo>
                      <a:lnTo>
                        <a:pt x="179" y="197"/>
                      </a:lnTo>
                      <a:lnTo>
                        <a:pt x="191" y="59"/>
                      </a:lnTo>
                      <a:lnTo>
                        <a:pt x="206" y="24"/>
                      </a:lnTo>
                      <a:lnTo>
                        <a:pt x="191" y="3"/>
                      </a:lnTo>
                      <a:close/>
                    </a:path>
                  </a:pathLst>
                </a:custGeom>
                <a:no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90" name="Freeform 16"/>
                <p:cNvSpPr>
                  <a:spLocks/>
                </p:cNvSpPr>
                <p:nvPr/>
              </p:nvSpPr>
              <p:spPr bwMode="auto">
                <a:xfrm>
                  <a:off x="1662" y="3783"/>
                  <a:ext cx="43" cy="40"/>
                </a:xfrm>
                <a:custGeom>
                  <a:avLst/>
                  <a:gdLst/>
                  <a:ahLst/>
                  <a:cxnLst>
                    <a:cxn ang="0">
                      <a:pos x="0" y="101"/>
                    </a:cxn>
                    <a:cxn ang="0">
                      <a:pos x="31" y="0"/>
                    </a:cxn>
                    <a:cxn ang="0">
                      <a:pos x="39" y="2"/>
                    </a:cxn>
                    <a:cxn ang="0">
                      <a:pos x="71" y="38"/>
                    </a:cxn>
                    <a:cxn ang="0">
                      <a:pos x="130" y="85"/>
                    </a:cxn>
                    <a:cxn ang="0">
                      <a:pos x="63" y="81"/>
                    </a:cxn>
                    <a:cxn ang="0">
                      <a:pos x="47" y="121"/>
                    </a:cxn>
                    <a:cxn ang="0">
                      <a:pos x="0" y="101"/>
                    </a:cxn>
                  </a:cxnLst>
                  <a:rect l="0" t="0" r="r" b="b"/>
                  <a:pathLst>
                    <a:path w="130" h="121">
                      <a:moveTo>
                        <a:pt x="0" y="101"/>
                      </a:moveTo>
                      <a:lnTo>
                        <a:pt x="31" y="0"/>
                      </a:lnTo>
                      <a:lnTo>
                        <a:pt x="39" y="2"/>
                      </a:lnTo>
                      <a:lnTo>
                        <a:pt x="71" y="38"/>
                      </a:lnTo>
                      <a:lnTo>
                        <a:pt x="130" y="85"/>
                      </a:lnTo>
                      <a:lnTo>
                        <a:pt x="63" y="81"/>
                      </a:lnTo>
                      <a:lnTo>
                        <a:pt x="47" y="121"/>
                      </a:lnTo>
                      <a:lnTo>
                        <a:pt x="0" y="101"/>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91" name="Freeform 17"/>
                <p:cNvSpPr>
                  <a:spLocks/>
                </p:cNvSpPr>
                <p:nvPr/>
              </p:nvSpPr>
              <p:spPr bwMode="auto">
                <a:xfrm>
                  <a:off x="1567" y="3170"/>
                  <a:ext cx="255" cy="581"/>
                </a:xfrm>
                <a:custGeom>
                  <a:avLst/>
                  <a:gdLst/>
                  <a:ahLst/>
                  <a:cxnLst>
                    <a:cxn ang="0">
                      <a:pos x="169" y="0"/>
                    </a:cxn>
                    <a:cxn ang="0">
                      <a:pos x="267" y="55"/>
                    </a:cxn>
                    <a:cxn ang="0">
                      <a:pos x="349" y="43"/>
                    </a:cxn>
                    <a:cxn ang="0">
                      <a:pos x="406" y="83"/>
                    </a:cxn>
                    <a:cxn ang="0">
                      <a:pos x="460" y="119"/>
                    </a:cxn>
                    <a:cxn ang="0">
                      <a:pos x="539" y="157"/>
                    </a:cxn>
                    <a:cxn ang="0">
                      <a:pos x="567" y="182"/>
                    </a:cxn>
                    <a:cxn ang="0">
                      <a:pos x="539" y="291"/>
                    </a:cxn>
                    <a:cxn ang="0">
                      <a:pos x="686" y="270"/>
                    </a:cxn>
                    <a:cxn ang="0">
                      <a:pos x="735" y="214"/>
                    </a:cxn>
                    <a:cxn ang="0">
                      <a:pos x="765" y="263"/>
                    </a:cxn>
                    <a:cxn ang="0">
                      <a:pos x="734" y="304"/>
                    </a:cxn>
                    <a:cxn ang="0">
                      <a:pos x="687" y="345"/>
                    </a:cxn>
                    <a:cxn ang="0">
                      <a:pos x="638" y="407"/>
                    </a:cxn>
                    <a:cxn ang="0">
                      <a:pos x="594" y="474"/>
                    </a:cxn>
                    <a:cxn ang="0">
                      <a:pos x="562" y="566"/>
                    </a:cxn>
                    <a:cxn ang="0">
                      <a:pos x="580" y="693"/>
                    </a:cxn>
                    <a:cxn ang="0">
                      <a:pos x="597" y="710"/>
                    </a:cxn>
                    <a:cxn ang="0">
                      <a:pos x="646" y="725"/>
                    </a:cxn>
                    <a:cxn ang="0">
                      <a:pos x="672" y="800"/>
                    </a:cxn>
                    <a:cxn ang="0">
                      <a:pos x="638" y="879"/>
                    </a:cxn>
                    <a:cxn ang="0">
                      <a:pos x="589" y="914"/>
                    </a:cxn>
                    <a:cxn ang="0">
                      <a:pos x="479" y="934"/>
                    </a:cxn>
                    <a:cxn ang="0">
                      <a:pos x="437" y="954"/>
                    </a:cxn>
                    <a:cxn ang="0">
                      <a:pos x="449" y="1062"/>
                    </a:cxn>
                    <a:cxn ang="0">
                      <a:pos x="331" y="1041"/>
                    </a:cxn>
                    <a:cxn ang="0">
                      <a:pos x="356" y="1116"/>
                    </a:cxn>
                    <a:cxn ang="0">
                      <a:pos x="377" y="1183"/>
                    </a:cxn>
                    <a:cxn ang="0">
                      <a:pos x="339" y="1231"/>
                    </a:cxn>
                    <a:cxn ang="0">
                      <a:pos x="294" y="1302"/>
                    </a:cxn>
                    <a:cxn ang="0">
                      <a:pos x="259" y="1336"/>
                    </a:cxn>
                    <a:cxn ang="0">
                      <a:pos x="318" y="1430"/>
                    </a:cxn>
                    <a:cxn ang="0">
                      <a:pos x="321" y="1488"/>
                    </a:cxn>
                    <a:cxn ang="0">
                      <a:pos x="277" y="1535"/>
                    </a:cxn>
                    <a:cxn ang="0">
                      <a:pos x="245" y="1619"/>
                    </a:cxn>
                    <a:cxn ang="0">
                      <a:pos x="224" y="1678"/>
                    </a:cxn>
                    <a:cxn ang="0">
                      <a:pos x="81" y="1743"/>
                    </a:cxn>
                    <a:cxn ang="0">
                      <a:pos x="32" y="1655"/>
                    </a:cxn>
                    <a:cxn ang="0">
                      <a:pos x="49" y="1507"/>
                    </a:cxn>
                    <a:cxn ang="0">
                      <a:pos x="59" y="1278"/>
                    </a:cxn>
                    <a:cxn ang="0">
                      <a:pos x="38" y="1148"/>
                    </a:cxn>
                    <a:cxn ang="0">
                      <a:pos x="5" y="1021"/>
                    </a:cxn>
                    <a:cxn ang="0">
                      <a:pos x="43" y="941"/>
                    </a:cxn>
                    <a:cxn ang="0">
                      <a:pos x="34" y="796"/>
                    </a:cxn>
                    <a:cxn ang="0">
                      <a:pos x="34" y="741"/>
                    </a:cxn>
                    <a:cxn ang="0">
                      <a:pos x="59" y="666"/>
                    </a:cxn>
                    <a:cxn ang="0">
                      <a:pos x="34" y="603"/>
                    </a:cxn>
                    <a:cxn ang="0">
                      <a:pos x="52" y="507"/>
                    </a:cxn>
                    <a:cxn ang="0">
                      <a:pos x="36" y="391"/>
                    </a:cxn>
                    <a:cxn ang="0">
                      <a:pos x="59" y="318"/>
                    </a:cxn>
                    <a:cxn ang="0">
                      <a:pos x="103" y="255"/>
                    </a:cxn>
                    <a:cxn ang="0">
                      <a:pos x="105" y="187"/>
                    </a:cxn>
                    <a:cxn ang="0">
                      <a:pos x="136" y="118"/>
                    </a:cxn>
                  </a:cxnLst>
                  <a:rect l="0" t="0" r="r" b="b"/>
                  <a:pathLst>
                    <a:path w="766" h="1743">
                      <a:moveTo>
                        <a:pt x="140" y="59"/>
                      </a:moveTo>
                      <a:lnTo>
                        <a:pt x="169" y="0"/>
                      </a:lnTo>
                      <a:lnTo>
                        <a:pt x="211" y="35"/>
                      </a:lnTo>
                      <a:lnTo>
                        <a:pt x="267" y="55"/>
                      </a:lnTo>
                      <a:lnTo>
                        <a:pt x="322" y="11"/>
                      </a:lnTo>
                      <a:lnTo>
                        <a:pt x="349" y="43"/>
                      </a:lnTo>
                      <a:lnTo>
                        <a:pt x="393" y="63"/>
                      </a:lnTo>
                      <a:lnTo>
                        <a:pt x="406" y="83"/>
                      </a:lnTo>
                      <a:lnTo>
                        <a:pt x="435" y="94"/>
                      </a:lnTo>
                      <a:lnTo>
                        <a:pt x="460" y="119"/>
                      </a:lnTo>
                      <a:lnTo>
                        <a:pt x="474" y="148"/>
                      </a:lnTo>
                      <a:lnTo>
                        <a:pt x="539" y="157"/>
                      </a:lnTo>
                      <a:lnTo>
                        <a:pt x="552" y="167"/>
                      </a:lnTo>
                      <a:lnTo>
                        <a:pt x="567" y="182"/>
                      </a:lnTo>
                      <a:lnTo>
                        <a:pt x="549" y="249"/>
                      </a:lnTo>
                      <a:lnTo>
                        <a:pt x="539" y="291"/>
                      </a:lnTo>
                      <a:lnTo>
                        <a:pt x="682" y="294"/>
                      </a:lnTo>
                      <a:lnTo>
                        <a:pt x="686" y="270"/>
                      </a:lnTo>
                      <a:lnTo>
                        <a:pt x="714" y="251"/>
                      </a:lnTo>
                      <a:lnTo>
                        <a:pt x="735" y="214"/>
                      </a:lnTo>
                      <a:lnTo>
                        <a:pt x="741" y="263"/>
                      </a:lnTo>
                      <a:lnTo>
                        <a:pt x="765" y="263"/>
                      </a:lnTo>
                      <a:lnTo>
                        <a:pt x="766" y="300"/>
                      </a:lnTo>
                      <a:lnTo>
                        <a:pt x="734" y="304"/>
                      </a:lnTo>
                      <a:lnTo>
                        <a:pt x="710" y="335"/>
                      </a:lnTo>
                      <a:lnTo>
                        <a:pt x="687" y="345"/>
                      </a:lnTo>
                      <a:lnTo>
                        <a:pt x="665" y="379"/>
                      </a:lnTo>
                      <a:lnTo>
                        <a:pt x="638" y="407"/>
                      </a:lnTo>
                      <a:lnTo>
                        <a:pt x="618" y="441"/>
                      </a:lnTo>
                      <a:lnTo>
                        <a:pt x="594" y="474"/>
                      </a:lnTo>
                      <a:lnTo>
                        <a:pt x="569" y="517"/>
                      </a:lnTo>
                      <a:lnTo>
                        <a:pt x="562" y="566"/>
                      </a:lnTo>
                      <a:lnTo>
                        <a:pt x="567" y="641"/>
                      </a:lnTo>
                      <a:lnTo>
                        <a:pt x="580" y="693"/>
                      </a:lnTo>
                      <a:lnTo>
                        <a:pt x="601" y="687"/>
                      </a:lnTo>
                      <a:lnTo>
                        <a:pt x="597" y="710"/>
                      </a:lnTo>
                      <a:lnTo>
                        <a:pt x="621" y="718"/>
                      </a:lnTo>
                      <a:lnTo>
                        <a:pt x="646" y="725"/>
                      </a:lnTo>
                      <a:lnTo>
                        <a:pt x="648" y="790"/>
                      </a:lnTo>
                      <a:lnTo>
                        <a:pt x="672" y="800"/>
                      </a:lnTo>
                      <a:lnTo>
                        <a:pt x="666" y="862"/>
                      </a:lnTo>
                      <a:lnTo>
                        <a:pt x="638" y="879"/>
                      </a:lnTo>
                      <a:lnTo>
                        <a:pt x="601" y="883"/>
                      </a:lnTo>
                      <a:lnTo>
                        <a:pt x="589" y="914"/>
                      </a:lnTo>
                      <a:lnTo>
                        <a:pt x="563" y="918"/>
                      </a:lnTo>
                      <a:lnTo>
                        <a:pt x="479" y="934"/>
                      </a:lnTo>
                      <a:lnTo>
                        <a:pt x="451" y="938"/>
                      </a:lnTo>
                      <a:lnTo>
                        <a:pt x="437" y="954"/>
                      </a:lnTo>
                      <a:lnTo>
                        <a:pt x="446" y="1003"/>
                      </a:lnTo>
                      <a:lnTo>
                        <a:pt x="449" y="1062"/>
                      </a:lnTo>
                      <a:lnTo>
                        <a:pt x="401" y="1080"/>
                      </a:lnTo>
                      <a:lnTo>
                        <a:pt x="331" y="1041"/>
                      </a:lnTo>
                      <a:lnTo>
                        <a:pt x="321" y="1093"/>
                      </a:lnTo>
                      <a:lnTo>
                        <a:pt x="356" y="1116"/>
                      </a:lnTo>
                      <a:lnTo>
                        <a:pt x="367" y="1145"/>
                      </a:lnTo>
                      <a:lnTo>
                        <a:pt x="377" y="1183"/>
                      </a:lnTo>
                      <a:lnTo>
                        <a:pt x="358" y="1207"/>
                      </a:lnTo>
                      <a:lnTo>
                        <a:pt x="339" y="1231"/>
                      </a:lnTo>
                      <a:lnTo>
                        <a:pt x="322" y="1290"/>
                      </a:lnTo>
                      <a:lnTo>
                        <a:pt x="294" y="1302"/>
                      </a:lnTo>
                      <a:lnTo>
                        <a:pt x="289" y="1326"/>
                      </a:lnTo>
                      <a:lnTo>
                        <a:pt x="259" y="1336"/>
                      </a:lnTo>
                      <a:lnTo>
                        <a:pt x="249" y="1399"/>
                      </a:lnTo>
                      <a:lnTo>
                        <a:pt x="318" y="1430"/>
                      </a:lnTo>
                      <a:lnTo>
                        <a:pt x="322" y="1460"/>
                      </a:lnTo>
                      <a:lnTo>
                        <a:pt x="321" y="1488"/>
                      </a:lnTo>
                      <a:lnTo>
                        <a:pt x="294" y="1507"/>
                      </a:lnTo>
                      <a:lnTo>
                        <a:pt x="277" y="1535"/>
                      </a:lnTo>
                      <a:lnTo>
                        <a:pt x="279" y="1610"/>
                      </a:lnTo>
                      <a:lnTo>
                        <a:pt x="245" y="1619"/>
                      </a:lnTo>
                      <a:lnTo>
                        <a:pt x="221" y="1636"/>
                      </a:lnTo>
                      <a:lnTo>
                        <a:pt x="224" y="1678"/>
                      </a:lnTo>
                      <a:lnTo>
                        <a:pt x="219" y="1737"/>
                      </a:lnTo>
                      <a:lnTo>
                        <a:pt x="81" y="1743"/>
                      </a:lnTo>
                      <a:lnTo>
                        <a:pt x="71" y="1678"/>
                      </a:lnTo>
                      <a:lnTo>
                        <a:pt x="32" y="1655"/>
                      </a:lnTo>
                      <a:lnTo>
                        <a:pt x="24" y="1516"/>
                      </a:lnTo>
                      <a:lnTo>
                        <a:pt x="49" y="1507"/>
                      </a:lnTo>
                      <a:lnTo>
                        <a:pt x="57" y="1468"/>
                      </a:lnTo>
                      <a:lnTo>
                        <a:pt x="59" y="1278"/>
                      </a:lnTo>
                      <a:lnTo>
                        <a:pt x="39" y="1224"/>
                      </a:lnTo>
                      <a:lnTo>
                        <a:pt x="38" y="1148"/>
                      </a:lnTo>
                      <a:lnTo>
                        <a:pt x="26" y="1065"/>
                      </a:lnTo>
                      <a:lnTo>
                        <a:pt x="5" y="1021"/>
                      </a:lnTo>
                      <a:lnTo>
                        <a:pt x="10" y="983"/>
                      </a:lnTo>
                      <a:lnTo>
                        <a:pt x="43" y="941"/>
                      </a:lnTo>
                      <a:lnTo>
                        <a:pt x="0" y="848"/>
                      </a:lnTo>
                      <a:lnTo>
                        <a:pt x="34" y="796"/>
                      </a:lnTo>
                      <a:lnTo>
                        <a:pt x="53" y="765"/>
                      </a:lnTo>
                      <a:lnTo>
                        <a:pt x="34" y="741"/>
                      </a:lnTo>
                      <a:lnTo>
                        <a:pt x="34" y="672"/>
                      </a:lnTo>
                      <a:lnTo>
                        <a:pt x="59" y="666"/>
                      </a:lnTo>
                      <a:lnTo>
                        <a:pt x="56" y="610"/>
                      </a:lnTo>
                      <a:lnTo>
                        <a:pt x="34" y="603"/>
                      </a:lnTo>
                      <a:lnTo>
                        <a:pt x="29" y="525"/>
                      </a:lnTo>
                      <a:lnTo>
                        <a:pt x="52" y="507"/>
                      </a:lnTo>
                      <a:lnTo>
                        <a:pt x="48" y="470"/>
                      </a:lnTo>
                      <a:lnTo>
                        <a:pt x="36" y="391"/>
                      </a:lnTo>
                      <a:lnTo>
                        <a:pt x="53" y="362"/>
                      </a:lnTo>
                      <a:lnTo>
                        <a:pt x="59" y="318"/>
                      </a:lnTo>
                      <a:lnTo>
                        <a:pt x="87" y="296"/>
                      </a:lnTo>
                      <a:lnTo>
                        <a:pt x="103" y="255"/>
                      </a:lnTo>
                      <a:lnTo>
                        <a:pt x="80" y="221"/>
                      </a:lnTo>
                      <a:lnTo>
                        <a:pt x="105" y="187"/>
                      </a:lnTo>
                      <a:lnTo>
                        <a:pt x="107" y="128"/>
                      </a:lnTo>
                      <a:lnTo>
                        <a:pt x="136" y="118"/>
                      </a:lnTo>
                      <a:lnTo>
                        <a:pt x="140" y="59"/>
                      </a:lnTo>
                      <a:close/>
                    </a:path>
                  </a:pathLst>
                </a:custGeom>
                <a:solidFill>
                  <a:srgbClr val="00B05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92" name="Freeform 18"/>
                <p:cNvSpPr>
                  <a:spLocks/>
                </p:cNvSpPr>
                <p:nvPr/>
              </p:nvSpPr>
              <p:spPr bwMode="auto">
                <a:xfrm>
                  <a:off x="1674" y="3119"/>
                  <a:ext cx="138" cy="149"/>
                </a:xfrm>
                <a:custGeom>
                  <a:avLst/>
                  <a:gdLst/>
                  <a:ahLst/>
                  <a:cxnLst>
                    <a:cxn ang="0">
                      <a:pos x="71" y="217"/>
                    </a:cxn>
                    <a:cxn ang="0">
                      <a:pos x="84" y="237"/>
                    </a:cxn>
                    <a:cxn ang="0">
                      <a:pos x="113" y="248"/>
                    </a:cxn>
                    <a:cxn ang="0">
                      <a:pos x="138" y="273"/>
                    </a:cxn>
                    <a:cxn ang="0">
                      <a:pos x="152" y="302"/>
                    </a:cxn>
                    <a:cxn ang="0">
                      <a:pos x="217" y="311"/>
                    </a:cxn>
                    <a:cxn ang="0">
                      <a:pos x="230" y="321"/>
                    </a:cxn>
                    <a:cxn ang="0">
                      <a:pos x="245" y="336"/>
                    </a:cxn>
                    <a:cxn ang="0">
                      <a:pos x="227" y="403"/>
                    </a:cxn>
                    <a:cxn ang="0">
                      <a:pos x="217" y="445"/>
                    </a:cxn>
                    <a:cxn ang="0">
                      <a:pos x="360" y="448"/>
                    </a:cxn>
                    <a:cxn ang="0">
                      <a:pos x="364" y="424"/>
                    </a:cxn>
                    <a:cxn ang="0">
                      <a:pos x="392" y="405"/>
                    </a:cxn>
                    <a:cxn ang="0">
                      <a:pos x="413" y="368"/>
                    </a:cxn>
                    <a:cxn ang="0">
                      <a:pos x="407" y="358"/>
                    </a:cxn>
                    <a:cxn ang="0">
                      <a:pos x="398" y="238"/>
                    </a:cxn>
                    <a:cxn ang="0">
                      <a:pos x="358" y="234"/>
                    </a:cxn>
                    <a:cxn ang="0">
                      <a:pos x="354" y="182"/>
                    </a:cxn>
                    <a:cxn ang="0">
                      <a:pos x="310" y="179"/>
                    </a:cxn>
                    <a:cxn ang="0">
                      <a:pos x="286" y="169"/>
                    </a:cxn>
                    <a:cxn ang="0">
                      <a:pos x="275" y="145"/>
                    </a:cxn>
                    <a:cxn ang="0">
                      <a:pos x="233" y="138"/>
                    </a:cxn>
                    <a:cxn ang="0">
                      <a:pos x="230" y="99"/>
                    </a:cxn>
                    <a:cxn ang="0">
                      <a:pos x="198" y="86"/>
                    </a:cxn>
                    <a:cxn ang="0">
                      <a:pos x="194" y="52"/>
                    </a:cxn>
                    <a:cxn ang="0">
                      <a:pos x="174" y="20"/>
                    </a:cxn>
                    <a:cxn ang="0">
                      <a:pos x="119" y="0"/>
                    </a:cxn>
                    <a:cxn ang="0">
                      <a:pos x="83" y="27"/>
                    </a:cxn>
                    <a:cxn ang="0">
                      <a:pos x="31" y="47"/>
                    </a:cxn>
                    <a:cxn ang="0">
                      <a:pos x="16" y="86"/>
                    </a:cxn>
                    <a:cxn ang="0">
                      <a:pos x="0" y="165"/>
                    </a:cxn>
                    <a:cxn ang="0">
                      <a:pos x="27" y="197"/>
                    </a:cxn>
                    <a:cxn ang="0">
                      <a:pos x="71" y="217"/>
                    </a:cxn>
                  </a:cxnLst>
                  <a:rect l="0" t="0" r="r" b="b"/>
                  <a:pathLst>
                    <a:path w="413" h="448">
                      <a:moveTo>
                        <a:pt x="71" y="217"/>
                      </a:moveTo>
                      <a:lnTo>
                        <a:pt x="84" y="237"/>
                      </a:lnTo>
                      <a:lnTo>
                        <a:pt x="113" y="248"/>
                      </a:lnTo>
                      <a:lnTo>
                        <a:pt x="138" y="273"/>
                      </a:lnTo>
                      <a:lnTo>
                        <a:pt x="152" y="302"/>
                      </a:lnTo>
                      <a:lnTo>
                        <a:pt x="217" y="311"/>
                      </a:lnTo>
                      <a:lnTo>
                        <a:pt x="230" y="321"/>
                      </a:lnTo>
                      <a:lnTo>
                        <a:pt x="245" y="336"/>
                      </a:lnTo>
                      <a:lnTo>
                        <a:pt x="227" y="403"/>
                      </a:lnTo>
                      <a:lnTo>
                        <a:pt x="217" y="445"/>
                      </a:lnTo>
                      <a:lnTo>
                        <a:pt x="360" y="448"/>
                      </a:lnTo>
                      <a:lnTo>
                        <a:pt x="364" y="424"/>
                      </a:lnTo>
                      <a:lnTo>
                        <a:pt x="392" y="405"/>
                      </a:lnTo>
                      <a:lnTo>
                        <a:pt x="413" y="368"/>
                      </a:lnTo>
                      <a:lnTo>
                        <a:pt x="407" y="358"/>
                      </a:lnTo>
                      <a:lnTo>
                        <a:pt x="398" y="238"/>
                      </a:lnTo>
                      <a:lnTo>
                        <a:pt x="358" y="234"/>
                      </a:lnTo>
                      <a:lnTo>
                        <a:pt x="354" y="182"/>
                      </a:lnTo>
                      <a:lnTo>
                        <a:pt x="310" y="179"/>
                      </a:lnTo>
                      <a:lnTo>
                        <a:pt x="286" y="169"/>
                      </a:lnTo>
                      <a:lnTo>
                        <a:pt x="275" y="145"/>
                      </a:lnTo>
                      <a:lnTo>
                        <a:pt x="233" y="138"/>
                      </a:lnTo>
                      <a:lnTo>
                        <a:pt x="230" y="99"/>
                      </a:lnTo>
                      <a:lnTo>
                        <a:pt x="198" y="86"/>
                      </a:lnTo>
                      <a:lnTo>
                        <a:pt x="194" y="52"/>
                      </a:lnTo>
                      <a:lnTo>
                        <a:pt x="174" y="20"/>
                      </a:lnTo>
                      <a:lnTo>
                        <a:pt x="119" y="0"/>
                      </a:lnTo>
                      <a:lnTo>
                        <a:pt x="83" y="27"/>
                      </a:lnTo>
                      <a:lnTo>
                        <a:pt x="31" y="47"/>
                      </a:lnTo>
                      <a:lnTo>
                        <a:pt x="16" y="86"/>
                      </a:lnTo>
                      <a:lnTo>
                        <a:pt x="0" y="165"/>
                      </a:lnTo>
                      <a:lnTo>
                        <a:pt x="27" y="197"/>
                      </a:lnTo>
                      <a:lnTo>
                        <a:pt x="71" y="217"/>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93" name="Freeform 19"/>
                <p:cNvSpPr>
                  <a:spLocks/>
                </p:cNvSpPr>
                <p:nvPr/>
              </p:nvSpPr>
              <p:spPr bwMode="auto">
                <a:xfrm>
                  <a:off x="1441" y="2458"/>
                  <a:ext cx="35" cy="18"/>
                </a:xfrm>
                <a:custGeom>
                  <a:avLst/>
                  <a:gdLst/>
                  <a:ahLst/>
                  <a:cxnLst>
                    <a:cxn ang="0">
                      <a:pos x="23" y="0"/>
                    </a:cxn>
                    <a:cxn ang="0">
                      <a:pos x="64" y="0"/>
                    </a:cxn>
                    <a:cxn ang="0">
                      <a:pos x="106" y="20"/>
                    </a:cxn>
                    <a:cxn ang="0">
                      <a:pos x="91" y="51"/>
                    </a:cxn>
                    <a:cxn ang="0">
                      <a:pos x="35" y="55"/>
                    </a:cxn>
                    <a:cxn ang="0">
                      <a:pos x="0" y="31"/>
                    </a:cxn>
                    <a:cxn ang="0">
                      <a:pos x="23" y="0"/>
                    </a:cxn>
                  </a:cxnLst>
                  <a:rect l="0" t="0" r="r" b="b"/>
                  <a:pathLst>
                    <a:path w="106" h="55">
                      <a:moveTo>
                        <a:pt x="23" y="0"/>
                      </a:moveTo>
                      <a:lnTo>
                        <a:pt x="64" y="0"/>
                      </a:lnTo>
                      <a:lnTo>
                        <a:pt x="106" y="20"/>
                      </a:lnTo>
                      <a:lnTo>
                        <a:pt x="91" y="51"/>
                      </a:lnTo>
                      <a:lnTo>
                        <a:pt x="35" y="55"/>
                      </a:lnTo>
                      <a:lnTo>
                        <a:pt x="0" y="31"/>
                      </a:lnTo>
                      <a:lnTo>
                        <a:pt x="23" y="0"/>
                      </a:lnTo>
                      <a:close/>
                    </a:path>
                  </a:pathLst>
                </a:custGeom>
                <a:no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94" name="Freeform 20"/>
                <p:cNvSpPr>
                  <a:spLocks/>
                </p:cNvSpPr>
                <p:nvPr/>
              </p:nvSpPr>
              <p:spPr bwMode="auto">
                <a:xfrm>
                  <a:off x="1538" y="2430"/>
                  <a:ext cx="59" cy="42"/>
                </a:xfrm>
                <a:custGeom>
                  <a:avLst/>
                  <a:gdLst/>
                  <a:ahLst/>
                  <a:cxnLst>
                    <a:cxn ang="0">
                      <a:pos x="0" y="125"/>
                    </a:cxn>
                    <a:cxn ang="0">
                      <a:pos x="16" y="90"/>
                    </a:cxn>
                    <a:cxn ang="0">
                      <a:pos x="16" y="24"/>
                    </a:cxn>
                    <a:cxn ang="0">
                      <a:pos x="16" y="0"/>
                    </a:cxn>
                    <a:cxn ang="0">
                      <a:pos x="58" y="7"/>
                    </a:cxn>
                    <a:cxn ang="0">
                      <a:pos x="73" y="27"/>
                    </a:cxn>
                    <a:cxn ang="0">
                      <a:pos x="93" y="35"/>
                    </a:cxn>
                    <a:cxn ang="0">
                      <a:pos x="113" y="35"/>
                    </a:cxn>
                    <a:cxn ang="0">
                      <a:pos x="121" y="65"/>
                    </a:cxn>
                    <a:cxn ang="0">
                      <a:pos x="144" y="76"/>
                    </a:cxn>
                    <a:cxn ang="0">
                      <a:pos x="176" y="98"/>
                    </a:cxn>
                    <a:cxn ang="0">
                      <a:pos x="165" y="118"/>
                    </a:cxn>
                    <a:cxn ang="0">
                      <a:pos x="123" y="120"/>
                    </a:cxn>
                    <a:cxn ang="0">
                      <a:pos x="58" y="118"/>
                    </a:cxn>
                    <a:cxn ang="0">
                      <a:pos x="0" y="125"/>
                    </a:cxn>
                  </a:cxnLst>
                  <a:rect l="0" t="0" r="r" b="b"/>
                  <a:pathLst>
                    <a:path w="176" h="125">
                      <a:moveTo>
                        <a:pt x="0" y="125"/>
                      </a:moveTo>
                      <a:lnTo>
                        <a:pt x="16" y="90"/>
                      </a:lnTo>
                      <a:lnTo>
                        <a:pt x="16" y="24"/>
                      </a:lnTo>
                      <a:lnTo>
                        <a:pt x="16" y="0"/>
                      </a:lnTo>
                      <a:lnTo>
                        <a:pt x="58" y="7"/>
                      </a:lnTo>
                      <a:lnTo>
                        <a:pt x="73" y="27"/>
                      </a:lnTo>
                      <a:lnTo>
                        <a:pt x="93" y="35"/>
                      </a:lnTo>
                      <a:lnTo>
                        <a:pt x="113" y="35"/>
                      </a:lnTo>
                      <a:lnTo>
                        <a:pt x="121" y="65"/>
                      </a:lnTo>
                      <a:lnTo>
                        <a:pt x="144" y="76"/>
                      </a:lnTo>
                      <a:lnTo>
                        <a:pt x="176" y="98"/>
                      </a:lnTo>
                      <a:lnTo>
                        <a:pt x="165" y="118"/>
                      </a:lnTo>
                      <a:lnTo>
                        <a:pt x="123" y="120"/>
                      </a:lnTo>
                      <a:lnTo>
                        <a:pt x="58" y="118"/>
                      </a:lnTo>
                      <a:lnTo>
                        <a:pt x="0" y="125"/>
                      </a:lnTo>
                      <a:close/>
                    </a:path>
                  </a:pathLst>
                </a:custGeom>
                <a:no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95" name="Freeform 21"/>
                <p:cNvSpPr>
                  <a:spLocks/>
                </p:cNvSpPr>
                <p:nvPr/>
              </p:nvSpPr>
              <p:spPr bwMode="auto">
                <a:xfrm>
                  <a:off x="1608" y="2459"/>
                  <a:ext cx="24" cy="16"/>
                </a:xfrm>
                <a:custGeom>
                  <a:avLst/>
                  <a:gdLst/>
                  <a:ahLst/>
                  <a:cxnLst>
                    <a:cxn ang="0">
                      <a:pos x="25" y="4"/>
                    </a:cxn>
                    <a:cxn ang="0">
                      <a:pos x="0" y="22"/>
                    </a:cxn>
                    <a:cxn ang="0">
                      <a:pos x="17" y="36"/>
                    </a:cxn>
                    <a:cxn ang="0">
                      <a:pos x="45" y="48"/>
                    </a:cxn>
                    <a:cxn ang="0">
                      <a:pos x="71" y="34"/>
                    </a:cxn>
                    <a:cxn ang="0">
                      <a:pos x="69" y="0"/>
                    </a:cxn>
                    <a:cxn ang="0">
                      <a:pos x="25" y="4"/>
                    </a:cxn>
                  </a:cxnLst>
                  <a:rect l="0" t="0" r="r" b="b"/>
                  <a:pathLst>
                    <a:path w="71" h="48">
                      <a:moveTo>
                        <a:pt x="25" y="4"/>
                      </a:moveTo>
                      <a:lnTo>
                        <a:pt x="0" y="22"/>
                      </a:lnTo>
                      <a:lnTo>
                        <a:pt x="17" y="36"/>
                      </a:lnTo>
                      <a:lnTo>
                        <a:pt x="45" y="48"/>
                      </a:lnTo>
                      <a:lnTo>
                        <a:pt x="71" y="34"/>
                      </a:lnTo>
                      <a:lnTo>
                        <a:pt x="69" y="0"/>
                      </a:lnTo>
                      <a:lnTo>
                        <a:pt x="25" y="4"/>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96" name="Freeform 22"/>
                <p:cNvSpPr>
                  <a:spLocks/>
                </p:cNvSpPr>
                <p:nvPr/>
              </p:nvSpPr>
              <p:spPr bwMode="auto">
                <a:xfrm>
                  <a:off x="2338" y="2486"/>
                  <a:ext cx="102" cy="89"/>
                </a:xfrm>
                <a:custGeom>
                  <a:avLst/>
                  <a:gdLst/>
                  <a:ahLst/>
                  <a:cxnLst>
                    <a:cxn ang="0">
                      <a:pos x="54" y="209"/>
                    </a:cxn>
                    <a:cxn ang="0">
                      <a:pos x="56" y="244"/>
                    </a:cxn>
                    <a:cxn ang="0">
                      <a:pos x="94" y="244"/>
                    </a:cxn>
                    <a:cxn ang="0">
                      <a:pos x="113" y="265"/>
                    </a:cxn>
                    <a:cxn ang="0">
                      <a:pos x="137" y="233"/>
                    </a:cxn>
                    <a:cxn ang="0">
                      <a:pos x="192" y="214"/>
                    </a:cxn>
                    <a:cxn ang="0">
                      <a:pos x="256" y="225"/>
                    </a:cxn>
                    <a:cxn ang="0">
                      <a:pos x="307" y="225"/>
                    </a:cxn>
                    <a:cxn ang="0">
                      <a:pos x="284" y="174"/>
                    </a:cxn>
                    <a:cxn ang="0">
                      <a:pos x="256" y="154"/>
                    </a:cxn>
                    <a:cxn ang="0">
                      <a:pos x="248" y="115"/>
                    </a:cxn>
                    <a:cxn ang="0">
                      <a:pos x="216" y="91"/>
                    </a:cxn>
                    <a:cxn ang="0">
                      <a:pos x="181" y="39"/>
                    </a:cxn>
                    <a:cxn ang="0">
                      <a:pos x="150" y="28"/>
                    </a:cxn>
                    <a:cxn ang="0">
                      <a:pos x="130" y="0"/>
                    </a:cxn>
                    <a:cxn ang="0">
                      <a:pos x="89" y="8"/>
                    </a:cxn>
                    <a:cxn ang="0">
                      <a:pos x="32" y="73"/>
                    </a:cxn>
                    <a:cxn ang="0">
                      <a:pos x="0" y="89"/>
                    </a:cxn>
                    <a:cxn ang="0">
                      <a:pos x="35" y="101"/>
                    </a:cxn>
                    <a:cxn ang="0">
                      <a:pos x="67" y="141"/>
                    </a:cxn>
                    <a:cxn ang="0">
                      <a:pos x="86" y="159"/>
                    </a:cxn>
                    <a:cxn ang="0">
                      <a:pos x="59" y="176"/>
                    </a:cxn>
                    <a:cxn ang="0">
                      <a:pos x="54" y="209"/>
                    </a:cxn>
                  </a:cxnLst>
                  <a:rect l="0" t="0" r="r" b="b"/>
                  <a:pathLst>
                    <a:path w="307" h="265">
                      <a:moveTo>
                        <a:pt x="54" y="209"/>
                      </a:moveTo>
                      <a:lnTo>
                        <a:pt x="56" y="244"/>
                      </a:lnTo>
                      <a:lnTo>
                        <a:pt x="94" y="244"/>
                      </a:lnTo>
                      <a:lnTo>
                        <a:pt x="113" y="265"/>
                      </a:lnTo>
                      <a:lnTo>
                        <a:pt x="137" y="233"/>
                      </a:lnTo>
                      <a:lnTo>
                        <a:pt x="192" y="214"/>
                      </a:lnTo>
                      <a:lnTo>
                        <a:pt x="256" y="225"/>
                      </a:lnTo>
                      <a:lnTo>
                        <a:pt x="307" y="225"/>
                      </a:lnTo>
                      <a:lnTo>
                        <a:pt x="284" y="174"/>
                      </a:lnTo>
                      <a:lnTo>
                        <a:pt x="256" y="154"/>
                      </a:lnTo>
                      <a:lnTo>
                        <a:pt x="248" y="115"/>
                      </a:lnTo>
                      <a:lnTo>
                        <a:pt x="216" y="91"/>
                      </a:lnTo>
                      <a:lnTo>
                        <a:pt x="181" y="39"/>
                      </a:lnTo>
                      <a:lnTo>
                        <a:pt x="150" y="28"/>
                      </a:lnTo>
                      <a:lnTo>
                        <a:pt x="130" y="0"/>
                      </a:lnTo>
                      <a:lnTo>
                        <a:pt x="89" y="8"/>
                      </a:lnTo>
                      <a:lnTo>
                        <a:pt x="32" y="73"/>
                      </a:lnTo>
                      <a:lnTo>
                        <a:pt x="0" y="89"/>
                      </a:lnTo>
                      <a:lnTo>
                        <a:pt x="35" y="101"/>
                      </a:lnTo>
                      <a:lnTo>
                        <a:pt x="67" y="141"/>
                      </a:lnTo>
                      <a:lnTo>
                        <a:pt x="86" y="159"/>
                      </a:lnTo>
                      <a:lnTo>
                        <a:pt x="59" y="176"/>
                      </a:lnTo>
                      <a:lnTo>
                        <a:pt x="54" y="209"/>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97" name="Freeform 23"/>
                <p:cNvSpPr>
                  <a:spLocks/>
                </p:cNvSpPr>
                <p:nvPr/>
              </p:nvSpPr>
              <p:spPr bwMode="auto">
                <a:xfrm>
                  <a:off x="2338" y="2486"/>
                  <a:ext cx="102" cy="89"/>
                </a:xfrm>
                <a:custGeom>
                  <a:avLst/>
                  <a:gdLst/>
                  <a:ahLst/>
                  <a:cxnLst>
                    <a:cxn ang="0">
                      <a:pos x="54" y="209"/>
                    </a:cxn>
                    <a:cxn ang="0">
                      <a:pos x="56" y="244"/>
                    </a:cxn>
                    <a:cxn ang="0">
                      <a:pos x="94" y="244"/>
                    </a:cxn>
                    <a:cxn ang="0">
                      <a:pos x="113" y="265"/>
                    </a:cxn>
                    <a:cxn ang="0">
                      <a:pos x="137" y="233"/>
                    </a:cxn>
                    <a:cxn ang="0">
                      <a:pos x="192" y="214"/>
                    </a:cxn>
                    <a:cxn ang="0">
                      <a:pos x="256" y="225"/>
                    </a:cxn>
                    <a:cxn ang="0">
                      <a:pos x="307" y="225"/>
                    </a:cxn>
                    <a:cxn ang="0">
                      <a:pos x="284" y="174"/>
                    </a:cxn>
                    <a:cxn ang="0">
                      <a:pos x="256" y="154"/>
                    </a:cxn>
                    <a:cxn ang="0">
                      <a:pos x="248" y="115"/>
                    </a:cxn>
                    <a:cxn ang="0">
                      <a:pos x="216" y="91"/>
                    </a:cxn>
                    <a:cxn ang="0">
                      <a:pos x="181" y="39"/>
                    </a:cxn>
                    <a:cxn ang="0">
                      <a:pos x="150" y="28"/>
                    </a:cxn>
                    <a:cxn ang="0">
                      <a:pos x="130" y="0"/>
                    </a:cxn>
                    <a:cxn ang="0">
                      <a:pos x="89" y="8"/>
                    </a:cxn>
                    <a:cxn ang="0">
                      <a:pos x="32" y="73"/>
                    </a:cxn>
                    <a:cxn ang="0">
                      <a:pos x="0" y="89"/>
                    </a:cxn>
                    <a:cxn ang="0">
                      <a:pos x="35" y="101"/>
                    </a:cxn>
                    <a:cxn ang="0">
                      <a:pos x="67" y="141"/>
                    </a:cxn>
                    <a:cxn ang="0">
                      <a:pos x="86" y="159"/>
                    </a:cxn>
                    <a:cxn ang="0">
                      <a:pos x="59" y="176"/>
                    </a:cxn>
                    <a:cxn ang="0">
                      <a:pos x="54" y="209"/>
                    </a:cxn>
                  </a:cxnLst>
                  <a:rect l="0" t="0" r="r" b="b"/>
                  <a:pathLst>
                    <a:path w="307" h="265">
                      <a:moveTo>
                        <a:pt x="54" y="209"/>
                      </a:moveTo>
                      <a:lnTo>
                        <a:pt x="56" y="244"/>
                      </a:lnTo>
                      <a:lnTo>
                        <a:pt x="94" y="244"/>
                      </a:lnTo>
                      <a:lnTo>
                        <a:pt x="113" y="265"/>
                      </a:lnTo>
                      <a:lnTo>
                        <a:pt x="137" y="233"/>
                      </a:lnTo>
                      <a:lnTo>
                        <a:pt x="192" y="214"/>
                      </a:lnTo>
                      <a:lnTo>
                        <a:pt x="256" y="225"/>
                      </a:lnTo>
                      <a:lnTo>
                        <a:pt x="307" y="225"/>
                      </a:lnTo>
                      <a:lnTo>
                        <a:pt x="284" y="174"/>
                      </a:lnTo>
                      <a:lnTo>
                        <a:pt x="256" y="154"/>
                      </a:lnTo>
                      <a:lnTo>
                        <a:pt x="248" y="115"/>
                      </a:lnTo>
                      <a:lnTo>
                        <a:pt x="216" y="91"/>
                      </a:lnTo>
                      <a:lnTo>
                        <a:pt x="181" y="39"/>
                      </a:lnTo>
                      <a:lnTo>
                        <a:pt x="150" y="28"/>
                      </a:lnTo>
                      <a:lnTo>
                        <a:pt x="130" y="0"/>
                      </a:lnTo>
                      <a:lnTo>
                        <a:pt x="89" y="8"/>
                      </a:lnTo>
                      <a:lnTo>
                        <a:pt x="32" y="73"/>
                      </a:lnTo>
                      <a:lnTo>
                        <a:pt x="0" y="89"/>
                      </a:lnTo>
                      <a:lnTo>
                        <a:pt x="35" y="101"/>
                      </a:lnTo>
                      <a:lnTo>
                        <a:pt x="67" y="141"/>
                      </a:lnTo>
                      <a:lnTo>
                        <a:pt x="86" y="159"/>
                      </a:lnTo>
                      <a:lnTo>
                        <a:pt x="59" y="176"/>
                      </a:lnTo>
                      <a:lnTo>
                        <a:pt x="54" y="209"/>
                      </a:lnTo>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98" name="Freeform 24"/>
                <p:cNvSpPr>
                  <a:spLocks/>
                </p:cNvSpPr>
                <p:nvPr/>
              </p:nvSpPr>
              <p:spPr bwMode="auto">
                <a:xfrm>
                  <a:off x="4767" y="2822"/>
                  <a:ext cx="124" cy="129"/>
                </a:xfrm>
                <a:custGeom>
                  <a:avLst/>
                  <a:gdLst/>
                  <a:ahLst/>
                  <a:cxnLst>
                    <a:cxn ang="0">
                      <a:pos x="55" y="234"/>
                    </a:cxn>
                    <a:cxn ang="0">
                      <a:pos x="0" y="0"/>
                    </a:cxn>
                    <a:cxn ang="0">
                      <a:pos x="49" y="19"/>
                    </a:cxn>
                    <a:cxn ang="0">
                      <a:pos x="124" y="15"/>
                    </a:cxn>
                    <a:cxn ang="0">
                      <a:pos x="124" y="78"/>
                    </a:cxn>
                    <a:cxn ang="0">
                      <a:pos x="171" y="95"/>
                    </a:cxn>
                    <a:cxn ang="0">
                      <a:pos x="183" y="126"/>
                    </a:cxn>
                    <a:cxn ang="0">
                      <a:pos x="222" y="161"/>
                    </a:cxn>
                    <a:cxn ang="0">
                      <a:pos x="246" y="185"/>
                    </a:cxn>
                    <a:cxn ang="0">
                      <a:pos x="238" y="240"/>
                    </a:cxn>
                    <a:cxn ang="0">
                      <a:pos x="274" y="295"/>
                    </a:cxn>
                    <a:cxn ang="0">
                      <a:pos x="338" y="316"/>
                    </a:cxn>
                    <a:cxn ang="0">
                      <a:pos x="373" y="375"/>
                    </a:cxn>
                    <a:cxn ang="0">
                      <a:pos x="373" y="375"/>
                    </a:cxn>
                    <a:cxn ang="0">
                      <a:pos x="363" y="378"/>
                    </a:cxn>
                    <a:cxn ang="0">
                      <a:pos x="341" y="383"/>
                    </a:cxn>
                    <a:cxn ang="0">
                      <a:pos x="329" y="387"/>
                    </a:cxn>
                    <a:cxn ang="0">
                      <a:pos x="318" y="388"/>
                    </a:cxn>
                    <a:cxn ang="0">
                      <a:pos x="307" y="388"/>
                    </a:cxn>
                    <a:cxn ang="0">
                      <a:pos x="304" y="388"/>
                    </a:cxn>
                    <a:cxn ang="0">
                      <a:pos x="301" y="387"/>
                    </a:cxn>
                    <a:cxn ang="0">
                      <a:pos x="301" y="387"/>
                    </a:cxn>
                    <a:cxn ang="0">
                      <a:pos x="295" y="383"/>
                    </a:cxn>
                    <a:cxn ang="0">
                      <a:pos x="285" y="381"/>
                    </a:cxn>
                    <a:cxn ang="0">
                      <a:pos x="261" y="373"/>
                    </a:cxn>
                    <a:cxn ang="0">
                      <a:pos x="231" y="367"/>
                    </a:cxn>
                    <a:cxn ang="0">
                      <a:pos x="171" y="304"/>
                    </a:cxn>
                    <a:cxn ang="0">
                      <a:pos x="128" y="244"/>
                    </a:cxn>
                    <a:cxn ang="0">
                      <a:pos x="55" y="234"/>
                    </a:cxn>
                  </a:cxnLst>
                  <a:rect l="0" t="0" r="r" b="b"/>
                  <a:pathLst>
                    <a:path w="373" h="388">
                      <a:moveTo>
                        <a:pt x="55" y="234"/>
                      </a:moveTo>
                      <a:lnTo>
                        <a:pt x="0" y="0"/>
                      </a:lnTo>
                      <a:lnTo>
                        <a:pt x="49" y="19"/>
                      </a:lnTo>
                      <a:lnTo>
                        <a:pt x="124" y="15"/>
                      </a:lnTo>
                      <a:lnTo>
                        <a:pt x="124" y="78"/>
                      </a:lnTo>
                      <a:lnTo>
                        <a:pt x="171" y="95"/>
                      </a:lnTo>
                      <a:lnTo>
                        <a:pt x="183" y="126"/>
                      </a:lnTo>
                      <a:lnTo>
                        <a:pt x="222" y="161"/>
                      </a:lnTo>
                      <a:lnTo>
                        <a:pt x="246" y="185"/>
                      </a:lnTo>
                      <a:lnTo>
                        <a:pt x="238" y="240"/>
                      </a:lnTo>
                      <a:lnTo>
                        <a:pt x="274" y="295"/>
                      </a:lnTo>
                      <a:lnTo>
                        <a:pt x="338" y="316"/>
                      </a:lnTo>
                      <a:lnTo>
                        <a:pt x="373" y="375"/>
                      </a:lnTo>
                      <a:lnTo>
                        <a:pt x="373" y="375"/>
                      </a:lnTo>
                      <a:lnTo>
                        <a:pt x="363" y="378"/>
                      </a:lnTo>
                      <a:lnTo>
                        <a:pt x="341" y="383"/>
                      </a:lnTo>
                      <a:lnTo>
                        <a:pt x="329" y="387"/>
                      </a:lnTo>
                      <a:lnTo>
                        <a:pt x="318" y="388"/>
                      </a:lnTo>
                      <a:lnTo>
                        <a:pt x="307" y="388"/>
                      </a:lnTo>
                      <a:lnTo>
                        <a:pt x="304" y="388"/>
                      </a:lnTo>
                      <a:lnTo>
                        <a:pt x="301" y="387"/>
                      </a:lnTo>
                      <a:lnTo>
                        <a:pt x="301" y="387"/>
                      </a:lnTo>
                      <a:lnTo>
                        <a:pt x="295" y="383"/>
                      </a:lnTo>
                      <a:lnTo>
                        <a:pt x="285" y="381"/>
                      </a:lnTo>
                      <a:lnTo>
                        <a:pt x="261" y="373"/>
                      </a:lnTo>
                      <a:lnTo>
                        <a:pt x="231" y="367"/>
                      </a:lnTo>
                      <a:lnTo>
                        <a:pt x="171" y="304"/>
                      </a:lnTo>
                      <a:lnTo>
                        <a:pt x="128" y="244"/>
                      </a:lnTo>
                      <a:lnTo>
                        <a:pt x="55" y="234"/>
                      </a:lnTo>
                      <a:close/>
                    </a:path>
                  </a:pathLst>
                </a:custGeom>
                <a:solidFill>
                  <a:srgbClr val="00B0F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99" name="Freeform 25"/>
                <p:cNvSpPr>
                  <a:spLocks/>
                </p:cNvSpPr>
                <p:nvPr/>
              </p:nvSpPr>
              <p:spPr bwMode="auto">
                <a:xfrm>
                  <a:off x="4868" y="2844"/>
                  <a:ext cx="43" cy="33"/>
                </a:xfrm>
                <a:custGeom>
                  <a:avLst/>
                  <a:gdLst/>
                  <a:ahLst/>
                  <a:cxnLst>
                    <a:cxn ang="0">
                      <a:pos x="9" y="51"/>
                    </a:cxn>
                    <a:cxn ang="0">
                      <a:pos x="0" y="87"/>
                    </a:cxn>
                    <a:cxn ang="0">
                      <a:pos x="51" y="98"/>
                    </a:cxn>
                    <a:cxn ang="0">
                      <a:pos x="103" y="70"/>
                    </a:cxn>
                    <a:cxn ang="0">
                      <a:pos x="127" y="35"/>
                    </a:cxn>
                    <a:cxn ang="0">
                      <a:pos x="123" y="0"/>
                    </a:cxn>
                    <a:cxn ang="0">
                      <a:pos x="83" y="4"/>
                    </a:cxn>
                    <a:cxn ang="0">
                      <a:pos x="75" y="35"/>
                    </a:cxn>
                    <a:cxn ang="0">
                      <a:pos x="9" y="51"/>
                    </a:cxn>
                  </a:cxnLst>
                  <a:rect l="0" t="0" r="r" b="b"/>
                  <a:pathLst>
                    <a:path w="127" h="98">
                      <a:moveTo>
                        <a:pt x="9" y="51"/>
                      </a:moveTo>
                      <a:lnTo>
                        <a:pt x="0" y="87"/>
                      </a:lnTo>
                      <a:lnTo>
                        <a:pt x="51" y="98"/>
                      </a:lnTo>
                      <a:lnTo>
                        <a:pt x="103" y="70"/>
                      </a:lnTo>
                      <a:lnTo>
                        <a:pt x="127" y="35"/>
                      </a:lnTo>
                      <a:lnTo>
                        <a:pt x="123" y="0"/>
                      </a:lnTo>
                      <a:lnTo>
                        <a:pt x="83" y="4"/>
                      </a:lnTo>
                      <a:lnTo>
                        <a:pt x="75" y="35"/>
                      </a:lnTo>
                      <a:lnTo>
                        <a:pt x="9" y="51"/>
                      </a:lnTo>
                      <a:close/>
                    </a:path>
                  </a:pathLst>
                </a:custGeom>
                <a:solidFill>
                  <a:srgbClr val="00B0F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00" name="Freeform 26"/>
                <p:cNvSpPr>
                  <a:spLocks/>
                </p:cNvSpPr>
                <p:nvPr/>
              </p:nvSpPr>
              <p:spPr bwMode="auto">
                <a:xfrm>
                  <a:off x="4938" y="2856"/>
                  <a:ext cx="22" cy="15"/>
                </a:xfrm>
                <a:custGeom>
                  <a:avLst/>
                  <a:gdLst/>
                  <a:ahLst/>
                  <a:cxnLst>
                    <a:cxn ang="0">
                      <a:pos x="34" y="45"/>
                    </a:cxn>
                    <a:cxn ang="0">
                      <a:pos x="34" y="45"/>
                    </a:cxn>
                    <a:cxn ang="0">
                      <a:pos x="40" y="44"/>
                    </a:cxn>
                    <a:cxn ang="0">
                      <a:pos x="46" y="43"/>
                    </a:cxn>
                    <a:cxn ang="0">
                      <a:pos x="51" y="42"/>
                    </a:cxn>
                    <a:cxn ang="0">
                      <a:pos x="56" y="38"/>
                    </a:cxn>
                    <a:cxn ang="0">
                      <a:pos x="61" y="35"/>
                    </a:cxn>
                    <a:cxn ang="0">
                      <a:pos x="64" y="31"/>
                    </a:cxn>
                    <a:cxn ang="0">
                      <a:pos x="66" y="26"/>
                    </a:cxn>
                    <a:cxn ang="0">
                      <a:pos x="66" y="23"/>
                    </a:cxn>
                    <a:cxn ang="0">
                      <a:pos x="66" y="23"/>
                    </a:cxn>
                    <a:cxn ang="0">
                      <a:pos x="66" y="18"/>
                    </a:cxn>
                    <a:cxn ang="0">
                      <a:pos x="64" y="14"/>
                    </a:cxn>
                    <a:cxn ang="0">
                      <a:pos x="61" y="10"/>
                    </a:cxn>
                    <a:cxn ang="0">
                      <a:pos x="56" y="6"/>
                    </a:cxn>
                    <a:cxn ang="0">
                      <a:pos x="51" y="4"/>
                    </a:cxn>
                    <a:cxn ang="0">
                      <a:pos x="46" y="1"/>
                    </a:cxn>
                    <a:cxn ang="0">
                      <a:pos x="40" y="0"/>
                    </a:cxn>
                    <a:cxn ang="0">
                      <a:pos x="34" y="0"/>
                    </a:cxn>
                    <a:cxn ang="0">
                      <a:pos x="34" y="0"/>
                    </a:cxn>
                    <a:cxn ang="0">
                      <a:pos x="26" y="0"/>
                    </a:cxn>
                    <a:cxn ang="0">
                      <a:pos x="20" y="1"/>
                    </a:cxn>
                    <a:cxn ang="0">
                      <a:pos x="15" y="4"/>
                    </a:cxn>
                    <a:cxn ang="0">
                      <a:pos x="10" y="6"/>
                    </a:cxn>
                    <a:cxn ang="0">
                      <a:pos x="5" y="10"/>
                    </a:cxn>
                    <a:cxn ang="0">
                      <a:pos x="2" y="14"/>
                    </a:cxn>
                    <a:cxn ang="0">
                      <a:pos x="0" y="18"/>
                    </a:cxn>
                    <a:cxn ang="0">
                      <a:pos x="0" y="23"/>
                    </a:cxn>
                    <a:cxn ang="0">
                      <a:pos x="0" y="23"/>
                    </a:cxn>
                    <a:cxn ang="0">
                      <a:pos x="0" y="26"/>
                    </a:cxn>
                    <a:cxn ang="0">
                      <a:pos x="2" y="31"/>
                    </a:cxn>
                    <a:cxn ang="0">
                      <a:pos x="5" y="35"/>
                    </a:cxn>
                    <a:cxn ang="0">
                      <a:pos x="10" y="38"/>
                    </a:cxn>
                    <a:cxn ang="0">
                      <a:pos x="15" y="42"/>
                    </a:cxn>
                    <a:cxn ang="0">
                      <a:pos x="20" y="43"/>
                    </a:cxn>
                    <a:cxn ang="0">
                      <a:pos x="26" y="44"/>
                    </a:cxn>
                    <a:cxn ang="0">
                      <a:pos x="34" y="45"/>
                    </a:cxn>
                    <a:cxn ang="0">
                      <a:pos x="34" y="45"/>
                    </a:cxn>
                  </a:cxnLst>
                  <a:rect l="0" t="0" r="r" b="b"/>
                  <a:pathLst>
                    <a:path w="66" h="45">
                      <a:moveTo>
                        <a:pt x="34" y="45"/>
                      </a:moveTo>
                      <a:lnTo>
                        <a:pt x="34" y="45"/>
                      </a:lnTo>
                      <a:lnTo>
                        <a:pt x="40" y="44"/>
                      </a:lnTo>
                      <a:lnTo>
                        <a:pt x="46" y="43"/>
                      </a:lnTo>
                      <a:lnTo>
                        <a:pt x="51" y="42"/>
                      </a:lnTo>
                      <a:lnTo>
                        <a:pt x="56" y="38"/>
                      </a:lnTo>
                      <a:lnTo>
                        <a:pt x="61" y="35"/>
                      </a:lnTo>
                      <a:lnTo>
                        <a:pt x="64" y="31"/>
                      </a:lnTo>
                      <a:lnTo>
                        <a:pt x="66" y="26"/>
                      </a:lnTo>
                      <a:lnTo>
                        <a:pt x="66" y="23"/>
                      </a:lnTo>
                      <a:lnTo>
                        <a:pt x="66" y="23"/>
                      </a:lnTo>
                      <a:lnTo>
                        <a:pt x="66" y="18"/>
                      </a:lnTo>
                      <a:lnTo>
                        <a:pt x="64" y="14"/>
                      </a:lnTo>
                      <a:lnTo>
                        <a:pt x="61" y="10"/>
                      </a:lnTo>
                      <a:lnTo>
                        <a:pt x="56" y="6"/>
                      </a:lnTo>
                      <a:lnTo>
                        <a:pt x="51" y="4"/>
                      </a:lnTo>
                      <a:lnTo>
                        <a:pt x="46" y="1"/>
                      </a:lnTo>
                      <a:lnTo>
                        <a:pt x="40" y="0"/>
                      </a:lnTo>
                      <a:lnTo>
                        <a:pt x="34" y="0"/>
                      </a:lnTo>
                      <a:lnTo>
                        <a:pt x="34" y="0"/>
                      </a:lnTo>
                      <a:lnTo>
                        <a:pt x="26" y="0"/>
                      </a:lnTo>
                      <a:lnTo>
                        <a:pt x="20" y="1"/>
                      </a:lnTo>
                      <a:lnTo>
                        <a:pt x="15" y="4"/>
                      </a:lnTo>
                      <a:lnTo>
                        <a:pt x="10" y="6"/>
                      </a:lnTo>
                      <a:lnTo>
                        <a:pt x="5" y="10"/>
                      </a:lnTo>
                      <a:lnTo>
                        <a:pt x="2" y="14"/>
                      </a:lnTo>
                      <a:lnTo>
                        <a:pt x="0" y="18"/>
                      </a:lnTo>
                      <a:lnTo>
                        <a:pt x="0" y="23"/>
                      </a:lnTo>
                      <a:lnTo>
                        <a:pt x="0" y="23"/>
                      </a:lnTo>
                      <a:lnTo>
                        <a:pt x="0" y="26"/>
                      </a:lnTo>
                      <a:lnTo>
                        <a:pt x="2" y="31"/>
                      </a:lnTo>
                      <a:lnTo>
                        <a:pt x="5" y="35"/>
                      </a:lnTo>
                      <a:lnTo>
                        <a:pt x="10" y="38"/>
                      </a:lnTo>
                      <a:lnTo>
                        <a:pt x="15" y="42"/>
                      </a:lnTo>
                      <a:lnTo>
                        <a:pt x="20" y="43"/>
                      </a:lnTo>
                      <a:lnTo>
                        <a:pt x="26" y="44"/>
                      </a:lnTo>
                      <a:lnTo>
                        <a:pt x="34" y="45"/>
                      </a:lnTo>
                      <a:lnTo>
                        <a:pt x="34" y="45"/>
                      </a:lnTo>
                      <a:close/>
                    </a:path>
                  </a:pathLst>
                </a:custGeom>
                <a:solidFill>
                  <a:srgbClr val="00B0F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01" name="Freeform 27"/>
                <p:cNvSpPr>
                  <a:spLocks/>
                </p:cNvSpPr>
                <p:nvPr/>
              </p:nvSpPr>
              <p:spPr bwMode="auto">
                <a:xfrm>
                  <a:off x="2716" y="2106"/>
                  <a:ext cx="58" cy="112"/>
                </a:xfrm>
                <a:custGeom>
                  <a:avLst/>
                  <a:gdLst/>
                  <a:ahLst/>
                  <a:cxnLst>
                    <a:cxn ang="0">
                      <a:pos x="99" y="335"/>
                    </a:cxn>
                    <a:cxn ang="0">
                      <a:pos x="71" y="334"/>
                    </a:cxn>
                    <a:cxn ang="0">
                      <a:pos x="60" y="284"/>
                    </a:cxn>
                    <a:cxn ang="0">
                      <a:pos x="20" y="267"/>
                    </a:cxn>
                    <a:cxn ang="0">
                      <a:pos x="0" y="216"/>
                    </a:cxn>
                    <a:cxn ang="0">
                      <a:pos x="12" y="168"/>
                    </a:cxn>
                    <a:cxn ang="0">
                      <a:pos x="55" y="153"/>
                    </a:cxn>
                    <a:cxn ang="0">
                      <a:pos x="32" y="117"/>
                    </a:cxn>
                    <a:cxn ang="0">
                      <a:pos x="40" y="82"/>
                    </a:cxn>
                    <a:cxn ang="0">
                      <a:pos x="60" y="82"/>
                    </a:cxn>
                    <a:cxn ang="0">
                      <a:pos x="51" y="23"/>
                    </a:cxn>
                    <a:cxn ang="0">
                      <a:pos x="81" y="1"/>
                    </a:cxn>
                    <a:cxn ang="0">
                      <a:pos x="105" y="0"/>
                    </a:cxn>
                    <a:cxn ang="0">
                      <a:pos x="128" y="15"/>
                    </a:cxn>
                    <a:cxn ang="0">
                      <a:pos x="165" y="31"/>
                    </a:cxn>
                    <a:cxn ang="0">
                      <a:pos x="153" y="66"/>
                    </a:cxn>
                    <a:cxn ang="0">
                      <a:pos x="170" y="94"/>
                    </a:cxn>
                    <a:cxn ang="0">
                      <a:pos x="165" y="151"/>
                    </a:cxn>
                    <a:cxn ang="0">
                      <a:pos x="133" y="159"/>
                    </a:cxn>
                    <a:cxn ang="0">
                      <a:pos x="129" y="203"/>
                    </a:cxn>
                    <a:cxn ang="0">
                      <a:pos x="157" y="213"/>
                    </a:cxn>
                    <a:cxn ang="0">
                      <a:pos x="174" y="235"/>
                    </a:cxn>
                    <a:cxn ang="0">
                      <a:pos x="167" y="308"/>
                    </a:cxn>
                    <a:cxn ang="0">
                      <a:pos x="143" y="314"/>
                    </a:cxn>
                    <a:cxn ang="0">
                      <a:pos x="99" y="335"/>
                    </a:cxn>
                  </a:cxnLst>
                  <a:rect l="0" t="0" r="r" b="b"/>
                  <a:pathLst>
                    <a:path w="174" h="335">
                      <a:moveTo>
                        <a:pt x="99" y="335"/>
                      </a:moveTo>
                      <a:lnTo>
                        <a:pt x="71" y="334"/>
                      </a:lnTo>
                      <a:lnTo>
                        <a:pt x="60" y="284"/>
                      </a:lnTo>
                      <a:lnTo>
                        <a:pt x="20" y="267"/>
                      </a:lnTo>
                      <a:lnTo>
                        <a:pt x="0" y="216"/>
                      </a:lnTo>
                      <a:lnTo>
                        <a:pt x="12" y="168"/>
                      </a:lnTo>
                      <a:lnTo>
                        <a:pt x="55" y="153"/>
                      </a:lnTo>
                      <a:lnTo>
                        <a:pt x="32" y="117"/>
                      </a:lnTo>
                      <a:lnTo>
                        <a:pt x="40" y="82"/>
                      </a:lnTo>
                      <a:lnTo>
                        <a:pt x="60" y="82"/>
                      </a:lnTo>
                      <a:lnTo>
                        <a:pt x="51" y="23"/>
                      </a:lnTo>
                      <a:lnTo>
                        <a:pt x="81" y="1"/>
                      </a:lnTo>
                      <a:lnTo>
                        <a:pt x="105" y="0"/>
                      </a:lnTo>
                      <a:lnTo>
                        <a:pt x="128" y="15"/>
                      </a:lnTo>
                      <a:lnTo>
                        <a:pt x="165" y="31"/>
                      </a:lnTo>
                      <a:lnTo>
                        <a:pt x="153" y="66"/>
                      </a:lnTo>
                      <a:lnTo>
                        <a:pt x="170" y="94"/>
                      </a:lnTo>
                      <a:lnTo>
                        <a:pt x="165" y="151"/>
                      </a:lnTo>
                      <a:lnTo>
                        <a:pt x="133" y="159"/>
                      </a:lnTo>
                      <a:lnTo>
                        <a:pt x="129" y="203"/>
                      </a:lnTo>
                      <a:lnTo>
                        <a:pt x="157" y="213"/>
                      </a:lnTo>
                      <a:lnTo>
                        <a:pt x="174" y="235"/>
                      </a:lnTo>
                      <a:lnTo>
                        <a:pt x="167" y="308"/>
                      </a:lnTo>
                      <a:lnTo>
                        <a:pt x="143" y="314"/>
                      </a:lnTo>
                      <a:lnTo>
                        <a:pt x="99" y="335"/>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02" name="Freeform 28"/>
                <p:cNvSpPr>
                  <a:spLocks/>
                </p:cNvSpPr>
                <p:nvPr/>
              </p:nvSpPr>
              <p:spPr bwMode="auto">
                <a:xfrm>
                  <a:off x="3798" y="2242"/>
                  <a:ext cx="128" cy="67"/>
                </a:xfrm>
                <a:custGeom>
                  <a:avLst/>
                  <a:gdLst/>
                  <a:ahLst/>
                  <a:cxnLst>
                    <a:cxn ang="0">
                      <a:pos x="0" y="0"/>
                    </a:cxn>
                    <a:cxn ang="0">
                      <a:pos x="51" y="2"/>
                    </a:cxn>
                    <a:cxn ang="0">
                      <a:pos x="90" y="41"/>
                    </a:cxn>
                    <a:cxn ang="0">
                      <a:pos x="138" y="64"/>
                    </a:cxn>
                    <a:cxn ang="0">
                      <a:pos x="153" y="31"/>
                    </a:cxn>
                    <a:cxn ang="0">
                      <a:pos x="158" y="83"/>
                    </a:cxn>
                    <a:cxn ang="0">
                      <a:pos x="193" y="103"/>
                    </a:cxn>
                    <a:cxn ang="0">
                      <a:pos x="238" y="127"/>
                    </a:cxn>
                    <a:cxn ang="0">
                      <a:pos x="340" y="134"/>
                    </a:cxn>
                    <a:cxn ang="0">
                      <a:pos x="383" y="150"/>
                    </a:cxn>
                    <a:cxn ang="0">
                      <a:pos x="359" y="197"/>
                    </a:cxn>
                    <a:cxn ang="0">
                      <a:pos x="315" y="197"/>
                    </a:cxn>
                    <a:cxn ang="0">
                      <a:pos x="265" y="202"/>
                    </a:cxn>
                    <a:cxn ang="0">
                      <a:pos x="224" y="178"/>
                    </a:cxn>
                    <a:cxn ang="0">
                      <a:pos x="169" y="166"/>
                    </a:cxn>
                    <a:cxn ang="0">
                      <a:pos x="98" y="138"/>
                    </a:cxn>
                    <a:cxn ang="0">
                      <a:pos x="42" y="123"/>
                    </a:cxn>
                    <a:cxn ang="0">
                      <a:pos x="7" y="79"/>
                    </a:cxn>
                    <a:cxn ang="0">
                      <a:pos x="0" y="0"/>
                    </a:cxn>
                  </a:cxnLst>
                  <a:rect l="0" t="0" r="r" b="b"/>
                  <a:pathLst>
                    <a:path w="383" h="202">
                      <a:moveTo>
                        <a:pt x="0" y="0"/>
                      </a:moveTo>
                      <a:lnTo>
                        <a:pt x="51" y="2"/>
                      </a:lnTo>
                      <a:lnTo>
                        <a:pt x="90" y="41"/>
                      </a:lnTo>
                      <a:lnTo>
                        <a:pt x="138" y="64"/>
                      </a:lnTo>
                      <a:lnTo>
                        <a:pt x="153" y="31"/>
                      </a:lnTo>
                      <a:lnTo>
                        <a:pt x="158" y="83"/>
                      </a:lnTo>
                      <a:lnTo>
                        <a:pt x="193" y="103"/>
                      </a:lnTo>
                      <a:lnTo>
                        <a:pt x="238" y="127"/>
                      </a:lnTo>
                      <a:lnTo>
                        <a:pt x="340" y="134"/>
                      </a:lnTo>
                      <a:lnTo>
                        <a:pt x="383" y="150"/>
                      </a:lnTo>
                      <a:lnTo>
                        <a:pt x="359" y="197"/>
                      </a:lnTo>
                      <a:lnTo>
                        <a:pt x="315" y="197"/>
                      </a:lnTo>
                      <a:lnTo>
                        <a:pt x="265" y="202"/>
                      </a:lnTo>
                      <a:lnTo>
                        <a:pt x="224" y="178"/>
                      </a:lnTo>
                      <a:lnTo>
                        <a:pt x="169" y="166"/>
                      </a:lnTo>
                      <a:lnTo>
                        <a:pt x="98" y="138"/>
                      </a:lnTo>
                      <a:lnTo>
                        <a:pt x="42" y="123"/>
                      </a:lnTo>
                      <a:lnTo>
                        <a:pt x="7" y="79"/>
                      </a:lnTo>
                      <a:lnTo>
                        <a:pt x="0" y="0"/>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03" name="Freeform 29"/>
                <p:cNvSpPr>
                  <a:spLocks/>
                </p:cNvSpPr>
                <p:nvPr/>
              </p:nvSpPr>
              <p:spPr bwMode="auto">
                <a:xfrm>
                  <a:off x="3798" y="2242"/>
                  <a:ext cx="128" cy="67"/>
                </a:xfrm>
                <a:custGeom>
                  <a:avLst/>
                  <a:gdLst/>
                  <a:ahLst/>
                  <a:cxnLst>
                    <a:cxn ang="0">
                      <a:pos x="0" y="0"/>
                    </a:cxn>
                    <a:cxn ang="0">
                      <a:pos x="51" y="2"/>
                    </a:cxn>
                    <a:cxn ang="0">
                      <a:pos x="90" y="41"/>
                    </a:cxn>
                    <a:cxn ang="0">
                      <a:pos x="138" y="64"/>
                    </a:cxn>
                    <a:cxn ang="0">
                      <a:pos x="153" y="31"/>
                    </a:cxn>
                    <a:cxn ang="0">
                      <a:pos x="158" y="83"/>
                    </a:cxn>
                    <a:cxn ang="0">
                      <a:pos x="193" y="103"/>
                    </a:cxn>
                    <a:cxn ang="0">
                      <a:pos x="238" y="127"/>
                    </a:cxn>
                    <a:cxn ang="0">
                      <a:pos x="340" y="134"/>
                    </a:cxn>
                    <a:cxn ang="0">
                      <a:pos x="383" y="150"/>
                    </a:cxn>
                    <a:cxn ang="0">
                      <a:pos x="359" y="197"/>
                    </a:cxn>
                    <a:cxn ang="0">
                      <a:pos x="315" y="197"/>
                    </a:cxn>
                    <a:cxn ang="0">
                      <a:pos x="265" y="202"/>
                    </a:cxn>
                    <a:cxn ang="0">
                      <a:pos x="224" y="178"/>
                    </a:cxn>
                    <a:cxn ang="0">
                      <a:pos x="169" y="166"/>
                    </a:cxn>
                    <a:cxn ang="0">
                      <a:pos x="98" y="138"/>
                    </a:cxn>
                    <a:cxn ang="0">
                      <a:pos x="42" y="123"/>
                    </a:cxn>
                    <a:cxn ang="0">
                      <a:pos x="7" y="79"/>
                    </a:cxn>
                    <a:cxn ang="0">
                      <a:pos x="0" y="0"/>
                    </a:cxn>
                  </a:cxnLst>
                  <a:rect l="0" t="0" r="r" b="b"/>
                  <a:pathLst>
                    <a:path w="383" h="202">
                      <a:moveTo>
                        <a:pt x="0" y="0"/>
                      </a:moveTo>
                      <a:lnTo>
                        <a:pt x="51" y="2"/>
                      </a:lnTo>
                      <a:lnTo>
                        <a:pt x="90" y="41"/>
                      </a:lnTo>
                      <a:lnTo>
                        <a:pt x="138" y="64"/>
                      </a:lnTo>
                      <a:lnTo>
                        <a:pt x="153" y="31"/>
                      </a:lnTo>
                      <a:lnTo>
                        <a:pt x="158" y="83"/>
                      </a:lnTo>
                      <a:lnTo>
                        <a:pt x="193" y="103"/>
                      </a:lnTo>
                      <a:lnTo>
                        <a:pt x="238" y="127"/>
                      </a:lnTo>
                      <a:lnTo>
                        <a:pt x="340" y="134"/>
                      </a:lnTo>
                      <a:lnTo>
                        <a:pt x="383" y="150"/>
                      </a:lnTo>
                      <a:lnTo>
                        <a:pt x="359" y="197"/>
                      </a:lnTo>
                      <a:lnTo>
                        <a:pt x="315" y="197"/>
                      </a:lnTo>
                      <a:lnTo>
                        <a:pt x="265" y="202"/>
                      </a:lnTo>
                      <a:lnTo>
                        <a:pt x="224" y="178"/>
                      </a:lnTo>
                      <a:lnTo>
                        <a:pt x="169" y="166"/>
                      </a:lnTo>
                      <a:lnTo>
                        <a:pt x="98" y="138"/>
                      </a:lnTo>
                      <a:lnTo>
                        <a:pt x="42" y="123"/>
                      </a:lnTo>
                      <a:lnTo>
                        <a:pt x="7" y="79"/>
                      </a:lnTo>
                      <a:lnTo>
                        <a:pt x="0" y="0"/>
                      </a:lnTo>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04" name="Freeform 30"/>
                <p:cNvSpPr>
                  <a:spLocks/>
                </p:cNvSpPr>
                <p:nvPr/>
              </p:nvSpPr>
              <p:spPr bwMode="auto">
                <a:xfrm>
                  <a:off x="4077" y="2402"/>
                  <a:ext cx="119" cy="208"/>
                </a:xfrm>
                <a:custGeom>
                  <a:avLst/>
                  <a:gdLst/>
                  <a:ahLst/>
                  <a:cxnLst>
                    <a:cxn ang="0">
                      <a:pos x="43" y="561"/>
                    </a:cxn>
                    <a:cxn ang="0">
                      <a:pos x="63" y="530"/>
                    </a:cxn>
                    <a:cxn ang="0">
                      <a:pos x="94" y="462"/>
                    </a:cxn>
                    <a:cxn ang="0">
                      <a:pos x="55" y="427"/>
                    </a:cxn>
                    <a:cxn ang="0">
                      <a:pos x="39" y="368"/>
                    </a:cxn>
                    <a:cxn ang="0">
                      <a:pos x="35" y="328"/>
                    </a:cxn>
                    <a:cxn ang="0">
                      <a:pos x="48" y="249"/>
                    </a:cxn>
                    <a:cxn ang="0">
                      <a:pos x="11" y="202"/>
                    </a:cxn>
                    <a:cxn ang="0">
                      <a:pos x="0" y="171"/>
                    </a:cxn>
                    <a:cxn ang="0">
                      <a:pos x="4" y="87"/>
                    </a:cxn>
                    <a:cxn ang="0">
                      <a:pos x="52" y="68"/>
                    </a:cxn>
                    <a:cxn ang="0">
                      <a:pos x="79" y="44"/>
                    </a:cxn>
                    <a:cxn ang="0">
                      <a:pos x="99" y="0"/>
                    </a:cxn>
                    <a:cxn ang="0">
                      <a:pos x="107" y="40"/>
                    </a:cxn>
                    <a:cxn ang="0">
                      <a:pos x="118" y="87"/>
                    </a:cxn>
                    <a:cxn ang="0">
                      <a:pos x="142" y="107"/>
                    </a:cxn>
                    <a:cxn ang="0">
                      <a:pos x="173" y="123"/>
                    </a:cxn>
                    <a:cxn ang="0">
                      <a:pos x="221" y="182"/>
                    </a:cxn>
                    <a:cxn ang="0">
                      <a:pos x="256" y="151"/>
                    </a:cxn>
                    <a:cxn ang="0">
                      <a:pos x="293" y="190"/>
                    </a:cxn>
                    <a:cxn ang="0">
                      <a:pos x="316" y="254"/>
                    </a:cxn>
                    <a:cxn ang="0">
                      <a:pos x="332" y="289"/>
                    </a:cxn>
                    <a:cxn ang="0">
                      <a:pos x="355" y="293"/>
                    </a:cxn>
                    <a:cxn ang="0">
                      <a:pos x="355" y="368"/>
                    </a:cxn>
                    <a:cxn ang="0">
                      <a:pos x="308" y="375"/>
                    </a:cxn>
                    <a:cxn ang="0">
                      <a:pos x="265" y="348"/>
                    </a:cxn>
                    <a:cxn ang="0">
                      <a:pos x="221" y="392"/>
                    </a:cxn>
                    <a:cxn ang="0">
                      <a:pos x="201" y="447"/>
                    </a:cxn>
                    <a:cxn ang="0">
                      <a:pos x="155" y="439"/>
                    </a:cxn>
                    <a:cxn ang="0">
                      <a:pos x="126" y="535"/>
                    </a:cxn>
                    <a:cxn ang="0">
                      <a:pos x="153" y="585"/>
                    </a:cxn>
                    <a:cxn ang="0">
                      <a:pos x="113" y="624"/>
                    </a:cxn>
                    <a:cxn ang="0">
                      <a:pos x="79" y="601"/>
                    </a:cxn>
                    <a:cxn ang="0">
                      <a:pos x="43" y="561"/>
                    </a:cxn>
                  </a:cxnLst>
                  <a:rect l="0" t="0" r="r" b="b"/>
                  <a:pathLst>
                    <a:path w="355" h="624">
                      <a:moveTo>
                        <a:pt x="43" y="561"/>
                      </a:moveTo>
                      <a:lnTo>
                        <a:pt x="63" y="530"/>
                      </a:lnTo>
                      <a:lnTo>
                        <a:pt x="94" y="462"/>
                      </a:lnTo>
                      <a:lnTo>
                        <a:pt x="55" y="427"/>
                      </a:lnTo>
                      <a:lnTo>
                        <a:pt x="39" y="368"/>
                      </a:lnTo>
                      <a:lnTo>
                        <a:pt x="35" y="328"/>
                      </a:lnTo>
                      <a:lnTo>
                        <a:pt x="48" y="249"/>
                      </a:lnTo>
                      <a:lnTo>
                        <a:pt x="11" y="202"/>
                      </a:lnTo>
                      <a:lnTo>
                        <a:pt x="0" y="171"/>
                      </a:lnTo>
                      <a:lnTo>
                        <a:pt x="4" y="87"/>
                      </a:lnTo>
                      <a:lnTo>
                        <a:pt x="52" y="68"/>
                      </a:lnTo>
                      <a:lnTo>
                        <a:pt x="79" y="44"/>
                      </a:lnTo>
                      <a:lnTo>
                        <a:pt x="99" y="0"/>
                      </a:lnTo>
                      <a:lnTo>
                        <a:pt x="107" y="40"/>
                      </a:lnTo>
                      <a:lnTo>
                        <a:pt x="118" y="87"/>
                      </a:lnTo>
                      <a:lnTo>
                        <a:pt x="142" y="107"/>
                      </a:lnTo>
                      <a:lnTo>
                        <a:pt x="173" y="123"/>
                      </a:lnTo>
                      <a:lnTo>
                        <a:pt x="221" y="182"/>
                      </a:lnTo>
                      <a:lnTo>
                        <a:pt x="256" y="151"/>
                      </a:lnTo>
                      <a:lnTo>
                        <a:pt x="293" y="190"/>
                      </a:lnTo>
                      <a:lnTo>
                        <a:pt x="316" y="254"/>
                      </a:lnTo>
                      <a:lnTo>
                        <a:pt x="332" y="289"/>
                      </a:lnTo>
                      <a:lnTo>
                        <a:pt x="355" y="293"/>
                      </a:lnTo>
                      <a:lnTo>
                        <a:pt x="355" y="368"/>
                      </a:lnTo>
                      <a:lnTo>
                        <a:pt x="308" y="375"/>
                      </a:lnTo>
                      <a:lnTo>
                        <a:pt x="265" y="348"/>
                      </a:lnTo>
                      <a:lnTo>
                        <a:pt x="221" y="392"/>
                      </a:lnTo>
                      <a:lnTo>
                        <a:pt x="201" y="447"/>
                      </a:lnTo>
                      <a:lnTo>
                        <a:pt x="155" y="439"/>
                      </a:lnTo>
                      <a:lnTo>
                        <a:pt x="126" y="535"/>
                      </a:lnTo>
                      <a:lnTo>
                        <a:pt x="153" y="585"/>
                      </a:lnTo>
                      <a:lnTo>
                        <a:pt x="113" y="624"/>
                      </a:lnTo>
                      <a:lnTo>
                        <a:pt x="79" y="601"/>
                      </a:lnTo>
                      <a:lnTo>
                        <a:pt x="43" y="561"/>
                      </a:lnTo>
                      <a:close/>
                    </a:path>
                  </a:pathLst>
                </a:custGeom>
                <a:solidFill>
                  <a:srgbClr val="00B0F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05" name="Freeform 31"/>
                <p:cNvSpPr>
                  <a:spLocks/>
                </p:cNvSpPr>
                <p:nvPr/>
              </p:nvSpPr>
              <p:spPr bwMode="auto">
                <a:xfrm>
                  <a:off x="3241" y="1393"/>
                  <a:ext cx="24" cy="24"/>
                </a:xfrm>
                <a:custGeom>
                  <a:avLst/>
                  <a:gdLst/>
                  <a:ahLst/>
                  <a:cxnLst>
                    <a:cxn ang="0">
                      <a:pos x="37" y="0"/>
                    </a:cxn>
                    <a:cxn ang="0">
                      <a:pos x="0" y="41"/>
                    </a:cxn>
                    <a:cxn ang="0">
                      <a:pos x="17" y="72"/>
                    </a:cxn>
                    <a:cxn ang="0">
                      <a:pos x="44" y="68"/>
                    </a:cxn>
                    <a:cxn ang="0">
                      <a:pos x="72" y="28"/>
                    </a:cxn>
                    <a:cxn ang="0">
                      <a:pos x="37" y="0"/>
                    </a:cxn>
                  </a:cxnLst>
                  <a:rect l="0" t="0" r="r" b="b"/>
                  <a:pathLst>
                    <a:path w="72" h="72">
                      <a:moveTo>
                        <a:pt x="37" y="0"/>
                      </a:moveTo>
                      <a:lnTo>
                        <a:pt x="0" y="41"/>
                      </a:lnTo>
                      <a:lnTo>
                        <a:pt x="17" y="72"/>
                      </a:lnTo>
                      <a:lnTo>
                        <a:pt x="44" y="68"/>
                      </a:lnTo>
                      <a:lnTo>
                        <a:pt x="72" y="28"/>
                      </a:lnTo>
                      <a:lnTo>
                        <a:pt x="37" y="0"/>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06" name="Freeform 32"/>
                <p:cNvSpPr>
                  <a:spLocks/>
                </p:cNvSpPr>
                <p:nvPr/>
              </p:nvSpPr>
              <p:spPr bwMode="auto">
                <a:xfrm>
                  <a:off x="3359" y="1370"/>
                  <a:ext cx="35" cy="16"/>
                </a:xfrm>
                <a:custGeom>
                  <a:avLst/>
                  <a:gdLst/>
                  <a:ahLst/>
                  <a:cxnLst>
                    <a:cxn ang="0">
                      <a:pos x="88" y="15"/>
                    </a:cxn>
                    <a:cxn ang="0">
                      <a:pos x="44" y="0"/>
                    </a:cxn>
                    <a:cxn ang="0">
                      <a:pos x="0" y="39"/>
                    </a:cxn>
                    <a:cxn ang="0">
                      <a:pos x="32" y="43"/>
                    </a:cxn>
                    <a:cxn ang="0">
                      <a:pos x="103" y="50"/>
                    </a:cxn>
                    <a:cxn ang="0">
                      <a:pos x="88" y="15"/>
                    </a:cxn>
                  </a:cxnLst>
                  <a:rect l="0" t="0" r="r" b="b"/>
                  <a:pathLst>
                    <a:path w="103" h="50">
                      <a:moveTo>
                        <a:pt x="88" y="15"/>
                      </a:moveTo>
                      <a:lnTo>
                        <a:pt x="44" y="0"/>
                      </a:lnTo>
                      <a:lnTo>
                        <a:pt x="0" y="39"/>
                      </a:lnTo>
                      <a:lnTo>
                        <a:pt x="32" y="43"/>
                      </a:lnTo>
                      <a:lnTo>
                        <a:pt x="103" y="50"/>
                      </a:lnTo>
                      <a:lnTo>
                        <a:pt x="88" y="15"/>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07" name="Freeform 33"/>
                <p:cNvSpPr>
                  <a:spLocks/>
                </p:cNvSpPr>
                <p:nvPr/>
              </p:nvSpPr>
              <p:spPr bwMode="auto">
                <a:xfrm>
                  <a:off x="3284" y="1196"/>
                  <a:ext cx="203" cy="175"/>
                </a:xfrm>
                <a:custGeom>
                  <a:avLst/>
                  <a:gdLst/>
                  <a:ahLst/>
                  <a:cxnLst>
                    <a:cxn ang="0">
                      <a:pos x="151" y="300"/>
                    </a:cxn>
                    <a:cxn ang="0">
                      <a:pos x="186" y="269"/>
                    </a:cxn>
                    <a:cxn ang="0">
                      <a:pos x="202" y="248"/>
                    </a:cxn>
                    <a:cxn ang="0">
                      <a:pos x="257" y="206"/>
                    </a:cxn>
                    <a:cxn ang="0">
                      <a:pos x="316" y="169"/>
                    </a:cxn>
                    <a:cxn ang="0">
                      <a:pos x="387" y="118"/>
                    </a:cxn>
                    <a:cxn ang="0">
                      <a:pos x="431" y="103"/>
                    </a:cxn>
                    <a:cxn ang="0">
                      <a:pos x="517" y="71"/>
                    </a:cxn>
                    <a:cxn ang="0">
                      <a:pos x="581" y="51"/>
                    </a:cxn>
                    <a:cxn ang="0">
                      <a:pos x="609" y="35"/>
                    </a:cxn>
                    <a:cxn ang="0">
                      <a:pos x="589" y="4"/>
                    </a:cxn>
                    <a:cxn ang="0">
                      <a:pos x="510" y="0"/>
                    </a:cxn>
                    <a:cxn ang="0">
                      <a:pos x="462" y="40"/>
                    </a:cxn>
                    <a:cxn ang="0">
                      <a:pos x="387" y="59"/>
                    </a:cxn>
                    <a:cxn ang="0">
                      <a:pos x="300" y="63"/>
                    </a:cxn>
                    <a:cxn ang="0">
                      <a:pos x="257" y="103"/>
                    </a:cxn>
                    <a:cxn ang="0">
                      <a:pos x="206" y="103"/>
                    </a:cxn>
                    <a:cxn ang="0">
                      <a:pos x="182" y="138"/>
                    </a:cxn>
                    <a:cxn ang="0">
                      <a:pos x="103" y="154"/>
                    </a:cxn>
                    <a:cxn ang="0">
                      <a:pos x="90" y="213"/>
                    </a:cxn>
                    <a:cxn ang="0">
                      <a:pos x="87" y="245"/>
                    </a:cxn>
                    <a:cxn ang="0">
                      <a:pos x="51" y="241"/>
                    </a:cxn>
                    <a:cxn ang="0">
                      <a:pos x="51" y="252"/>
                    </a:cxn>
                    <a:cxn ang="0">
                      <a:pos x="55" y="269"/>
                    </a:cxn>
                    <a:cxn ang="0">
                      <a:pos x="44" y="292"/>
                    </a:cxn>
                    <a:cxn ang="0">
                      <a:pos x="20" y="309"/>
                    </a:cxn>
                    <a:cxn ang="0">
                      <a:pos x="7" y="359"/>
                    </a:cxn>
                    <a:cxn ang="0">
                      <a:pos x="0" y="423"/>
                    </a:cxn>
                    <a:cxn ang="0">
                      <a:pos x="40" y="443"/>
                    </a:cxn>
                    <a:cxn ang="0">
                      <a:pos x="75" y="517"/>
                    </a:cxn>
                    <a:cxn ang="0">
                      <a:pos x="134" y="526"/>
                    </a:cxn>
                    <a:cxn ang="0">
                      <a:pos x="210" y="517"/>
                    </a:cxn>
                    <a:cxn ang="0">
                      <a:pos x="217" y="486"/>
                    </a:cxn>
                    <a:cxn ang="0">
                      <a:pos x="169" y="458"/>
                    </a:cxn>
                    <a:cxn ang="0">
                      <a:pos x="138" y="427"/>
                    </a:cxn>
                    <a:cxn ang="0">
                      <a:pos x="138" y="364"/>
                    </a:cxn>
                    <a:cxn ang="0">
                      <a:pos x="151" y="312"/>
                    </a:cxn>
                    <a:cxn ang="0">
                      <a:pos x="151" y="300"/>
                    </a:cxn>
                  </a:cxnLst>
                  <a:rect l="0" t="0" r="r" b="b"/>
                  <a:pathLst>
                    <a:path w="609" h="526">
                      <a:moveTo>
                        <a:pt x="151" y="300"/>
                      </a:moveTo>
                      <a:lnTo>
                        <a:pt x="186" y="269"/>
                      </a:lnTo>
                      <a:lnTo>
                        <a:pt x="202" y="248"/>
                      </a:lnTo>
                      <a:lnTo>
                        <a:pt x="257" y="206"/>
                      </a:lnTo>
                      <a:lnTo>
                        <a:pt x="316" y="169"/>
                      </a:lnTo>
                      <a:lnTo>
                        <a:pt x="387" y="118"/>
                      </a:lnTo>
                      <a:lnTo>
                        <a:pt x="431" y="103"/>
                      </a:lnTo>
                      <a:lnTo>
                        <a:pt x="517" y="71"/>
                      </a:lnTo>
                      <a:lnTo>
                        <a:pt x="581" y="51"/>
                      </a:lnTo>
                      <a:lnTo>
                        <a:pt x="609" y="35"/>
                      </a:lnTo>
                      <a:lnTo>
                        <a:pt x="589" y="4"/>
                      </a:lnTo>
                      <a:lnTo>
                        <a:pt x="510" y="0"/>
                      </a:lnTo>
                      <a:lnTo>
                        <a:pt x="462" y="40"/>
                      </a:lnTo>
                      <a:lnTo>
                        <a:pt x="387" y="59"/>
                      </a:lnTo>
                      <a:lnTo>
                        <a:pt x="300" y="63"/>
                      </a:lnTo>
                      <a:lnTo>
                        <a:pt x="257" y="103"/>
                      </a:lnTo>
                      <a:lnTo>
                        <a:pt x="206" y="103"/>
                      </a:lnTo>
                      <a:lnTo>
                        <a:pt x="182" y="138"/>
                      </a:lnTo>
                      <a:lnTo>
                        <a:pt x="103" y="154"/>
                      </a:lnTo>
                      <a:lnTo>
                        <a:pt x="90" y="213"/>
                      </a:lnTo>
                      <a:lnTo>
                        <a:pt x="87" y="245"/>
                      </a:lnTo>
                      <a:lnTo>
                        <a:pt x="51" y="241"/>
                      </a:lnTo>
                      <a:lnTo>
                        <a:pt x="51" y="252"/>
                      </a:lnTo>
                      <a:lnTo>
                        <a:pt x="55" y="269"/>
                      </a:lnTo>
                      <a:lnTo>
                        <a:pt x="44" y="292"/>
                      </a:lnTo>
                      <a:lnTo>
                        <a:pt x="20" y="309"/>
                      </a:lnTo>
                      <a:lnTo>
                        <a:pt x="7" y="359"/>
                      </a:lnTo>
                      <a:lnTo>
                        <a:pt x="0" y="423"/>
                      </a:lnTo>
                      <a:lnTo>
                        <a:pt x="40" y="443"/>
                      </a:lnTo>
                      <a:lnTo>
                        <a:pt x="75" y="517"/>
                      </a:lnTo>
                      <a:lnTo>
                        <a:pt x="134" y="526"/>
                      </a:lnTo>
                      <a:lnTo>
                        <a:pt x="210" y="517"/>
                      </a:lnTo>
                      <a:lnTo>
                        <a:pt x="217" y="486"/>
                      </a:lnTo>
                      <a:lnTo>
                        <a:pt x="169" y="458"/>
                      </a:lnTo>
                      <a:lnTo>
                        <a:pt x="138" y="427"/>
                      </a:lnTo>
                      <a:lnTo>
                        <a:pt x="138" y="364"/>
                      </a:lnTo>
                      <a:lnTo>
                        <a:pt x="151" y="312"/>
                      </a:lnTo>
                      <a:lnTo>
                        <a:pt x="151" y="300"/>
                      </a:lnTo>
                      <a:close/>
                    </a:path>
                  </a:pathLst>
                </a:custGeom>
                <a:solidFill>
                  <a:srgbClr val="00B0F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08" name="Freeform 34"/>
                <p:cNvSpPr>
                  <a:spLocks/>
                </p:cNvSpPr>
                <p:nvPr/>
              </p:nvSpPr>
              <p:spPr bwMode="auto">
                <a:xfrm>
                  <a:off x="3515" y="1259"/>
                  <a:ext cx="9" cy="17"/>
                </a:xfrm>
                <a:custGeom>
                  <a:avLst/>
                  <a:gdLst/>
                  <a:ahLst/>
                  <a:cxnLst>
                    <a:cxn ang="0">
                      <a:pos x="14" y="50"/>
                    </a:cxn>
                    <a:cxn ang="0">
                      <a:pos x="14" y="50"/>
                    </a:cxn>
                    <a:cxn ang="0">
                      <a:pos x="16" y="49"/>
                    </a:cxn>
                    <a:cxn ang="0">
                      <a:pos x="19" y="47"/>
                    </a:cxn>
                    <a:cxn ang="0">
                      <a:pos x="24" y="42"/>
                    </a:cxn>
                    <a:cxn ang="0">
                      <a:pos x="26" y="34"/>
                    </a:cxn>
                    <a:cxn ang="0">
                      <a:pos x="27" y="25"/>
                    </a:cxn>
                    <a:cxn ang="0">
                      <a:pos x="27" y="25"/>
                    </a:cxn>
                    <a:cxn ang="0">
                      <a:pos x="26" y="15"/>
                    </a:cxn>
                    <a:cxn ang="0">
                      <a:pos x="24" y="6"/>
                    </a:cxn>
                    <a:cxn ang="0">
                      <a:pos x="19" y="1"/>
                    </a:cxn>
                    <a:cxn ang="0">
                      <a:pos x="16" y="0"/>
                    </a:cxn>
                    <a:cxn ang="0">
                      <a:pos x="14" y="0"/>
                    </a:cxn>
                    <a:cxn ang="0">
                      <a:pos x="14" y="0"/>
                    </a:cxn>
                    <a:cxn ang="0">
                      <a:pos x="11" y="0"/>
                    </a:cxn>
                    <a:cxn ang="0">
                      <a:pos x="9" y="1"/>
                    </a:cxn>
                    <a:cxn ang="0">
                      <a:pos x="3" y="6"/>
                    </a:cxn>
                    <a:cxn ang="0">
                      <a:pos x="1" y="15"/>
                    </a:cxn>
                    <a:cxn ang="0">
                      <a:pos x="0" y="25"/>
                    </a:cxn>
                    <a:cxn ang="0">
                      <a:pos x="0" y="25"/>
                    </a:cxn>
                    <a:cxn ang="0">
                      <a:pos x="1" y="34"/>
                    </a:cxn>
                    <a:cxn ang="0">
                      <a:pos x="3" y="42"/>
                    </a:cxn>
                    <a:cxn ang="0">
                      <a:pos x="9" y="47"/>
                    </a:cxn>
                    <a:cxn ang="0">
                      <a:pos x="11" y="49"/>
                    </a:cxn>
                    <a:cxn ang="0">
                      <a:pos x="14" y="50"/>
                    </a:cxn>
                    <a:cxn ang="0">
                      <a:pos x="14" y="50"/>
                    </a:cxn>
                  </a:cxnLst>
                  <a:rect l="0" t="0" r="r" b="b"/>
                  <a:pathLst>
                    <a:path w="27" h="50">
                      <a:moveTo>
                        <a:pt x="14" y="50"/>
                      </a:moveTo>
                      <a:lnTo>
                        <a:pt x="14" y="50"/>
                      </a:lnTo>
                      <a:lnTo>
                        <a:pt x="16" y="49"/>
                      </a:lnTo>
                      <a:lnTo>
                        <a:pt x="19" y="47"/>
                      </a:lnTo>
                      <a:lnTo>
                        <a:pt x="24" y="42"/>
                      </a:lnTo>
                      <a:lnTo>
                        <a:pt x="26" y="34"/>
                      </a:lnTo>
                      <a:lnTo>
                        <a:pt x="27" y="25"/>
                      </a:lnTo>
                      <a:lnTo>
                        <a:pt x="27" y="25"/>
                      </a:lnTo>
                      <a:lnTo>
                        <a:pt x="26" y="15"/>
                      </a:lnTo>
                      <a:lnTo>
                        <a:pt x="24" y="6"/>
                      </a:lnTo>
                      <a:lnTo>
                        <a:pt x="19" y="1"/>
                      </a:lnTo>
                      <a:lnTo>
                        <a:pt x="16" y="0"/>
                      </a:lnTo>
                      <a:lnTo>
                        <a:pt x="14" y="0"/>
                      </a:lnTo>
                      <a:lnTo>
                        <a:pt x="14" y="0"/>
                      </a:lnTo>
                      <a:lnTo>
                        <a:pt x="11" y="0"/>
                      </a:lnTo>
                      <a:lnTo>
                        <a:pt x="9" y="1"/>
                      </a:lnTo>
                      <a:lnTo>
                        <a:pt x="3" y="6"/>
                      </a:lnTo>
                      <a:lnTo>
                        <a:pt x="1" y="15"/>
                      </a:lnTo>
                      <a:lnTo>
                        <a:pt x="0" y="25"/>
                      </a:lnTo>
                      <a:lnTo>
                        <a:pt x="0" y="25"/>
                      </a:lnTo>
                      <a:lnTo>
                        <a:pt x="1" y="34"/>
                      </a:lnTo>
                      <a:lnTo>
                        <a:pt x="3" y="42"/>
                      </a:lnTo>
                      <a:lnTo>
                        <a:pt x="9" y="47"/>
                      </a:lnTo>
                      <a:lnTo>
                        <a:pt x="11" y="49"/>
                      </a:lnTo>
                      <a:lnTo>
                        <a:pt x="14" y="50"/>
                      </a:lnTo>
                      <a:lnTo>
                        <a:pt x="14" y="50"/>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09" name="Freeform 35"/>
                <p:cNvSpPr>
                  <a:spLocks/>
                </p:cNvSpPr>
                <p:nvPr/>
              </p:nvSpPr>
              <p:spPr bwMode="auto">
                <a:xfrm>
                  <a:off x="3743" y="1057"/>
                  <a:ext cx="71" cy="54"/>
                </a:xfrm>
                <a:custGeom>
                  <a:avLst/>
                  <a:gdLst/>
                  <a:ahLst/>
                  <a:cxnLst>
                    <a:cxn ang="0">
                      <a:pos x="106" y="23"/>
                    </a:cxn>
                    <a:cxn ang="0">
                      <a:pos x="71" y="56"/>
                    </a:cxn>
                    <a:cxn ang="0">
                      <a:pos x="36" y="59"/>
                    </a:cxn>
                    <a:cxn ang="0">
                      <a:pos x="0" y="87"/>
                    </a:cxn>
                    <a:cxn ang="0">
                      <a:pos x="27" y="126"/>
                    </a:cxn>
                    <a:cxn ang="0">
                      <a:pos x="83" y="162"/>
                    </a:cxn>
                    <a:cxn ang="0">
                      <a:pos x="154" y="130"/>
                    </a:cxn>
                    <a:cxn ang="0">
                      <a:pos x="213" y="102"/>
                    </a:cxn>
                    <a:cxn ang="0">
                      <a:pos x="202" y="36"/>
                    </a:cxn>
                    <a:cxn ang="0">
                      <a:pos x="143" y="0"/>
                    </a:cxn>
                    <a:cxn ang="0">
                      <a:pos x="106" y="23"/>
                    </a:cxn>
                  </a:cxnLst>
                  <a:rect l="0" t="0" r="r" b="b"/>
                  <a:pathLst>
                    <a:path w="213" h="162">
                      <a:moveTo>
                        <a:pt x="106" y="23"/>
                      </a:moveTo>
                      <a:lnTo>
                        <a:pt x="71" y="56"/>
                      </a:lnTo>
                      <a:lnTo>
                        <a:pt x="36" y="59"/>
                      </a:lnTo>
                      <a:lnTo>
                        <a:pt x="0" y="87"/>
                      </a:lnTo>
                      <a:lnTo>
                        <a:pt x="27" y="126"/>
                      </a:lnTo>
                      <a:lnTo>
                        <a:pt x="83" y="162"/>
                      </a:lnTo>
                      <a:lnTo>
                        <a:pt x="154" y="130"/>
                      </a:lnTo>
                      <a:lnTo>
                        <a:pt x="213" y="102"/>
                      </a:lnTo>
                      <a:lnTo>
                        <a:pt x="202" y="36"/>
                      </a:lnTo>
                      <a:lnTo>
                        <a:pt x="143" y="0"/>
                      </a:lnTo>
                      <a:lnTo>
                        <a:pt x="106" y="23"/>
                      </a:lnTo>
                      <a:close/>
                    </a:path>
                  </a:pathLst>
                </a:custGeom>
                <a:solidFill>
                  <a:srgbClr val="00B0F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10" name="Freeform 36"/>
                <p:cNvSpPr>
                  <a:spLocks/>
                </p:cNvSpPr>
                <p:nvPr/>
              </p:nvSpPr>
              <p:spPr bwMode="auto">
                <a:xfrm>
                  <a:off x="3792" y="1097"/>
                  <a:ext cx="68" cy="45"/>
                </a:xfrm>
                <a:custGeom>
                  <a:avLst/>
                  <a:gdLst/>
                  <a:ahLst/>
                  <a:cxnLst>
                    <a:cxn ang="0">
                      <a:pos x="55" y="48"/>
                    </a:cxn>
                    <a:cxn ang="0">
                      <a:pos x="79" y="8"/>
                    </a:cxn>
                    <a:cxn ang="0">
                      <a:pos x="114" y="0"/>
                    </a:cxn>
                    <a:cxn ang="0">
                      <a:pos x="149" y="12"/>
                    </a:cxn>
                    <a:cxn ang="0">
                      <a:pos x="177" y="56"/>
                    </a:cxn>
                    <a:cxn ang="0">
                      <a:pos x="177" y="87"/>
                    </a:cxn>
                    <a:cxn ang="0">
                      <a:pos x="200" y="83"/>
                    </a:cxn>
                    <a:cxn ang="0">
                      <a:pos x="206" y="115"/>
                    </a:cxn>
                    <a:cxn ang="0">
                      <a:pos x="134" y="135"/>
                    </a:cxn>
                    <a:cxn ang="0">
                      <a:pos x="66" y="107"/>
                    </a:cxn>
                    <a:cxn ang="0">
                      <a:pos x="0" y="83"/>
                    </a:cxn>
                    <a:cxn ang="0">
                      <a:pos x="11" y="52"/>
                    </a:cxn>
                    <a:cxn ang="0">
                      <a:pos x="55" y="48"/>
                    </a:cxn>
                  </a:cxnLst>
                  <a:rect l="0" t="0" r="r" b="b"/>
                  <a:pathLst>
                    <a:path w="206" h="135">
                      <a:moveTo>
                        <a:pt x="55" y="48"/>
                      </a:moveTo>
                      <a:lnTo>
                        <a:pt x="79" y="8"/>
                      </a:lnTo>
                      <a:lnTo>
                        <a:pt x="114" y="0"/>
                      </a:lnTo>
                      <a:lnTo>
                        <a:pt x="149" y="12"/>
                      </a:lnTo>
                      <a:lnTo>
                        <a:pt x="177" y="56"/>
                      </a:lnTo>
                      <a:lnTo>
                        <a:pt x="177" y="87"/>
                      </a:lnTo>
                      <a:lnTo>
                        <a:pt x="200" y="83"/>
                      </a:lnTo>
                      <a:lnTo>
                        <a:pt x="206" y="115"/>
                      </a:lnTo>
                      <a:lnTo>
                        <a:pt x="134" y="135"/>
                      </a:lnTo>
                      <a:lnTo>
                        <a:pt x="66" y="107"/>
                      </a:lnTo>
                      <a:lnTo>
                        <a:pt x="0" y="83"/>
                      </a:lnTo>
                      <a:lnTo>
                        <a:pt x="11" y="52"/>
                      </a:lnTo>
                      <a:lnTo>
                        <a:pt x="55" y="48"/>
                      </a:lnTo>
                      <a:close/>
                    </a:path>
                  </a:pathLst>
                </a:custGeom>
                <a:solidFill>
                  <a:srgbClr val="00B0F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11" name="Freeform 37"/>
                <p:cNvSpPr>
                  <a:spLocks/>
                </p:cNvSpPr>
                <p:nvPr/>
              </p:nvSpPr>
              <p:spPr bwMode="auto">
                <a:xfrm>
                  <a:off x="3868" y="1116"/>
                  <a:ext cx="57" cy="44"/>
                </a:xfrm>
                <a:custGeom>
                  <a:avLst/>
                  <a:gdLst/>
                  <a:ahLst/>
                  <a:cxnLst>
                    <a:cxn ang="0">
                      <a:pos x="20" y="56"/>
                    </a:cxn>
                    <a:cxn ang="0">
                      <a:pos x="40" y="24"/>
                    </a:cxn>
                    <a:cxn ang="0">
                      <a:pos x="75" y="0"/>
                    </a:cxn>
                    <a:cxn ang="0">
                      <a:pos x="88" y="24"/>
                    </a:cxn>
                    <a:cxn ang="0">
                      <a:pos x="107" y="32"/>
                    </a:cxn>
                    <a:cxn ang="0">
                      <a:pos x="131" y="32"/>
                    </a:cxn>
                    <a:cxn ang="0">
                      <a:pos x="162" y="44"/>
                    </a:cxn>
                    <a:cxn ang="0">
                      <a:pos x="171" y="83"/>
                    </a:cxn>
                    <a:cxn ang="0">
                      <a:pos x="151" y="120"/>
                    </a:cxn>
                    <a:cxn ang="0">
                      <a:pos x="92" y="131"/>
                    </a:cxn>
                    <a:cxn ang="0">
                      <a:pos x="20" y="124"/>
                    </a:cxn>
                    <a:cxn ang="0">
                      <a:pos x="0" y="100"/>
                    </a:cxn>
                    <a:cxn ang="0">
                      <a:pos x="20" y="56"/>
                    </a:cxn>
                  </a:cxnLst>
                  <a:rect l="0" t="0" r="r" b="b"/>
                  <a:pathLst>
                    <a:path w="171" h="131">
                      <a:moveTo>
                        <a:pt x="20" y="56"/>
                      </a:moveTo>
                      <a:lnTo>
                        <a:pt x="40" y="24"/>
                      </a:lnTo>
                      <a:lnTo>
                        <a:pt x="75" y="0"/>
                      </a:lnTo>
                      <a:lnTo>
                        <a:pt x="88" y="24"/>
                      </a:lnTo>
                      <a:lnTo>
                        <a:pt x="107" y="32"/>
                      </a:lnTo>
                      <a:lnTo>
                        <a:pt x="131" y="32"/>
                      </a:lnTo>
                      <a:lnTo>
                        <a:pt x="162" y="44"/>
                      </a:lnTo>
                      <a:lnTo>
                        <a:pt x="171" y="83"/>
                      </a:lnTo>
                      <a:lnTo>
                        <a:pt x="151" y="120"/>
                      </a:lnTo>
                      <a:lnTo>
                        <a:pt x="92" y="131"/>
                      </a:lnTo>
                      <a:lnTo>
                        <a:pt x="20" y="124"/>
                      </a:lnTo>
                      <a:lnTo>
                        <a:pt x="0" y="100"/>
                      </a:lnTo>
                      <a:lnTo>
                        <a:pt x="20" y="56"/>
                      </a:lnTo>
                      <a:close/>
                    </a:path>
                  </a:pathLst>
                </a:custGeom>
                <a:solidFill>
                  <a:srgbClr val="00B0F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12" name="Freeform 38"/>
                <p:cNvSpPr>
                  <a:spLocks/>
                </p:cNvSpPr>
                <p:nvPr/>
              </p:nvSpPr>
              <p:spPr bwMode="auto">
                <a:xfrm>
                  <a:off x="4364" y="1213"/>
                  <a:ext cx="99" cy="43"/>
                </a:xfrm>
                <a:custGeom>
                  <a:avLst/>
                  <a:gdLst/>
                  <a:ahLst/>
                  <a:cxnLst>
                    <a:cxn ang="0">
                      <a:pos x="162" y="12"/>
                    </a:cxn>
                    <a:cxn ang="0">
                      <a:pos x="155" y="48"/>
                    </a:cxn>
                    <a:cxn ang="0">
                      <a:pos x="103" y="44"/>
                    </a:cxn>
                    <a:cxn ang="0">
                      <a:pos x="87" y="24"/>
                    </a:cxn>
                    <a:cxn ang="0">
                      <a:pos x="39" y="0"/>
                    </a:cxn>
                    <a:cxn ang="0">
                      <a:pos x="0" y="24"/>
                    </a:cxn>
                    <a:cxn ang="0">
                      <a:pos x="0" y="79"/>
                    </a:cxn>
                    <a:cxn ang="0">
                      <a:pos x="59" y="123"/>
                    </a:cxn>
                    <a:cxn ang="0">
                      <a:pos x="135" y="131"/>
                    </a:cxn>
                    <a:cxn ang="0">
                      <a:pos x="166" y="103"/>
                    </a:cxn>
                    <a:cxn ang="0">
                      <a:pos x="214" y="123"/>
                    </a:cxn>
                    <a:cxn ang="0">
                      <a:pos x="273" y="118"/>
                    </a:cxn>
                    <a:cxn ang="0">
                      <a:pos x="297" y="87"/>
                    </a:cxn>
                    <a:cxn ang="0">
                      <a:pos x="249" y="72"/>
                    </a:cxn>
                    <a:cxn ang="0">
                      <a:pos x="225" y="24"/>
                    </a:cxn>
                    <a:cxn ang="0">
                      <a:pos x="182" y="4"/>
                    </a:cxn>
                    <a:cxn ang="0">
                      <a:pos x="162" y="12"/>
                    </a:cxn>
                  </a:cxnLst>
                  <a:rect l="0" t="0" r="r" b="b"/>
                  <a:pathLst>
                    <a:path w="297" h="131">
                      <a:moveTo>
                        <a:pt x="162" y="12"/>
                      </a:moveTo>
                      <a:lnTo>
                        <a:pt x="155" y="48"/>
                      </a:lnTo>
                      <a:lnTo>
                        <a:pt x="103" y="44"/>
                      </a:lnTo>
                      <a:lnTo>
                        <a:pt x="87" y="24"/>
                      </a:lnTo>
                      <a:lnTo>
                        <a:pt x="39" y="0"/>
                      </a:lnTo>
                      <a:lnTo>
                        <a:pt x="0" y="24"/>
                      </a:lnTo>
                      <a:lnTo>
                        <a:pt x="0" y="79"/>
                      </a:lnTo>
                      <a:lnTo>
                        <a:pt x="59" y="123"/>
                      </a:lnTo>
                      <a:lnTo>
                        <a:pt x="135" y="131"/>
                      </a:lnTo>
                      <a:lnTo>
                        <a:pt x="166" y="103"/>
                      </a:lnTo>
                      <a:lnTo>
                        <a:pt x="214" y="123"/>
                      </a:lnTo>
                      <a:lnTo>
                        <a:pt x="273" y="118"/>
                      </a:lnTo>
                      <a:lnTo>
                        <a:pt x="297" y="87"/>
                      </a:lnTo>
                      <a:lnTo>
                        <a:pt x="249" y="72"/>
                      </a:lnTo>
                      <a:lnTo>
                        <a:pt x="225" y="24"/>
                      </a:lnTo>
                      <a:lnTo>
                        <a:pt x="182" y="4"/>
                      </a:lnTo>
                      <a:lnTo>
                        <a:pt x="162" y="12"/>
                      </a:lnTo>
                      <a:close/>
                    </a:path>
                  </a:pathLst>
                </a:custGeom>
                <a:solidFill>
                  <a:srgbClr val="00B0F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13" name="Freeform 39"/>
                <p:cNvSpPr>
                  <a:spLocks/>
                </p:cNvSpPr>
                <p:nvPr/>
              </p:nvSpPr>
              <p:spPr bwMode="auto">
                <a:xfrm>
                  <a:off x="4487" y="1227"/>
                  <a:ext cx="59" cy="24"/>
                </a:xfrm>
                <a:custGeom>
                  <a:avLst/>
                  <a:gdLst/>
                  <a:ahLst/>
                  <a:cxnLst>
                    <a:cxn ang="0">
                      <a:pos x="4" y="0"/>
                    </a:cxn>
                    <a:cxn ang="0">
                      <a:pos x="28" y="19"/>
                    </a:cxn>
                    <a:cxn ang="0">
                      <a:pos x="94" y="19"/>
                    </a:cxn>
                    <a:cxn ang="0">
                      <a:pos x="170" y="19"/>
                    </a:cxn>
                    <a:cxn ang="0">
                      <a:pos x="177" y="63"/>
                    </a:cxn>
                    <a:cxn ang="0">
                      <a:pos x="83" y="71"/>
                    </a:cxn>
                    <a:cxn ang="0">
                      <a:pos x="28" y="55"/>
                    </a:cxn>
                    <a:cxn ang="0">
                      <a:pos x="0" y="23"/>
                    </a:cxn>
                    <a:cxn ang="0">
                      <a:pos x="4" y="0"/>
                    </a:cxn>
                  </a:cxnLst>
                  <a:rect l="0" t="0" r="r" b="b"/>
                  <a:pathLst>
                    <a:path w="177" h="71">
                      <a:moveTo>
                        <a:pt x="4" y="0"/>
                      </a:moveTo>
                      <a:lnTo>
                        <a:pt x="28" y="19"/>
                      </a:lnTo>
                      <a:lnTo>
                        <a:pt x="94" y="19"/>
                      </a:lnTo>
                      <a:lnTo>
                        <a:pt x="170" y="19"/>
                      </a:lnTo>
                      <a:lnTo>
                        <a:pt x="177" y="63"/>
                      </a:lnTo>
                      <a:lnTo>
                        <a:pt x="83" y="71"/>
                      </a:lnTo>
                      <a:lnTo>
                        <a:pt x="28" y="55"/>
                      </a:lnTo>
                      <a:lnTo>
                        <a:pt x="0" y="23"/>
                      </a:lnTo>
                      <a:lnTo>
                        <a:pt x="4" y="0"/>
                      </a:lnTo>
                      <a:close/>
                    </a:path>
                  </a:pathLst>
                </a:custGeom>
                <a:solidFill>
                  <a:srgbClr val="00B0F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14" name="Freeform 40"/>
                <p:cNvSpPr>
                  <a:spLocks/>
                </p:cNvSpPr>
                <p:nvPr/>
              </p:nvSpPr>
              <p:spPr bwMode="auto">
                <a:xfrm>
                  <a:off x="4966" y="1334"/>
                  <a:ext cx="43" cy="28"/>
                </a:xfrm>
                <a:custGeom>
                  <a:avLst/>
                  <a:gdLst/>
                  <a:ahLst/>
                  <a:cxnLst>
                    <a:cxn ang="0">
                      <a:pos x="51" y="8"/>
                    </a:cxn>
                    <a:cxn ang="0">
                      <a:pos x="12" y="39"/>
                    </a:cxn>
                    <a:cxn ang="0">
                      <a:pos x="0" y="83"/>
                    </a:cxn>
                    <a:cxn ang="0">
                      <a:pos x="68" y="78"/>
                    </a:cxn>
                    <a:cxn ang="0">
                      <a:pos x="115" y="75"/>
                    </a:cxn>
                    <a:cxn ang="0">
                      <a:pos x="127" y="28"/>
                    </a:cxn>
                    <a:cxn ang="0">
                      <a:pos x="84" y="0"/>
                    </a:cxn>
                    <a:cxn ang="0">
                      <a:pos x="51" y="8"/>
                    </a:cxn>
                  </a:cxnLst>
                  <a:rect l="0" t="0" r="r" b="b"/>
                  <a:pathLst>
                    <a:path w="127" h="83">
                      <a:moveTo>
                        <a:pt x="51" y="8"/>
                      </a:moveTo>
                      <a:lnTo>
                        <a:pt x="12" y="39"/>
                      </a:lnTo>
                      <a:lnTo>
                        <a:pt x="0" y="83"/>
                      </a:lnTo>
                      <a:lnTo>
                        <a:pt x="68" y="78"/>
                      </a:lnTo>
                      <a:lnTo>
                        <a:pt x="115" y="75"/>
                      </a:lnTo>
                      <a:lnTo>
                        <a:pt x="127" y="28"/>
                      </a:lnTo>
                      <a:lnTo>
                        <a:pt x="84" y="0"/>
                      </a:lnTo>
                      <a:lnTo>
                        <a:pt x="51" y="8"/>
                      </a:lnTo>
                      <a:close/>
                    </a:path>
                  </a:pathLst>
                </a:custGeom>
                <a:solidFill>
                  <a:srgbClr val="00B0F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15" name="Freeform 41"/>
                <p:cNvSpPr>
                  <a:spLocks/>
                </p:cNvSpPr>
                <p:nvPr/>
              </p:nvSpPr>
              <p:spPr bwMode="auto">
                <a:xfrm>
                  <a:off x="1227" y="2476"/>
                  <a:ext cx="53" cy="65"/>
                </a:xfrm>
                <a:custGeom>
                  <a:avLst/>
                  <a:gdLst/>
                  <a:ahLst/>
                  <a:cxnLst>
                    <a:cxn ang="0">
                      <a:pos x="0" y="155"/>
                    </a:cxn>
                    <a:cxn ang="0">
                      <a:pos x="20" y="99"/>
                    </a:cxn>
                    <a:cxn ang="0">
                      <a:pos x="60" y="87"/>
                    </a:cxn>
                    <a:cxn ang="0">
                      <a:pos x="68" y="32"/>
                    </a:cxn>
                    <a:cxn ang="0">
                      <a:pos x="138" y="0"/>
                    </a:cxn>
                    <a:cxn ang="0">
                      <a:pos x="133" y="60"/>
                    </a:cxn>
                    <a:cxn ang="0">
                      <a:pos x="133" y="104"/>
                    </a:cxn>
                    <a:cxn ang="0">
                      <a:pos x="158" y="111"/>
                    </a:cxn>
                    <a:cxn ang="0">
                      <a:pos x="151" y="150"/>
                    </a:cxn>
                    <a:cxn ang="0">
                      <a:pos x="119" y="150"/>
                    </a:cxn>
                    <a:cxn ang="0">
                      <a:pos x="110" y="194"/>
                    </a:cxn>
                    <a:cxn ang="0">
                      <a:pos x="46" y="191"/>
                    </a:cxn>
                    <a:cxn ang="0">
                      <a:pos x="0" y="155"/>
                    </a:cxn>
                  </a:cxnLst>
                  <a:rect l="0" t="0" r="r" b="b"/>
                  <a:pathLst>
                    <a:path w="158" h="194">
                      <a:moveTo>
                        <a:pt x="0" y="155"/>
                      </a:moveTo>
                      <a:lnTo>
                        <a:pt x="20" y="99"/>
                      </a:lnTo>
                      <a:lnTo>
                        <a:pt x="60" y="87"/>
                      </a:lnTo>
                      <a:lnTo>
                        <a:pt x="68" y="32"/>
                      </a:lnTo>
                      <a:lnTo>
                        <a:pt x="138" y="0"/>
                      </a:lnTo>
                      <a:lnTo>
                        <a:pt x="133" y="60"/>
                      </a:lnTo>
                      <a:lnTo>
                        <a:pt x="133" y="104"/>
                      </a:lnTo>
                      <a:lnTo>
                        <a:pt x="158" y="111"/>
                      </a:lnTo>
                      <a:lnTo>
                        <a:pt x="151" y="150"/>
                      </a:lnTo>
                      <a:lnTo>
                        <a:pt x="119" y="150"/>
                      </a:lnTo>
                      <a:lnTo>
                        <a:pt x="110" y="194"/>
                      </a:lnTo>
                      <a:lnTo>
                        <a:pt x="46" y="191"/>
                      </a:lnTo>
                      <a:lnTo>
                        <a:pt x="0" y="155"/>
                      </a:lnTo>
                      <a:close/>
                    </a:path>
                  </a:pathLst>
                </a:custGeom>
                <a:no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16" name="Freeform 42"/>
                <p:cNvSpPr>
                  <a:spLocks/>
                </p:cNvSpPr>
                <p:nvPr/>
              </p:nvSpPr>
              <p:spPr bwMode="auto">
                <a:xfrm>
                  <a:off x="1388" y="2816"/>
                  <a:ext cx="194" cy="286"/>
                </a:xfrm>
                <a:custGeom>
                  <a:avLst/>
                  <a:gdLst/>
                  <a:ahLst/>
                  <a:cxnLst>
                    <a:cxn ang="0">
                      <a:pos x="471" y="35"/>
                    </a:cxn>
                    <a:cxn ang="0">
                      <a:pos x="431" y="7"/>
                    </a:cxn>
                    <a:cxn ang="0">
                      <a:pos x="352" y="0"/>
                    </a:cxn>
                    <a:cxn ang="0">
                      <a:pos x="328" y="31"/>
                    </a:cxn>
                    <a:cxn ang="0">
                      <a:pos x="197" y="90"/>
                    </a:cxn>
                    <a:cxn ang="0">
                      <a:pos x="135" y="134"/>
                    </a:cxn>
                    <a:cxn ang="0">
                      <a:pos x="87" y="169"/>
                    </a:cxn>
                    <a:cxn ang="0">
                      <a:pos x="56" y="134"/>
                    </a:cxn>
                    <a:cxn ang="0">
                      <a:pos x="44" y="94"/>
                    </a:cxn>
                    <a:cxn ang="0">
                      <a:pos x="18" y="96"/>
                    </a:cxn>
                    <a:cxn ang="0">
                      <a:pos x="0" y="115"/>
                    </a:cxn>
                    <a:cxn ang="0">
                      <a:pos x="3" y="222"/>
                    </a:cxn>
                    <a:cxn ang="0">
                      <a:pos x="49" y="222"/>
                    </a:cxn>
                    <a:cxn ang="0">
                      <a:pos x="69" y="297"/>
                    </a:cxn>
                    <a:cxn ang="0">
                      <a:pos x="93" y="311"/>
                    </a:cxn>
                    <a:cxn ang="0">
                      <a:pos x="100" y="359"/>
                    </a:cxn>
                    <a:cxn ang="0">
                      <a:pos x="117" y="400"/>
                    </a:cxn>
                    <a:cxn ang="0">
                      <a:pos x="142" y="414"/>
                    </a:cxn>
                    <a:cxn ang="0">
                      <a:pos x="148" y="463"/>
                    </a:cxn>
                    <a:cxn ang="0">
                      <a:pos x="162" y="473"/>
                    </a:cxn>
                    <a:cxn ang="0">
                      <a:pos x="180" y="501"/>
                    </a:cxn>
                    <a:cxn ang="0">
                      <a:pos x="194" y="545"/>
                    </a:cxn>
                    <a:cxn ang="0">
                      <a:pos x="214" y="590"/>
                    </a:cxn>
                    <a:cxn ang="0">
                      <a:pos x="235" y="607"/>
                    </a:cxn>
                    <a:cxn ang="0">
                      <a:pos x="225" y="627"/>
                    </a:cxn>
                    <a:cxn ang="0">
                      <a:pos x="241" y="666"/>
                    </a:cxn>
                    <a:cxn ang="0">
                      <a:pos x="289" y="699"/>
                    </a:cxn>
                    <a:cxn ang="0">
                      <a:pos x="334" y="752"/>
                    </a:cxn>
                    <a:cxn ang="0">
                      <a:pos x="401" y="778"/>
                    </a:cxn>
                    <a:cxn ang="0">
                      <a:pos x="465" y="828"/>
                    </a:cxn>
                    <a:cxn ang="0">
                      <a:pos x="504" y="858"/>
                    </a:cxn>
                    <a:cxn ang="0">
                      <a:pos x="536" y="830"/>
                    </a:cxn>
                    <a:cxn ang="0">
                      <a:pos x="550" y="792"/>
                    </a:cxn>
                    <a:cxn ang="0">
                      <a:pos x="565" y="786"/>
                    </a:cxn>
                    <a:cxn ang="0">
                      <a:pos x="550" y="758"/>
                    </a:cxn>
                    <a:cxn ang="0">
                      <a:pos x="558" y="679"/>
                    </a:cxn>
                    <a:cxn ang="0">
                      <a:pos x="555" y="617"/>
                    </a:cxn>
                    <a:cxn ang="0">
                      <a:pos x="578" y="599"/>
                    </a:cxn>
                    <a:cxn ang="0">
                      <a:pos x="583" y="552"/>
                    </a:cxn>
                    <a:cxn ang="0">
                      <a:pos x="548" y="497"/>
                    </a:cxn>
                    <a:cxn ang="0">
                      <a:pos x="509" y="478"/>
                    </a:cxn>
                    <a:cxn ang="0">
                      <a:pos x="490" y="418"/>
                    </a:cxn>
                    <a:cxn ang="0">
                      <a:pos x="455" y="440"/>
                    </a:cxn>
                    <a:cxn ang="0">
                      <a:pos x="413" y="434"/>
                    </a:cxn>
                    <a:cxn ang="0">
                      <a:pos x="407" y="408"/>
                    </a:cxn>
                    <a:cxn ang="0">
                      <a:pos x="376" y="403"/>
                    </a:cxn>
                    <a:cxn ang="0">
                      <a:pos x="364" y="371"/>
                    </a:cxn>
                    <a:cxn ang="0">
                      <a:pos x="332" y="345"/>
                    </a:cxn>
                    <a:cxn ang="0">
                      <a:pos x="320" y="313"/>
                    </a:cxn>
                    <a:cxn ang="0">
                      <a:pos x="331" y="272"/>
                    </a:cxn>
                    <a:cxn ang="0">
                      <a:pos x="358" y="259"/>
                    </a:cxn>
                    <a:cxn ang="0">
                      <a:pos x="378" y="242"/>
                    </a:cxn>
                    <a:cxn ang="0">
                      <a:pos x="369" y="211"/>
                    </a:cxn>
                    <a:cxn ang="0">
                      <a:pos x="382" y="169"/>
                    </a:cxn>
                    <a:cxn ang="0">
                      <a:pos x="413" y="148"/>
                    </a:cxn>
                    <a:cxn ang="0">
                      <a:pos x="455" y="158"/>
                    </a:cxn>
                    <a:cxn ang="0">
                      <a:pos x="490" y="138"/>
                    </a:cxn>
                    <a:cxn ang="0">
                      <a:pos x="503" y="96"/>
                    </a:cxn>
                    <a:cxn ang="0">
                      <a:pos x="471" y="35"/>
                    </a:cxn>
                  </a:cxnLst>
                  <a:rect l="0" t="0" r="r" b="b"/>
                  <a:pathLst>
                    <a:path w="583" h="858">
                      <a:moveTo>
                        <a:pt x="471" y="35"/>
                      </a:moveTo>
                      <a:lnTo>
                        <a:pt x="431" y="7"/>
                      </a:lnTo>
                      <a:lnTo>
                        <a:pt x="352" y="0"/>
                      </a:lnTo>
                      <a:lnTo>
                        <a:pt x="328" y="31"/>
                      </a:lnTo>
                      <a:lnTo>
                        <a:pt x="197" y="90"/>
                      </a:lnTo>
                      <a:lnTo>
                        <a:pt x="135" y="134"/>
                      </a:lnTo>
                      <a:lnTo>
                        <a:pt x="87" y="169"/>
                      </a:lnTo>
                      <a:lnTo>
                        <a:pt x="56" y="134"/>
                      </a:lnTo>
                      <a:lnTo>
                        <a:pt x="44" y="94"/>
                      </a:lnTo>
                      <a:lnTo>
                        <a:pt x="18" y="96"/>
                      </a:lnTo>
                      <a:lnTo>
                        <a:pt x="0" y="115"/>
                      </a:lnTo>
                      <a:lnTo>
                        <a:pt x="3" y="222"/>
                      </a:lnTo>
                      <a:lnTo>
                        <a:pt x="49" y="222"/>
                      </a:lnTo>
                      <a:lnTo>
                        <a:pt x="69" y="297"/>
                      </a:lnTo>
                      <a:lnTo>
                        <a:pt x="93" y="311"/>
                      </a:lnTo>
                      <a:lnTo>
                        <a:pt x="100" y="359"/>
                      </a:lnTo>
                      <a:lnTo>
                        <a:pt x="117" y="400"/>
                      </a:lnTo>
                      <a:lnTo>
                        <a:pt x="142" y="414"/>
                      </a:lnTo>
                      <a:lnTo>
                        <a:pt x="148" y="463"/>
                      </a:lnTo>
                      <a:lnTo>
                        <a:pt x="162" y="473"/>
                      </a:lnTo>
                      <a:lnTo>
                        <a:pt x="180" y="501"/>
                      </a:lnTo>
                      <a:lnTo>
                        <a:pt x="194" y="545"/>
                      </a:lnTo>
                      <a:lnTo>
                        <a:pt x="214" y="590"/>
                      </a:lnTo>
                      <a:lnTo>
                        <a:pt x="235" y="607"/>
                      </a:lnTo>
                      <a:lnTo>
                        <a:pt x="225" y="627"/>
                      </a:lnTo>
                      <a:lnTo>
                        <a:pt x="241" y="666"/>
                      </a:lnTo>
                      <a:lnTo>
                        <a:pt x="289" y="699"/>
                      </a:lnTo>
                      <a:lnTo>
                        <a:pt x="334" y="752"/>
                      </a:lnTo>
                      <a:lnTo>
                        <a:pt x="401" y="778"/>
                      </a:lnTo>
                      <a:lnTo>
                        <a:pt x="465" y="828"/>
                      </a:lnTo>
                      <a:lnTo>
                        <a:pt x="504" y="858"/>
                      </a:lnTo>
                      <a:lnTo>
                        <a:pt x="536" y="830"/>
                      </a:lnTo>
                      <a:lnTo>
                        <a:pt x="550" y="792"/>
                      </a:lnTo>
                      <a:lnTo>
                        <a:pt x="565" y="786"/>
                      </a:lnTo>
                      <a:lnTo>
                        <a:pt x="550" y="758"/>
                      </a:lnTo>
                      <a:lnTo>
                        <a:pt x="558" y="679"/>
                      </a:lnTo>
                      <a:lnTo>
                        <a:pt x="555" y="617"/>
                      </a:lnTo>
                      <a:lnTo>
                        <a:pt x="578" y="599"/>
                      </a:lnTo>
                      <a:lnTo>
                        <a:pt x="583" y="552"/>
                      </a:lnTo>
                      <a:lnTo>
                        <a:pt x="548" y="497"/>
                      </a:lnTo>
                      <a:lnTo>
                        <a:pt x="509" y="478"/>
                      </a:lnTo>
                      <a:lnTo>
                        <a:pt x="490" y="418"/>
                      </a:lnTo>
                      <a:lnTo>
                        <a:pt x="455" y="440"/>
                      </a:lnTo>
                      <a:lnTo>
                        <a:pt x="413" y="434"/>
                      </a:lnTo>
                      <a:lnTo>
                        <a:pt x="407" y="408"/>
                      </a:lnTo>
                      <a:lnTo>
                        <a:pt x="376" y="403"/>
                      </a:lnTo>
                      <a:lnTo>
                        <a:pt x="364" y="371"/>
                      </a:lnTo>
                      <a:lnTo>
                        <a:pt x="332" y="345"/>
                      </a:lnTo>
                      <a:lnTo>
                        <a:pt x="320" y="313"/>
                      </a:lnTo>
                      <a:lnTo>
                        <a:pt x="331" y="272"/>
                      </a:lnTo>
                      <a:lnTo>
                        <a:pt x="358" y="259"/>
                      </a:lnTo>
                      <a:lnTo>
                        <a:pt x="378" y="242"/>
                      </a:lnTo>
                      <a:lnTo>
                        <a:pt x="369" y="211"/>
                      </a:lnTo>
                      <a:lnTo>
                        <a:pt x="382" y="169"/>
                      </a:lnTo>
                      <a:lnTo>
                        <a:pt x="413" y="148"/>
                      </a:lnTo>
                      <a:lnTo>
                        <a:pt x="455" y="158"/>
                      </a:lnTo>
                      <a:lnTo>
                        <a:pt x="490" y="138"/>
                      </a:lnTo>
                      <a:lnTo>
                        <a:pt x="503" y="96"/>
                      </a:lnTo>
                      <a:lnTo>
                        <a:pt x="471" y="35"/>
                      </a:lnTo>
                      <a:close/>
                    </a:path>
                  </a:pathLst>
                </a:custGeom>
                <a:solidFill>
                  <a:srgbClr val="00B0F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17" name="Freeform 43"/>
                <p:cNvSpPr>
                  <a:spLocks/>
                </p:cNvSpPr>
                <p:nvPr/>
              </p:nvSpPr>
              <p:spPr bwMode="auto">
                <a:xfrm>
                  <a:off x="2421" y="2322"/>
                  <a:ext cx="247" cy="280"/>
                </a:xfrm>
                <a:custGeom>
                  <a:avLst/>
                  <a:gdLst/>
                  <a:ahLst/>
                  <a:cxnLst>
                    <a:cxn ang="0">
                      <a:pos x="0" y="609"/>
                    </a:cxn>
                    <a:cxn ang="0">
                      <a:pos x="46" y="547"/>
                    </a:cxn>
                    <a:cxn ang="0">
                      <a:pos x="81" y="566"/>
                    </a:cxn>
                    <a:cxn ang="0">
                      <a:pos x="243" y="578"/>
                    </a:cxn>
                    <a:cxn ang="0">
                      <a:pos x="303" y="570"/>
                    </a:cxn>
                    <a:cxn ang="0">
                      <a:pos x="300" y="514"/>
                    </a:cxn>
                    <a:cxn ang="0">
                      <a:pos x="263" y="503"/>
                    </a:cxn>
                    <a:cxn ang="0">
                      <a:pos x="267" y="152"/>
                    </a:cxn>
                    <a:cxn ang="0">
                      <a:pos x="243" y="120"/>
                    </a:cxn>
                    <a:cxn ang="0">
                      <a:pos x="243" y="52"/>
                    </a:cxn>
                    <a:cxn ang="0">
                      <a:pos x="276" y="45"/>
                    </a:cxn>
                    <a:cxn ang="0">
                      <a:pos x="276" y="0"/>
                    </a:cxn>
                    <a:cxn ang="0">
                      <a:pos x="324" y="31"/>
                    </a:cxn>
                    <a:cxn ang="0">
                      <a:pos x="640" y="285"/>
                    </a:cxn>
                    <a:cxn ang="0">
                      <a:pos x="684" y="305"/>
                    </a:cxn>
                    <a:cxn ang="0">
                      <a:pos x="695" y="379"/>
                    </a:cxn>
                    <a:cxn ang="0">
                      <a:pos x="735" y="371"/>
                    </a:cxn>
                    <a:cxn ang="0">
                      <a:pos x="743" y="522"/>
                    </a:cxn>
                    <a:cxn ang="0">
                      <a:pos x="711" y="526"/>
                    </a:cxn>
                    <a:cxn ang="0">
                      <a:pos x="711" y="553"/>
                    </a:cxn>
                    <a:cxn ang="0">
                      <a:pos x="592" y="568"/>
                    </a:cxn>
                    <a:cxn ang="0">
                      <a:pos x="557" y="594"/>
                    </a:cxn>
                    <a:cxn ang="0">
                      <a:pos x="480" y="590"/>
                    </a:cxn>
                    <a:cxn ang="0">
                      <a:pos x="457" y="621"/>
                    </a:cxn>
                    <a:cxn ang="0">
                      <a:pos x="434" y="645"/>
                    </a:cxn>
                    <a:cxn ang="0">
                      <a:pos x="374" y="665"/>
                    </a:cxn>
                    <a:cxn ang="0">
                      <a:pos x="362" y="689"/>
                    </a:cxn>
                    <a:cxn ang="0">
                      <a:pos x="346" y="724"/>
                    </a:cxn>
                    <a:cxn ang="0">
                      <a:pos x="315" y="768"/>
                    </a:cxn>
                    <a:cxn ang="0">
                      <a:pos x="300" y="830"/>
                    </a:cxn>
                    <a:cxn ang="0">
                      <a:pos x="244" y="837"/>
                    </a:cxn>
                    <a:cxn ang="0">
                      <a:pos x="206" y="842"/>
                    </a:cxn>
                    <a:cxn ang="0">
                      <a:pos x="193" y="779"/>
                    </a:cxn>
                    <a:cxn ang="0">
                      <a:pos x="157" y="744"/>
                    </a:cxn>
                    <a:cxn ang="0">
                      <a:pos x="105" y="732"/>
                    </a:cxn>
                    <a:cxn ang="0">
                      <a:pos x="59" y="719"/>
                    </a:cxn>
                    <a:cxn ang="0">
                      <a:pos x="36" y="668"/>
                    </a:cxn>
                    <a:cxn ang="0">
                      <a:pos x="8" y="648"/>
                    </a:cxn>
                    <a:cxn ang="0">
                      <a:pos x="0" y="609"/>
                    </a:cxn>
                  </a:cxnLst>
                  <a:rect l="0" t="0" r="r" b="b"/>
                  <a:pathLst>
                    <a:path w="743" h="842">
                      <a:moveTo>
                        <a:pt x="0" y="609"/>
                      </a:moveTo>
                      <a:lnTo>
                        <a:pt x="46" y="547"/>
                      </a:lnTo>
                      <a:lnTo>
                        <a:pt x="81" y="566"/>
                      </a:lnTo>
                      <a:lnTo>
                        <a:pt x="243" y="578"/>
                      </a:lnTo>
                      <a:lnTo>
                        <a:pt x="303" y="570"/>
                      </a:lnTo>
                      <a:lnTo>
                        <a:pt x="300" y="514"/>
                      </a:lnTo>
                      <a:lnTo>
                        <a:pt x="263" y="503"/>
                      </a:lnTo>
                      <a:lnTo>
                        <a:pt x="267" y="152"/>
                      </a:lnTo>
                      <a:lnTo>
                        <a:pt x="243" y="120"/>
                      </a:lnTo>
                      <a:lnTo>
                        <a:pt x="243" y="52"/>
                      </a:lnTo>
                      <a:lnTo>
                        <a:pt x="276" y="45"/>
                      </a:lnTo>
                      <a:lnTo>
                        <a:pt x="276" y="0"/>
                      </a:lnTo>
                      <a:lnTo>
                        <a:pt x="324" y="31"/>
                      </a:lnTo>
                      <a:lnTo>
                        <a:pt x="640" y="285"/>
                      </a:lnTo>
                      <a:lnTo>
                        <a:pt x="684" y="305"/>
                      </a:lnTo>
                      <a:lnTo>
                        <a:pt x="695" y="379"/>
                      </a:lnTo>
                      <a:lnTo>
                        <a:pt x="735" y="371"/>
                      </a:lnTo>
                      <a:lnTo>
                        <a:pt x="743" y="522"/>
                      </a:lnTo>
                      <a:lnTo>
                        <a:pt x="711" y="526"/>
                      </a:lnTo>
                      <a:lnTo>
                        <a:pt x="711" y="553"/>
                      </a:lnTo>
                      <a:lnTo>
                        <a:pt x="592" y="568"/>
                      </a:lnTo>
                      <a:lnTo>
                        <a:pt x="557" y="594"/>
                      </a:lnTo>
                      <a:lnTo>
                        <a:pt x="480" y="590"/>
                      </a:lnTo>
                      <a:lnTo>
                        <a:pt x="457" y="621"/>
                      </a:lnTo>
                      <a:lnTo>
                        <a:pt x="434" y="645"/>
                      </a:lnTo>
                      <a:lnTo>
                        <a:pt x="374" y="665"/>
                      </a:lnTo>
                      <a:lnTo>
                        <a:pt x="362" y="689"/>
                      </a:lnTo>
                      <a:lnTo>
                        <a:pt x="346" y="724"/>
                      </a:lnTo>
                      <a:lnTo>
                        <a:pt x="315" y="768"/>
                      </a:lnTo>
                      <a:lnTo>
                        <a:pt x="300" y="830"/>
                      </a:lnTo>
                      <a:lnTo>
                        <a:pt x="244" y="837"/>
                      </a:lnTo>
                      <a:lnTo>
                        <a:pt x="206" y="842"/>
                      </a:lnTo>
                      <a:lnTo>
                        <a:pt x="193" y="779"/>
                      </a:lnTo>
                      <a:lnTo>
                        <a:pt x="157" y="744"/>
                      </a:lnTo>
                      <a:lnTo>
                        <a:pt x="105" y="732"/>
                      </a:lnTo>
                      <a:lnTo>
                        <a:pt x="59" y="719"/>
                      </a:lnTo>
                      <a:lnTo>
                        <a:pt x="36" y="668"/>
                      </a:lnTo>
                      <a:lnTo>
                        <a:pt x="8" y="648"/>
                      </a:lnTo>
                      <a:lnTo>
                        <a:pt x="0" y="609"/>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18" name="Freeform 44"/>
                <p:cNvSpPr>
                  <a:spLocks/>
                </p:cNvSpPr>
                <p:nvPr/>
              </p:nvSpPr>
              <p:spPr bwMode="auto">
                <a:xfrm>
                  <a:off x="2402" y="2607"/>
                  <a:ext cx="50" cy="54"/>
                </a:xfrm>
                <a:custGeom>
                  <a:avLst/>
                  <a:gdLst/>
                  <a:ahLst/>
                  <a:cxnLst>
                    <a:cxn ang="0">
                      <a:pos x="151" y="79"/>
                    </a:cxn>
                    <a:cxn ang="0">
                      <a:pos x="138" y="27"/>
                    </a:cxn>
                    <a:cxn ang="0">
                      <a:pos x="88" y="0"/>
                    </a:cxn>
                    <a:cxn ang="0">
                      <a:pos x="48" y="20"/>
                    </a:cxn>
                    <a:cxn ang="0">
                      <a:pos x="0" y="31"/>
                    </a:cxn>
                    <a:cxn ang="0">
                      <a:pos x="13" y="75"/>
                    </a:cxn>
                    <a:cxn ang="0">
                      <a:pos x="44" y="86"/>
                    </a:cxn>
                    <a:cxn ang="0">
                      <a:pos x="52" y="127"/>
                    </a:cxn>
                    <a:cxn ang="0">
                      <a:pos x="96" y="138"/>
                    </a:cxn>
                    <a:cxn ang="0">
                      <a:pos x="107" y="162"/>
                    </a:cxn>
                    <a:cxn ang="0">
                      <a:pos x="151" y="79"/>
                    </a:cxn>
                  </a:cxnLst>
                  <a:rect l="0" t="0" r="r" b="b"/>
                  <a:pathLst>
                    <a:path w="151" h="162">
                      <a:moveTo>
                        <a:pt x="151" y="79"/>
                      </a:moveTo>
                      <a:lnTo>
                        <a:pt x="138" y="27"/>
                      </a:lnTo>
                      <a:lnTo>
                        <a:pt x="88" y="0"/>
                      </a:lnTo>
                      <a:lnTo>
                        <a:pt x="48" y="20"/>
                      </a:lnTo>
                      <a:lnTo>
                        <a:pt x="0" y="31"/>
                      </a:lnTo>
                      <a:lnTo>
                        <a:pt x="13" y="75"/>
                      </a:lnTo>
                      <a:lnTo>
                        <a:pt x="44" y="86"/>
                      </a:lnTo>
                      <a:lnTo>
                        <a:pt x="52" y="127"/>
                      </a:lnTo>
                      <a:lnTo>
                        <a:pt x="96" y="138"/>
                      </a:lnTo>
                      <a:lnTo>
                        <a:pt x="107" y="162"/>
                      </a:lnTo>
                      <a:lnTo>
                        <a:pt x="151" y="79"/>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19" name="Freeform 45"/>
                <p:cNvSpPr>
                  <a:spLocks/>
                </p:cNvSpPr>
                <p:nvPr/>
              </p:nvSpPr>
              <p:spPr bwMode="auto">
                <a:xfrm>
                  <a:off x="2641" y="2537"/>
                  <a:ext cx="167" cy="165"/>
                </a:xfrm>
                <a:custGeom>
                  <a:avLst/>
                  <a:gdLst/>
                  <a:ahLst/>
                  <a:cxnLst>
                    <a:cxn ang="0">
                      <a:pos x="401" y="320"/>
                    </a:cxn>
                    <a:cxn ang="0">
                      <a:pos x="432" y="269"/>
                    </a:cxn>
                    <a:cxn ang="0">
                      <a:pos x="453" y="180"/>
                    </a:cxn>
                    <a:cxn ang="0">
                      <a:pos x="467" y="158"/>
                    </a:cxn>
                    <a:cxn ang="0">
                      <a:pos x="492" y="138"/>
                    </a:cxn>
                    <a:cxn ang="0">
                      <a:pos x="501" y="79"/>
                    </a:cxn>
                    <a:cxn ang="0">
                      <a:pos x="491" y="0"/>
                    </a:cxn>
                    <a:cxn ang="0">
                      <a:pos x="491" y="0"/>
                    </a:cxn>
                    <a:cxn ang="0">
                      <a:pos x="458" y="19"/>
                    </a:cxn>
                    <a:cxn ang="0">
                      <a:pos x="437" y="44"/>
                    </a:cxn>
                    <a:cxn ang="0">
                      <a:pos x="414" y="19"/>
                    </a:cxn>
                    <a:cxn ang="0">
                      <a:pos x="354" y="16"/>
                    </a:cxn>
                    <a:cxn ang="0">
                      <a:pos x="348" y="43"/>
                    </a:cxn>
                    <a:cxn ang="0">
                      <a:pos x="310" y="39"/>
                    </a:cxn>
                    <a:cxn ang="0">
                      <a:pos x="282" y="13"/>
                    </a:cxn>
                    <a:cxn ang="0">
                      <a:pos x="249" y="16"/>
                    </a:cxn>
                    <a:cxn ang="0">
                      <a:pos x="192" y="23"/>
                    </a:cxn>
                    <a:cxn ang="0">
                      <a:pos x="187" y="43"/>
                    </a:cxn>
                    <a:cxn ang="0">
                      <a:pos x="168" y="11"/>
                    </a:cxn>
                    <a:cxn ang="0">
                      <a:pos x="131" y="5"/>
                    </a:cxn>
                    <a:cxn ang="0">
                      <a:pos x="89" y="16"/>
                    </a:cxn>
                    <a:cxn ang="0">
                      <a:pos x="72" y="50"/>
                    </a:cxn>
                    <a:cxn ang="0">
                      <a:pos x="58" y="74"/>
                    </a:cxn>
                    <a:cxn ang="0">
                      <a:pos x="44" y="74"/>
                    </a:cxn>
                    <a:cxn ang="0">
                      <a:pos x="51" y="133"/>
                    </a:cxn>
                    <a:cxn ang="0">
                      <a:pos x="28" y="236"/>
                    </a:cxn>
                    <a:cxn ang="0">
                      <a:pos x="0" y="271"/>
                    </a:cxn>
                    <a:cxn ang="0">
                      <a:pos x="11" y="374"/>
                    </a:cxn>
                    <a:cxn ang="0">
                      <a:pos x="48" y="382"/>
                    </a:cxn>
                    <a:cxn ang="0">
                      <a:pos x="89" y="375"/>
                    </a:cxn>
                    <a:cxn ang="0">
                      <a:pos x="108" y="397"/>
                    </a:cxn>
                    <a:cxn ang="0">
                      <a:pos x="127" y="424"/>
                    </a:cxn>
                    <a:cxn ang="0">
                      <a:pos x="126" y="468"/>
                    </a:cxn>
                    <a:cxn ang="0">
                      <a:pos x="158" y="495"/>
                    </a:cxn>
                    <a:cxn ang="0">
                      <a:pos x="202" y="496"/>
                    </a:cxn>
                    <a:cxn ang="0">
                      <a:pos x="288" y="427"/>
                    </a:cxn>
                    <a:cxn ang="0">
                      <a:pos x="315" y="392"/>
                    </a:cxn>
                    <a:cxn ang="0">
                      <a:pos x="352" y="357"/>
                    </a:cxn>
                    <a:cxn ang="0">
                      <a:pos x="401" y="320"/>
                    </a:cxn>
                  </a:cxnLst>
                  <a:rect l="0" t="0" r="r" b="b"/>
                  <a:pathLst>
                    <a:path w="501" h="496">
                      <a:moveTo>
                        <a:pt x="401" y="320"/>
                      </a:moveTo>
                      <a:lnTo>
                        <a:pt x="432" y="269"/>
                      </a:lnTo>
                      <a:lnTo>
                        <a:pt x="453" y="180"/>
                      </a:lnTo>
                      <a:lnTo>
                        <a:pt x="467" y="158"/>
                      </a:lnTo>
                      <a:lnTo>
                        <a:pt x="492" y="138"/>
                      </a:lnTo>
                      <a:lnTo>
                        <a:pt x="501" y="79"/>
                      </a:lnTo>
                      <a:lnTo>
                        <a:pt x="491" y="0"/>
                      </a:lnTo>
                      <a:lnTo>
                        <a:pt x="491" y="0"/>
                      </a:lnTo>
                      <a:lnTo>
                        <a:pt x="458" y="19"/>
                      </a:lnTo>
                      <a:lnTo>
                        <a:pt x="437" y="44"/>
                      </a:lnTo>
                      <a:lnTo>
                        <a:pt x="414" y="19"/>
                      </a:lnTo>
                      <a:lnTo>
                        <a:pt x="354" y="16"/>
                      </a:lnTo>
                      <a:lnTo>
                        <a:pt x="348" y="43"/>
                      </a:lnTo>
                      <a:lnTo>
                        <a:pt x="310" y="39"/>
                      </a:lnTo>
                      <a:lnTo>
                        <a:pt x="282" y="13"/>
                      </a:lnTo>
                      <a:lnTo>
                        <a:pt x="249" y="16"/>
                      </a:lnTo>
                      <a:lnTo>
                        <a:pt x="192" y="23"/>
                      </a:lnTo>
                      <a:lnTo>
                        <a:pt x="187" y="43"/>
                      </a:lnTo>
                      <a:lnTo>
                        <a:pt x="168" y="11"/>
                      </a:lnTo>
                      <a:lnTo>
                        <a:pt x="131" y="5"/>
                      </a:lnTo>
                      <a:lnTo>
                        <a:pt x="89" y="16"/>
                      </a:lnTo>
                      <a:lnTo>
                        <a:pt x="72" y="50"/>
                      </a:lnTo>
                      <a:lnTo>
                        <a:pt x="58" y="74"/>
                      </a:lnTo>
                      <a:lnTo>
                        <a:pt x="44" y="74"/>
                      </a:lnTo>
                      <a:lnTo>
                        <a:pt x="51" y="133"/>
                      </a:lnTo>
                      <a:lnTo>
                        <a:pt x="28" y="236"/>
                      </a:lnTo>
                      <a:lnTo>
                        <a:pt x="0" y="271"/>
                      </a:lnTo>
                      <a:lnTo>
                        <a:pt x="11" y="374"/>
                      </a:lnTo>
                      <a:lnTo>
                        <a:pt x="48" y="382"/>
                      </a:lnTo>
                      <a:lnTo>
                        <a:pt x="89" y="375"/>
                      </a:lnTo>
                      <a:lnTo>
                        <a:pt x="108" y="397"/>
                      </a:lnTo>
                      <a:lnTo>
                        <a:pt x="127" y="424"/>
                      </a:lnTo>
                      <a:lnTo>
                        <a:pt x="126" y="468"/>
                      </a:lnTo>
                      <a:lnTo>
                        <a:pt x="158" y="495"/>
                      </a:lnTo>
                      <a:lnTo>
                        <a:pt x="202" y="496"/>
                      </a:lnTo>
                      <a:lnTo>
                        <a:pt x="288" y="427"/>
                      </a:lnTo>
                      <a:lnTo>
                        <a:pt x="315" y="392"/>
                      </a:lnTo>
                      <a:lnTo>
                        <a:pt x="352" y="357"/>
                      </a:lnTo>
                      <a:lnTo>
                        <a:pt x="401" y="320"/>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20" name="Freeform 46"/>
                <p:cNvSpPr>
                  <a:spLocks/>
                </p:cNvSpPr>
                <p:nvPr/>
              </p:nvSpPr>
              <p:spPr bwMode="auto">
                <a:xfrm>
                  <a:off x="2829" y="2584"/>
                  <a:ext cx="186" cy="147"/>
                </a:xfrm>
                <a:custGeom>
                  <a:avLst/>
                  <a:gdLst/>
                  <a:ahLst/>
                  <a:cxnLst>
                    <a:cxn ang="0">
                      <a:pos x="553" y="314"/>
                    </a:cxn>
                    <a:cxn ang="0">
                      <a:pos x="527" y="312"/>
                    </a:cxn>
                    <a:cxn ang="0">
                      <a:pos x="474" y="324"/>
                    </a:cxn>
                    <a:cxn ang="0">
                      <a:pos x="434" y="318"/>
                    </a:cxn>
                    <a:cxn ang="0">
                      <a:pos x="430" y="335"/>
                    </a:cxn>
                    <a:cxn ang="0">
                      <a:pos x="336" y="345"/>
                    </a:cxn>
                    <a:cxn ang="0">
                      <a:pos x="330" y="366"/>
                    </a:cxn>
                    <a:cxn ang="0">
                      <a:pos x="251" y="373"/>
                    </a:cxn>
                    <a:cxn ang="0">
                      <a:pos x="235" y="342"/>
                    </a:cxn>
                    <a:cxn ang="0">
                      <a:pos x="206" y="329"/>
                    </a:cxn>
                    <a:cxn ang="0">
                      <a:pos x="186" y="356"/>
                    </a:cxn>
                    <a:cxn ang="0">
                      <a:pos x="164" y="367"/>
                    </a:cxn>
                    <a:cxn ang="0">
                      <a:pos x="147" y="381"/>
                    </a:cxn>
                    <a:cxn ang="0">
                      <a:pos x="113" y="387"/>
                    </a:cxn>
                    <a:cxn ang="0">
                      <a:pos x="89" y="412"/>
                    </a:cxn>
                    <a:cxn ang="0">
                      <a:pos x="71" y="440"/>
                    </a:cxn>
                    <a:cxn ang="0">
                      <a:pos x="55" y="412"/>
                    </a:cxn>
                    <a:cxn ang="0">
                      <a:pos x="34" y="347"/>
                    </a:cxn>
                    <a:cxn ang="0">
                      <a:pos x="0" y="294"/>
                    </a:cxn>
                    <a:cxn ang="0">
                      <a:pos x="20" y="235"/>
                    </a:cxn>
                    <a:cxn ang="0">
                      <a:pos x="41" y="205"/>
                    </a:cxn>
                    <a:cxn ang="0">
                      <a:pos x="68" y="191"/>
                    </a:cxn>
                    <a:cxn ang="0">
                      <a:pos x="110" y="195"/>
                    </a:cxn>
                    <a:cxn ang="0">
                      <a:pos x="124" y="166"/>
                    </a:cxn>
                    <a:cxn ang="0">
                      <a:pos x="174" y="162"/>
                    </a:cxn>
                    <a:cxn ang="0">
                      <a:pos x="197" y="129"/>
                    </a:cxn>
                    <a:cxn ang="0">
                      <a:pos x="241" y="119"/>
                    </a:cxn>
                    <a:cxn ang="0">
                      <a:pos x="257" y="87"/>
                    </a:cxn>
                    <a:cxn ang="0">
                      <a:pos x="286" y="73"/>
                    </a:cxn>
                    <a:cxn ang="0">
                      <a:pos x="306" y="35"/>
                    </a:cxn>
                    <a:cxn ang="0">
                      <a:pos x="336" y="8"/>
                    </a:cxn>
                    <a:cxn ang="0">
                      <a:pos x="358" y="0"/>
                    </a:cxn>
                    <a:cxn ang="0">
                      <a:pos x="379" y="33"/>
                    </a:cxn>
                    <a:cxn ang="0">
                      <a:pos x="401" y="78"/>
                    </a:cxn>
                    <a:cxn ang="0">
                      <a:pos x="396" y="118"/>
                    </a:cxn>
                    <a:cxn ang="0">
                      <a:pos x="417" y="128"/>
                    </a:cxn>
                    <a:cxn ang="0">
                      <a:pos x="420" y="153"/>
                    </a:cxn>
                    <a:cxn ang="0">
                      <a:pos x="452" y="148"/>
                    </a:cxn>
                    <a:cxn ang="0">
                      <a:pos x="464" y="191"/>
                    </a:cxn>
                    <a:cxn ang="0">
                      <a:pos x="506" y="199"/>
                    </a:cxn>
                    <a:cxn ang="0">
                      <a:pos x="513" y="250"/>
                    </a:cxn>
                    <a:cxn ang="0">
                      <a:pos x="540" y="260"/>
                    </a:cxn>
                    <a:cxn ang="0">
                      <a:pos x="551" y="278"/>
                    </a:cxn>
                    <a:cxn ang="0">
                      <a:pos x="558" y="291"/>
                    </a:cxn>
                    <a:cxn ang="0">
                      <a:pos x="553" y="314"/>
                    </a:cxn>
                  </a:cxnLst>
                  <a:rect l="0" t="0" r="r" b="b"/>
                  <a:pathLst>
                    <a:path w="558" h="440">
                      <a:moveTo>
                        <a:pt x="553" y="314"/>
                      </a:moveTo>
                      <a:lnTo>
                        <a:pt x="527" y="312"/>
                      </a:lnTo>
                      <a:lnTo>
                        <a:pt x="474" y="324"/>
                      </a:lnTo>
                      <a:lnTo>
                        <a:pt x="434" y="318"/>
                      </a:lnTo>
                      <a:lnTo>
                        <a:pt x="430" y="335"/>
                      </a:lnTo>
                      <a:lnTo>
                        <a:pt x="336" y="345"/>
                      </a:lnTo>
                      <a:lnTo>
                        <a:pt x="330" y="366"/>
                      </a:lnTo>
                      <a:lnTo>
                        <a:pt x="251" y="373"/>
                      </a:lnTo>
                      <a:lnTo>
                        <a:pt x="235" y="342"/>
                      </a:lnTo>
                      <a:lnTo>
                        <a:pt x="206" y="329"/>
                      </a:lnTo>
                      <a:lnTo>
                        <a:pt x="186" y="356"/>
                      </a:lnTo>
                      <a:lnTo>
                        <a:pt x="164" y="367"/>
                      </a:lnTo>
                      <a:lnTo>
                        <a:pt x="147" y="381"/>
                      </a:lnTo>
                      <a:lnTo>
                        <a:pt x="113" y="387"/>
                      </a:lnTo>
                      <a:lnTo>
                        <a:pt x="89" y="412"/>
                      </a:lnTo>
                      <a:lnTo>
                        <a:pt x="71" y="440"/>
                      </a:lnTo>
                      <a:lnTo>
                        <a:pt x="55" y="412"/>
                      </a:lnTo>
                      <a:lnTo>
                        <a:pt x="34" y="347"/>
                      </a:lnTo>
                      <a:lnTo>
                        <a:pt x="0" y="294"/>
                      </a:lnTo>
                      <a:lnTo>
                        <a:pt x="20" y="235"/>
                      </a:lnTo>
                      <a:lnTo>
                        <a:pt x="41" y="205"/>
                      </a:lnTo>
                      <a:lnTo>
                        <a:pt x="68" y="191"/>
                      </a:lnTo>
                      <a:lnTo>
                        <a:pt x="110" y="195"/>
                      </a:lnTo>
                      <a:lnTo>
                        <a:pt x="124" y="166"/>
                      </a:lnTo>
                      <a:lnTo>
                        <a:pt x="174" y="162"/>
                      </a:lnTo>
                      <a:lnTo>
                        <a:pt x="197" y="129"/>
                      </a:lnTo>
                      <a:lnTo>
                        <a:pt x="241" y="119"/>
                      </a:lnTo>
                      <a:lnTo>
                        <a:pt x="257" y="87"/>
                      </a:lnTo>
                      <a:lnTo>
                        <a:pt x="286" y="73"/>
                      </a:lnTo>
                      <a:lnTo>
                        <a:pt x="306" y="35"/>
                      </a:lnTo>
                      <a:lnTo>
                        <a:pt x="336" y="8"/>
                      </a:lnTo>
                      <a:lnTo>
                        <a:pt x="358" y="0"/>
                      </a:lnTo>
                      <a:lnTo>
                        <a:pt x="379" y="33"/>
                      </a:lnTo>
                      <a:lnTo>
                        <a:pt x="401" y="78"/>
                      </a:lnTo>
                      <a:lnTo>
                        <a:pt x="396" y="118"/>
                      </a:lnTo>
                      <a:lnTo>
                        <a:pt x="417" y="128"/>
                      </a:lnTo>
                      <a:lnTo>
                        <a:pt x="420" y="153"/>
                      </a:lnTo>
                      <a:lnTo>
                        <a:pt x="452" y="148"/>
                      </a:lnTo>
                      <a:lnTo>
                        <a:pt x="464" y="191"/>
                      </a:lnTo>
                      <a:lnTo>
                        <a:pt x="506" y="199"/>
                      </a:lnTo>
                      <a:lnTo>
                        <a:pt x="513" y="250"/>
                      </a:lnTo>
                      <a:lnTo>
                        <a:pt x="540" y="260"/>
                      </a:lnTo>
                      <a:lnTo>
                        <a:pt x="551" y="278"/>
                      </a:lnTo>
                      <a:lnTo>
                        <a:pt x="558" y="291"/>
                      </a:lnTo>
                      <a:lnTo>
                        <a:pt x="553" y="314"/>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21" name="Freeform 47"/>
                <p:cNvSpPr>
                  <a:spLocks/>
                </p:cNvSpPr>
                <p:nvPr/>
              </p:nvSpPr>
              <p:spPr bwMode="auto">
                <a:xfrm>
                  <a:off x="2975" y="2215"/>
                  <a:ext cx="162" cy="189"/>
                </a:xfrm>
                <a:custGeom>
                  <a:avLst/>
                  <a:gdLst/>
                  <a:ahLst/>
                  <a:cxnLst>
                    <a:cxn ang="0">
                      <a:pos x="0" y="12"/>
                    </a:cxn>
                    <a:cxn ang="0">
                      <a:pos x="3" y="565"/>
                    </a:cxn>
                    <a:cxn ang="0">
                      <a:pos x="31" y="550"/>
                    </a:cxn>
                    <a:cxn ang="0">
                      <a:pos x="66" y="526"/>
                    </a:cxn>
                    <a:cxn ang="0">
                      <a:pos x="362" y="526"/>
                    </a:cxn>
                    <a:cxn ang="0">
                      <a:pos x="390" y="550"/>
                    </a:cxn>
                    <a:cxn ang="0">
                      <a:pos x="469" y="486"/>
                    </a:cxn>
                    <a:cxn ang="0">
                      <a:pos x="469" y="423"/>
                    </a:cxn>
                    <a:cxn ang="0">
                      <a:pos x="485" y="410"/>
                    </a:cxn>
                    <a:cxn ang="0">
                      <a:pos x="378" y="241"/>
                    </a:cxn>
                    <a:cxn ang="0">
                      <a:pos x="318" y="138"/>
                    </a:cxn>
                    <a:cxn ang="0">
                      <a:pos x="318" y="91"/>
                    </a:cxn>
                    <a:cxn ang="0">
                      <a:pos x="351" y="130"/>
                    </a:cxn>
                    <a:cxn ang="0">
                      <a:pos x="402" y="185"/>
                    </a:cxn>
                    <a:cxn ang="0">
                      <a:pos x="425" y="138"/>
                    </a:cxn>
                    <a:cxn ang="0">
                      <a:pos x="425" y="83"/>
                    </a:cxn>
                    <a:cxn ang="0">
                      <a:pos x="382" y="16"/>
                    </a:cxn>
                    <a:cxn ang="0">
                      <a:pos x="318" y="12"/>
                    </a:cxn>
                    <a:cxn ang="0">
                      <a:pos x="204" y="0"/>
                    </a:cxn>
                    <a:cxn ang="0">
                      <a:pos x="189" y="55"/>
                    </a:cxn>
                    <a:cxn ang="0">
                      <a:pos x="156" y="40"/>
                    </a:cxn>
                    <a:cxn ang="0">
                      <a:pos x="125" y="3"/>
                    </a:cxn>
                    <a:cxn ang="0">
                      <a:pos x="0" y="12"/>
                    </a:cxn>
                  </a:cxnLst>
                  <a:rect l="0" t="0" r="r" b="b"/>
                  <a:pathLst>
                    <a:path w="485" h="565">
                      <a:moveTo>
                        <a:pt x="0" y="12"/>
                      </a:moveTo>
                      <a:lnTo>
                        <a:pt x="3" y="565"/>
                      </a:lnTo>
                      <a:lnTo>
                        <a:pt x="31" y="550"/>
                      </a:lnTo>
                      <a:lnTo>
                        <a:pt x="66" y="526"/>
                      </a:lnTo>
                      <a:lnTo>
                        <a:pt x="362" y="526"/>
                      </a:lnTo>
                      <a:lnTo>
                        <a:pt x="390" y="550"/>
                      </a:lnTo>
                      <a:lnTo>
                        <a:pt x="469" y="486"/>
                      </a:lnTo>
                      <a:lnTo>
                        <a:pt x="469" y="423"/>
                      </a:lnTo>
                      <a:lnTo>
                        <a:pt x="485" y="410"/>
                      </a:lnTo>
                      <a:lnTo>
                        <a:pt x="378" y="241"/>
                      </a:lnTo>
                      <a:lnTo>
                        <a:pt x="318" y="138"/>
                      </a:lnTo>
                      <a:lnTo>
                        <a:pt x="318" y="91"/>
                      </a:lnTo>
                      <a:lnTo>
                        <a:pt x="351" y="130"/>
                      </a:lnTo>
                      <a:lnTo>
                        <a:pt x="402" y="185"/>
                      </a:lnTo>
                      <a:lnTo>
                        <a:pt x="425" y="138"/>
                      </a:lnTo>
                      <a:lnTo>
                        <a:pt x="425" y="83"/>
                      </a:lnTo>
                      <a:lnTo>
                        <a:pt x="382" y="16"/>
                      </a:lnTo>
                      <a:lnTo>
                        <a:pt x="318" y="12"/>
                      </a:lnTo>
                      <a:lnTo>
                        <a:pt x="204" y="0"/>
                      </a:lnTo>
                      <a:lnTo>
                        <a:pt x="189" y="55"/>
                      </a:lnTo>
                      <a:lnTo>
                        <a:pt x="156" y="40"/>
                      </a:lnTo>
                      <a:lnTo>
                        <a:pt x="125" y="3"/>
                      </a:lnTo>
                      <a:lnTo>
                        <a:pt x="0" y="12"/>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22" name="Freeform 48"/>
                <p:cNvSpPr>
                  <a:spLocks/>
                </p:cNvSpPr>
                <p:nvPr/>
              </p:nvSpPr>
              <p:spPr bwMode="auto">
                <a:xfrm>
                  <a:off x="3528" y="2134"/>
                  <a:ext cx="186" cy="224"/>
                </a:xfrm>
                <a:custGeom>
                  <a:avLst/>
                  <a:gdLst/>
                  <a:ahLst/>
                  <a:cxnLst>
                    <a:cxn ang="0">
                      <a:pos x="430" y="0"/>
                    </a:cxn>
                    <a:cxn ang="0">
                      <a:pos x="388" y="16"/>
                    </a:cxn>
                    <a:cxn ang="0">
                      <a:pos x="378" y="65"/>
                    </a:cxn>
                    <a:cxn ang="0">
                      <a:pos x="378" y="65"/>
                    </a:cxn>
                    <a:cxn ang="0">
                      <a:pos x="360" y="123"/>
                    </a:cxn>
                    <a:cxn ang="0">
                      <a:pos x="340" y="169"/>
                    </a:cxn>
                    <a:cxn ang="0">
                      <a:pos x="309" y="189"/>
                    </a:cxn>
                    <a:cxn ang="0">
                      <a:pos x="296" y="245"/>
                    </a:cxn>
                    <a:cxn ang="0">
                      <a:pos x="257" y="248"/>
                    </a:cxn>
                    <a:cxn ang="0">
                      <a:pos x="206" y="281"/>
                    </a:cxn>
                    <a:cxn ang="0">
                      <a:pos x="170" y="309"/>
                    </a:cxn>
                    <a:cxn ang="0">
                      <a:pos x="150" y="355"/>
                    </a:cxn>
                    <a:cxn ang="0">
                      <a:pos x="20" y="368"/>
                    </a:cxn>
                    <a:cxn ang="0">
                      <a:pos x="0" y="407"/>
                    </a:cxn>
                    <a:cxn ang="0">
                      <a:pos x="12" y="458"/>
                    </a:cxn>
                    <a:cxn ang="0">
                      <a:pos x="47" y="462"/>
                    </a:cxn>
                    <a:cxn ang="0">
                      <a:pos x="64" y="490"/>
                    </a:cxn>
                    <a:cxn ang="0">
                      <a:pos x="36" y="526"/>
                    </a:cxn>
                    <a:cxn ang="0">
                      <a:pos x="0" y="537"/>
                    </a:cxn>
                    <a:cxn ang="0">
                      <a:pos x="36" y="549"/>
                    </a:cxn>
                    <a:cxn ang="0">
                      <a:pos x="55" y="589"/>
                    </a:cxn>
                    <a:cxn ang="0">
                      <a:pos x="134" y="589"/>
                    </a:cxn>
                    <a:cxn ang="0">
                      <a:pos x="185" y="569"/>
                    </a:cxn>
                    <a:cxn ang="0">
                      <a:pos x="194" y="609"/>
                    </a:cxn>
                    <a:cxn ang="0">
                      <a:pos x="246" y="644"/>
                    </a:cxn>
                    <a:cxn ang="0">
                      <a:pos x="285" y="672"/>
                    </a:cxn>
                    <a:cxn ang="0">
                      <a:pos x="312" y="644"/>
                    </a:cxn>
                    <a:cxn ang="0">
                      <a:pos x="403" y="644"/>
                    </a:cxn>
                    <a:cxn ang="0">
                      <a:pos x="408" y="605"/>
                    </a:cxn>
                    <a:cxn ang="0">
                      <a:pos x="360" y="541"/>
                    </a:cxn>
                    <a:cxn ang="0">
                      <a:pos x="320" y="502"/>
                    </a:cxn>
                    <a:cxn ang="0">
                      <a:pos x="336" y="454"/>
                    </a:cxn>
                    <a:cxn ang="0">
                      <a:pos x="364" y="427"/>
                    </a:cxn>
                    <a:cxn ang="0">
                      <a:pos x="443" y="454"/>
                    </a:cxn>
                    <a:cxn ang="0">
                      <a:pos x="454" y="423"/>
                    </a:cxn>
                    <a:cxn ang="0">
                      <a:pos x="459" y="387"/>
                    </a:cxn>
                    <a:cxn ang="0">
                      <a:pos x="509" y="344"/>
                    </a:cxn>
                    <a:cxn ang="0">
                      <a:pos x="526" y="300"/>
                    </a:cxn>
                    <a:cxn ang="0">
                      <a:pos x="557" y="269"/>
                    </a:cxn>
                    <a:cxn ang="0">
                      <a:pos x="553" y="197"/>
                    </a:cxn>
                    <a:cxn ang="0">
                      <a:pos x="509" y="166"/>
                    </a:cxn>
                    <a:cxn ang="0">
                      <a:pos x="514" y="103"/>
                    </a:cxn>
                    <a:cxn ang="0">
                      <a:pos x="491" y="71"/>
                    </a:cxn>
                    <a:cxn ang="0">
                      <a:pos x="498" y="27"/>
                    </a:cxn>
                    <a:cxn ang="0">
                      <a:pos x="459" y="7"/>
                    </a:cxn>
                    <a:cxn ang="0">
                      <a:pos x="430" y="0"/>
                    </a:cxn>
                  </a:cxnLst>
                  <a:rect l="0" t="0" r="r" b="b"/>
                  <a:pathLst>
                    <a:path w="557" h="672">
                      <a:moveTo>
                        <a:pt x="430" y="0"/>
                      </a:moveTo>
                      <a:lnTo>
                        <a:pt x="388" y="16"/>
                      </a:lnTo>
                      <a:lnTo>
                        <a:pt x="378" y="65"/>
                      </a:lnTo>
                      <a:lnTo>
                        <a:pt x="378" y="65"/>
                      </a:lnTo>
                      <a:lnTo>
                        <a:pt x="360" y="123"/>
                      </a:lnTo>
                      <a:lnTo>
                        <a:pt x="340" y="169"/>
                      </a:lnTo>
                      <a:lnTo>
                        <a:pt x="309" y="189"/>
                      </a:lnTo>
                      <a:lnTo>
                        <a:pt x="296" y="245"/>
                      </a:lnTo>
                      <a:lnTo>
                        <a:pt x="257" y="248"/>
                      </a:lnTo>
                      <a:lnTo>
                        <a:pt x="206" y="281"/>
                      </a:lnTo>
                      <a:lnTo>
                        <a:pt x="170" y="309"/>
                      </a:lnTo>
                      <a:lnTo>
                        <a:pt x="150" y="355"/>
                      </a:lnTo>
                      <a:lnTo>
                        <a:pt x="20" y="368"/>
                      </a:lnTo>
                      <a:lnTo>
                        <a:pt x="0" y="407"/>
                      </a:lnTo>
                      <a:lnTo>
                        <a:pt x="12" y="458"/>
                      </a:lnTo>
                      <a:lnTo>
                        <a:pt x="47" y="462"/>
                      </a:lnTo>
                      <a:lnTo>
                        <a:pt x="64" y="490"/>
                      </a:lnTo>
                      <a:lnTo>
                        <a:pt x="36" y="526"/>
                      </a:lnTo>
                      <a:lnTo>
                        <a:pt x="0" y="537"/>
                      </a:lnTo>
                      <a:lnTo>
                        <a:pt x="36" y="549"/>
                      </a:lnTo>
                      <a:lnTo>
                        <a:pt x="55" y="589"/>
                      </a:lnTo>
                      <a:lnTo>
                        <a:pt x="134" y="589"/>
                      </a:lnTo>
                      <a:lnTo>
                        <a:pt x="185" y="569"/>
                      </a:lnTo>
                      <a:lnTo>
                        <a:pt x="194" y="609"/>
                      </a:lnTo>
                      <a:lnTo>
                        <a:pt x="246" y="644"/>
                      </a:lnTo>
                      <a:lnTo>
                        <a:pt x="285" y="672"/>
                      </a:lnTo>
                      <a:lnTo>
                        <a:pt x="312" y="644"/>
                      </a:lnTo>
                      <a:lnTo>
                        <a:pt x="403" y="644"/>
                      </a:lnTo>
                      <a:lnTo>
                        <a:pt x="408" y="605"/>
                      </a:lnTo>
                      <a:lnTo>
                        <a:pt x="360" y="541"/>
                      </a:lnTo>
                      <a:lnTo>
                        <a:pt x="320" y="502"/>
                      </a:lnTo>
                      <a:lnTo>
                        <a:pt x="336" y="454"/>
                      </a:lnTo>
                      <a:lnTo>
                        <a:pt x="364" y="427"/>
                      </a:lnTo>
                      <a:lnTo>
                        <a:pt x="443" y="454"/>
                      </a:lnTo>
                      <a:lnTo>
                        <a:pt x="454" y="423"/>
                      </a:lnTo>
                      <a:lnTo>
                        <a:pt x="459" y="387"/>
                      </a:lnTo>
                      <a:lnTo>
                        <a:pt x="509" y="344"/>
                      </a:lnTo>
                      <a:lnTo>
                        <a:pt x="526" y="300"/>
                      </a:lnTo>
                      <a:lnTo>
                        <a:pt x="557" y="269"/>
                      </a:lnTo>
                      <a:lnTo>
                        <a:pt x="553" y="197"/>
                      </a:lnTo>
                      <a:lnTo>
                        <a:pt x="509" y="166"/>
                      </a:lnTo>
                      <a:lnTo>
                        <a:pt x="514" y="103"/>
                      </a:lnTo>
                      <a:lnTo>
                        <a:pt x="491" y="71"/>
                      </a:lnTo>
                      <a:lnTo>
                        <a:pt x="498" y="27"/>
                      </a:lnTo>
                      <a:lnTo>
                        <a:pt x="459" y="7"/>
                      </a:lnTo>
                      <a:lnTo>
                        <a:pt x="430" y="0"/>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23" name="Freeform 49"/>
                <p:cNvSpPr>
                  <a:spLocks/>
                </p:cNvSpPr>
                <p:nvPr/>
              </p:nvSpPr>
              <p:spPr bwMode="auto">
                <a:xfrm>
                  <a:off x="4457" y="2074"/>
                  <a:ext cx="56" cy="91"/>
                </a:xfrm>
                <a:custGeom>
                  <a:avLst/>
                  <a:gdLst/>
                  <a:ahLst/>
                  <a:cxnLst>
                    <a:cxn ang="0">
                      <a:pos x="79" y="0"/>
                    </a:cxn>
                    <a:cxn ang="0">
                      <a:pos x="64" y="48"/>
                    </a:cxn>
                    <a:cxn ang="0">
                      <a:pos x="0" y="72"/>
                    </a:cxn>
                    <a:cxn ang="0">
                      <a:pos x="23" y="111"/>
                    </a:cxn>
                    <a:cxn ang="0">
                      <a:pos x="20" y="147"/>
                    </a:cxn>
                    <a:cxn ang="0">
                      <a:pos x="60" y="162"/>
                    </a:cxn>
                    <a:cxn ang="0">
                      <a:pos x="51" y="254"/>
                    </a:cxn>
                    <a:cxn ang="0">
                      <a:pos x="99" y="274"/>
                    </a:cxn>
                    <a:cxn ang="0">
                      <a:pos x="170" y="230"/>
                    </a:cxn>
                    <a:cxn ang="0">
                      <a:pos x="170" y="120"/>
                    </a:cxn>
                    <a:cxn ang="0">
                      <a:pos x="79" y="0"/>
                    </a:cxn>
                  </a:cxnLst>
                  <a:rect l="0" t="0" r="r" b="b"/>
                  <a:pathLst>
                    <a:path w="170" h="274">
                      <a:moveTo>
                        <a:pt x="79" y="0"/>
                      </a:moveTo>
                      <a:lnTo>
                        <a:pt x="64" y="48"/>
                      </a:lnTo>
                      <a:lnTo>
                        <a:pt x="0" y="72"/>
                      </a:lnTo>
                      <a:lnTo>
                        <a:pt x="23" y="111"/>
                      </a:lnTo>
                      <a:lnTo>
                        <a:pt x="20" y="147"/>
                      </a:lnTo>
                      <a:lnTo>
                        <a:pt x="60" y="162"/>
                      </a:lnTo>
                      <a:lnTo>
                        <a:pt x="51" y="254"/>
                      </a:lnTo>
                      <a:lnTo>
                        <a:pt x="99" y="274"/>
                      </a:lnTo>
                      <a:lnTo>
                        <a:pt x="170" y="230"/>
                      </a:lnTo>
                      <a:lnTo>
                        <a:pt x="170" y="120"/>
                      </a:lnTo>
                      <a:lnTo>
                        <a:pt x="79" y="0"/>
                      </a:lnTo>
                      <a:close/>
                    </a:path>
                  </a:pathLst>
                </a:custGeom>
                <a:solidFill>
                  <a:srgbClr val="00B0F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24" name="Freeform 50"/>
                <p:cNvSpPr>
                  <a:spLocks/>
                </p:cNvSpPr>
                <p:nvPr/>
              </p:nvSpPr>
              <p:spPr bwMode="auto">
                <a:xfrm>
                  <a:off x="4617" y="1759"/>
                  <a:ext cx="57" cy="115"/>
                </a:xfrm>
                <a:custGeom>
                  <a:avLst/>
                  <a:gdLst/>
                  <a:ahLst/>
                  <a:cxnLst>
                    <a:cxn ang="0">
                      <a:pos x="12" y="32"/>
                    </a:cxn>
                    <a:cxn ang="0">
                      <a:pos x="12" y="68"/>
                    </a:cxn>
                    <a:cxn ang="0">
                      <a:pos x="24" y="111"/>
                    </a:cxn>
                    <a:cxn ang="0">
                      <a:pos x="40" y="166"/>
                    </a:cxn>
                    <a:cxn ang="0">
                      <a:pos x="55" y="230"/>
                    </a:cxn>
                    <a:cxn ang="0">
                      <a:pos x="83" y="258"/>
                    </a:cxn>
                    <a:cxn ang="0">
                      <a:pos x="67" y="300"/>
                    </a:cxn>
                    <a:cxn ang="0">
                      <a:pos x="75" y="322"/>
                    </a:cxn>
                    <a:cxn ang="0">
                      <a:pos x="95" y="320"/>
                    </a:cxn>
                    <a:cxn ang="0">
                      <a:pos x="142" y="343"/>
                    </a:cxn>
                    <a:cxn ang="0">
                      <a:pos x="170" y="324"/>
                    </a:cxn>
                    <a:cxn ang="0">
                      <a:pos x="147" y="265"/>
                    </a:cxn>
                    <a:cxn ang="0">
                      <a:pos x="109" y="175"/>
                    </a:cxn>
                    <a:cxn ang="0">
                      <a:pos x="140" y="181"/>
                    </a:cxn>
                    <a:cxn ang="0">
                      <a:pos x="98" y="122"/>
                    </a:cxn>
                    <a:cxn ang="0">
                      <a:pos x="64" y="76"/>
                    </a:cxn>
                    <a:cxn ang="0">
                      <a:pos x="51" y="13"/>
                    </a:cxn>
                    <a:cxn ang="0">
                      <a:pos x="0" y="0"/>
                    </a:cxn>
                    <a:cxn ang="0">
                      <a:pos x="12" y="32"/>
                    </a:cxn>
                  </a:cxnLst>
                  <a:rect l="0" t="0" r="r" b="b"/>
                  <a:pathLst>
                    <a:path w="170" h="343">
                      <a:moveTo>
                        <a:pt x="12" y="32"/>
                      </a:moveTo>
                      <a:lnTo>
                        <a:pt x="12" y="68"/>
                      </a:lnTo>
                      <a:lnTo>
                        <a:pt x="24" y="111"/>
                      </a:lnTo>
                      <a:lnTo>
                        <a:pt x="40" y="166"/>
                      </a:lnTo>
                      <a:lnTo>
                        <a:pt x="55" y="230"/>
                      </a:lnTo>
                      <a:lnTo>
                        <a:pt x="83" y="258"/>
                      </a:lnTo>
                      <a:lnTo>
                        <a:pt x="67" y="300"/>
                      </a:lnTo>
                      <a:lnTo>
                        <a:pt x="75" y="322"/>
                      </a:lnTo>
                      <a:lnTo>
                        <a:pt x="95" y="320"/>
                      </a:lnTo>
                      <a:lnTo>
                        <a:pt x="142" y="343"/>
                      </a:lnTo>
                      <a:lnTo>
                        <a:pt x="170" y="324"/>
                      </a:lnTo>
                      <a:lnTo>
                        <a:pt x="147" y="265"/>
                      </a:lnTo>
                      <a:lnTo>
                        <a:pt x="109" y="175"/>
                      </a:lnTo>
                      <a:lnTo>
                        <a:pt x="140" y="181"/>
                      </a:lnTo>
                      <a:lnTo>
                        <a:pt x="98" y="122"/>
                      </a:lnTo>
                      <a:lnTo>
                        <a:pt x="64" y="76"/>
                      </a:lnTo>
                      <a:lnTo>
                        <a:pt x="51" y="13"/>
                      </a:lnTo>
                      <a:lnTo>
                        <a:pt x="0" y="0"/>
                      </a:lnTo>
                      <a:lnTo>
                        <a:pt x="12" y="32"/>
                      </a:lnTo>
                      <a:close/>
                    </a:path>
                  </a:pathLst>
                </a:custGeom>
                <a:solidFill>
                  <a:srgbClr val="00B0F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25" name="Freeform 51"/>
                <p:cNvSpPr>
                  <a:spLocks/>
                </p:cNvSpPr>
                <p:nvPr/>
              </p:nvSpPr>
              <p:spPr bwMode="auto">
                <a:xfrm>
                  <a:off x="3623" y="2186"/>
                  <a:ext cx="431" cy="448"/>
                </a:xfrm>
                <a:custGeom>
                  <a:avLst/>
                  <a:gdLst/>
                  <a:ahLst/>
                  <a:cxnLst>
                    <a:cxn ang="0">
                      <a:pos x="1288" y="332"/>
                    </a:cxn>
                    <a:cxn ang="0">
                      <a:pos x="1194" y="407"/>
                    </a:cxn>
                    <a:cxn ang="0">
                      <a:pos x="1133" y="514"/>
                    </a:cxn>
                    <a:cxn ang="0">
                      <a:pos x="1133" y="605"/>
                    </a:cxn>
                    <a:cxn ang="0">
                      <a:pos x="1087" y="506"/>
                    </a:cxn>
                    <a:cxn ang="0">
                      <a:pos x="1023" y="419"/>
                    </a:cxn>
                    <a:cxn ang="0">
                      <a:pos x="920" y="372"/>
                    </a:cxn>
                    <a:cxn ang="0">
                      <a:pos x="920" y="478"/>
                    </a:cxn>
                    <a:cxn ang="0">
                      <a:pos x="892" y="604"/>
                    </a:cxn>
                    <a:cxn ang="0">
                      <a:pos x="861" y="683"/>
                    </a:cxn>
                    <a:cxn ang="0">
                      <a:pos x="809" y="747"/>
                    </a:cxn>
                    <a:cxn ang="0">
                      <a:pos x="723" y="810"/>
                    </a:cxn>
                    <a:cxn ang="0">
                      <a:pos x="651" y="889"/>
                    </a:cxn>
                    <a:cxn ang="0">
                      <a:pos x="541" y="964"/>
                    </a:cxn>
                    <a:cxn ang="0">
                      <a:pos x="537" y="1134"/>
                    </a:cxn>
                    <a:cxn ang="0">
                      <a:pos x="526" y="1264"/>
                    </a:cxn>
                    <a:cxn ang="0">
                      <a:pos x="443" y="1344"/>
                    </a:cxn>
                    <a:cxn ang="0">
                      <a:pos x="406" y="1264"/>
                    </a:cxn>
                    <a:cxn ang="0">
                      <a:pos x="300" y="1000"/>
                    </a:cxn>
                    <a:cxn ang="0">
                      <a:pos x="221" y="806"/>
                    </a:cxn>
                    <a:cxn ang="0">
                      <a:pos x="209" y="628"/>
                    </a:cxn>
                    <a:cxn ang="0">
                      <a:pos x="185" y="624"/>
                    </a:cxn>
                    <a:cxn ang="0">
                      <a:pos x="86" y="652"/>
                    </a:cxn>
                    <a:cxn ang="0">
                      <a:pos x="62" y="549"/>
                    </a:cxn>
                    <a:cxn ang="0">
                      <a:pos x="0" y="514"/>
                    </a:cxn>
                    <a:cxn ang="0">
                      <a:pos x="118" y="486"/>
                    </a:cxn>
                    <a:cxn ang="0">
                      <a:pos x="75" y="383"/>
                    </a:cxn>
                    <a:cxn ang="0">
                      <a:pos x="51" y="296"/>
                    </a:cxn>
                    <a:cxn ang="0">
                      <a:pos x="158" y="296"/>
                    </a:cxn>
                    <a:cxn ang="0">
                      <a:pos x="174" y="229"/>
                    </a:cxn>
                    <a:cxn ang="0">
                      <a:pos x="241" y="142"/>
                    </a:cxn>
                    <a:cxn ang="0">
                      <a:pos x="268" y="39"/>
                    </a:cxn>
                    <a:cxn ang="0">
                      <a:pos x="384" y="4"/>
                    </a:cxn>
                    <a:cxn ang="0">
                      <a:pos x="418" y="114"/>
                    </a:cxn>
                    <a:cxn ang="0">
                      <a:pos x="526" y="166"/>
                    </a:cxn>
                    <a:cxn ang="0">
                      <a:pos x="568" y="289"/>
                    </a:cxn>
                    <a:cxn ang="0">
                      <a:pos x="695" y="332"/>
                    </a:cxn>
                    <a:cxn ang="0">
                      <a:pos x="791" y="368"/>
                    </a:cxn>
                    <a:cxn ang="0">
                      <a:pos x="885" y="363"/>
                    </a:cxn>
                    <a:cxn ang="0">
                      <a:pos x="932" y="272"/>
                    </a:cxn>
                    <a:cxn ang="0">
                      <a:pos x="1058" y="295"/>
                    </a:cxn>
                    <a:cxn ang="0">
                      <a:pos x="1137" y="230"/>
                    </a:cxn>
                    <a:cxn ang="0">
                      <a:pos x="1261" y="257"/>
                    </a:cxn>
                  </a:cxnLst>
                  <a:rect l="0" t="0" r="r" b="b"/>
                  <a:pathLst>
                    <a:path w="1292" h="1344">
                      <a:moveTo>
                        <a:pt x="1292" y="305"/>
                      </a:moveTo>
                      <a:lnTo>
                        <a:pt x="1288" y="332"/>
                      </a:lnTo>
                      <a:lnTo>
                        <a:pt x="1229" y="359"/>
                      </a:lnTo>
                      <a:lnTo>
                        <a:pt x="1194" y="407"/>
                      </a:lnTo>
                      <a:lnTo>
                        <a:pt x="1174" y="471"/>
                      </a:lnTo>
                      <a:lnTo>
                        <a:pt x="1133" y="514"/>
                      </a:lnTo>
                      <a:lnTo>
                        <a:pt x="1133" y="605"/>
                      </a:lnTo>
                      <a:lnTo>
                        <a:pt x="1133" y="605"/>
                      </a:lnTo>
                      <a:lnTo>
                        <a:pt x="1106" y="581"/>
                      </a:lnTo>
                      <a:lnTo>
                        <a:pt x="1087" y="506"/>
                      </a:lnTo>
                      <a:lnTo>
                        <a:pt x="1078" y="451"/>
                      </a:lnTo>
                      <a:lnTo>
                        <a:pt x="1023" y="419"/>
                      </a:lnTo>
                      <a:lnTo>
                        <a:pt x="976" y="411"/>
                      </a:lnTo>
                      <a:lnTo>
                        <a:pt x="920" y="372"/>
                      </a:lnTo>
                      <a:lnTo>
                        <a:pt x="889" y="470"/>
                      </a:lnTo>
                      <a:lnTo>
                        <a:pt x="920" y="478"/>
                      </a:lnTo>
                      <a:lnTo>
                        <a:pt x="925" y="600"/>
                      </a:lnTo>
                      <a:lnTo>
                        <a:pt x="892" y="604"/>
                      </a:lnTo>
                      <a:lnTo>
                        <a:pt x="861" y="624"/>
                      </a:lnTo>
                      <a:lnTo>
                        <a:pt x="861" y="683"/>
                      </a:lnTo>
                      <a:lnTo>
                        <a:pt x="846" y="696"/>
                      </a:lnTo>
                      <a:lnTo>
                        <a:pt x="809" y="747"/>
                      </a:lnTo>
                      <a:lnTo>
                        <a:pt x="754" y="771"/>
                      </a:lnTo>
                      <a:lnTo>
                        <a:pt x="723" y="810"/>
                      </a:lnTo>
                      <a:lnTo>
                        <a:pt x="675" y="830"/>
                      </a:lnTo>
                      <a:lnTo>
                        <a:pt x="651" y="889"/>
                      </a:lnTo>
                      <a:lnTo>
                        <a:pt x="605" y="924"/>
                      </a:lnTo>
                      <a:lnTo>
                        <a:pt x="541" y="964"/>
                      </a:lnTo>
                      <a:lnTo>
                        <a:pt x="557" y="1126"/>
                      </a:lnTo>
                      <a:lnTo>
                        <a:pt x="537" y="1134"/>
                      </a:lnTo>
                      <a:lnTo>
                        <a:pt x="557" y="1209"/>
                      </a:lnTo>
                      <a:lnTo>
                        <a:pt x="526" y="1264"/>
                      </a:lnTo>
                      <a:lnTo>
                        <a:pt x="494" y="1316"/>
                      </a:lnTo>
                      <a:lnTo>
                        <a:pt x="443" y="1344"/>
                      </a:lnTo>
                      <a:lnTo>
                        <a:pt x="415" y="1323"/>
                      </a:lnTo>
                      <a:lnTo>
                        <a:pt x="406" y="1264"/>
                      </a:lnTo>
                      <a:lnTo>
                        <a:pt x="351" y="1138"/>
                      </a:lnTo>
                      <a:lnTo>
                        <a:pt x="300" y="1000"/>
                      </a:lnTo>
                      <a:lnTo>
                        <a:pt x="244" y="917"/>
                      </a:lnTo>
                      <a:lnTo>
                        <a:pt x="221" y="806"/>
                      </a:lnTo>
                      <a:lnTo>
                        <a:pt x="221" y="707"/>
                      </a:lnTo>
                      <a:lnTo>
                        <a:pt x="209" y="628"/>
                      </a:lnTo>
                      <a:lnTo>
                        <a:pt x="185" y="581"/>
                      </a:lnTo>
                      <a:lnTo>
                        <a:pt x="185" y="624"/>
                      </a:lnTo>
                      <a:lnTo>
                        <a:pt x="154" y="655"/>
                      </a:lnTo>
                      <a:lnTo>
                        <a:pt x="86" y="652"/>
                      </a:lnTo>
                      <a:lnTo>
                        <a:pt x="35" y="585"/>
                      </a:lnTo>
                      <a:lnTo>
                        <a:pt x="62" y="549"/>
                      </a:lnTo>
                      <a:lnTo>
                        <a:pt x="24" y="554"/>
                      </a:lnTo>
                      <a:lnTo>
                        <a:pt x="0" y="514"/>
                      </a:lnTo>
                      <a:lnTo>
                        <a:pt x="27" y="486"/>
                      </a:lnTo>
                      <a:lnTo>
                        <a:pt x="118" y="486"/>
                      </a:lnTo>
                      <a:lnTo>
                        <a:pt x="123" y="447"/>
                      </a:lnTo>
                      <a:lnTo>
                        <a:pt x="75" y="383"/>
                      </a:lnTo>
                      <a:lnTo>
                        <a:pt x="35" y="344"/>
                      </a:lnTo>
                      <a:lnTo>
                        <a:pt x="51" y="296"/>
                      </a:lnTo>
                      <a:lnTo>
                        <a:pt x="79" y="269"/>
                      </a:lnTo>
                      <a:lnTo>
                        <a:pt x="158" y="296"/>
                      </a:lnTo>
                      <a:lnTo>
                        <a:pt x="169" y="265"/>
                      </a:lnTo>
                      <a:lnTo>
                        <a:pt x="174" y="229"/>
                      </a:lnTo>
                      <a:lnTo>
                        <a:pt x="224" y="186"/>
                      </a:lnTo>
                      <a:lnTo>
                        <a:pt x="241" y="142"/>
                      </a:lnTo>
                      <a:lnTo>
                        <a:pt x="272" y="111"/>
                      </a:lnTo>
                      <a:lnTo>
                        <a:pt x="268" y="39"/>
                      </a:lnTo>
                      <a:lnTo>
                        <a:pt x="331" y="0"/>
                      </a:lnTo>
                      <a:lnTo>
                        <a:pt x="384" y="4"/>
                      </a:lnTo>
                      <a:lnTo>
                        <a:pt x="418" y="31"/>
                      </a:lnTo>
                      <a:lnTo>
                        <a:pt x="418" y="114"/>
                      </a:lnTo>
                      <a:lnTo>
                        <a:pt x="486" y="127"/>
                      </a:lnTo>
                      <a:lnTo>
                        <a:pt x="526" y="166"/>
                      </a:lnTo>
                      <a:lnTo>
                        <a:pt x="533" y="245"/>
                      </a:lnTo>
                      <a:lnTo>
                        <a:pt x="568" y="289"/>
                      </a:lnTo>
                      <a:lnTo>
                        <a:pt x="624" y="304"/>
                      </a:lnTo>
                      <a:lnTo>
                        <a:pt x="695" y="332"/>
                      </a:lnTo>
                      <a:lnTo>
                        <a:pt x="750" y="344"/>
                      </a:lnTo>
                      <a:lnTo>
                        <a:pt x="791" y="368"/>
                      </a:lnTo>
                      <a:lnTo>
                        <a:pt x="841" y="363"/>
                      </a:lnTo>
                      <a:lnTo>
                        <a:pt x="885" y="363"/>
                      </a:lnTo>
                      <a:lnTo>
                        <a:pt x="909" y="316"/>
                      </a:lnTo>
                      <a:lnTo>
                        <a:pt x="932" y="272"/>
                      </a:lnTo>
                      <a:lnTo>
                        <a:pt x="983" y="296"/>
                      </a:lnTo>
                      <a:lnTo>
                        <a:pt x="1058" y="295"/>
                      </a:lnTo>
                      <a:lnTo>
                        <a:pt x="1082" y="260"/>
                      </a:lnTo>
                      <a:lnTo>
                        <a:pt x="1137" y="230"/>
                      </a:lnTo>
                      <a:lnTo>
                        <a:pt x="1209" y="230"/>
                      </a:lnTo>
                      <a:lnTo>
                        <a:pt x="1261" y="257"/>
                      </a:lnTo>
                      <a:lnTo>
                        <a:pt x="1292" y="305"/>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26" name="Freeform 52"/>
                <p:cNvSpPr>
                  <a:spLocks/>
                </p:cNvSpPr>
                <p:nvPr/>
              </p:nvSpPr>
              <p:spPr bwMode="auto">
                <a:xfrm>
                  <a:off x="3623" y="2186"/>
                  <a:ext cx="431" cy="448"/>
                </a:xfrm>
                <a:custGeom>
                  <a:avLst/>
                  <a:gdLst/>
                  <a:ahLst/>
                  <a:cxnLst>
                    <a:cxn ang="0">
                      <a:pos x="1288" y="332"/>
                    </a:cxn>
                    <a:cxn ang="0">
                      <a:pos x="1194" y="407"/>
                    </a:cxn>
                    <a:cxn ang="0">
                      <a:pos x="1133" y="514"/>
                    </a:cxn>
                    <a:cxn ang="0">
                      <a:pos x="1133" y="605"/>
                    </a:cxn>
                    <a:cxn ang="0">
                      <a:pos x="1087" y="506"/>
                    </a:cxn>
                    <a:cxn ang="0">
                      <a:pos x="1023" y="419"/>
                    </a:cxn>
                    <a:cxn ang="0">
                      <a:pos x="920" y="372"/>
                    </a:cxn>
                    <a:cxn ang="0">
                      <a:pos x="920" y="478"/>
                    </a:cxn>
                    <a:cxn ang="0">
                      <a:pos x="892" y="604"/>
                    </a:cxn>
                    <a:cxn ang="0">
                      <a:pos x="861" y="683"/>
                    </a:cxn>
                    <a:cxn ang="0">
                      <a:pos x="809" y="747"/>
                    </a:cxn>
                    <a:cxn ang="0">
                      <a:pos x="723" y="810"/>
                    </a:cxn>
                    <a:cxn ang="0">
                      <a:pos x="651" y="889"/>
                    </a:cxn>
                    <a:cxn ang="0">
                      <a:pos x="541" y="964"/>
                    </a:cxn>
                    <a:cxn ang="0">
                      <a:pos x="537" y="1134"/>
                    </a:cxn>
                    <a:cxn ang="0">
                      <a:pos x="526" y="1264"/>
                    </a:cxn>
                    <a:cxn ang="0">
                      <a:pos x="443" y="1344"/>
                    </a:cxn>
                    <a:cxn ang="0">
                      <a:pos x="406" y="1264"/>
                    </a:cxn>
                    <a:cxn ang="0">
                      <a:pos x="300" y="1000"/>
                    </a:cxn>
                    <a:cxn ang="0">
                      <a:pos x="221" y="806"/>
                    </a:cxn>
                    <a:cxn ang="0">
                      <a:pos x="209" y="628"/>
                    </a:cxn>
                    <a:cxn ang="0">
                      <a:pos x="185" y="624"/>
                    </a:cxn>
                    <a:cxn ang="0">
                      <a:pos x="86" y="652"/>
                    </a:cxn>
                    <a:cxn ang="0">
                      <a:pos x="62" y="549"/>
                    </a:cxn>
                    <a:cxn ang="0">
                      <a:pos x="0" y="514"/>
                    </a:cxn>
                    <a:cxn ang="0">
                      <a:pos x="118" y="486"/>
                    </a:cxn>
                    <a:cxn ang="0">
                      <a:pos x="75" y="383"/>
                    </a:cxn>
                    <a:cxn ang="0">
                      <a:pos x="51" y="296"/>
                    </a:cxn>
                    <a:cxn ang="0">
                      <a:pos x="158" y="296"/>
                    </a:cxn>
                    <a:cxn ang="0">
                      <a:pos x="174" y="229"/>
                    </a:cxn>
                    <a:cxn ang="0">
                      <a:pos x="241" y="142"/>
                    </a:cxn>
                    <a:cxn ang="0">
                      <a:pos x="268" y="39"/>
                    </a:cxn>
                    <a:cxn ang="0">
                      <a:pos x="384" y="4"/>
                    </a:cxn>
                    <a:cxn ang="0">
                      <a:pos x="418" y="114"/>
                    </a:cxn>
                    <a:cxn ang="0">
                      <a:pos x="526" y="166"/>
                    </a:cxn>
                    <a:cxn ang="0">
                      <a:pos x="568" y="289"/>
                    </a:cxn>
                    <a:cxn ang="0">
                      <a:pos x="695" y="332"/>
                    </a:cxn>
                    <a:cxn ang="0">
                      <a:pos x="791" y="368"/>
                    </a:cxn>
                    <a:cxn ang="0">
                      <a:pos x="885" y="363"/>
                    </a:cxn>
                    <a:cxn ang="0">
                      <a:pos x="932" y="272"/>
                    </a:cxn>
                    <a:cxn ang="0">
                      <a:pos x="1058" y="295"/>
                    </a:cxn>
                    <a:cxn ang="0">
                      <a:pos x="1137" y="230"/>
                    </a:cxn>
                    <a:cxn ang="0">
                      <a:pos x="1261" y="257"/>
                    </a:cxn>
                  </a:cxnLst>
                  <a:rect l="0" t="0" r="r" b="b"/>
                  <a:pathLst>
                    <a:path w="1292" h="1344">
                      <a:moveTo>
                        <a:pt x="1292" y="305"/>
                      </a:moveTo>
                      <a:lnTo>
                        <a:pt x="1288" y="332"/>
                      </a:lnTo>
                      <a:lnTo>
                        <a:pt x="1229" y="359"/>
                      </a:lnTo>
                      <a:lnTo>
                        <a:pt x="1194" y="407"/>
                      </a:lnTo>
                      <a:lnTo>
                        <a:pt x="1174" y="471"/>
                      </a:lnTo>
                      <a:lnTo>
                        <a:pt x="1133" y="514"/>
                      </a:lnTo>
                      <a:lnTo>
                        <a:pt x="1133" y="605"/>
                      </a:lnTo>
                      <a:lnTo>
                        <a:pt x="1133" y="605"/>
                      </a:lnTo>
                      <a:lnTo>
                        <a:pt x="1106" y="581"/>
                      </a:lnTo>
                      <a:lnTo>
                        <a:pt x="1087" y="506"/>
                      </a:lnTo>
                      <a:lnTo>
                        <a:pt x="1078" y="451"/>
                      </a:lnTo>
                      <a:lnTo>
                        <a:pt x="1023" y="419"/>
                      </a:lnTo>
                      <a:lnTo>
                        <a:pt x="976" y="411"/>
                      </a:lnTo>
                      <a:lnTo>
                        <a:pt x="920" y="372"/>
                      </a:lnTo>
                      <a:lnTo>
                        <a:pt x="889" y="470"/>
                      </a:lnTo>
                      <a:lnTo>
                        <a:pt x="920" y="478"/>
                      </a:lnTo>
                      <a:lnTo>
                        <a:pt x="925" y="600"/>
                      </a:lnTo>
                      <a:lnTo>
                        <a:pt x="892" y="604"/>
                      </a:lnTo>
                      <a:lnTo>
                        <a:pt x="861" y="624"/>
                      </a:lnTo>
                      <a:lnTo>
                        <a:pt x="861" y="683"/>
                      </a:lnTo>
                      <a:lnTo>
                        <a:pt x="846" y="696"/>
                      </a:lnTo>
                      <a:lnTo>
                        <a:pt x="809" y="747"/>
                      </a:lnTo>
                      <a:lnTo>
                        <a:pt x="754" y="771"/>
                      </a:lnTo>
                      <a:lnTo>
                        <a:pt x="723" y="810"/>
                      </a:lnTo>
                      <a:lnTo>
                        <a:pt x="675" y="830"/>
                      </a:lnTo>
                      <a:lnTo>
                        <a:pt x="651" y="889"/>
                      </a:lnTo>
                      <a:lnTo>
                        <a:pt x="605" y="924"/>
                      </a:lnTo>
                      <a:lnTo>
                        <a:pt x="541" y="964"/>
                      </a:lnTo>
                      <a:lnTo>
                        <a:pt x="557" y="1126"/>
                      </a:lnTo>
                      <a:lnTo>
                        <a:pt x="537" y="1134"/>
                      </a:lnTo>
                      <a:lnTo>
                        <a:pt x="557" y="1209"/>
                      </a:lnTo>
                      <a:lnTo>
                        <a:pt x="526" y="1264"/>
                      </a:lnTo>
                      <a:lnTo>
                        <a:pt x="494" y="1316"/>
                      </a:lnTo>
                      <a:lnTo>
                        <a:pt x="443" y="1344"/>
                      </a:lnTo>
                      <a:lnTo>
                        <a:pt x="415" y="1323"/>
                      </a:lnTo>
                      <a:lnTo>
                        <a:pt x="406" y="1264"/>
                      </a:lnTo>
                      <a:lnTo>
                        <a:pt x="351" y="1138"/>
                      </a:lnTo>
                      <a:lnTo>
                        <a:pt x="300" y="1000"/>
                      </a:lnTo>
                      <a:lnTo>
                        <a:pt x="244" y="917"/>
                      </a:lnTo>
                      <a:lnTo>
                        <a:pt x="221" y="806"/>
                      </a:lnTo>
                      <a:lnTo>
                        <a:pt x="221" y="707"/>
                      </a:lnTo>
                      <a:lnTo>
                        <a:pt x="209" y="628"/>
                      </a:lnTo>
                      <a:lnTo>
                        <a:pt x="185" y="581"/>
                      </a:lnTo>
                      <a:lnTo>
                        <a:pt x="185" y="624"/>
                      </a:lnTo>
                      <a:lnTo>
                        <a:pt x="154" y="655"/>
                      </a:lnTo>
                      <a:lnTo>
                        <a:pt x="86" y="652"/>
                      </a:lnTo>
                      <a:lnTo>
                        <a:pt x="35" y="585"/>
                      </a:lnTo>
                      <a:lnTo>
                        <a:pt x="62" y="549"/>
                      </a:lnTo>
                      <a:lnTo>
                        <a:pt x="24" y="554"/>
                      </a:lnTo>
                      <a:lnTo>
                        <a:pt x="0" y="514"/>
                      </a:lnTo>
                      <a:lnTo>
                        <a:pt x="27" y="486"/>
                      </a:lnTo>
                      <a:lnTo>
                        <a:pt x="118" y="486"/>
                      </a:lnTo>
                      <a:lnTo>
                        <a:pt x="123" y="447"/>
                      </a:lnTo>
                      <a:lnTo>
                        <a:pt x="75" y="383"/>
                      </a:lnTo>
                      <a:lnTo>
                        <a:pt x="35" y="344"/>
                      </a:lnTo>
                      <a:lnTo>
                        <a:pt x="51" y="296"/>
                      </a:lnTo>
                      <a:lnTo>
                        <a:pt x="79" y="269"/>
                      </a:lnTo>
                      <a:lnTo>
                        <a:pt x="158" y="296"/>
                      </a:lnTo>
                      <a:lnTo>
                        <a:pt x="169" y="265"/>
                      </a:lnTo>
                      <a:lnTo>
                        <a:pt x="174" y="229"/>
                      </a:lnTo>
                      <a:lnTo>
                        <a:pt x="224" y="186"/>
                      </a:lnTo>
                      <a:lnTo>
                        <a:pt x="241" y="142"/>
                      </a:lnTo>
                      <a:lnTo>
                        <a:pt x="272" y="111"/>
                      </a:lnTo>
                      <a:lnTo>
                        <a:pt x="268" y="39"/>
                      </a:lnTo>
                      <a:lnTo>
                        <a:pt x="331" y="0"/>
                      </a:lnTo>
                      <a:lnTo>
                        <a:pt x="384" y="4"/>
                      </a:lnTo>
                      <a:lnTo>
                        <a:pt x="418" y="31"/>
                      </a:lnTo>
                      <a:lnTo>
                        <a:pt x="418" y="114"/>
                      </a:lnTo>
                      <a:lnTo>
                        <a:pt x="486" y="127"/>
                      </a:lnTo>
                      <a:lnTo>
                        <a:pt x="526" y="166"/>
                      </a:lnTo>
                      <a:lnTo>
                        <a:pt x="533" y="245"/>
                      </a:lnTo>
                      <a:lnTo>
                        <a:pt x="568" y="289"/>
                      </a:lnTo>
                      <a:lnTo>
                        <a:pt x="624" y="304"/>
                      </a:lnTo>
                      <a:lnTo>
                        <a:pt x="695" y="332"/>
                      </a:lnTo>
                      <a:lnTo>
                        <a:pt x="750" y="344"/>
                      </a:lnTo>
                      <a:lnTo>
                        <a:pt x="791" y="368"/>
                      </a:lnTo>
                      <a:lnTo>
                        <a:pt x="841" y="363"/>
                      </a:lnTo>
                      <a:lnTo>
                        <a:pt x="885" y="363"/>
                      </a:lnTo>
                      <a:lnTo>
                        <a:pt x="909" y="316"/>
                      </a:lnTo>
                      <a:lnTo>
                        <a:pt x="932" y="272"/>
                      </a:lnTo>
                      <a:lnTo>
                        <a:pt x="983" y="296"/>
                      </a:lnTo>
                      <a:lnTo>
                        <a:pt x="1058" y="295"/>
                      </a:lnTo>
                      <a:lnTo>
                        <a:pt x="1082" y="260"/>
                      </a:lnTo>
                      <a:lnTo>
                        <a:pt x="1137" y="230"/>
                      </a:lnTo>
                      <a:lnTo>
                        <a:pt x="1209" y="230"/>
                      </a:lnTo>
                      <a:lnTo>
                        <a:pt x="1261" y="257"/>
                      </a:lnTo>
                      <a:lnTo>
                        <a:pt x="1292" y="305"/>
                      </a:lnTo>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27" name="Freeform 53"/>
                <p:cNvSpPr>
                  <a:spLocks/>
                </p:cNvSpPr>
                <p:nvPr/>
              </p:nvSpPr>
              <p:spPr bwMode="auto">
                <a:xfrm>
                  <a:off x="3919" y="2310"/>
                  <a:ext cx="82" cy="91"/>
                </a:xfrm>
                <a:custGeom>
                  <a:avLst/>
                  <a:gdLst/>
                  <a:ahLst/>
                  <a:cxnLst>
                    <a:cxn ang="0">
                      <a:pos x="244" y="233"/>
                    </a:cxn>
                    <a:cxn ang="0">
                      <a:pos x="226" y="272"/>
                    </a:cxn>
                    <a:cxn ang="0">
                      <a:pos x="198" y="262"/>
                    </a:cxn>
                    <a:cxn ang="0">
                      <a:pos x="164" y="213"/>
                    </a:cxn>
                    <a:cxn ang="0">
                      <a:pos x="170" y="169"/>
                    </a:cxn>
                    <a:cxn ang="0">
                      <a:pos x="143" y="130"/>
                    </a:cxn>
                    <a:cxn ang="0">
                      <a:pos x="130" y="165"/>
                    </a:cxn>
                    <a:cxn ang="0">
                      <a:pos x="91" y="186"/>
                    </a:cxn>
                    <a:cxn ang="0">
                      <a:pos x="87" y="237"/>
                    </a:cxn>
                    <a:cxn ang="0">
                      <a:pos x="36" y="228"/>
                    </a:cxn>
                    <a:cxn ang="0">
                      <a:pos x="31" y="106"/>
                    </a:cxn>
                    <a:cxn ang="0">
                      <a:pos x="0" y="98"/>
                    </a:cxn>
                    <a:cxn ang="0">
                      <a:pos x="31" y="0"/>
                    </a:cxn>
                    <a:cxn ang="0">
                      <a:pos x="87" y="39"/>
                    </a:cxn>
                    <a:cxn ang="0">
                      <a:pos x="134" y="47"/>
                    </a:cxn>
                    <a:cxn ang="0">
                      <a:pos x="189" y="79"/>
                    </a:cxn>
                    <a:cxn ang="0">
                      <a:pos x="198" y="134"/>
                    </a:cxn>
                    <a:cxn ang="0">
                      <a:pos x="217" y="209"/>
                    </a:cxn>
                    <a:cxn ang="0">
                      <a:pos x="244" y="233"/>
                    </a:cxn>
                  </a:cxnLst>
                  <a:rect l="0" t="0" r="r" b="b"/>
                  <a:pathLst>
                    <a:path w="244" h="272">
                      <a:moveTo>
                        <a:pt x="244" y="233"/>
                      </a:moveTo>
                      <a:lnTo>
                        <a:pt x="226" y="272"/>
                      </a:lnTo>
                      <a:lnTo>
                        <a:pt x="198" y="262"/>
                      </a:lnTo>
                      <a:lnTo>
                        <a:pt x="164" y="213"/>
                      </a:lnTo>
                      <a:lnTo>
                        <a:pt x="170" y="169"/>
                      </a:lnTo>
                      <a:lnTo>
                        <a:pt x="143" y="130"/>
                      </a:lnTo>
                      <a:lnTo>
                        <a:pt x="130" y="165"/>
                      </a:lnTo>
                      <a:lnTo>
                        <a:pt x="91" y="186"/>
                      </a:lnTo>
                      <a:lnTo>
                        <a:pt x="87" y="237"/>
                      </a:lnTo>
                      <a:lnTo>
                        <a:pt x="36" y="228"/>
                      </a:lnTo>
                      <a:lnTo>
                        <a:pt x="31" y="106"/>
                      </a:lnTo>
                      <a:lnTo>
                        <a:pt x="0" y="98"/>
                      </a:lnTo>
                      <a:lnTo>
                        <a:pt x="31" y="0"/>
                      </a:lnTo>
                      <a:lnTo>
                        <a:pt x="87" y="39"/>
                      </a:lnTo>
                      <a:lnTo>
                        <a:pt x="134" y="47"/>
                      </a:lnTo>
                      <a:lnTo>
                        <a:pt x="189" y="79"/>
                      </a:lnTo>
                      <a:lnTo>
                        <a:pt x="198" y="134"/>
                      </a:lnTo>
                      <a:lnTo>
                        <a:pt x="217" y="209"/>
                      </a:lnTo>
                      <a:lnTo>
                        <a:pt x="244" y="233"/>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28" name="Freeform 54"/>
                <p:cNvSpPr>
                  <a:spLocks/>
                </p:cNvSpPr>
                <p:nvPr/>
              </p:nvSpPr>
              <p:spPr bwMode="auto">
                <a:xfrm>
                  <a:off x="3919" y="2310"/>
                  <a:ext cx="82" cy="91"/>
                </a:xfrm>
                <a:custGeom>
                  <a:avLst/>
                  <a:gdLst/>
                  <a:ahLst/>
                  <a:cxnLst>
                    <a:cxn ang="0">
                      <a:pos x="244" y="233"/>
                    </a:cxn>
                    <a:cxn ang="0">
                      <a:pos x="226" y="272"/>
                    </a:cxn>
                    <a:cxn ang="0">
                      <a:pos x="198" y="262"/>
                    </a:cxn>
                    <a:cxn ang="0">
                      <a:pos x="164" y="213"/>
                    </a:cxn>
                    <a:cxn ang="0">
                      <a:pos x="170" y="169"/>
                    </a:cxn>
                    <a:cxn ang="0">
                      <a:pos x="143" y="130"/>
                    </a:cxn>
                    <a:cxn ang="0">
                      <a:pos x="130" y="165"/>
                    </a:cxn>
                    <a:cxn ang="0">
                      <a:pos x="91" y="186"/>
                    </a:cxn>
                    <a:cxn ang="0">
                      <a:pos x="87" y="237"/>
                    </a:cxn>
                    <a:cxn ang="0">
                      <a:pos x="36" y="228"/>
                    </a:cxn>
                    <a:cxn ang="0">
                      <a:pos x="31" y="106"/>
                    </a:cxn>
                    <a:cxn ang="0">
                      <a:pos x="0" y="98"/>
                    </a:cxn>
                    <a:cxn ang="0">
                      <a:pos x="31" y="0"/>
                    </a:cxn>
                    <a:cxn ang="0">
                      <a:pos x="87" y="39"/>
                    </a:cxn>
                    <a:cxn ang="0">
                      <a:pos x="134" y="47"/>
                    </a:cxn>
                    <a:cxn ang="0">
                      <a:pos x="189" y="79"/>
                    </a:cxn>
                    <a:cxn ang="0">
                      <a:pos x="198" y="134"/>
                    </a:cxn>
                    <a:cxn ang="0">
                      <a:pos x="217" y="209"/>
                    </a:cxn>
                    <a:cxn ang="0">
                      <a:pos x="244" y="233"/>
                    </a:cxn>
                  </a:cxnLst>
                  <a:rect l="0" t="0" r="r" b="b"/>
                  <a:pathLst>
                    <a:path w="244" h="272">
                      <a:moveTo>
                        <a:pt x="244" y="233"/>
                      </a:moveTo>
                      <a:lnTo>
                        <a:pt x="226" y="272"/>
                      </a:lnTo>
                      <a:lnTo>
                        <a:pt x="198" y="262"/>
                      </a:lnTo>
                      <a:lnTo>
                        <a:pt x="164" y="213"/>
                      </a:lnTo>
                      <a:lnTo>
                        <a:pt x="170" y="169"/>
                      </a:lnTo>
                      <a:lnTo>
                        <a:pt x="143" y="130"/>
                      </a:lnTo>
                      <a:lnTo>
                        <a:pt x="130" y="165"/>
                      </a:lnTo>
                      <a:lnTo>
                        <a:pt x="91" y="186"/>
                      </a:lnTo>
                      <a:lnTo>
                        <a:pt x="87" y="237"/>
                      </a:lnTo>
                      <a:lnTo>
                        <a:pt x="36" y="228"/>
                      </a:lnTo>
                      <a:lnTo>
                        <a:pt x="31" y="106"/>
                      </a:lnTo>
                      <a:lnTo>
                        <a:pt x="0" y="98"/>
                      </a:lnTo>
                      <a:lnTo>
                        <a:pt x="31" y="0"/>
                      </a:lnTo>
                      <a:lnTo>
                        <a:pt x="87" y="39"/>
                      </a:lnTo>
                      <a:lnTo>
                        <a:pt x="134" y="47"/>
                      </a:lnTo>
                      <a:lnTo>
                        <a:pt x="189" y="79"/>
                      </a:lnTo>
                      <a:lnTo>
                        <a:pt x="198" y="134"/>
                      </a:lnTo>
                      <a:lnTo>
                        <a:pt x="217" y="209"/>
                      </a:lnTo>
                      <a:lnTo>
                        <a:pt x="244" y="233"/>
                      </a:lnTo>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29" name="Freeform 55"/>
                <p:cNvSpPr>
                  <a:spLocks/>
                </p:cNvSpPr>
                <p:nvPr/>
              </p:nvSpPr>
              <p:spPr bwMode="auto">
                <a:xfrm>
                  <a:off x="2432" y="2136"/>
                  <a:ext cx="156" cy="147"/>
                </a:xfrm>
                <a:custGeom>
                  <a:avLst/>
                  <a:gdLst/>
                  <a:ahLst/>
                  <a:cxnLst>
                    <a:cxn ang="0">
                      <a:pos x="375" y="61"/>
                    </a:cxn>
                    <a:cxn ang="0">
                      <a:pos x="428" y="51"/>
                    </a:cxn>
                    <a:cxn ang="0">
                      <a:pos x="463" y="87"/>
                    </a:cxn>
                    <a:cxn ang="0">
                      <a:pos x="439" y="130"/>
                    </a:cxn>
                    <a:cxn ang="0">
                      <a:pos x="467" y="146"/>
                    </a:cxn>
                    <a:cxn ang="0">
                      <a:pos x="447" y="225"/>
                    </a:cxn>
                    <a:cxn ang="0">
                      <a:pos x="395" y="229"/>
                    </a:cxn>
                    <a:cxn ang="0">
                      <a:pos x="388" y="260"/>
                    </a:cxn>
                    <a:cxn ang="0">
                      <a:pos x="412" y="284"/>
                    </a:cxn>
                    <a:cxn ang="0">
                      <a:pos x="353" y="336"/>
                    </a:cxn>
                    <a:cxn ang="0">
                      <a:pos x="312" y="375"/>
                    </a:cxn>
                    <a:cxn ang="0">
                      <a:pos x="277" y="395"/>
                    </a:cxn>
                    <a:cxn ang="0">
                      <a:pos x="246" y="395"/>
                    </a:cxn>
                    <a:cxn ang="0">
                      <a:pos x="233" y="418"/>
                    </a:cxn>
                    <a:cxn ang="0">
                      <a:pos x="198" y="415"/>
                    </a:cxn>
                    <a:cxn ang="0">
                      <a:pos x="194" y="442"/>
                    </a:cxn>
                    <a:cxn ang="0">
                      <a:pos x="147" y="442"/>
                    </a:cxn>
                    <a:cxn ang="0">
                      <a:pos x="149" y="420"/>
                    </a:cxn>
                    <a:cxn ang="0">
                      <a:pos x="118" y="420"/>
                    </a:cxn>
                    <a:cxn ang="0">
                      <a:pos x="0" y="420"/>
                    </a:cxn>
                    <a:cxn ang="0">
                      <a:pos x="31" y="381"/>
                    </a:cxn>
                    <a:cxn ang="0">
                      <a:pos x="55" y="368"/>
                    </a:cxn>
                    <a:cxn ang="0">
                      <a:pos x="79" y="341"/>
                    </a:cxn>
                    <a:cxn ang="0">
                      <a:pos x="98" y="202"/>
                    </a:cxn>
                    <a:cxn ang="0">
                      <a:pos x="114" y="159"/>
                    </a:cxn>
                    <a:cxn ang="0">
                      <a:pos x="134" y="162"/>
                    </a:cxn>
                    <a:cxn ang="0">
                      <a:pos x="138" y="131"/>
                    </a:cxn>
                    <a:cxn ang="0">
                      <a:pos x="213" y="127"/>
                    </a:cxn>
                    <a:cxn ang="0">
                      <a:pos x="213" y="92"/>
                    </a:cxn>
                    <a:cxn ang="0">
                      <a:pos x="241" y="61"/>
                    </a:cxn>
                    <a:cxn ang="0">
                      <a:pos x="256" y="33"/>
                    </a:cxn>
                    <a:cxn ang="0">
                      <a:pos x="268" y="0"/>
                    </a:cxn>
                    <a:cxn ang="0">
                      <a:pos x="304" y="24"/>
                    </a:cxn>
                    <a:cxn ang="0">
                      <a:pos x="343" y="28"/>
                    </a:cxn>
                    <a:cxn ang="0">
                      <a:pos x="375" y="61"/>
                    </a:cxn>
                  </a:cxnLst>
                  <a:rect l="0" t="0" r="r" b="b"/>
                  <a:pathLst>
                    <a:path w="467" h="442">
                      <a:moveTo>
                        <a:pt x="375" y="61"/>
                      </a:moveTo>
                      <a:lnTo>
                        <a:pt x="428" y="51"/>
                      </a:lnTo>
                      <a:lnTo>
                        <a:pt x="463" y="87"/>
                      </a:lnTo>
                      <a:lnTo>
                        <a:pt x="439" y="130"/>
                      </a:lnTo>
                      <a:lnTo>
                        <a:pt x="467" y="146"/>
                      </a:lnTo>
                      <a:lnTo>
                        <a:pt x="447" y="225"/>
                      </a:lnTo>
                      <a:lnTo>
                        <a:pt x="395" y="229"/>
                      </a:lnTo>
                      <a:lnTo>
                        <a:pt x="388" y="260"/>
                      </a:lnTo>
                      <a:lnTo>
                        <a:pt x="412" y="284"/>
                      </a:lnTo>
                      <a:lnTo>
                        <a:pt x="353" y="336"/>
                      </a:lnTo>
                      <a:lnTo>
                        <a:pt x="312" y="375"/>
                      </a:lnTo>
                      <a:lnTo>
                        <a:pt x="277" y="395"/>
                      </a:lnTo>
                      <a:lnTo>
                        <a:pt x="246" y="395"/>
                      </a:lnTo>
                      <a:lnTo>
                        <a:pt x="233" y="418"/>
                      </a:lnTo>
                      <a:lnTo>
                        <a:pt x="198" y="415"/>
                      </a:lnTo>
                      <a:lnTo>
                        <a:pt x="194" y="442"/>
                      </a:lnTo>
                      <a:lnTo>
                        <a:pt x="147" y="442"/>
                      </a:lnTo>
                      <a:lnTo>
                        <a:pt x="149" y="420"/>
                      </a:lnTo>
                      <a:lnTo>
                        <a:pt x="118" y="420"/>
                      </a:lnTo>
                      <a:lnTo>
                        <a:pt x="0" y="420"/>
                      </a:lnTo>
                      <a:lnTo>
                        <a:pt x="31" y="381"/>
                      </a:lnTo>
                      <a:lnTo>
                        <a:pt x="55" y="368"/>
                      </a:lnTo>
                      <a:lnTo>
                        <a:pt x="79" y="341"/>
                      </a:lnTo>
                      <a:lnTo>
                        <a:pt x="98" y="202"/>
                      </a:lnTo>
                      <a:lnTo>
                        <a:pt x="114" y="159"/>
                      </a:lnTo>
                      <a:lnTo>
                        <a:pt x="134" y="162"/>
                      </a:lnTo>
                      <a:lnTo>
                        <a:pt x="138" y="131"/>
                      </a:lnTo>
                      <a:lnTo>
                        <a:pt x="213" y="127"/>
                      </a:lnTo>
                      <a:lnTo>
                        <a:pt x="213" y="92"/>
                      </a:lnTo>
                      <a:lnTo>
                        <a:pt x="241" y="61"/>
                      </a:lnTo>
                      <a:lnTo>
                        <a:pt x="256" y="33"/>
                      </a:lnTo>
                      <a:lnTo>
                        <a:pt x="268" y="0"/>
                      </a:lnTo>
                      <a:lnTo>
                        <a:pt x="304" y="24"/>
                      </a:lnTo>
                      <a:lnTo>
                        <a:pt x="343" y="28"/>
                      </a:lnTo>
                      <a:lnTo>
                        <a:pt x="375" y="61"/>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30" name="Freeform 56"/>
                <p:cNvSpPr>
                  <a:spLocks/>
                </p:cNvSpPr>
                <p:nvPr/>
              </p:nvSpPr>
              <p:spPr bwMode="auto">
                <a:xfrm>
                  <a:off x="2432" y="2136"/>
                  <a:ext cx="156" cy="147"/>
                </a:xfrm>
                <a:custGeom>
                  <a:avLst/>
                  <a:gdLst/>
                  <a:ahLst/>
                  <a:cxnLst>
                    <a:cxn ang="0">
                      <a:pos x="375" y="61"/>
                    </a:cxn>
                    <a:cxn ang="0">
                      <a:pos x="428" y="51"/>
                    </a:cxn>
                    <a:cxn ang="0">
                      <a:pos x="463" y="87"/>
                    </a:cxn>
                    <a:cxn ang="0">
                      <a:pos x="439" y="130"/>
                    </a:cxn>
                    <a:cxn ang="0">
                      <a:pos x="467" y="146"/>
                    </a:cxn>
                    <a:cxn ang="0">
                      <a:pos x="447" y="225"/>
                    </a:cxn>
                    <a:cxn ang="0">
                      <a:pos x="395" y="229"/>
                    </a:cxn>
                    <a:cxn ang="0">
                      <a:pos x="388" y="260"/>
                    </a:cxn>
                    <a:cxn ang="0">
                      <a:pos x="412" y="284"/>
                    </a:cxn>
                    <a:cxn ang="0">
                      <a:pos x="353" y="336"/>
                    </a:cxn>
                    <a:cxn ang="0">
                      <a:pos x="312" y="375"/>
                    </a:cxn>
                    <a:cxn ang="0">
                      <a:pos x="277" y="395"/>
                    </a:cxn>
                    <a:cxn ang="0">
                      <a:pos x="246" y="395"/>
                    </a:cxn>
                    <a:cxn ang="0">
                      <a:pos x="233" y="418"/>
                    </a:cxn>
                    <a:cxn ang="0">
                      <a:pos x="198" y="415"/>
                    </a:cxn>
                    <a:cxn ang="0">
                      <a:pos x="194" y="442"/>
                    </a:cxn>
                    <a:cxn ang="0">
                      <a:pos x="147" y="442"/>
                    </a:cxn>
                    <a:cxn ang="0">
                      <a:pos x="149" y="420"/>
                    </a:cxn>
                    <a:cxn ang="0">
                      <a:pos x="118" y="420"/>
                    </a:cxn>
                    <a:cxn ang="0">
                      <a:pos x="0" y="420"/>
                    </a:cxn>
                    <a:cxn ang="0">
                      <a:pos x="31" y="381"/>
                    </a:cxn>
                    <a:cxn ang="0">
                      <a:pos x="55" y="368"/>
                    </a:cxn>
                    <a:cxn ang="0">
                      <a:pos x="79" y="341"/>
                    </a:cxn>
                    <a:cxn ang="0">
                      <a:pos x="98" y="202"/>
                    </a:cxn>
                    <a:cxn ang="0">
                      <a:pos x="114" y="159"/>
                    </a:cxn>
                    <a:cxn ang="0">
                      <a:pos x="134" y="162"/>
                    </a:cxn>
                    <a:cxn ang="0">
                      <a:pos x="138" y="131"/>
                    </a:cxn>
                    <a:cxn ang="0">
                      <a:pos x="213" y="127"/>
                    </a:cxn>
                    <a:cxn ang="0">
                      <a:pos x="213" y="92"/>
                    </a:cxn>
                    <a:cxn ang="0">
                      <a:pos x="241" y="61"/>
                    </a:cxn>
                    <a:cxn ang="0">
                      <a:pos x="256" y="33"/>
                    </a:cxn>
                    <a:cxn ang="0">
                      <a:pos x="268" y="0"/>
                    </a:cxn>
                    <a:cxn ang="0">
                      <a:pos x="304" y="24"/>
                    </a:cxn>
                    <a:cxn ang="0">
                      <a:pos x="343" y="28"/>
                    </a:cxn>
                    <a:cxn ang="0">
                      <a:pos x="375" y="61"/>
                    </a:cxn>
                  </a:cxnLst>
                  <a:rect l="0" t="0" r="r" b="b"/>
                  <a:pathLst>
                    <a:path w="467" h="442">
                      <a:moveTo>
                        <a:pt x="375" y="61"/>
                      </a:moveTo>
                      <a:lnTo>
                        <a:pt x="428" y="51"/>
                      </a:lnTo>
                      <a:lnTo>
                        <a:pt x="463" y="87"/>
                      </a:lnTo>
                      <a:lnTo>
                        <a:pt x="439" y="130"/>
                      </a:lnTo>
                      <a:lnTo>
                        <a:pt x="467" y="146"/>
                      </a:lnTo>
                      <a:lnTo>
                        <a:pt x="447" y="225"/>
                      </a:lnTo>
                      <a:lnTo>
                        <a:pt x="395" y="229"/>
                      </a:lnTo>
                      <a:lnTo>
                        <a:pt x="388" y="260"/>
                      </a:lnTo>
                      <a:lnTo>
                        <a:pt x="412" y="284"/>
                      </a:lnTo>
                      <a:lnTo>
                        <a:pt x="353" y="336"/>
                      </a:lnTo>
                      <a:lnTo>
                        <a:pt x="312" y="375"/>
                      </a:lnTo>
                      <a:lnTo>
                        <a:pt x="277" y="395"/>
                      </a:lnTo>
                      <a:lnTo>
                        <a:pt x="246" y="395"/>
                      </a:lnTo>
                      <a:lnTo>
                        <a:pt x="233" y="418"/>
                      </a:lnTo>
                      <a:lnTo>
                        <a:pt x="198" y="415"/>
                      </a:lnTo>
                      <a:lnTo>
                        <a:pt x="194" y="442"/>
                      </a:lnTo>
                      <a:lnTo>
                        <a:pt x="147" y="442"/>
                      </a:lnTo>
                      <a:lnTo>
                        <a:pt x="149" y="420"/>
                      </a:lnTo>
                      <a:lnTo>
                        <a:pt x="118" y="420"/>
                      </a:lnTo>
                      <a:lnTo>
                        <a:pt x="0" y="420"/>
                      </a:lnTo>
                      <a:lnTo>
                        <a:pt x="31" y="381"/>
                      </a:lnTo>
                      <a:lnTo>
                        <a:pt x="55" y="368"/>
                      </a:lnTo>
                      <a:lnTo>
                        <a:pt x="79" y="341"/>
                      </a:lnTo>
                      <a:lnTo>
                        <a:pt x="98" y="202"/>
                      </a:lnTo>
                      <a:lnTo>
                        <a:pt x="114" y="159"/>
                      </a:lnTo>
                      <a:lnTo>
                        <a:pt x="134" y="162"/>
                      </a:lnTo>
                      <a:lnTo>
                        <a:pt x="138" y="131"/>
                      </a:lnTo>
                      <a:lnTo>
                        <a:pt x="213" y="127"/>
                      </a:lnTo>
                      <a:lnTo>
                        <a:pt x="213" y="92"/>
                      </a:lnTo>
                      <a:lnTo>
                        <a:pt x="241" y="61"/>
                      </a:lnTo>
                      <a:lnTo>
                        <a:pt x="256" y="33"/>
                      </a:lnTo>
                      <a:lnTo>
                        <a:pt x="268" y="0"/>
                      </a:lnTo>
                      <a:lnTo>
                        <a:pt x="304" y="24"/>
                      </a:lnTo>
                      <a:lnTo>
                        <a:pt x="343" y="28"/>
                      </a:lnTo>
                      <a:lnTo>
                        <a:pt x="375" y="61"/>
                      </a:lnTo>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31" name="Freeform 57"/>
                <p:cNvSpPr>
                  <a:spLocks/>
                </p:cNvSpPr>
                <p:nvPr/>
              </p:nvSpPr>
              <p:spPr bwMode="auto">
                <a:xfrm>
                  <a:off x="2481" y="2111"/>
                  <a:ext cx="299" cy="337"/>
                </a:xfrm>
                <a:custGeom>
                  <a:avLst/>
                  <a:gdLst/>
                  <a:ahLst/>
                  <a:cxnLst>
                    <a:cxn ang="0">
                      <a:pos x="281" y="127"/>
                    </a:cxn>
                    <a:cxn ang="0">
                      <a:pos x="316" y="163"/>
                    </a:cxn>
                    <a:cxn ang="0">
                      <a:pos x="292" y="206"/>
                    </a:cxn>
                    <a:cxn ang="0">
                      <a:pos x="320" y="222"/>
                    </a:cxn>
                    <a:cxn ang="0">
                      <a:pos x="300" y="301"/>
                    </a:cxn>
                    <a:cxn ang="0">
                      <a:pos x="248" y="305"/>
                    </a:cxn>
                    <a:cxn ang="0">
                      <a:pos x="241" y="336"/>
                    </a:cxn>
                    <a:cxn ang="0">
                      <a:pos x="265" y="360"/>
                    </a:cxn>
                    <a:cxn ang="0">
                      <a:pos x="206" y="412"/>
                    </a:cxn>
                    <a:cxn ang="0">
                      <a:pos x="165" y="451"/>
                    </a:cxn>
                    <a:cxn ang="0">
                      <a:pos x="130" y="471"/>
                    </a:cxn>
                    <a:cxn ang="0">
                      <a:pos x="99" y="471"/>
                    </a:cxn>
                    <a:cxn ang="0">
                      <a:pos x="86" y="494"/>
                    </a:cxn>
                    <a:cxn ang="0">
                      <a:pos x="51" y="491"/>
                    </a:cxn>
                    <a:cxn ang="0">
                      <a:pos x="47" y="518"/>
                    </a:cxn>
                    <a:cxn ang="0">
                      <a:pos x="0" y="518"/>
                    </a:cxn>
                    <a:cxn ang="0">
                      <a:pos x="94" y="633"/>
                    </a:cxn>
                    <a:cxn ang="0">
                      <a:pos x="142" y="664"/>
                    </a:cxn>
                    <a:cxn ang="0">
                      <a:pos x="458" y="918"/>
                    </a:cxn>
                    <a:cxn ang="0">
                      <a:pos x="502" y="938"/>
                    </a:cxn>
                    <a:cxn ang="0">
                      <a:pos x="513" y="1012"/>
                    </a:cxn>
                    <a:cxn ang="0">
                      <a:pos x="553" y="1004"/>
                    </a:cxn>
                    <a:cxn ang="0">
                      <a:pos x="558" y="979"/>
                    </a:cxn>
                    <a:cxn ang="0">
                      <a:pos x="634" y="975"/>
                    </a:cxn>
                    <a:cxn ang="0">
                      <a:pos x="665" y="940"/>
                    </a:cxn>
                    <a:cxn ang="0">
                      <a:pos x="693" y="924"/>
                    </a:cxn>
                    <a:cxn ang="0">
                      <a:pos x="700" y="893"/>
                    </a:cxn>
                    <a:cxn ang="0">
                      <a:pos x="776" y="869"/>
                    </a:cxn>
                    <a:cxn ang="0">
                      <a:pos x="796" y="837"/>
                    </a:cxn>
                    <a:cxn ang="0">
                      <a:pos x="835" y="806"/>
                    </a:cxn>
                    <a:cxn ang="0">
                      <a:pos x="882" y="786"/>
                    </a:cxn>
                    <a:cxn ang="0">
                      <a:pos x="897" y="767"/>
                    </a:cxn>
                    <a:cxn ang="0">
                      <a:pos x="889" y="719"/>
                    </a:cxn>
                    <a:cxn ang="0">
                      <a:pos x="818" y="708"/>
                    </a:cxn>
                    <a:cxn ang="0">
                      <a:pos x="794" y="684"/>
                    </a:cxn>
                    <a:cxn ang="0">
                      <a:pos x="791" y="629"/>
                    </a:cxn>
                    <a:cxn ang="0">
                      <a:pos x="802" y="321"/>
                    </a:cxn>
                    <a:cxn ang="0">
                      <a:pos x="774" y="320"/>
                    </a:cxn>
                    <a:cxn ang="0">
                      <a:pos x="763" y="270"/>
                    </a:cxn>
                    <a:cxn ang="0">
                      <a:pos x="723" y="253"/>
                    </a:cxn>
                    <a:cxn ang="0">
                      <a:pos x="703" y="202"/>
                    </a:cxn>
                    <a:cxn ang="0">
                      <a:pos x="715" y="154"/>
                    </a:cxn>
                    <a:cxn ang="0">
                      <a:pos x="758" y="139"/>
                    </a:cxn>
                    <a:cxn ang="0">
                      <a:pos x="735" y="103"/>
                    </a:cxn>
                    <a:cxn ang="0">
                      <a:pos x="743" y="68"/>
                    </a:cxn>
                    <a:cxn ang="0">
                      <a:pos x="763" y="68"/>
                    </a:cxn>
                    <a:cxn ang="0">
                      <a:pos x="754" y="9"/>
                    </a:cxn>
                    <a:cxn ang="0">
                      <a:pos x="617" y="0"/>
                    </a:cxn>
                    <a:cxn ang="0">
                      <a:pos x="555" y="7"/>
                    </a:cxn>
                    <a:cxn ang="0">
                      <a:pos x="503" y="27"/>
                    </a:cxn>
                    <a:cxn ang="0">
                      <a:pos x="404" y="35"/>
                    </a:cxn>
                    <a:cxn ang="0">
                      <a:pos x="369" y="66"/>
                    </a:cxn>
                    <a:cxn ang="0">
                      <a:pos x="301" y="79"/>
                    </a:cxn>
                    <a:cxn ang="0">
                      <a:pos x="281" y="127"/>
                    </a:cxn>
                  </a:cxnLst>
                  <a:rect l="0" t="0" r="r" b="b"/>
                  <a:pathLst>
                    <a:path w="897" h="1012">
                      <a:moveTo>
                        <a:pt x="281" y="127"/>
                      </a:moveTo>
                      <a:lnTo>
                        <a:pt x="316" y="163"/>
                      </a:lnTo>
                      <a:lnTo>
                        <a:pt x="292" y="206"/>
                      </a:lnTo>
                      <a:lnTo>
                        <a:pt x="320" y="222"/>
                      </a:lnTo>
                      <a:lnTo>
                        <a:pt x="300" y="301"/>
                      </a:lnTo>
                      <a:lnTo>
                        <a:pt x="248" y="305"/>
                      </a:lnTo>
                      <a:lnTo>
                        <a:pt x="241" y="336"/>
                      </a:lnTo>
                      <a:lnTo>
                        <a:pt x="265" y="360"/>
                      </a:lnTo>
                      <a:lnTo>
                        <a:pt x="206" y="412"/>
                      </a:lnTo>
                      <a:lnTo>
                        <a:pt x="165" y="451"/>
                      </a:lnTo>
                      <a:lnTo>
                        <a:pt x="130" y="471"/>
                      </a:lnTo>
                      <a:lnTo>
                        <a:pt x="99" y="471"/>
                      </a:lnTo>
                      <a:lnTo>
                        <a:pt x="86" y="494"/>
                      </a:lnTo>
                      <a:lnTo>
                        <a:pt x="51" y="491"/>
                      </a:lnTo>
                      <a:lnTo>
                        <a:pt x="47" y="518"/>
                      </a:lnTo>
                      <a:lnTo>
                        <a:pt x="0" y="518"/>
                      </a:lnTo>
                      <a:lnTo>
                        <a:pt x="94" y="633"/>
                      </a:lnTo>
                      <a:lnTo>
                        <a:pt x="142" y="664"/>
                      </a:lnTo>
                      <a:lnTo>
                        <a:pt x="458" y="918"/>
                      </a:lnTo>
                      <a:lnTo>
                        <a:pt x="502" y="938"/>
                      </a:lnTo>
                      <a:lnTo>
                        <a:pt x="513" y="1012"/>
                      </a:lnTo>
                      <a:lnTo>
                        <a:pt x="553" y="1004"/>
                      </a:lnTo>
                      <a:lnTo>
                        <a:pt x="558" y="979"/>
                      </a:lnTo>
                      <a:lnTo>
                        <a:pt x="634" y="975"/>
                      </a:lnTo>
                      <a:lnTo>
                        <a:pt x="665" y="940"/>
                      </a:lnTo>
                      <a:lnTo>
                        <a:pt x="693" y="924"/>
                      </a:lnTo>
                      <a:lnTo>
                        <a:pt x="700" y="893"/>
                      </a:lnTo>
                      <a:lnTo>
                        <a:pt x="776" y="869"/>
                      </a:lnTo>
                      <a:lnTo>
                        <a:pt x="796" y="837"/>
                      </a:lnTo>
                      <a:lnTo>
                        <a:pt x="835" y="806"/>
                      </a:lnTo>
                      <a:lnTo>
                        <a:pt x="882" y="786"/>
                      </a:lnTo>
                      <a:lnTo>
                        <a:pt x="897" y="767"/>
                      </a:lnTo>
                      <a:lnTo>
                        <a:pt x="889" y="719"/>
                      </a:lnTo>
                      <a:lnTo>
                        <a:pt x="818" y="708"/>
                      </a:lnTo>
                      <a:lnTo>
                        <a:pt x="794" y="684"/>
                      </a:lnTo>
                      <a:lnTo>
                        <a:pt x="791" y="629"/>
                      </a:lnTo>
                      <a:lnTo>
                        <a:pt x="802" y="321"/>
                      </a:lnTo>
                      <a:lnTo>
                        <a:pt x="774" y="320"/>
                      </a:lnTo>
                      <a:lnTo>
                        <a:pt x="763" y="270"/>
                      </a:lnTo>
                      <a:lnTo>
                        <a:pt x="723" y="253"/>
                      </a:lnTo>
                      <a:lnTo>
                        <a:pt x="703" y="202"/>
                      </a:lnTo>
                      <a:lnTo>
                        <a:pt x="715" y="154"/>
                      </a:lnTo>
                      <a:lnTo>
                        <a:pt x="758" y="139"/>
                      </a:lnTo>
                      <a:lnTo>
                        <a:pt x="735" y="103"/>
                      </a:lnTo>
                      <a:lnTo>
                        <a:pt x="743" y="68"/>
                      </a:lnTo>
                      <a:lnTo>
                        <a:pt x="763" y="68"/>
                      </a:lnTo>
                      <a:lnTo>
                        <a:pt x="754" y="9"/>
                      </a:lnTo>
                      <a:lnTo>
                        <a:pt x="617" y="0"/>
                      </a:lnTo>
                      <a:lnTo>
                        <a:pt x="555" y="7"/>
                      </a:lnTo>
                      <a:lnTo>
                        <a:pt x="503" y="27"/>
                      </a:lnTo>
                      <a:lnTo>
                        <a:pt x="404" y="35"/>
                      </a:lnTo>
                      <a:lnTo>
                        <a:pt x="369" y="66"/>
                      </a:lnTo>
                      <a:lnTo>
                        <a:pt x="301" y="79"/>
                      </a:lnTo>
                      <a:lnTo>
                        <a:pt x="281" y="127"/>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32" name="Freeform 58"/>
                <p:cNvSpPr>
                  <a:spLocks/>
                </p:cNvSpPr>
                <p:nvPr/>
              </p:nvSpPr>
              <p:spPr bwMode="auto">
                <a:xfrm>
                  <a:off x="3247" y="2979"/>
                  <a:ext cx="121" cy="249"/>
                </a:xfrm>
                <a:custGeom>
                  <a:avLst/>
                  <a:gdLst/>
                  <a:ahLst/>
                  <a:cxnLst>
                    <a:cxn ang="0">
                      <a:pos x="275" y="10"/>
                    </a:cxn>
                    <a:cxn ang="0">
                      <a:pos x="273" y="75"/>
                    </a:cxn>
                    <a:cxn ang="0">
                      <a:pos x="255" y="83"/>
                    </a:cxn>
                    <a:cxn ang="0">
                      <a:pos x="250" y="132"/>
                    </a:cxn>
                    <a:cxn ang="0">
                      <a:pos x="220" y="132"/>
                    </a:cxn>
                    <a:cxn ang="0">
                      <a:pos x="210" y="148"/>
                    </a:cxn>
                    <a:cxn ang="0">
                      <a:pos x="203" y="177"/>
                    </a:cxn>
                    <a:cxn ang="0">
                      <a:pos x="176" y="197"/>
                    </a:cxn>
                    <a:cxn ang="0">
                      <a:pos x="167" y="224"/>
                    </a:cxn>
                    <a:cxn ang="0">
                      <a:pos x="149" y="220"/>
                    </a:cxn>
                    <a:cxn ang="0">
                      <a:pos x="145" y="191"/>
                    </a:cxn>
                    <a:cxn ang="0">
                      <a:pos x="116" y="193"/>
                    </a:cxn>
                    <a:cxn ang="0">
                      <a:pos x="110" y="215"/>
                    </a:cxn>
                    <a:cxn ang="0">
                      <a:pos x="80" y="225"/>
                    </a:cxn>
                    <a:cxn ang="0">
                      <a:pos x="72" y="265"/>
                    </a:cxn>
                    <a:cxn ang="0">
                      <a:pos x="54" y="270"/>
                    </a:cxn>
                    <a:cxn ang="0">
                      <a:pos x="62" y="401"/>
                    </a:cxn>
                    <a:cxn ang="0">
                      <a:pos x="76" y="403"/>
                    </a:cxn>
                    <a:cxn ang="0">
                      <a:pos x="80" y="438"/>
                    </a:cxn>
                    <a:cxn ang="0">
                      <a:pos x="65" y="455"/>
                    </a:cxn>
                    <a:cxn ang="0">
                      <a:pos x="54" y="496"/>
                    </a:cxn>
                    <a:cxn ang="0">
                      <a:pos x="31" y="506"/>
                    </a:cxn>
                    <a:cxn ang="0">
                      <a:pos x="27" y="527"/>
                    </a:cxn>
                    <a:cxn ang="0">
                      <a:pos x="0" y="537"/>
                    </a:cxn>
                    <a:cxn ang="0">
                      <a:pos x="3" y="599"/>
                    </a:cxn>
                    <a:cxn ang="0">
                      <a:pos x="37" y="596"/>
                    </a:cxn>
                    <a:cxn ang="0">
                      <a:pos x="34" y="717"/>
                    </a:cxn>
                    <a:cxn ang="0">
                      <a:pos x="65" y="717"/>
                    </a:cxn>
                    <a:cxn ang="0">
                      <a:pos x="80" y="737"/>
                    </a:cxn>
                    <a:cxn ang="0">
                      <a:pos x="103" y="747"/>
                    </a:cxn>
                    <a:cxn ang="0">
                      <a:pos x="131" y="720"/>
                    </a:cxn>
                    <a:cxn ang="0">
                      <a:pos x="162" y="716"/>
                    </a:cxn>
                    <a:cxn ang="0">
                      <a:pos x="185" y="699"/>
                    </a:cxn>
                    <a:cxn ang="0">
                      <a:pos x="210" y="686"/>
                    </a:cxn>
                    <a:cxn ang="0">
                      <a:pos x="218" y="627"/>
                    </a:cxn>
                    <a:cxn ang="0">
                      <a:pos x="242" y="617"/>
                    </a:cxn>
                    <a:cxn ang="0">
                      <a:pos x="245" y="537"/>
                    </a:cxn>
                    <a:cxn ang="0">
                      <a:pos x="259" y="527"/>
                    </a:cxn>
                    <a:cxn ang="0">
                      <a:pos x="258" y="417"/>
                    </a:cxn>
                    <a:cxn ang="0">
                      <a:pos x="292" y="397"/>
                    </a:cxn>
                    <a:cxn ang="0">
                      <a:pos x="309" y="377"/>
                    </a:cxn>
                    <a:cxn ang="0">
                      <a:pos x="309" y="289"/>
                    </a:cxn>
                    <a:cxn ang="0">
                      <a:pos x="333" y="272"/>
                    </a:cxn>
                    <a:cxn ang="0">
                      <a:pos x="338" y="203"/>
                    </a:cxn>
                    <a:cxn ang="0">
                      <a:pos x="358" y="203"/>
                    </a:cxn>
                    <a:cxn ang="0">
                      <a:pos x="362" y="90"/>
                    </a:cxn>
                    <a:cxn ang="0">
                      <a:pos x="333" y="75"/>
                    </a:cxn>
                    <a:cxn ang="0">
                      <a:pos x="331" y="20"/>
                    </a:cxn>
                    <a:cxn ang="0">
                      <a:pos x="302" y="0"/>
                    </a:cxn>
                    <a:cxn ang="0">
                      <a:pos x="275" y="10"/>
                    </a:cxn>
                  </a:cxnLst>
                  <a:rect l="0" t="0" r="r" b="b"/>
                  <a:pathLst>
                    <a:path w="362" h="747">
                      <a:moveTo>
                        <a:pt x="275" y="10"/>
                      </a:moveTo>
                      <a:lnTo>
                        <a:pt x="273" y="75"/>
                      </a:lnTo>
                      <a:lnTo>
                        <a:pt x="255" y="83"/>
                      </a:lnTo>
                      <a:lnTo>
                        <a:pt x="250" y="132"/>
                      </a:lnTo>
                      <a:lnTo>
                        <a:pt x="220" y="132"/>
                      </a:lnTo>
                      <a:lnTo>
                        <a:pt x="210" y="148"/>
                      </a:lnTo>
                      <a:lnTo>
                        <a:pt x="203" y="177"/>
                      </a:lnTo>
                      <a:lnTo>
                        <a:pt x="176" y="197"/>
                      </a:lnTo>
                      <a:lnTo>
                        <a:pt x="167" y="224"/>
                      </a:lnTo>
                      <a:lnTo>
                        <a:pt x="149" y="220"/>
                      </a:lnTo>
                      <a:lnTo>
                        <a:pt x="145" y="191"/>
                      </a:lnTo>
                      <a:lnTo>
                        <a:pt x="116" y="193"/>
                      </a:lnTo>
                      <a:lnTo>
                        <a:pt x="110" y="215"/>
                      </a:lnTo>
                      <a:lnTo>
                        <a:pt x="80" y="225"/>
                      </a:lnTo>
                      <a:lnTo>
                        <a:pt x="72" y="265"/>
                      </a:lnTo>
                      <a:lnTo>
                        <a:pt x="54" y="270"/>
                      </a:lnTo>
                      <a:lnTo>
                        <a:pt x="62" y="401"/>
                      </a:lnTo>
                      <a:lnTo>
                        <a:pt x="76" y="403"/>
                      </a:lnTo>
                      <a:lnTo>
                        <a:pt x="80" y="438"/>
                      </a:lnTo>
                      <a:lnTo>
                        <a:pt x="65" y="455"/>
                      </a:lnTo>
                      <a:lnTo>
                        <a:pt x="54" y="496"/>
                      </a:lnTo>
                      <a:lnTo>
                        <a:pt x="31" y="506"/>
                      </a:lnTo>
                      <a:lnTo>
                        <a:pt x="27" y="527"/>
                      </a:lnTo>
                      <a:lnTo>
                        <a:pt x="0" y="537"/>
                      </a:lnTo>
                      <a:lnTo>
                        <a:pt x="3" y="599"/>
                      </a:lnTo>
                      <a:lnTo>
                        <a:pt x="37" y="596"/>
                      </a:lnTo>
                      <a:lnTo>
                        <a:pt x="34" y="717"/>
                      </a:lnTo>
                      <a:lnTo>
                        <a:pt x="65" y="717"/>
                      </a:lnTo>
                      <a:lnTo>
                        <a:pt x="80" y="737"/>
                      </a:lnTo>
                      <a:lnTo>
                        <a:pt x="103" y="747"/>
                      </a:lnTo>
                      <a:lnTo>
                        <a:pt x="131" y="720"/>
                      </a:lnTo>
                      <a:lnTo>
                        <a:pt x="162" y="716"/>
                      </a:lnTo>
                      <a:lnTo>
                        <a:pt x="185" y="699"/>
                      </a:lnTo>
                      <a:lnTo>
                        <a:pt x="210" y="686"/>
                      </a:lnTo>
                      <a:lnTo>
                        <a:pt x="218" y="627"/>
                      </a:lnTo>
                      <a:lnTo>
                        <a:pt x="242" y="617"/>
                      </a:lnTo>
                      <a:lnTo>
                        <a:pt x="245" y="537"/>
                      </a:lnTo>
                      <a:lnTo>
                        <a:pt x="259" y="527"/>
                      </a:lnTo>
                      <a:lnTo>
                        <a:pt x="258" y="417"/>
                      </a:lnTo>
                      <a:lnTo>
                        <a:pt x="292" y="397"/>
                      </a:lnTo>
                      <a:lnTo>
                        <a:pt x="309" y="377"/>
                      </a:lnTo>
                      <a:lnTo>
                        <a:pt x="309" y="289"/>
                      </a:lnTo>
                      <a:lnTo>
                        <a:pt x="333" y="272"/>
                      </a:lnTo>
                      <a:lnTo>
                        <a:pt x="338" y="203"/>
                      </a:lnTo>
                      <a:lnTo>
                        <a:pt x="358" y="203"/>
                      </a:lnTo>
                      <a:lnTo>
                        <a:pt x="362" y="90"/>
                      </a:lnTo>
                      <a:lnTo>
                        <a:pt x="333" y="75"/>
                      </a:lnTo>
                      <a:lnTo>
                        <a:pt x="331" y="20"/>
                      </a:lnTo>
                      <a:lnTo>
                        <a:pt x="302" y="0"/>
                      </a:lnTo>
                      <a:lnTo>
                        <a:pt x="275" y="10"/>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33" name="Freeform 59"/>
                <p:cNvSpPr>
                  <a:spLocks/>
                </p:cNvSpPr>
                <p:nvPr/>
              </p:nvSpPr>
              <p:spPr bwMode="auto">
                <a:xfrm>
                  <a:off x="2708" y="2536"/>
                  <a:ext cx="144" cy="220"/>
                </a:xfrm>
                <a:custGeom>
                  <a:avLst/>
                  <a:gdLst/>
                  <a:ahLst/>
                  <a:cxnLst>
                    <a:cxn ang="0">
                      <a:pos x="0" y="497"/>
                    </a:cxn>
                    <a:cxn ang="0">
                      <a:pos x="86" y="428"/>
                    </a:cxn>
                    <a:cxn ang="0">
                      <a:pos x="113" y="393"/>
                    </a:cxn>
                    <a:cxn ang="0">
                      <a:pos x="150" y="358"/>
                    </a:cxn>
                    <a:cxn ang="0">
                      <a:pos x="199" y="321"/>
                    </a:cxn>
                    <a:cxn ang="0">
                      <a:pos x="230" y="270"/>
                    </a:cxn>
                    <a:cxn ang="0">
                      <a:pos x="251" y="181"/>
                    </a:cxn>
                    <a:cxn ang="0">
                      <a:pos x="265" y="159"/>
                    </a:cxn>
                    <a:cxn ang="0">
                      <a:pos x="290" y="139"/>
                    </a:cxn>
                    <a:cxn ang="0">
                      <a:pos x="299" y="80"/>
                    </a:cxn>
                    <a:cxn ang="0">
                      <a:pos x="289" y="1"/>
                    </a:cxn>
                    <a:cxn ang="0">
                      <a:pos x="289" y="1"/>
                    </a:cxn>
                    <a:cxn ang="0">
                      <a:pos x="309" y="0"/>
                    </a:cxn>
                    <a:cxn ang="0">
                      <a:pos x="317" y="29"/>
                    </a:cxn>
                    <a:cxn ang="0">
                      <a:pos x="330" y="55"/>
                    </a:cxn>
                    <a:cxn ang="0">
                      <a:pos x="352" y="98"/>
                    </a:cxn>
                    <a:cxn ang="0">
                      <a:pos x="352" y="124"/>
                    </a:cxn>
                    <a:cxn ang="0">
                      <a:pos x="332" y="134"/>
                    </a:cxn>
                    <a:cxn ang="0">
                      <a:pos x="342" y="142"/>
                    </a:cxn>
                    <a:cxn ang="0">
                      <a:pos x="352" y="172"/>
                    </a:cxn>
                    <a:cxn ang="0">
                      <a:pos x="368" y="193"/>
                    </a:cxn>
                    <a:cxn ang="0">
                      <a:pos x="364" y="217"/>
                    </a:cxn>
                    <a:cxn ang="0">
                      <a:pos x="342" y="231"/>
                    </a:cxn>
                    <a:cxn ang="0">
                      <a:pos x="345" y="256"/>
                    </a:cxn>
                    <a:cxn ang="0">
                      <a:pos x="379" y="300"/>
                    </a:cxn>
                    <a:cxn ang="0">
                      <a:pos x="403" y="349"/>
                    </a:cxn>
                    <a:cxn ang="0">
                      <a:pos x="382" y="379"/>
                    </a:cxn>
                    <a:cxn ang="0">
                      <a:pos x="362" y="438"/>
                    </a:cxn>
                    <a:cxn ang="0">
                      <a:pos x="396" y="491"/>
                    </a:cxn>
                    <a:cxn ang="0">
                      <a:pos x="417" y="556"/>
                    </a:cxn>
                    <a:cxn ang="0">
                      <a:pos x="433" y="584"/>
                    </a:cxn>
                    <a:cxn ang="0">
                      <a:pos x="290" y="602"/>
                    </a:cxn>
                    <a:cxn ang="0">
                      <a:pos x="217" y="608"/>
                    </a:cxn>
                    <a:cxn ang="0">
                      <a:pos x="192" y="630"/>
                    </a:cxn>
                    <a:cxn ang="0">
                      <a:pos x="192" y="654"/>
                    </a:cxn>
                    <a:cxn ang="0">
                      <a:pos x="127" y="659"/>
                    </a:cxn>
                    <a:cxn ang="0">
                      <a:pos x="118" y="610"/>
                    </a:cxn>
                    <a:cxn ang="0">
                      <a:pos x="142" y="565"/>
                    </a:cxn>
                    <a:cxn ang="0">
                      <a:pos x="121" y="537"/>
                    </a:cxn>
                    <a:cxn ang="0">
                      <a:pos x="73" y="520"/>
                    </a:cxn>
                    <a:cxn ang="0">
                      <a:pos x="0" y="497"/>
                    </a:cxn>
                  </a:cxnLst>
                  <a:rect l="0" t="0" r="r" b="b"/>
                  <a:pathLst>
                    <a:path w="433" h="659">
                      <a:moveTo>
                        <a:pt x="0" y="497"/>
                      </a:moveTo>
                      <a:lnTo>
                        <a:pt x="86" y="428"/>
                      </a:lnTo>
                      <a:lnTo>
                        <a:pt x="113" y="393"/>
                      </a:lnTo>
                      <a:lnTo>
                        <a:pt x="150" y="358"/>
                      </a:lnTo>
                      <a:lnTo>
                        <a:pt x="199" y="321"/>
                      </a:lnTo>
                      <a:lnTo>
                        <a:pt x="230" y="270"/>
                      </a:lnTo>
                      <a:lnTo>
                        <a:pt x="251" y="181"/>
                      </a:lnTo>
                      <a:lnTo>
                        <a:pt x="265" y="159"/>
                      </a:lnTo>
                      <a:lnTo>
                        <a:pt x="290" y="139"/>
                      </a:lnTo>
                      <a:lnTo>
                        <a:pt x="299" y="80"/>
                      </a:lnTo>
                      <a:lnTo>
                        <a:pt x="289" y="1"/>
                      </a:lnTo>
                      <a:lnTo>
                        <a:pt x="289" y="1"/>
                      </a:lnTo>
                      <a:lnTo>
                        <a:pt x="309" y="0"/>
                      </a:lnTo>
                      <a:lnTo>
                        <a:pt x="317" y="29"/>
                      </a:lnTo>
                      <a:lnTo>
                        <a:pt x="330" y="55"/>
                      </a:lnTo>
                      <a:lnTo>
                        <a:pt x="352" y="98"/>
                      </a:lnTo>
                      <a:lnTo>
                        <a:pt x="352" y="124"/>
                      </a:lnTo>
                      <a:lnTo>
                        <a:pt x="332" y="134"/>
                      </a:lnTo>
                      <a:lnTo>
                        <a:pt x="342" y="142"/>
                      </a:lnTo>
                      <a:lnTo>
                        <a:pt x="352" y="172"/>
                      </a:lnTo>
                      <a:lnTo>
                        <a:pt x="368" y="193"/>
                      </a:lnTo>
                      <a:lnTo>
                        <a:pt x="364" y="217"/>
                      </a:lnTo>
                      <a:lnTo>
                        <a:pt x="342" y="231"/>
                      </a:lnTo>
                      <a:lnTo>
                        <a:pt x="345" y="256"/>
                      </a:lnTo>
                      <a:lnTo>
                        <a:pt x="379" y="300"/>
                      </a:lnTo>
                      <a:lnTo>
                        <a:pt x="403" y="349"/>
                      </a:lnTo>
                      <a:lnTo>
                        <a:pt x="382" y="379"/>
                      </a:lnTo>
                      <a:lnTo>
                        <a:pt x="362" y="438"/>
                      </a:lnTo>
                      <a:lnTo>
                        <a:pt x="396" y="491"/>
                      </a:lnTo>
                      <a:lnTo>
                        <a:pt x="417" y="556"/>
                      </a:lnTo>
                      <a:lnTo>
                        <a:pt x="433" y="584"/>
                      </a:lnTo>
                      <a:lnTo>
                        <a:pt x="290" y="602"/>
                      </a:lnTo>
                      <a:lnTo>
                        <a:pt x="217" y="608"/>
                      </a:lnTo>
                      <a:lnTo>
                        <a:pt x="192" y="630"/>
                      </a:lnTo>
                      <a:lnTo>
                        <a:pt x="192" y="654"/>
                      </a:lnTo>
                      <a:lnTo>
                        <a:pt x="127" y="659"/>
                      </a:lnTo>
                      <a:lnTo>
                        <a:pt x="118" y="610"/>
                      </a:lnTo>
                      <a:lnTo>
                        <a:pt x="142" y="565"/>
                      </a:lnTo>
                      <a:lnTo>
                        <a:pt x="121" y="537"/>
                      </a:lnTo>
                      <a:lnTo>
                        <a:pt x="73" y="520"/>
                      </a:lnTo>
                      <a:lnTo>
                        <a:pt x="0" y="497"/>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34" name="Freeform 60"/>
                <p:cNvSpPr>
                  <a:spLocks/>
                </p:cNvSpPr>
                <p:nvPr/>
              </p:nvSpPr>
              <p:spPr bwMode="auto">
                <a:xfrm>
                  <a:off x="1417" y="2568"/>
                  <a:ext cx="175" cy="260"/>
                </a:xfrm>
                <a:custGeom>
                  <a:avLst/>
                  <a:gdLst/>
                  <a:ahLst/>
                  <a:cxnLst>
                    <a:cxn ang="0">
                      <a:pos x="74" y="300"/>
                    </a:cxn>
                    <a:cxn ang="0">
                      <a:pos x="83" y="199"/>
                    </a:cxn>
                    <a:cxn ang="0">
                      <a:pos x="126" y="238"/>
                    </a:cxn>
                    <a:cxn ang="0">
                      <a:pos x="135" y="171"/>
                    </a:cxn>
                    <a:cxn ang="0">
                      <a:pos x="181" y="151"/>
                    </a:cxn>
                    <a:cxn ang="0">
                      <a:pos x="185" y="99"/>
                    </a:cxn>
                    <a:cxn ang="0">
                      <a:pos x="232" y="59"/>
                    </a:cxn>
                    <a:cxn ang="0">
                      <a:pos x="288" y="55"/>
                    </a:cxn>
                    <a:cxn ang="0">
                      <a:pos x="304" y="17"/>
                    </a:cxn>
                    <a:cxn ang="0">
                      <a:pos x="335" y="0"/>
                    </a:cxn>
                    <a:cxn ang="0">
                      <a:pos x="359" y="17"/>
                    </a:cxn>
                    <a:cxn ang="0">
                      <a:pos x="324" y="59"/>
                    </a:cxn>
                    <a:cxn ang="0">
                      <a:pos x="304" y="135"/>
                    </a:cxn>
                    <a:cxn ang="0">
                      <a:pos x="273" y="155"/>
                    </a:cxn>
                    <a:cxn ang="0">
                      <a:pos x="312" y="210"/>
                    </a:cxn>
                    <a:cxn ang="0">
                      <a:pos x="300" y="265"/>
                    </a:cxn>
                    <a:cxn ang="0">
                      <a:pos x="383" y="269"/>
                    </a:cxn>
                    <a:cxn ang="0">
                      <a:pos x="387" y="300"/>
                    </a:cxn>
                    <a:cxn ang="0">
                      <a:pos x="453" y="333"/>
                    </a:cxn>
                    <a:cxn ang="0">
                      <a:pos x="525" y="357"/>
                    </a:cxn>
                    <a:cxn ang="0">
                      <a:pos x="525" y="447"/>
                    </a:cxn>
                    <a:cxn ang="0">
                      <a:pos x="510" y="502"/>
                    </a:cxn>
                    <a:cxn ang="0">
                      <a:pos x="517" y="546"/>
                    </a:cxn>
                    <a:cxn ang="0">
                      <a:pos x="438" y="574"/>
                    </a:cxn>
                    <a:cxn ang="0">
                      <a:pos x="418" y="605"/>
                    </a:cxn>
                    <a:cxn ang="0">
                      <a:pos x="442" y="629"/>
                    </a:cxn>
                    <a:cxn ang="0">
                      <a:pos x="418" y="644"/>
                    </a:cxn>
                    <a:cxn ang="0">
                      <a:pos x="431" y="736"/>
                    </a:cxn>
                    <a:cxn ang="0">
                      <a:pos x="431" y="775"/>
                    </a:cxn>
                    <a:cxn ang="0">
                      <a:pos x="383" y="779"/>
                    </a:cxn>
                    <a:cxn ang="0">
                      <a:pos x="343" y="751"/>
                    </a:cxn>
                    <a:cxn ang="0">
                      <a:pos x="264" y="744"/>
                    </a:cxn>
                    <a:cxn ang="0">
                      <a:pos x="225" y="692"/>
                    </a:cxn>
                    <a:cxn ang="0">
                      <a:pos x="177" y="661"/>
                    </a:cxn>
                    <a:cxn ang="0">
                      <a:pos x="142" y="629"/>
                    </a:cxn>
                    <a:cxn ang="0">
                      <a:pos x="67" y="633"/>
                    </a:cxn>
                    <a:cxn ang="0">
                      <a:pos x="0" y="593"/>
                    </a:cxn>
                    <a:cxn ang="0">
                      <a:pos x="35" y="541"/>
                    </a:cxn>
                    <a:cxn ang="0">
                      <a:pos x="43" y="514"/>
                    </a:cxn>
                    <a:cxn ang="0">
                      <a:pos x="87" y="510"/>
                    </a:cxn>
                    <a:cxn ang="0">
                      <a:pos x="74" y="300"/>
                    </a:cxn>
                  </a:cxnLst>
                  <a:rect l="0" t="0" r="r" b="b"/>
                  <a:pathLst>
                    <a:path w="525" h="779">
                      <a:moveTo>
                        <a:pt x="74" y="300"/>
                      </a:moveTo>
                      <a:lnTo>
                        <a:pt x="83" y="199"/>
                      </a:lnTo>
                      <a:lnTo>
                        <a:pt x="126" y="238"/>
                      </a:lnTo>
                      <a:lnTo>
                        <a:pt x="135" y="171"/>
                      </a:lnTo>
                      <a:lnTo>
                        <a:pt x="181" y="151"/>
                      </a:lnTo>
                      <a:lnTo>
                        <a:pt x="185" y="99"/>
                      </a:lnTo>
                      <a:lnTo>
                        <a:pt x="232" y="59"/>
                      </a:lnTo>
                      <a:lnTo>
                        <a:pt x="288" y="55"/>
                      </a:lnTo>
                      <a:lnTo>
                        <a:pt x="304" y="17"/>
                      </a:lnTo>
                      <a:lnTo>
                        <a:pt x="335" y="0"/>
                      </a:lnTo>
                      <a:lnTo>
                        <a:pt x="359" y="17"/>
                      </a:lnTo>
                      <a:lnTo>
                        <a:pt x="324" y="59"/>
                      </a:lnTo>
                      <a:lnTo>
                        <a:pt x="304" y="135"/>
                      </a:lnTo>
                      <a:lnTo>
                        <a:pt x="273" y="155"/>
                      </a:lnTo>
                      <a:lnTo>
                        <a:pt x="312" y="210"/>
                      </a:lnTo>
                      <a:lnTo>
                        <a:pt x="300" y="265"/>
                      </a:lnTo>
                      <a:lnTo>
                        <a:pt x="383" y="269"/>
                      </a:lnTo>
                      <a:lnTo>
                        <a:pt x="387" y="300"/>
                      </a:lnTo>
                      <a:lnTo>
                        <a:pt x="453" y="333"/>
                      </a:lnTo>
                      <a:lnTo>
                        <a:pt x="525" y="357"/>
                      </a:lnTo>
                      <a:lnTo>
                        <a:pt x="525" y="447"/>
                      </a:lnTo>
                      <a:lnTo>
                        <a:pt x="510" y="502"/>
                      </a:lnTo>
                      <a:lnTo>
                        <a:pt x="517" y="546"/>
                      </a:lnTo>
                      <a:lnTo>
                        <a:pt x="438" y="574"/>
                      </a:lnTo>
                      <a:lnTo>
                        <a:pt x="418" y="605"/>
                      </a:lnTo>
                      <a:lnTo>
                        <a:pt x="442" y="629"/>
                      </a:lnTo>
                      <a:lnTo>
                        <a:pt x="418" y="644"/>
                      </a:lnTo>
                      <a:lnTo>
                        <a:pt x="431" y="736"/>
                      </a:lnTo>
                      <a:lnTo>
                        <a:pt x="431" y="775"/>
                      </a:lnTo>
                      <a:lnTo>
                        <a:pt x="383" y="779"/>
                      </a:lnTo>
                      <a:lnTo>
                        <a:pt x="343" y="751"/>
                      </a:lnTo>
                      <a:lnTo>
                        <a:pt x="264" y="744"/>
                      </a:lnTo>
                      <a:lnTo>
                        <a:pt x="225" y="692"/>
                      </a:lnTo>
                      <a:lnTo>
                        <a:pt x="177" y="661"/>
                      </a:lnTo>
                      <a:lnTo>
                        <a:pt x="142" y="629"/>
                      </a:lnTo>
                      <a:lnTo>
                        <a:pt x="67" y="633"/>
                      </a:lnTo>
                      <a:lnTo>
                        <a:pt x="0" y="593"/>
                      </a:lnTo>
                      <a:lnTo>
                        <a:pt x="35" y="541"/>
                      </a:lnTo>
                      <a:lnTo>
                        <a:pt x="43" y="514"/>
                      </a:lnTo>
                      <a:lnTo>
                        <a:pt x="87" y="510"/>
                      </a:lnTo>
                      <a:lnTo>
                        <a:pt x="74" y="300"/>
                      </a:lnTo>
                      <a:close/>
                    </a:path>
                  </a:pathLst>
                </a:custGeom>
                <a:solidFill>
                  <a:srgbClr val="00B05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35" name="Freeform 61"/>
                <p:cNvSpPr>
                  <a:spLocks/>
                </p:cNvSpPr>
                <p:nvPr/>
              </p:nvSpPr>
              <p:spPr bwMode="auto">
                <a:xfrm>
                  <a:off x="3312" y="1765"/>
                  <a:ext cx="559" cy="284"/>
                </a:xfrm>
                <a:custGeom>
                  <a:avLst/>
                  <a:gdLst/>
                  <a:ahLst/>
                  <a:cxnLst>
                    <a:cxn ang="0">
                      <a:pos x="1633" y="246"/>
                    </a:cxn>
                    <a:cxn ang="0">
                      <a:pos x="1536" y="182"/>
                    </a:cxn>
                    <a:cxn ang="0">
                      <a:pos x="1421" y="49"/>
                    </a:cxn>
                    <a:cxn ang="0">
                      <a:pos x="1289" y="75"/>
                    </a:cxn>
                    <a:cxn ang="0">
                      <a:pos x="1237" y="33"/>
                    </a:cxn>
                    <a:cxn ang="0">
                      <a:pos x="1111" y="15"/>
                    </a:cxn>
                    <a:cxn ang="0">
                      <a:pos x="930" y="18"/>
                    </a:cxn>
                    <a:cxn ang="0">
                      <a:pos x="840" y="11"/>
                    </a:cxn>
                    <a:cxn ang="0">
                      <a:pos x="797" y="101"/>
                    </a:cxn>
                    <a:cxn ang="0">
                      <a:pos x="780" y="113"/>
                    </a:cxn>
                    <a:cxn ang="0">
                      <a:pos x="757" y="124"/>
                    </a:cxn>
                    <a:cxn ang="0">
                      <a:pos x="752" y="124"/>
                    </a:cxn>
                    <a:cxn ang="0">
                      <a:pos x="750" y="126"/>
                    </a:cxn>
                    <a:cxn ang="0">
                      <a:pos x="753" y="144"/>
                    </a:cxn>
                    <a:cxn ang="0">
                      <a:pos x="767" y="175"/>
                    </a:cxn>
                    <a:cxn ang="0">
                      <a:pos x="745" y="212"/>
                    </a:cxn>
                    <a:cxn ang="0">
                      <a:pos x="620" y="146"/>
                    </a:cxn>
                    <a:cxn ang="0">
                      <a:pos x="519" y="139"/>
                    </a:cxn>
                    <a:cxn ang="0">
                      <a:pos x="408" y="37"/>
                    </a:cxn>
                    <a:cxn ang="0">
                      <a:pos x="269" y="22"/>
                    </a:cxn>
                    <a:cxn ang="0">
                      <a:pos x="188" y="75"/>
                    </a:cxn>
                    <a:cxn ang="0">
                      <a:pos x="64" y="105"/>
                    </a:cxn>
                    <a:cxn ang="0">
                      <a:pos x="23" y="234"/>
                    </a:cxn>
                    <a:cxn ang="0">
                      <a:pos x="79" y="329"/>
                    </a:cxn>
                    <a:cxn ang="0">
                      <a:pos x="19" y="458"/>
                    </a:cxn>
                    <a:cxn ang="0">
                      <a:pos x="137" y="462"/>
                    </a:cxn>
                    <a:cxn ang="0">
                      <a:pos x="185" y="454"/>
                    </a:cxn>
                    <a:cxn ang="0">
                      <a:pos x="185" y="541"/>
                    </a:cxn>
                    <a:cxn ang="0">
                      <a:pos x="98" y="565"/>
                    </a:cxn>
                    <a:cxn ang="0">
                      <a:pos x="58" y="604"/>
                    </a:cxn>
                    <a:cxn ang="0">
                      <a:pos x="82" y="679"/>
                    </a:cxn>
                    <a:cxn ang="0">
                      <a:pos x="172" y="759"/>
                    </a:cxn>
                    <a:cxn ang="0">
                      <a:pos x="239" y="722"/>
                    </a:cxn>
                    <a:cxn ang="0">
                      <a:pos x="296" y="767"/>
                    </a:cxn>
                    <a:cxn ang="0">
                      <a:pos x="333" y="813"/>
                    </a:cxn>
                    <a:cxn ang="0">
                      <a:pos x="408" y="597"/>
                    </a:cxn>
                    <a:cxn ang="0">
                      <a:pos x="551" y="509"/>
                    </a:cxn>
                    <a:cxn ang="0">
                      <a:pos x="638" y="458"/>
                    </a:cxn>
                    <a:cxn ang="0">
                      <a:pos x="665" y="561"/>
                    </a:cxn>
                    <a:cxn ang="0">
                      <a:pos x="677" y="639"/>
                    </a:cxn>
                    <a:cxn ang="0">
                      <a:pos x="748" y="661"/>
                    </a:cxn>
                    <a:cxn ang="0">
                      <a:pos x="851" y="691"/>
                    </a:cxn>
                    <a:cxn ang="0">
                      <a:pos x="870" y="801"/>
                    </a:cxn>
                    <a:cxn ang="0">
                      <a:pos x="957" y="851"/>
                    </a:cxn>
                    <a:cxn ang="0">
                      <a:pos x="1119" y="774"/>
                    </a:cxn>
                    <a:cxn ang="0">
                      <a:pos x="1096" y="714"/>
                    </a:cxn>
                    <a:cxn ang="0">
                      <a:pos x="1021" y="688"/>
                    </a:cxn>
                    <a:cxn ang="0">
                      <a:pos x="1037" y="629"/>
                    </a:cxn>
                    <a:cxn ang="0">
                      <a:pos x="1070" y="590"/>
                    </a:cxn>
                    <a:cxn ang="0">
                      <a:pos x="1130" y="597"/>
                    </a:cxn>
                    <a:cxn ang="0">
                      <a:pos x="1222" y="612"/>
                    </a:cxn>
                    <a:cxn ang="0">
                      <a:pos x="1380" y="601"/>
                    </a:cxn>
                    <a:cxn ang="0">
                      <a:pos x="1449" y="617"/>
                    </a:cxn>
                    <a:cxn ang="0">
                      <a:pos x="1500" y="531"/>
                    </a:cxn>
                    <a:cxn ang="0">
                      <a:pos x="1576" y="444"/>
                    </a:cxn>
                    <a:cxn ang="0">
                      <a:pos x="1635" y="411"/>
                    </a:cxn>
                    <a:cxn ang="0">
                      <a:pos x="1675" y="356"/>
                    </a:cxn>
                  </a:cxnLst>
                  <a:rect l="0" t="0" r="r" b="b"/>
                  <a:pathLst>
                    <a:path w="1675" h="851">
                      <a:moveTo>
                        <a:pt x="1675" y="356"/>
                      </a:moveTo>
                      <a:lnTo>
                        <a:pt x="1633" y="246"/>
                      </a:lnTo>
                      <a:lnTo>
                        <a:pt x="1562" y="216"/>
                      </a:lnTo>
                      <a:lnTo>
                        <a:pt x="1536" y="182"/>
                      </a:lnTo>
                      <a:lnTo>
                        <a:pt x="1490" y="178"/>
                      </a:lnTo>
                      <a:lnTo>
                        <a:pt x="1421" y="49"/>
                      </a:lnTo>
                      <a:lnTo>
                        <a:pt x="1361" y="49"/>
                      </a:lnTo>
                      <a:lnTo>
                        <a:pt x="1289" y="75"/>
                      </a:lnTo>
                      <a:lnTo>
                        <a:pt x="1240" y="71"/>
                      </a:lnTo>
                      <a:lnTo>
                        <a:pt x="1237" y="33"/>
                      </a:lnTo>
                      <a:lnTo>
                        <a:pt x="1199" y="0"/>
                      </a:lnTo>
                      <a:lnTo>
                        <a:pt x="1111" y="15"/>
                      </a:lnTo>
                      <a:lnTo>
                        <a:pt x="1043" y="30"/>
                      </a:lnTo>
                      <a:lnTo>
                        <a:pt x="930" y="18"/>
                      </a:lnTo>
                      <a:lnTo>
                        <a:pt x="870" y="3"/>
                      </a:lnTo>
                      <a:lnTo>
                        <a:pt x="840" y="11"/>
                      </a:lnTo>
                      <a:lnTo>
                        <a:pt x="851" y="75"/>
                      </a:lnTo>
                      <a:lnTo>
                        <a:pt x="797" y="101"/>
                      </a:lnTo>
                      <a:lnTo>
                        <a:pt x="797" y="101"/>
                      </a:lnTo>
                      <a:lnTo>
                        <a:pt x="780" y="113"/>
                      </a:lnTo>
                      <a:lnTo>
                        <a:pt x="765" y="121"/>
                      </a:lnTo>
                      <a:lnTo>
                        <a:pt x="757" y="124"/>
                      </a:lnTo>
                      <a:lnTo>
                        <a:pt x="752" y="124"/>
                      </a:lnTo>
                      <a:lnTo>
                        <a:pt x="752" y="124"/>
                      </a:lnTo>
                      <a:lnTo>
                        <a:pt x="751" y="125"/>
                      </a:lnTo>
                      <a:lnTo>
                        <a:pt x="750" y="126"/>
                      </a:lnTo>
                      <a:lnTo>
                        <a:pt x="751" y="134"/>
                      </a:lnTo>
                      <a:lnTo>
                        <a:pt x="753" y="144"/>
                      </a:lnTo>
                      <a:lnTo>
                        <a:pt x="757" y="154"/>
                      </a:lnTo>
                      <a:lnTo>
                        <a:pt x="767" y="175"/>
                      </a:lnTo>
                      <a:lnTo>
                        <a:pt x="771" y="185"/>
                      </a:lnTo>
                      <a:lnTo>
                        <a:pt x="745" y="212"/>
                      </a:lnTo>
                      <a:lnTo>
                        <a:pt x="703" y="197"/>
                      </a:lnTo>
                      <a:lnTo>
                        <a:pt x="620" y="146"/>
                      </a:lnTo>
                      <a:lnTo>
                        <a:pt x="560" y="154"/>
                      </a:lnTo>
                      <a:lnTo>
                        <a:pt x="519" y="139"/>
                      </a:lnTo>
                      <a:lnTo>
                        <a:pt x="522" y="109"/>
                      </a:lnTo>
                      <a:lnTo>
                        <a:pt x="408" y="37"/>
                      </a:lnTo>
                      <a:lnTo>
                        <a:pt x="337" y="33"/>
                      </a:lnTo>
                      <a:lnTo>
                        <a:pt x="269" y="22"/>
                      </a:lnTo>
                      <a:lnTo>
                        <a:pt x="208" y="37"/>
                      </a:lnTo>
                      <a:lnTo>
                        <a:pt x="188" y="75"/>
                      </a:lnTo>
                      <a:lnTo>
                        <a:pt x="139" y="18"/>
                      </a:lnTo>
                      <a:lnTo>
                        <a:pt x="64" y="105"/>
                      </a:lnTo>
                      <a:lnTo>
                        <a:pt x="0" y="182"/>
                      </a:lnTo>
                      <a:lnTo>
                        <a:pt x="23" y="234"/>
                      </a:lnTo>
                      <a:lnTo>
                        <a:pt x="75" y="268"/>
                      </a:lnTo>
                      <a:lnTo>
                        <a:pt x="79" y="329"/>
                      </a:lnTo>
                      <a:lnTo>
                        <a:pt x="38" y="374"/>
                      </a:lnTo>
                      <a:lnTo>
                        <a:pt x="19" y="458"/>
                      </a:lnTo>
                      <a:lnTo>
                        <a:pt x="78" y="442"/>
                      </a:lnTo>
                      <a:lnTo>
                        <a:pt x="137" y="462"/>
                      </a:lnTo>
                      <a:lnTo>
                        <a:pt x="153" y="438"/>
                      </a:lnTo>
                      <a:lnTo>
                        <a:pt x="185" y="454"/>
                      </a:lnTo>
                      <a:lnTo>
                        <a:pt x="173" y="513"/>
                      </a:lnTo>
                      <a:lnTo>
                        <a:pt x="185" y="541"/>
                      </a:lnTo>
                      <a:lnTo>
                        <a:pt x="122" y="541"/>
                      </a:lnTo>
                      <a:lnTo>
                        <a:pt x="98" y="565"/>
                      </a:lnTo>
                      <a:lnTo>
                        <a:pt x="94" y="600"/>
                      </a:lnTo>
                      <a:lnTo>
                        <a:pt x="58" y="604"/>
                      </a:lnTo>
                      <a:lnTo>
                        <a:pt x="67" y="636"/>
                      </a:lnTo>
                      <a:lnTo>
                        <a:pt x="82" y="679"/>
                      </a:lnTo>
                      <a:lnTo>
                        <a:pt x="153" y="679"/>
                      </a:lnTo>
                      <a:lnTo>
                        <a:pt x="172" y="759"/>
                      </a:lnTo>
                      <a:lnTo>
                        <a:pt x="183" y="717"/>
                      </a:lnTo>
                      <a:lnTo>
                        <a:pt x="239" y="722"/>
                      </a:lnTo>
                      <a:lnTo>
                        <a:pt x="252" y="784"/>
                      </a:lnTo>
                      <a:lnTo>
                        <a:pt x="296" y="767"/>
                      </a:lnTo>
                      <a:lnTo>
                        <a:pt x="333" y="782"/>
                      </a:lnTo>
                      <a:lnTo>
                        <a:pt x="333" y="813"/>
                      </a:lnTo>
                      <a:lnTo>
                        <a:pt x="374" y="826"/>
                      </a:lnTo>
                      <a:lnTo>
                        <a:pt x="408" y="597"/>
                      </a:lnTo>
                      <a:lnTo>
                        <a:pt x="507" y="521"/>
                      </a:lnTo>
                      <a:lnTo>
                        <a:pt x="551" y="509"/>
                      </a:lnTo>
                      <a:lnTo>
                        <a:pt x="551" y="458"/>
                      </a:lnTo>
                      <a:lnTo>
                        <a:pt x="638" y="458"/>
                      </a:lnTo>
                      <a:lnTo>
                        <a:pt x="638" y="529"/>
                      </a:lnTo>
                      <a:lnTo>
                        <a:pt x="665" y="561"/>
                      </a:lnTo>
                      <a:lnTo>
                        <a:pt x="645" y="585"/>
                      </a:lnTo>
                      <a:lnTo>
                        <a:pt x="677" y="639"/>
                      </a:lnTo>
                      <a:lnTo>
                        <a:pt x="692" y="676"/>
                      </a:lnTo>
                      <a:lnTo>
                        <a:pt x="748" y="661"/>
                      </a:lnTo>
                      <a:lnTo>
                        <a:pt x="801" y="669"/>
                      </a:lnTo>
                      <a:lnTo>
                        <a:pt x="851" y="691"/>
                      </a:lnTo>
                      <a:lnTo>
                        <a:pt x="855" y="759"/>
                      </a:lnTo>
                      <a:lnTo>
                        <a:pt x="870" y="801"/>
                      </a:lnTo>
                      <a:lnTo>
                        <a:pt x="932" y="833"/>
                      </a:lnTo>
                      <a:lnTo>
                        <a:pt x="957" y="851"/>
                      </a:lnTo>
                      <a:lnTo>
                        <a:pt x="1009" y="813"/>
                      </a:lnTo>
                      <a:lnTo>
                        <a:pt x="1119" y="774"/>
                      </a:lnTo>
                      <a:lnTo>
                        <a:pt x="1134" y="748"/>
                      </a:lnTo>
                      <a:lnTo>
                        <a:pt x="1096" y="714"/>
                      </a:lnTo>
                      <a:lnTo>
                        <a:pt x="1058" y="722"/>
                      </a:lnTo>
                      <a:lnTo>
                        <a:pt x="1021" y="688"/>
                      </a:lnTo>
                      <a:lnTo>
                        <a:pt x="1043" y="658"/>
                      </a:lnTo>
                      <a:lnTo>
                        <a:pt x="1037" y="629"/>
                      </a:lnTo>
                      <a:lnTo>
                        <a:pt x="1036" y="616"/>
                      </a:lnTo>
                      <a:lnTo>
                        <a:pt x="1070" y="590"/>
                      </a:lnTo>
                      <a:lnTo>
                        <a:pt x="1111" y="631"/>
                      </a:lnTo>
                      <a:lnTo>
                        <a:pt x="1130" y="597"/>
                      </a:lnTo>
                      <a:lnTo>
                        <a:pt x="1188" y="582"/>
                      </a:lnTo>
                      <a:lnTo>
                        <a:pt x="1222" y="612"/>
                      </a:lnTo>
                      <a:lnTo>
                        <a:pt x="1320" y="597"/>
                      </a:lnTo>
                      <a:lnTo>
                        <a:pt x="1380" y="601"/>
                      </a:lnTo>
                      <a:lnTo>
                        <a:pt x="1434" y="641"/>
                      </a:lnTo>
                      <a:lnTo>
                        <a:pt x="1449" y="617"/>
                      </a:lnTo>
                      <a:lnTo>
                        <a:pt x="1453" y="555"/>
                      </a:lnTo>
                      <a:lnTo>
                        <a:pt x="1500" y="531"/>
                      </a:lnTo>
                      <a:lnTo>
                        <a:pt x="1556" y="546"/>
                      </a:lnTo>
                      <a:lnTo>
                        <a:pt x="1576" y="444"/>
                      </a:lnTo>
                      <a:lnTo>
                        <a:pt x="1600" y="420"/>
                      </a:lnTo>
                      <a:lnTo>
                        <a:pt x="1635" y="411"/>
                      </a:lnTo>
                      <a:lnTo>
                        <a:pt x="1647" y="376"/>
                      </a:lnTo>
                      <a:lnTo>
                        <a:pt x="1675" y="356"/>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36" name="Freeform 62"/>
                <p:cNvSpPr>
                  <a:spLocks/>
                </p:cNvSpPr>
                <p:nvPr/>
              </p:nvSpPr>
              <p:spPr bwMode="auto">
                <a:xfrm>
                  <a:off x="3631" y="1959"/>
                  <a:ext cx="159" cy="119"/>
                </a:xfrm>
                <a:custGeom>
                  <a:avLst/>
                  <a:gdLst/>
                  <a:ahLst/>
                  <a:cxnLst>
                    <a:cxn ang="0">
                      <a:pos x="370" y="103"/>
                    </a:cxn>
                    <a:cxn ang="0">
                      <a:pos x="405" y="118"/>
                    </a:cxn>
                    <a:cxn ang="0">
                      <a:pos x="402" y="245"/>
                    </a:cxn>
                    <a:cxn ang="0">
                      <a:pos x="366" y="260"/>
                    </a:cxn>
                    <a:cxn ang="0">
                      <a:pos x="350" y="289"/>
                    </a:cxn>
                    <a:cxn ang="0">
                      <a:pos x="271" y="304"/>
                    </a:cxn>
                    <a:cxn ang="0">
                      <a:pos x="275" y="332"/>
                    </a:cxn>
                    <a:cxn ang="0">
                      <a:pos x="255" y="356"/>
                    </a:cxn>
                    <a:cxn ang="0">
                      <a:pos x="212" y="243"/>
                    </a:cxn>
                    <a:cxn ang="0">
                      <a:pos x="158" y="280"/>
                    </a:cxn>
                    <a:cxn ang="0">
                      <a:pos x="113" y="288"/>
                    </a:cxn>
                    <a:cxn ang="0">
                      <a:pos x="0" y="269"/>
                    </a:cxn>
                    <a:cxn ang="0">
                      <a:pos x="52" y="231"/>
                    </a:cxn>
                    <a:cxn ang="0">
                      <a:pos x="162" y="192"/>
                    </a:cxn>
                    <a:cxn ang="0">
                      <a:pos x="177" y="166"/>
                    </a:cxn>
                    <a:cxn ang="0">
                      <a:pos x="139" y="132"/>
                    </a:cxn>
                    <a:cxn ang="0">
                      <a:pos x="101" y="140"/>
                    </a:cxn>
                    <a:cxn ang="0">
                      <a:pos x="64" y="106"/>
                    </a:cxn>
                    <a:cxn ang="0">
                      <a:pos x="86" y="76"/>
                    </a:cxn>
                    <a:cxn ang="0">
                      <a:pos x="79" y="34"/>
                    </a:cxn>
                    <a:cxn ang="0">
                      <a:pos x="113" y="8"/>
                    </a:cxn>
                    <a:cxn ang="0">
                      <a:pos x="154" y="49"/>
                    </a:cxn>
                    <a:cxn ang="0">
                      <a:pos x="173" y="15"/>
                    </a:cxn>
                    <a:cxn ang="0">
                      <a:pos x="231" y="0"/>
                    </a:cxn>
                    <a:cxn ang="0">
                      <a:pos x="265" y="30"/>
                    </a:cxn>
                    <a:cxn ang="0">
                      <a:pos x="363" y="15"/>
                    </a:cxn>
                    <a:cxn ang="0">
                      <a:pos x="423" y="19"/>
                    </a:cxn>
                    <a:cxn ang="0">
                      <a:pos x="477" y="59"/>
                    </a:cxn>
                    <a:cxn ang="0">
                      <a:pos x="370" y="103"/>
                    </a:cxn>
                  </a:cxnLst>
                  <a:rect l="0" t="0" r="r" b="b"/>
                  <a:pathLst>
                    <a:path w="477" h="356">
                      <a:moveTo>
                        <a:pt x="370" y="103"/>
                      </a:moveTo>
                      <a:lnTo>
                        <a:pt x="405" y="118"/>
                      </a:lnTo>
                      <a:lnTo>
                        <a:pt x="402" y="245"/>
                      </a:lnTo>
                      <a:lnTo>
                        <a:pt x="366" y="260"/>
                      </a:lnTo>
                      <a:lnTo>
                        <a:pt x="350" y="289"/>
                      </a:lnTo>
                      <a:lnTo>
                        <a:pt x="271" y="304"/>
                      </a:lnTo>
                      <a:lnTo>
                        <a:pt x="275" y="332"/>
                      </a:lnTo>
                      <a:lnTo>
                        <a:pt x="255" y="356"/>
                      </a:lnTo>
                      <a:lnTo>
                        <a:pt x="212" y="243"/>
                      </a:lnTo>
                      <a:lnTo>
                        <a:pt x="158" y="280"/>
                      </a:lnTo>
                      <a:lnTo>
                        <a:pt x="113" y="288"/>
                      </a:lnTo>
                      <a:lnTo>
                        <a:pt x="0" y="269"/>
                      </a:lnTo>
                      <a:lnTo>
                        <a:pt x="52" y="231"/>
                      </a:lnTo>
                      <a:lnTo>
                        <a:pt x="162" y="192"/>
                      </a:lnTo>
                      <a:lnTo>
                        <a:pt x="177" y="166"/>
                      </a:lnTo>
                      <a:lnTo>
                        <a:pt x="139" y="132"/>
                      </a:lnTo>
                      <a:lnTo>
                        <a:pt x="101" y="140"/>
                      </a:lnTo>
                      <a:lnTo>
                        <a:pt x="64" y="106"/>
                      </a:lnTo>
                      <a:lnTo>
                        <a:pt x="86" y="76"/>
                      </a:lnTo>
                      <a:lnTo>
                        <a:pt x="79" y="34"/>
                      </a:lnTo>
                      <a:lnTo>
                        <a:pt x="113" y="8"/>
                      </a:lnTo>
                      <a:lnTo>
                        <a:pt x="154" y="49"/>
                      </a:lnTo>
                      <a:lnTo>
                        <a:pt x="173" y="15"/>
                      </a:lnTo>
                      <a:lnTo>
                        <a:pt x="231" y="0"/>
                      </a:lnTo>
                      <a:lnTo>
                        <a:pt x="265" y="30"/>
                      </a:lnTo>
                      <a:lnTo>
                        <a:pt x="363" y="15"/>
                      </a:lnTo>
                      <a:lnTo>
                        <a:pt x="423" y="19"/>
                      </a:lnTo>
                      <a:lnTo>
                        <a:pt x="477" y="59"/>
                      </a:lnTo>
                      <a:lnTo>
                        <a:pt x="370" y="103"/>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37" name="Freeform 63"/>
                <p:cNvSpPr>
                  <a:spLocks/>
                </p:cNvSpPr>
                <p:nvPr/>
              </p:nvSpPr>
              <p:spPr bwMode="auto">
                <a:xfrm>
                  <a:off x="3631" y="1959"/>
                  <a:ext cx="159" cy="119"/>
                </a:xfrm>
                <a:custGeom>
                  <a:avLst/>
                  <a:gdLst/>
                  <a:ahLst/>
                  <a:cxnLst>
                    <a:cxn ang="0">
                      <a:pos x="370" y="103"/>
                    </a:cxn>
                    <a:cxn ang="0">
                      <a:pos x="405" y="118"/>
                    </a:cxn>
                    <a:cxn ang="0">
                      <a:pos x="402" y="245"/>
                    </a:cxn>
                    <a:cxn ang="0">
                      <a:pos x="366" y="260"/>
                    </a:cxn>
                    <a:cxn ang="0">
                      <a:pos x="350" y="289"/>
                    </a:cxn>
                    <a:cxn ang="0">
                      <a:pos x="271" y="304"/>
                    </a:cxn>
                    <a:cxn ang="0">
                      <a:pos x="275" y="332"/>
                    </a:cxn>
                    <a:cxn ang="0">
                      <a:pos x="255" y="356"/>
                    </a:cxn>
                    <a:cxn ang="0">
                      <a:pos x="212" y="243"/>
                    </a:cxn>
                    <a:cxn ang="0">
                      <a:pos x="158" y="280"/>
                    </a:cxn>
                    <a:cxn ang="0">
                      <a:pos x="113" y="288"/>
                    </a:cxn>
                    <a:cxn ang="0">
                      <a:pos x="0" y="269"/>
                    </a:cxn>
                    <a:cxn ang="0">
                      <a:pos x="52" y="231"/>
                    </a:cxn>
                    <a:cxn ang="0">
                      <a:pos x="162" y="192"/>
                    </a:cxn>
                    <a:cxn ang="0">
                      <a:pos x="177" y="166"/>
                    </a:cxn>
                    <a:cxn ang="0">
                      <a:pos x="139" y="132"/>
                    </a:cxn>
                    <a:cxn ang="0">
                      <a:pos x="101" y="140"/>
                    </a:cxn>
                    <a:cxn ang="0">
                      <a:pos x="64" y="106"/>
                    </a:cxn>
                    <a:cxn ang="0">
                      <a:pos x="86" y="76"/>
                    </a:cxn>
                    <a:cxn ang="0">
                      <a:pos x="79" y="34"/>
                    </a:cxn>
                    <a:cxn ang="0">
                      <a:pos x="113" y="8"/>
                    </a:cxn>
                    <a:cxn ang="0">
                      <a:pos x="154" y="49"/>
                    </a:cxn>
                    <a:cxn ang="0">
                      <a:pos x="173" y="15"/>
                    </a:cxn>
                    <a:cxn ang="0">
                      <a:pos x="231" y="0"/>
                    </a:cxn>
                    <a:cxn ang="0">
                      <a:pos x="265" y="30"/>
                    </a:cxn>
                    <a:cxn ang="0">
                      <a:pos x="363" y="15"/>
                    </a:cxn>
                    <a:cxn ang="0">
                      <a:pos x="423" y="19"/>
                    </a:cxn>
                    <a:cxn ang="0">
                      <a:pos x="477" y="59"/>
                    </a:cxn>
                  </a:cxnLst>
                  <a:rect l="0" t="0" r="r" b="b"/>
                  <a:pathLst>
                    <a:path w="477" h="356">
                      <a:moveTo>
                        <a:pt x="370" y="103"/>
                      </a:moveTo>
                      <a:lnTo>
                        <a:pt x="405" y="118"/>
                      </a:lnTo>
                      <a:lnTo>
                        <a:pt x="402" y="245"/>
                      </a:lnTo>
                      <a:lnTo>
                        <a:pt x="366" y="260"/>
                      </a:lnTo>
                      <a:lnTo>
                        <a:pt x="350" y="289"/>
                      </a:lnTo>
                      <a:lnTo>
                        <a:pt x="271" y="304"/>
                      </a:lnTo>
                      <a:lnTo>
                        <a:pt x="275" y="332"/>
                      </a:lnTo>
                      <a:lnTo>
                        <a:pt x="255" y="356"/>
                      </a:lnTo>
                      <a:lnTo>
                        <a:pt x="212" y="243"/>
                      </a:lnTo>
                      <a:lnTo>
                        <a:pt x="158" y="280"/>
                      </a:lnTo>
                      <a:lnTo>
                        <a:pt x="113" y="288"/>
                      </a:lnTo>
                      <a:lnTo>
                        <a:pt x="0" y="269"/>
                      </a:lnTo>
                      <a:lnTo>
                        <a:pt x="52" y="231"/>
                      </a:lnTo>
                      <a:lnTo>
                        <a:pt x="162" y="192"/>
                      </a:lnTo>
                      <a:lnTo>
                        <a:pt x="177" y="166"/>
                      </a:lnTo>
                      <a:lnTo>
                        <a:pt x="139" y="132"/>
                      </a:lnTo>
                      <a:lnTo>
                        <a:pt x="101" y="140"/>
                      </a:lnTo>
                      <a:lnTo>
                        <a:pt x="64" y="106"/>
                      </a:lnTo>
                      <a:lnTo>
                        <a:pt x="86" y="76"/>
                      </a:lnTo>
                      <a:lnTo>
                        <a:pt x="79" y="34"/>
                      </a:lnTo>
                      <a:lnTo>
                        <a:pt x="113" y="8"/>
                      </a:lnTo>
                      <a:lnTo>
                        <a:pt x="154" y="49"/>
                      </a:lnTo>
                      <a:lnTo>
                        <a:pt x="173" y="15"/>
                      </a:lnTo>
                      <a:lnTo>
                        <a:pt x="231" y="0"/>
                      </a:lnTo>
                      <a:lnTo>
                        <a:pt x="265" y="30"/>
                      </a:lnTo>
                      <a:lnTo>
                        <a:pt x="363" y="15"/>
                      </a:lnTo>
                      <a:lnTo>
                        <a:pt x="423" y="19"/>
                      </a:lnTo>
                      <a:lnTo>
                        <a:pt x="477" y="59"/>
                      </a:lnTo>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38" name="Freeform 64"/>
                <p:cNvSpPr>
                  <a:spLocks/>
                </p:cNvSpPr>
                <p:nvPr/>
              </p:nvSpPr>
              <p:spPr bwMode="auto">
                <a:xfrm>
                  <a:off x="3163" y="1953"/>
                  <a:ext cx="92" cy="68"/>
                </a:xfrm>
                <a:custGeom>
                  <a:avLst/>
                  <a:gdLst/>
                  <a:ahLst/>
                  <a:cxnLst>
                    <a:cxn ang="0">
                      <a:pos x="0" y="57"/>
                    </a:cxn>
                    <a:cxn ang="0">
                      <a:pos x="98" y="0"/>
                    </a:cxn>
                    <a:cxn ang="0">
                      <a:pos x="154" y="30"/>
                    </a:cxn>
                    <a:cxn ang="0">
                      <a:pos x="192" y="30"/>
                    </a:cxn>
                    <a:cxn ang="0">
                      <a:pos x="233" y="68"/>
                    </a:cxn>
                    <a:cxn ang="0">
                      <a:pos x="278" y="121"/>
                    </a:cxn>
                    <a:cxn ang="0">
                      <a:pos x="248" y="177"/>
                    </a:cxn>
                    <a:cxn ang="0">
                      <a:pos x="200" y="201"/>
                    </a:cxn>
                    <a:cxn ang="0">
                      <a:pos x="141" y="206"/>
                    </a:cxn>
                    <a:cxn ang="0">
                      <a:pos x="131" y="160"/>
                    </a:cxn>
                    <a:cxn ang="0">
                      <a:pos x="108" y="120"/>
                    </a:cxn>
                    <a:cxn ang="0">
                      <a:pos x="45" y="101"/>
                    </a:cxn>
                    <a:cxn ang="0">
                      <a:pos x="0" y="57"/>
                    </a:cxn>
                  </a:cxnLst>
                  <a:rect l="0" t="0" r="r" b="b"/>
                  <a:pathLst>
                    <a:path w="278" h="206">
                      <a:moveTo>
                        <a:pt x="0" y="57"/>
                      </a:moveTo>
                      <a:lnTo>
                        <a:pt x="98" y="0"/>
                      </a:lnTo>
                      <a:lnTo>
                        <a:pt x="154" y="30"/>
                      </a:lnTo>
                      <a:lnTo>
                        <a:pt x="192" y="30"/>
                      </a:lnTo>
                      <a:lnTo>
                        <a:pt x="233" y="68"/>
                      </a:lnTo>
                      <a:lnTo>
                        <a:pt x="278" y="121"/>
                      </a:lnTo>
                      <a:lnTo>
                        <a:pt x="248" y="177"/>
                      </a:lnTo>
                      <a:lnTo>
                        <a:pt x="200" y="201"/>
                      </a:lnTo>
                      <a:lnTo>
                        <a:pt x="141" y="206"/>
                      </a:lnTo>
                      <a:lnTo>
                        <a:pt x="131" y="160"/>
                      </a:lnTo>
                      <a:lnTo>
                        <a:pt x="108" y="120"/>
                      </a:lnTo>
                      <a:lnTo>
                        <a:pt x="45" y="101"/>
                      </a:lnTo>
                      <a:lnTo>
                        <a:pt x="0" y="57"/>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39" name="Freeform 65"/>
                <p:cNvSpPr>
                  <a:spLocks/>
                </p:cNvSpPr>
                <p:nvPr/>
              </p:nvSpPr>
              <p:spPr bwMode="auto">
                <a:xfrm>
                  <a:off x="2794" y="1403"/>
                  <a:ext cx="18" cy="9"/>
                </a:xfrm>
                <a:custGeom>
                  <a:avLst/>
                  <a:gdLst/>
                  <a:ahLst/>
                  <a:cxnLst>
                    <a:cxn ang="0">
                      <a:pos x="20" y="0"/>
                    </a:cxn>
                    <a:cxn ang="0">
                      <a:pos x="0" y="24"/>
                    </a:cxn>
                    <a:cxn ang="0">
                      <a:pos x="38" y="28"/>
                    </a:cxn>
                    <a:cxn ang="0">
                      <a:pos x="55" y="0"/>
                    </a:cxn>
                    <a:cxn ang="0">
                      <a:pos x="20" y="0"/>
                    </a:cxn>
                  </a:cxnLst>
                  <a:rect l="0" t="0" r="r" b="b"/>
                  <a:pathLst>
                    <a:path w="55" h="28">
                      <a:moveTo>
                        <a:pt x="20" y="0"/>
                      </a:moveTo>
                      <a:lnTo>
                        <a:pt x="0" y="24"/>
                      </a:lnTo>
                      <a:lnTo>
                        <a:pt x="38" y="28"/>
                      </a:lnTo>
                      <a:lnTo>
                        <a:pt x="55" y="0"/>
                      </a:lnTo>
                      <a:lnTo>
                        <a:pt x="20" y="0"/>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40" name="Freeform 66"/>
                <p:cNvSpPr>
                  <a:spLocks/>
                </p:cNvSpPr>
                <p:nvPr/>
              </p:nvSpPr>
              <p:spPr bwMode="auto">
                <a:xfrm>
                  <a:off x="2826" y="1389"/>
                  <a:ext cx="15" cy="34"/>
                </a:xfrm>
                <a:custGeom>
                  <a:avLst/>
                  <a:gdLst/>
                  <a:ahLst/>
                  <a:cxnLst>
                    <a:cxn ang="0">
                      <a:pos x="0" y="0"/>
                    </a:cxn>
                    <a:cxn ang="0">
                      <a:pos x="4" y="42"/>
                    </a:cxn>
                    <a:cxn ang="0">
                      <a:pos x="28" y="51"/>
                    </a:cxn>
                    <a:cxn ang="0">
                      <a:pos x="35" y="103"/>
                    </a:cxn>
                    <a:cxn ang="0">
                      <a:pos x="46" y="66"/>
                    </a:cxn>
                    <a:cxn ang="0">
                      <a:pos x="46" y="35"/>
                    </a:cxn>
                    <a:cxn ang="0">
                      <a:pos x="43" y="0"/>
                    </a:cxn>
                    <a:cxn ang="0">
                      <a:pos x="0" y="0"/>
                    </a:cxn>
                  </a:cxnLst>
                  <a:rect l="0" t="0" r="r" b="b"/>
                  <a:pathLst>
                    <a:path w="46" h="103">
                      <a:moveTo>
                        <a:pt x="0" y="0"/>
                      </a:moveTo>
                      <a:lnTo>
                        <a:pt x="4" y="42"/>
                      </a:lnTo>
                      <a:lnTo>
                        <a:pt x="28" y="51"/>
                      </a:lnTo>
                      <a:lnTo>
                        <a:pt x="35" y="103"/>
                      </a:lnTo>
                      <a:lnTo>
                        <a:pt x="46" y="66"/>
                      </a:lnTo>
                      <a:lnTo>
                        <a:pt x="46" y="35"/>
                      </a:lnTo>
                      <a:lnTo>
                        <a:pt x="43" y="0"/>
                      </a:lnTo>
                      <a:lnTo>
                        <a:pt x="0" y="0"/>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41" name="Freeform 67"/>
                <p:cNvSpPr>
                  <a:spLocks/>
                </p:cNvSpPr>
                <p:nvPr/>
              </p:nvSpPr>
              <p:spPr bwMode="auto">
                <a:xfrm>
                  <a:off x="2850" y="1391"/>
                  <a:ext cx="12" cy="11"/>
                </a:xfrm>
                <a:custGeom>
                  <a:avLst/>
                  <a:gdLst/>
                  <a:ahLst/>
                  <a:cxnLst>
                    <a:cxn ang="0">
                      <a:pos x="0" y="8"/>
                    </a:cxn>
                    <a:cxn ang="0">
                      <a:pos x="20" y="32"/>
                    </a:cxn>
                    <a:cxn ang="0">
                      <a:pos x="36" y="0"/>
                    </a:cxn>
                    <a:cxn ang="0">
                      <a:pos x="0" y="8"/>
                    </a:cxn>
                  </a:cxnLst>
                  <a:rect l="0" t="0" r="r" b="b"/>
                  <a:pathLst>
                    <a:path w="36" h="32">
                      <a:moveTo>
                        <a:pt x="0" y="8"/>
                      </a:moveTo>
                      <a:lnTo>
                        <a:pt x="20" y="32"/>
                      </a:lnTo>
                      <a:lnTo>
                        <a:pt x="36" y="0"/>
                      </a:lnTo>
                      <a:lnTo>
                        <a:pt x="0" y="8"/>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42" name="Freeform 68"/>
                <p:cNvSpPr>
                  <a:spLocks/>
                </p:cNvSpPr>
                <p:nvPr/>
              </p:nvSpPr>
              <p:spPr bwMode="auto">
                <a:xfrm>
                  <a:off x="4115" y="2597"/>
                  <a:ext cx="76" cy="145"/>
                </a:xfrm>
                <a:custGeom>
                  <a:avLst/>
                  <a:gdLst/>
                  <a:ahLst/>
                  <a:cxnLst>
                    <a:cxn ang="0">
                      <a:pos x="144" y="146"/>
                    </a:cxn>
                    <a:cxn ang="0">
                      <a:pos x="78" y="109"/>
                    </a:cxn>
                    <a:cxn ang="0">
                      <a:pos x="40" y="0"/>
                    </a:cxn>
                    <a:cxn ang="0">
                      <a:pos x="0" y="39"/>
                    </a:cxn>
                    <a:cxn ang="0">
                      <a:pos x="5" y="114"/>
                    </a:cxn>
                    <a:cxn ang="0">
                      <a:pos x="28" y="289"/>
                    </a:cxn>
                    <a:cxn ang="0">
                      <a:pos x="83" y="367"/>
                    </a:cxn>
                    <a:cxn ang="0">
                      <a:pos x="128" y="422"/>
                    </a:cxn>
                    <a:cxn ang="0">
                      <a:pos x="224" y="435"/>
                    </a:cxn>
                    <a:cxn ang="0">
                      <a:pos x="227" y="402"/>
                    </a:cxn>
                    <a:cxn ang="0">
                      <a:pos x="215" y="246"/>
                    </a:cxn>
                    <a:cxn ang="0">
                      <a:pos x="144" y="146"/>
                    </a:cxn>
                  </a:cxnLst>
                  <a:rect l="0" t="0" r="r" b="b"/>
                  <a:pathLst>
                    <a:path w="227" h="435">
                      <a:moveTo>
                        <a:pt x="144" y="146"/>
                      </a:moveTo>
                      <a:lnTo>
                        <a:pt x="78" y="109"/>
                      </a:lnTo>
                      <a:lnTo>
                        <a:pt x="40" y="0"/>
                      </a:lnTo>
                      <a:lnTo>
                        <a:pt x="0" y="39"/>
                      </a:lnTo>
                      <a:lnTo>
                        <a:pt x="5" y="114"/>
                      </a:lnTo>
                      <a:lnTo>
                        <a:pt x="28" y="289"/>
                      </a:lnTo>
                      <a:lnTo>
                        <a:pt x="83" y="367"/>
                      </a:lnTo>
                      <a:lnTo>
                        <a:pt x="128" y="422"/>
                      </a:lnTo>
                      <a:lnTo>
                        <a:pt x="224" y="435"/>
                      </a:lnTo>
                      <a:lnTo>
                        <a:pt x="227" y="402"/>
                      </a:lnTo>
                      <a:lnTo>
                        <a:pt x="215" y="246"/>
                      </a:lnTo>
                      <a:lnTo>
                        <a:pt x="144" y="146"/>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43" name="Freeform 69"/>
                <p:cNvSpPr>
                  <a:spLocks/>
                </p:cNvSpPr>
                <p:nvPr/>
              </p:nvSpPr>
              <p:spPr bwMode="auto">
                <a:xfrm>
                  <a:off x="4115" y="2597"/>
                  <a:ext cx="76" cy="145"/>
                </a:xfrm>
                <a:custGeom>
                  <a:avLst/>
                  <a:gdLst/>
                  <a:ahLst/>
                  <a:cxnLst>
                    <a:cxn ang="0">
                      <a:pos x="144" y="146"/>
                    </a:cxn>
                    <a:cxn ang="0">
                      <a:pos x="78" y="109"/>
                    </a:cxn>
                    <a:cxn ang="0">
                      <a:pos x="40" y="0"/>
                    </a:cxn>
                    <a:cxn ang="0">
                      <a:pos x="0" y="39"/>
                    </a:cxn>
                    <a:cxn ang="0">
                      <a:pos x="5" y="114"/>
                    </a:cxn>
                    <a:cxn ang="0">
                      <a:pos x="28" y="289"/>
                    </a:cxn>
                    <a:cxn ang="0">
                      <a:pos x="83" y="367"/>
                    </a:cxn>
                    <a:cxn ang="0">
                      <a:pos x="128" y="422"/>
                    </a:cxn>
                    <a:cxn ang="0">
                      <a:pos x="224" y="435"/>
                    </a:cxn>
                    <a:cxn ang="0">
                      <a:pos x="227" y="402"/>
                    </a:cxn>
                    <a:cxn ang="0">
                      <a:pos x="215" y="246"/>
                    </a:cxn>
                    <a:cxn ang="0">
                      <a:pos x="144" y="146"/>
                    </a:cxn>
                  </a:cxnLst>
                  <a:rect l="0" t="0" r="r" b="b"/>
                  <a:pathLst>
                    <a:path w="227" h="435">
                      <a:moveTo>
                        <a:pt x="144" y="146"/>
                      </a:moveTo>
                      <a:lnTo>
                        <a:pt x="78" y="109"/>
                      </a:lnTo>
                      <a:lnTo>
                        <a:pt x="40" y="0"/>
                      </a:lnTo>
                      <a:lnTo>
                        <a:pt x="0" y="39"/>
                      </a:lnTo>
                      <a:lnTo>
                        <a:pt x="5" y="114"/>
                      </a:lnTo>
                      <a:lnTo>
                        <a:pt x="28" y="289"/>
                      </a:lnTo>
                      <a:lnTo>
                        <a:pt x="83" y="367"/>
                      </a:lnTo>
                      <a:lnTo>
                        <a:pt x="128" y="422"/>
                      </a:lnTo>
                      <a:lnTo>
                        <a:pt x="224" y="435"/>
                      </a:lnTo>
                      <a:lnTo>
                        <a:pt x="227" y="402"/>
                      </a:lnTo>
                      <a:lnTo>
                        <a:pt x="215" y="246"/>
                      </a:lnTo>
                      <a:lnTo>
                        <a:pt x="144" y="146"/>
                      </a:lnTo>
                    </a:path>
                  </a:pathLst>
                </a:custGeom>
                <a:solidFill>
                  <a:srgbClr val="00B0F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44" name="Freeform 70"/>
                <p:cNvSpPr>
                  <a:spLocks/>
                </p:cNvSpPr>
                <p:nvPr/>
              </p:nvSpPr>
              <p:spPr bwMode="auto">
                <a:xfrm>
                  <a:off x="2902" y="3084"/>
                  <a:ext cx="145" cy="166"/>
                </a:xfrm>
                <a:custGeom>
                  <a:avLst/>
                  <a:gdLst/>
                  <a:ahLst/>
                  <a:cxnLst>
                    <a:cxn ang="0">
                      <a:pos x="148" y="7"/>
                    </a:cxn>
                    <a:cxn ang="0">
                      <a:pos x="268" y="14"/>
                    </a:cxn>
                    <a:cxn ang="0">
                      <a:pos x="286" y="83"/>
                    </a:cxn>
                    <a:cxn ang="0">
                      <a:pos x="291" y="118"/>
                    </a:cxn>
                    <a:cxn ang="0">
                      <a:pos x="316" y="131"/>
                    </a:cxn>
                    <a:cxn ang="0">
                      <a:pos x="326" y="169"/>
                    </a:cxn>
                    <a:cxn ang="0">
                      <a:pos x="354" y="170"/>
                    </a:cxn>
                    <a:cxn ang="0">
                      <a:pos x="368" y="220"/>
                    </a:cxn>
                    <a:cxn ang="0">
                      <a:pos x="388" y="224"/>
                    </a:cxn>
                    <a:cxn ang="0">
                      <a:pos x="433" y="244"/>
                    </a:cxn>
                    <a:cxn ang="0">
                      <a:pos x="420" y="272"/>
                    </a:cxn>
                    <a:cxn ang="0">
                      <a:pos x="393" y="293"/>
                    </a:cxn>
                    <a:cxn ang="0">
                      <a:pos x="368" y="321"/>
                    </a:cxn>
                    <a:cxn ang="0">
                      <a:pos x="332" y="338"/>
                    </a:cxn>
                    <a:cxn ang="0">
                      <a:pos x="320" y="383"/>
                    </a:cxn>
                    <a:cxn ang="0">
                      <a:pos x="291" y="390"/>
                    </a:cxn>
                    <a:cxn ang="0">
                      <a:pos x="272" y="420"/>
                    </a:cxn>
                    <a:cxn ang="0">
                      <a:pos x="245" y="447"/>
                    </a:cxn>
                    <a:cxn ang="0">
                      <a:pos x="202" y="447"/>
                    </a:cxn>
                    <a:cxn ang="0">
                      <a:pos x="172" y="430"/>
                    </a:cxn>
                    <a:cxn ang="0">
                      <a:pos x="147" y="430"/>
                    </a:cxn>
                    <a:cxn ang="0">
                      <a:pos x="129" y="452"/>
                    </a:cxn>
                    <a:cxn ang="0">
                      <a:pos x="119" y="483"/>
                    </a:cxn>
                    <a:cxn ang="0">
                      <a:pos x="93" y="499"/>
                    </a:cxn>
                    <a:cxn ang="0">
                      <a:pos x="31" y="485"/>
                    </a:cxn>
                    <a:cxn ang="0">
                      <a:pos x="20" y="437"/>
                    </a:cxn>
                    <a:cxn ang="0">
                      <a:pos x="3" y="416"/>
                    </a:cxn>
                    <a:cxn ang="0">
                      <a:pos x="0" y="252"/>
                    </a:cxn>
                    <a:cxn ang="0">
                      <a:pos x="24" y="243"/>
                    </a:cxn>
                    <a:cxn ang="0">
                      <a:pos x="46" y="226"/>
                    </a:cxn>
                    <a:cxn ang="0">
                      <a:pos x="49" y="64"/>
                    </a:cxn>
                    <a:cxn ang="0">
                      <a:pos x="73" y="22"/>
                    </a:cxn>
                    <a:cxn ang="0">
                      <a:pos x="124" y="0"/>
                    </a:cxn>
                    <a:cxn ang="0">
                      <a:pos x="148" y="7"/>
                    </a:cxn>
                  </a:cxnLst>
                  <a:rect l="0" t="0" r="r" b="b"/>
                  <a:pathLst>
                    <a:path w="433" h="499">
                      <a:moveTo>
                        <a:pt x="148" y="7"/>
                      </a:moveTo>
                      <a:lnTo>
                        <a:pt x="268" y="14"/>
                      </a:lnTo>
                      <a:lnTo>
                        <a:pt x="286" y="83"/>
                      </a:lnTo>
                      <a:lnTo>
                        <a:pt x="291" y="118"/>
                      </a:lnTo>
                      <a:lnTo>
                        <a:pt x="316" y="131"/>
                      </a:lnTo>
                      <a:lnTo>
                        <a:pt x="326" y="169"/>
                      </a:lnTo>
                      <a:lnTo>
                        <a:pt x="354" y="170"/>
                      </a:lnTo>
                      <a:lnTo>
                        <a:pt x="368" y="220"/>
                      </a:lnTo>
                      <a:lnTo>
                        <a:pt x="388" y="224"/>
                      </a:lnTo>
                      <a:lnTo>
                        <a:pt x="433" y="244"/>
                      </a:lnTo>
                      <a:lnTo>
                        <a:pt x="420" y="272"/>
                      </a:lnTo>
                      <a:lnTo>
                        <a:pt x="393" y="293"/>
                      </a:lnTo>
                      <a:lnTo>
                        <a:pt x="368" y="321"/>
                      </a:lnTo>
                      <a:lnTo>
                        <a:pt x="332" y="338"/>
                      </a:lnTo>
                      <a:lnTo>
                        <a:pt x="320" y="383"/>
                      </a:lnTo>
                      <a:lnTo>
                        <a:pt x="291" y="390"/>
                      </a:lnTo>
                      <a:lnTo>
                        <a:pt x="272" y="420"/>
                      </a:lnTo>
                      <a:lnTo>
                        <a:pt x="245" y="447"/>
                      </a:lnTo>
                      <a:lnTo>
                        <a:pt x="202" y="447"/>
                      </a:lnTo>
                      <a:lnTo>
                        <a:pt x="172" y="430"/>
                      </a:lnTo>
                      <a:lnTo>
                        <a:pt x="147" y="430"/>
                      </a:lnTo>
                      <a:lnTo>
                        <a:pt x="129" y="452"/>
                      </a:lnTo>
                      <a:lnTo>
                        <a:pt x="119" y="483"/>
                      </a:lnTo>
                      <a:lnTo>
                        <a:pt x="93" y="499"/>
                      </a:lnTo>
                      <a:lnTo>
                        <a:pt x="31" y="485"/>
                      </a:lnTo>
                      <a:lnTo>
                        <a:pt x="20" y="437"/>
                      </a:lnTo>
                      <a:lnTo>
                        <a:pt x="3" y="416"/>
                      </a:lnTo>
                      <a:lnTo>
                        <a:pt x="0" y="252"/>
                      </a:lnTo>
                      <a:lnTo>
                        <a:pt x="24" y="243"/>
                      </a:lnTo>
                      <a:lnTo>
                        <a:pt x="46" y="226"/>
                      </a:lnTo>
                      <a:lnTo>
                        <a:pt x="49" y="64"/>
                      </a:lnTo>
                      <a:lnTo>
                        <a:pt x="73" y="22"/>
                      </a:lnTo>
                      <a:lnTo>
                        <a:pt x="124" y="0"/>
                      </a:lnTo>
                      <a:lnTo>
                        <a:pt x="148" y="7"/>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45" name="Freeform 71"/>
                <p:cNvSpPr>
                  <a:spLocks/>
                </p:cNvSpPr>
                <p:nvPr/>
              </p:nvSpPr>
              <p:spPr bwMode="auto">
                <a:xfrm>
                  <a:off x="4295" y="2952"/>
                  <a:ext cx="605" cy="518"/>
                </a:xfrm>
                <a:custGeom>
                  <a:avLst/>
                  <a:gdLst/>
                  <a:ahLst/>
                  <a:cxnLst>
                    <a:cxn ang="0">
                      <a:pos x="937" y="103"/>
                    </a:cxn>
                    <a:cxn ang="0">
                      <a:pos x="815" y="158"/>
                    </a:cxn>
                    <a:cxn ang="0">
                      <a:pos x="802" y="233"/>
                    </a:cxn>
                    <a:cxn ang="0">
                      <a:pos x="727" y="206"/>
                    </a:cxn>
                    <a:cxn ang="0">
                      <a:pos x="629" y="190"/>
                    </a:cxn>
                    <a:cxn ang="0">
                      <a:pos x="582" y="265"/>
                    </a:cxn>
                    <a:cxn ang="0">
                      <a:pos x="517" y="320"/>
                    </a:cxn>
                    <a:cxn ang="0">
                      <a:pos x="495" y="355"/>
                    </a:cxn>
                    <a:cxn ang="0">
                      <a:pos x="458" y="399"/>
                    </a:cxn>
                    <a:cxn ang="0">
                      <a:pos x="328" y="510"/>
                    </a:cxn>
                    <a:cxn ang="0">
                      <a:pos x="96" y="628"/>
                    </a:cxn>
                    <a:cxn ang="0">
                      <a:pos x="28" y="782"/>
                    </a:cxn>
                    <a:cxn ang="0">
                      <a:pos x="52" y="837"/>
                    </a:cxn>
                    <a:cxn ang="0">
                      <a:pos x="0" y="854"/>
                    </a:cxn>
                    <a:cxn ang="0">
                      <a:pos x="52" y="988"/>
                    </a:cxn>
                    <a:cxn ang="0">
                      <a:pos x="52" y="1091"/>
                    </a:cxn>
                    <a:cxn ang="0">
                      <a:pos x="79" y="1193"/>
                    </a:cxn>
                    <a:cxn ang="0">
                      <a:pos x="35" y="1233"/>
                    </a:cxn>
                    <a:cxn ang="0">
                      <a:pos x="111" y="1343"/>
                    </a:cxn>
                    <a:cxn ang="0">
                      <a:pos x="166" y="1327"/>
                    </a:cxn>
                    <a:cxn ang="0">
                      <a:pos x="261" y="1305"/>
                    </a:cxn>
                    <a:cxn ang="0">
                      <a:pos x="451" y="1237"/>
                    </a:cxn>
                    <a:cxn ang="0">
                      <a:pos x="644" y="1185"/>
                    </a:cxn>
                    <a:cxn ang="0">
                      <a:pos x="731" y="1154"/>
                    </a:cxn>
                    <a:cxn ang="0">
                      <a:pos x="775" y="1170"/>
                    </a:cxn>
                    <a:cxn ang="0">
                      <a:pos x="878" y="1209"/>
                    </a:cxn>
                    <a:cxn ang="0">
                      <a:pos x="917" y="1323"/>
                    </a:cxn>
                    <a:cxn ang="0">
                      <a:pos x="981" y="1296"/>
                    </a:cxn>
                    <a:cxn ang="0">
                      <a:pos x="1044" y="1209"/>
                    </a:cxn>
                    <a:cxn ang="0">
                      <a:pos x="1032" y="1292"/>
                    </a:cxn>
                    <a:cxn ang="0">
                      <a:pos x="1036" y="1336"/>
                    </a:cxn>
                    <a:cxn ang="0">
                      <a:pos x="1064" y="1284"/>
                    </a:cxn>
                    <a:cxn ang="0">
                      <a:pos x="1071" y="1336"/>
                    </a:cxn>
                    <a:cxn ang="0">
                      <a:pos x="1103" y="1399"/>
                    </a:cxn>
                    <a:cxn ang="0">
                      <a:pos x="1130" y="1489"/>
                    </a:cxn>
                    <a:cxn ang="0">
                      <a:pos x="1344" y="1553"/>
                    </a:cxn>
                    <a:cxn ang="0">
                      <a:pos x="1553" y="1458"/>
                    </a:cxn>
                    <a:cxn ang="0">
                      <a:pos x="1649" y="1312"/>
                    </a:cxn>
                    <a:cxn ang="0">
                      <a:pos x="1763" y="1158"/>
                    </a:cxn>
                    <a:cxn ang="0">
                      <a:pos x="1787" y="999"/>
                    </a:cxn>
                    <a:cxn ang="0">
                      <a:pos x="1811" y="795"/>
                    </a:cxn>
                    <a:cxn ang="0">
                      <a:pos x="1728" y="632"/>
                    </a:cxn>
                    <a:cxn ang="0">
                      <a:pos x="1652" y="521"/>
                    </a:cxn>
                    <a:cxn ang="0">
                      <a:pos x="1557" y="368"/>
                    </a:cxn>
                    <a:cxn ang="0">
                      <a:pos x="1470" y="190"/>
                    </a:cxn>
                    <a:cxn ang="0">
                      <a:pos x="1463" y="55"/>
                    </a:cxn>
                    <a:cxn ang="0">
                      <a:pos x="1384" y="55"/>
                    </a:cxn>
                    <a:cxn ang="0">
                      <a:pos x="1360" y="280"/>
                    </a:cxn>
                    <a:cxn ang="0">
                      <a:pos x="1316" y="359"/>
                    </a:cxn>
                    <a:cxn ang="0">
                      <a:pos x="1213" y="316"/>
                    </a:cxn>
                    <a:cxn ang="0">
                      <a:pos x="1115" y="256"/>
                    </a:cxn>
                    <a:cxn ang="0">
                      <a:pos x="1099" y="193"/>
                    </a:cxn>
                    <a:cxn ang="0">
                      <a:pos x="1139" y="142"/>
                    </a:cxn>
                    <a:cxn ang="0">
                      <a:pos x="1095" y="75"/>
                    </a:cxn>
                    <a:cxn ang="0">
                      <a:pos x="968" y="35"/>
                    </a:cxn>
                    <a:cxn ang="0">
                      <a:pos x="894" y="48"/>
                    </a:cxn>
                  </a:cxnLst>
                  <a:rect l="0" t="0" r="r" b="b"/>
                  <a:pathLst>
                    <a:path w="1814" h="1553">
                      <a:moveTo>
                        <a:pt x="926" y="63"/>
                      </a:moveTo>
                      <a:lnTo>
                        <a:pt x="937" y="103"/>
                      </a:lnTo>
                      <a:lnTo>
                        <a:pt x="850" y="114"/>
                      </a:lnTo>
                      <a:lnTo>
                        <a:pt x="815" y="158"/>
                      </a:lnTo>
                      <a:lnTo>
                        <a:pt x="810" y="186"/>
                      </a:lnTo>
                      <a:lnTo>
                        <a:pt x="802" y="233"/>
                      </a:lnTo>
                      <a:lnTo>
                        <a:pt x="747" y="245"/>
                      </a:lnTo>
                      <a:lnTo>
                        <a:pt x="727" y="206"/>
                      </a:lnTo>
                      <a:lnTo>
                        <a:pt x="700" y="173"/>
                      </a:lnTo>
                      <a:lnTo>
                        <a:pt x="629" y="190"/>
                      </a:lnTo>
                      <a:lnTo>
                        <a:pt x="617" y="233"/>
                      </a:lnTo>
                      <a:lnTo>
                        <a:pt x="582" y="265"/>
                      </a:lnTo>
                      <a:lnTo>
                        <a:pt x="541" y="284"/>
                      </a:lnTo>
                      <a:lnTo>
                        <a:pt x="517" y="320"/>
                      </a:lnTo>
                      <a:lnTo>
                        <a:pt x="517" y="355"/>
                      </a:lnTo>
                      <a:lnTo>
                        <a:pt x="495" y="355"/>
                      </a:lnTo>
                      <a:lnTo>
                        <a:pt x="471" y="320"/>
                      </a:lnTo>
                      <a:lnTo>
                        <a:pt x="458" y="399"/>
                      </a:lnTo>
                      <a:lnTo>
                        <a:pt x="392" y="482"/>
                      </a:lnTo>
                      <a:lnTo>
                        <a:pt x="328" y="510"/>
                      </a:lnTo>
                      <a:lnTo>
                        <a:pt x="166" y="557"/>
                      </a:lnTo>
                      <a:lnTo>
                        <a:pt x="96" y="628"/>
                      </a:lnTo>
                      <a:lnTo>
                        <a:pt x="17" y="637"/>
                      </a:lnTo>
                      <a:lnTo>
                        <a:pt x="28" y="782"/>
                      </a:lnTo>
                      <a:lnTo>
                        <a:pt x="59" y="806"/>
                      </a:lnTo>
                      <a:lnTo>
                        <a:pt x="52" y="837"/>
                      </a:lnTo>
                      <a:lnTo>
                        <a:pt x="4" y="806"/>
                      </a:lnTo>
                      <a:lnTo>
                        <a:pt x="0" y="854"/>
                      </a:lnTo>
                      <a:lnTo>
                        <a:pt x="24" y="937"/>
                      </a:lnTo>
                      <a:lnTo>
                        <a:pt x="52" y="988"/>
                      </a:lnTo>
                      <a:lnTo>
                        <a:pt x="52" y="1047"/>
                      </a:lnTo>
                      <a:lnTo>
                        <a:pt x="52" y="1091"/>
                      </a:lnTo>
                      <a:lnTo>
                        <a:pt x="76" y="1102"/>
                      </a:lnTo>
                      <a:lnTo>
                        <a:pt x="79" y="1193"/>
                      </a:lnTo>
                      <a:lnTo>
                        <a:pt x="52" y="1198"/>
                      </a:lnTo>
                      <a:lnTo>
                        <a:pt x="35" y="1233"/>
                      </a:lnTo>
                      <a:lnTo>
                        <a:pt x="17" y="1261"/>
                      </a:lnTo>
                      <a:lnTo>
                        <a:pt x="111" y="1343"/>
                      </a:lnTo>
                      <a:lnTo>
                        <a:pt x="151" y="1351"/>
                      </a:lnTo>
                      <a:lnTo>
                        <a:pt x="166" y="1327"/>
                      </a:lnTo>
                      <a:lnTo>
                        <a:pt x="186" y="1296"/>
                      </a:lnTo>
                      <a:lnTo>
                        <a:pt x="261" y="1305"/>
                      </a:lnTo>
                      <a:lnTo>
                        <a:pt x="420" y="1281"/>
                      </a:lnTo>
                      <a:lnTo>
                        <a:pt x="451" y="1237"/>
                      </a:lnTo>
                      <a:lnTo>
                        <a:pt x="499" y="1202"/>
                      </a:lnTo>
                      <a:lnTo>
                        <a:pt x="644" y="1185"/>
                      </a:lnTo>
                      <a:lnTo>
                        <a:pt x="672" y="1158"/>
                      </a:lnTo>
                      <a:lnTo>
                        <a:pt x="731" y="1154"/>
                      </a:lnTo>
                      <a:lnTo>
                        <a:pt x="771" y="1146"/>
                      </a:lnTo>
                      <a:lnTo>
                        <a:pt x="775" y="1170"/>
                      </a:lnTo>
                      <a:lnTo>
                        <a:pt x="843" y="1174"/>
                      </a:lnTo>
                      <a:lnTo>
                        <a:pt x="878" y="1209"/>
                      </a:lnTo>
                      <a:lnTo>
                        <a:pt x="913" y="1264"/>
                      </a:lnTo>
                      <a:lnTo>
                        <a:pt x="917" y="1323"/>
                      </a:lnTo>
                      <a:lnTo>
                        <a:pt x="944" y="1320"/>
                      </a:lnTo>
                      <a:lnTo>
                        <a:pt x="981" y="1296"/>
                      </a:lnTo>
                      <a:lnTo>
                        <a:pt x="1016" y="1257"/>
                      </a:lnTo>
                      <a:lnTo>
                        <a:pt x="1044" y="1209"/>
                      </a:lnTo>
                      <a:lnTo>
                        <a:pt x="1047" y="1248"/>
                      </a:lnTo>
                      <a:lnTo>
                        <a:pt x="1032" y="1292"/>
                      </a:lnTo>
                      <a:lnTo>
                        <a:pt x="1005" y="1327"/>
                      </a:lnTo>
                      <a:lnTo>
                        <a:pt x="1036" y="1336"/>
                      </a:lnTo>
                      <a:lnTo>
                        <a:pt x="1047" y="1305"/>
                      </a:lnTo>
                      <a:lnTo>
                        <a:pt x="1064" y="1284"/>
                      </a:lnTo>
                      <a:lnTo>
                        <a:pt x="1064" y="1305"/>
                      </a:lnTo>
                      <a:lnTo>
                        <a:pt x="1071" y="1336"/>
                      </a:lnTo>
                      <a:lnTo>
                        <a:pt x="1099" y="1364"/>
                      </a:lnTo>
                      <a:lnTo>
                        <a:pt x="1103" y="1399"/>
                      </a:lnTo>
                      <a:lnTo>
                        <a:pt x="1087" y="1446"/>
                      </a:lnTo>
                      <a:lnTo>
                        <a:pt x="1130" y="1489"/>
                      </a:lnTo>
                      <a:lnTo>
                        <a:pt x="1229" y="1529"/>
                      </a:lnTo>
                      <a:lnTo>
                        <a:pt x="1344" y="1553"/>
                      </a:lnTo>
                      <a:lnTo>
                        <a:pt x="1423" y="1522"/>
                      </a:lnTo>
                      <a:lnTo>
                        <a:pt x="1553" y="1458"/>
                      </a:lnTo>
                      <a:lnTo>
                        <a:pt x="1588" y="1360"/>
                      </a:lnTo>
                      <a:lnTo>
                        <a:pt x="1649" y="1312"/>
                      </a:lnTo>
                      <a:lnTo>
                        <a:pt x="1688" y="1229"/>
                      </a:lnTo>
                      <a:lnTo>
                        <a:pt x="1763" y="1158"/>
                      </a:lnTo>
                      <a:lnTo>
                        <a:pt x="1787" y="1126"/>
                      </a:lnTo>
                      <a:lnTo>
                        <a:pt x="1787" y="999"/>
                      </a:lnTo>
                      <a:lnTo>
                        <a:pt x="1814" y="834"/>
                      </a:lnTo>
                      <a:lnTo>
                        <a:pt x="1811" y="795"/>
                      </a:lnTo>
                      <a:lnTo>
                        <a:pt x="1755" y="719"/>
                      </a:lnTo>
                      <a:lnTo>
                        <a:pt x="1728" y="632"/>
                      </a:lnTo>
                      <a:lnTo>
                        <a:pt x="1668" y="604"/>
                      </a:lnTo>
                      <a:lnTo>
                        <a:pt x="1652" y="521"/>
                      </a:lnTo>
                      <a:lnTo>
                        <a:pt x="1561" y="475"/>
                      </a:lnTo>
                      <a:lnTo>
                        <a:pt x="1557" y="368"/>
                      </a:lnTo>
                      <a:lnTo>
                        <a:pt x="1526" y="252"/>
                      </a:lnTo>
                      <a:lnTo>
                        <a:pt x="1470" y="190"/>
                      </a:lnTo>
                      <a:lnTo>
                        <a:pt x="1439" y="103"/>
                      </a:lnTo>
                      <a:lnTo>
                        <a:pt x="1463" y="55"/>
                      </a:lnTo>
                      <a:lnTo>
                        <a:pt x="1415" y="0"/>
                      </a:lnTo>
                      <a:lnTo>
                        <a:pt x="1384" y="55"/>
                      </a:lnTo>
                      <a:lnTo>
                        <a:pt x="1356" y="90"/>
                      </a:lnTo>
                      <a:lnTo>
                        <a:pt x="1360" y="280"/>
                      </a:lnTo>
                      <a:lnTo>
                        <a:pt x="1332" y="328"/>
                      </a:lnTo>
                      <a:lnTo>
                        <a:pt x="1316" y="359"/>
                      </a:lnTo>
                      <a:lnTo>
                        <a:pt x="1261" y="359"/>
                      </a:lnTo>
                      <a:lnTo>
                        <a:pt x="1213" y="316"/>
                      </a:lnTo>
                      <a:lnTo>
                        <a:pt x="1154" y="292"/>
                      </a:lnTo>
                      <a:lnTo>
                        <a:pt x="1115" y="256"/>
                      </a:lnTo>
                      <a:lnTo>
                        <a:pt x="1079" y="241"/>
                      </a:lnTo>
                      <a:lnTo>
                        <a:pt x="1099" y="193"/>
                      </a:lnTo>
                      <a:lnTo>
                        <a:pt x="1111" y="154"/>
                      </a:lnTo>
                      <a:lnTo>
                        <a:pt x="1139" y="142"/>
                      </a:lnTo>
                      <a:lnTo>
                        <a:pt x="1158" y="87"/>
                      </a:lnTo>
                      <a:lnTo>
                        <a:pt x="1095" y="75"/>
                      </a:lnTo>
                      <a:lnTo>
                        <a:pt x="1036" y="71"/>
                      </a:lnTo>
                      <a:lnTo>
                        <a:pt x="968" y="35"/>
                      </a:lnTo>
                      <a:lnTo>
                        <a:pt x="898" y="28"/>
                      </a:lnTo>
                      <a:lnTo>
                        <a:pt x="894" y="48"/>
                      </a:lnTo>
                      <a:lnTo>
                        <a:pt x="926" y="63"/>
                      </a:lnTo>
                      <a:close/>
                    </a:path>
                  </a:pathLst>
                </a:custGeom>
                <a:solidFill>
                  <a:srgbClr val="00B0F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46" name="Freeform 72"/>
                <p:cNvSpPr>
                  <a:spLocks/>
                </p:cNvSpPr>
                <p:nvPr/>
              </p:nvSpPr>
              <p:spPr bwMode="auto">
                <a:xfrm>
                  <a:off x="5162" y="3390"/>
                  <a:ext cx="69" cy="138"/>
                </a:xfrm>
                <a:custGeom>
                  <a:avLst/>
                  <a:gdLst/>
                  <a:ahLst/>
                  <a:cxnLst>
                    <a:cxn ang="0">
                      <a:pos x="17" y="0"/>
                    </a:cxn>
                    <a:cxn ang="0">
                      <a:pos x="17" y="52"/>
                    </a:cxn>
                    <a:cxn ang="0">
                      <a:pos x="41" y="107"/>
                    </a:cxn>
                    <a:cxn ang="0">
                      <a:pos x="64" y="150"/>
                    </a:cxn>
                    <a:cxn ang="0">
                      <a:pos x="44" y="210"/>
                    </a:cxn>
                    <a:cxn ang="0">
                      <a:pos x="0" y="261"/>
                    </a:cxn>
                    <a:cxn ang="0">
                      <a:pos x="4" y="296"/>
                    </a:cxn>
                    <a:cxn ang="0">
                      <a:pos x="20" y="396"/>
                    </a:cxn>
                    <a:cxn ang="0">
                      <a:pos x="64" y="414"/>
                    </a:cxn>
                    <a:cxn ang="0">
                      <a:pos x="76" y="348"/>
                    </a:cxn>
                    <a:cxn ang="0">
                      <a:pos x="120" y="304"/>
                    </a:cxn>
                    <a:cxn ang="0">
                      <a:pos x="190" y="265"/>
                    </a:cxn>
                    <a:cxn ang="0">
                      <a:pos x="206" y="214"/>
                    </a:cxn>
                    <a:cxn ang="0">
                      <a:pos x="202" y="173"/>
                    </a:cxn>
                    <a:cxn ang="0">
                      <a:pos x="127" y="173"/>
                    </a:cxn>
                    <a:cxn ang="0">
                      <a:pos x="123" y="114"/>
                    </a:cxn>
                    <a:cxn ang="0">
                      <a:pos x="100" y="114"/>
                    </a:cxn>
                    <a:cxn ang="0">
                      <a:pos x="72" y="103"/>
                    </a:cxn>
                    <a:cxn ang="0">
                      <a:pos x="76" y="43"/>
                    </a:cxn>
                    <a:cxn ang="0">
                      <a:pos x="59" y="8"/>
                    </a:cxn>
                    <a:cxn ang="0">
                      <a:pos x="17" y="0"/>
                    </a:cxn>
                  </a:cxnLst>
                  <a:rect l="0" t="0" r="r" b="b"/>
                  <a:pathLst>
                    <a:path w="206" h="414">
                      <a:moveTo>
                        <a:pt x="17" y="0"/>
                      </a:moveTo>
                      <a:lnTo>
                        <a:pt x="17" y="52"/>
                      </a:lnTo>
                      <a:lnTo>
                        <a:pt x="41" y="107"/>
                      </a:lnTo>
                      <a:lnTo>
                        <a:pt x="64" y="150"/>
                      </a:lnTo>
                      <a:lnTo>
                        <a:pt x="44" y="210"/>
                      </a:lnTo>
                      <a:lnTo>
                        <a:pt x="0" y="261"/>
                      </a:lnTo>
                      <a:lnTo>
                        <a:pt x="4" y="296"/>
                      </a:lnTo>
                      <a:lnTo>
                        <a:pt x="20" y="396"/>
                      </a:lnTo>
                      <a:lnTo>
                        <a:pt x="64" y="414"/>
                      </a:lnTo>
                      <a:lnTo>
                        <a:pt x="76" y="348"/>
                      </a:lnTo>
                      <a:lnTo>
                        <a:pt x="120" y="304"/>
                      </a:lnTo>
                      <a:lnTo>
                        <a:pt x="190" y="265"/>
                      </a:lnTo>
                      <a:lnTo>
                        <a:pt x="206" y="214"/>
                      </a:lnTo>
                      <a:lnTo>
                        <a:pt x="202" y="173"/>
                      </a:lnTo>
                      <a:lnTo>
                        <a:pt x="127" y="173"/>
                      </a:lnTo>
                      <a:lnTo>
                        <a:pt x="123" y="114"/>
                      </a:lnTo>
                      <a:lnTo>
                        <a:pt x="100" y="114"/>
                      </a:lnTo>
                      <a:lnTo>
                        <a:pt x="72" y="103"/>
                      </a:lnTo>
                      <a:lnTo>
                        <a:pt x="76" y="43"/>
                      </a:lnTo>
                      <a:lnTo>
                        <a:pt x="59" y="8"/>
                      </a:lnTo>
                      <a:lnTo>
                        <a:pt x="17" y="0"/>
                      </a:lnTo>
                      <a:close/>
                    </a:path>
                  </a:pathLst>
                </a:custGeom>
                <a:solidFill>
                  <a:srgbClr val="00B0F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47" name="Freeform 73"/>
                <p:cNvSpPr>
                  <a:spLocks/>
                </p:cNvSpPr>
                <p:nvPr/>
              </p:nvSpPr>
              <p:spPr bwMode="auto">
                <a:xfrm>
                  <a:off x="5021" y="3503"/>
                  <a:ext cx="132" cy="133"/>
                </a:xfrm>
                <a:custGeom>
                  <a:avLst/>
                  <a:gdLst/>
                  <a:ahLst/>
                  <a:cxnLst>
                    <a:cxn ang="0">
                      <a:pos x="309" y="4"/>
                    </a:cxn>
                    <a:cxn ang="0">
                      <a:pos x="302" y="67"/>
                    </a:cxn>
                    <a:cxn ang="0">
                      <a:pos x="238" y="98"/>
                    </a:cxn>
                    <a:cxn ang="0">
                      <a:pos x="191" y="162"/>
                    </a:cxn>
                    <a:cxn ang="0">
                      <a:pos x="76" y="214"/>
                    </a:cxn>
                    <a:cxn ang="0">
                      <a:pos x="0" y="284"/>
                    </a:cxn>
                    <a:cxn ang="0">
                      <a:pos x="17" y="332"/>
                    </a:cxn>
                    <a:cxn ang="0">
                      <a:pos x="84" y="398"/>
                    </a:cxn>
                    <a:cxn ang="0">
                      <a:pos x="171" y="324"/>
                    </a:cxn>
                    <a:cxn ang="0">
                      <a:pos x="199" y="257"/>
                    </a:cxn>
                    <a:cxn ang="0">
                      <a:pos x="261" y="209"/>
                    </a:cxn>
                    <a:cxn ang="0">
                      <a:pos x="298" y="209"/>
                    </a:cxn>
                    <a:cxn ang="0">
                      <a:pos x="317" y="154"/>
                    </a:cxn>
                    <a:cxn ang="0">
                      <a:pos x="357" y="107"/>
                    </a:cxn>
                    <a:cxn ang="0">
                      <a:pos x="396" y="67"/>
                    </a:cxn>
                    <a:cxn ang="0">
                      <a:pos x="381" y="15"/>
                    </a:cxn>
                    <a:cxn ang="0">
                      <a:pos x="357" y="43"/>
                    </a:cxn>
                    <a:cxn ang="0">
                      <a:pos x="353" y="0"/>
                    </a:cxn>
                    <a:cxn ang="0">
                      <a:pos x="309" y="4"/>
                    </a:cxn>
                  </a:cxnLst>
                  <a:rect l="0" t="0" r="r" b="b"/>
                  <a:pathLst>
                    <a:path w="396" h="398">
                      <a:moveTo>
                        <a:pt x="309" y="4"/>
                      </a:moveTo>
                      <a:lnTo>
                        <a:pt x="302" y="67"/>
                      </a:lnTo>
                      <a:lnTo>
                        <a:pt x="238" y="98"/>
                      </a:lnTo>
                      <a:lnTo>
                        <a:pt x="191" y="162"/>
                      </a:lnTo>
                      <a:lnTo>
                        <a:pt x="76" y="214"/>
                      </a:lnTo>
                      <a:lnTo>
                        <a:pt x="0" y="284"/>
                      </a:lnTo>
                      <a:lnTo>
                        <a:pt x="17" y="332"/>
                      </a:lnTo>
                      <a:lnTo>
                        <a:pt x="84" y="398"/>
                      </a:lnTo>
                      <a:lnTo>
                        <a:pt x="171" y="324"/>
                      </a:lnTo>
                      <a:lnTo>
                        <a:pt x="199" y="257"/>
                      </a:lnTo>
                      <a:lnTo>
                        <a:pt x="261" y="209"/>
                      </a:lnTo>
                      <a:lnTo>
                        <a:pt x="298" y="209"/>
                      </a:lnTo>
                      <a:lnTo>
                        <a:pt x="317" y="154"/>
                      </a:lnTo>
                      <a:lnTo>
                        <a:pt x="357" y="107"/>
                      </a:lnTo>
                      <a:lnTo>
                        <a:pt x="396" y="67"/>
                      </a:lnTo>
                      <a:lnTo>
                        <a:pt x="381" y="15"/>
                      </a:lnTo>
                      <a:lnTo>
                        <a:pt x="357" y="43"/>
                      </a:lnTo>
                      <a:lnTo>
                        <a:pt x="353" y="0"/>
                      </a:lnTo>
                      <a:lnTo>
                        <a:pt x="309" y="4"/>
                      </a:lnTo>
                      <a:close/>
                    </a:path>
                  </a:pathLst>
                </a:custGeom>
                <a:solidFill>
                  <a:srgbClr val="00B0F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48" name="Freeform 74"/>
                <p:cNvSpPr>
                  <a:spLocks/>
                </p:cNvSpPr>
                <p:nvPr/>
              </p:nvSpPr>
              <p:spPr bwMode="auto">
                <a:xfrm>
                  <a:off x="4643" y="1922"/>
                  <a:ext cx="73" cy="93"/>
                </a:xfrm>
                <a:custGeom>
                  <a:avLst/>
                  <a:gdLst/>
                  <a:ahLst/>
                  <a:cxnLst>
                    <a:cxn ang="0">
                      <a:pos x="35" y="22"/>
                    </a:cxn>
                    <a:cxn ang="0">
                      <a:pos x="47" y="83"/>
                    </a:cxn>
                    <a:cxn ang="0">
                      <a:pos x="51" y="134"/>
                    </a:cxn>
                    <a:cxn ang="0">
                      <a:pos x="23" y="184"/>
                    </a:cxn>
                    <a:cxn ang="0">
                      <a:pos x="0" y="228"/>
                    </a:cxn>
                    <a:cxn ang="0">
                      <a:pos x="27" y="252"/>
                    </a:cxn>
                    <a:cxn ang="0">
                      <a:pos x="79" y="232"/>
                    </a:cxn>
                    <a:cxn ang="0">
                      <a:pos x="130" y="245"/>
                    </a:cxn>
                    <a:cxn ang="0">
                      <a:pos x="130" y="245"/>
                    </a:cxn>
                    <a:cxn ang="0">
                      <a:pos x="141" y="265"/>
                    </a:cxn>
                    <a:cxn ang="0">
                      <a:pos x="150" y="276"/>
                    </a:cxn>
                    <a:cxn ang="0">
                      <a:pos x="153" y="277"/>
                    </a:cxn>
                    <a:cxn ang="0">
                      <a:pos x="154" y="277"/>
                    </a:cxn>
                    <a:cxn ang="0">
                      <a:pos x="154" y="276"/>
                    </a:cxn>
                    <a:cxn ang="0">
                      <a:pos x="154" y="276"/>
                    </a:cxn>
                    <a:cxn ang="0">
                      <a:pos x="155" y="270"/>
                    </a:cxn>
                    <a:cxn ang="0">
                      <a:pos x="159" y="261"/>
                    </a:cxn>
                    <a:cxn ang="0">
                      <a:pos x="169" y="238"/>
                    </a:cxn>
                    <a:cxn ang="0">
                      <a:pos x="185" y="208"/>
                    </a:cxn>
                    <a:cxn ang="0">
                      <a:pos x="217" y="193"/>
                    </a:cxn>
                    <a:cxn ang="0">
                      <a:pos x="209" y="134"/>
                    </a:cxn>
                    <a:cxn ang="0">
                      <a:pos x="161" y="118"/>
                    </a:cxn>
                    <a:cxn ang="0">
                      <a:pos x="95" y="94"/>
                    </a:cxn>
                    <a:cxn ang="0">
                      <a:pos x="75" y="42"/>
                    </a:cxn>
                    <a:cxn ang="0">
                      <a:pos x="55" y="0"/>
                    </a:cxn>
                    <a:cxn ang="0">
                      <a:pos x="35" y="22"/>
                    </a:cxn>
                  </a:cxnLst>
                  <a:rect l="0" t="0" r="r" b="b"/>
                  <a:pathLst>
                    <a:path w="217" h="277">
                      <a:moveTo>
                        <a:pt x="35" y="22"/>
                      </a:moveTo>
                      <a:lnTo>
                        <a:pt x="47" y="83"/>
                      </a:lnTo>
                      <a:lnTo>
                        <a:pt x="51" y="134"/>
                      </a:lnTo>
                      <a:lnTo>
                        <a:pt x="23" y="184"/>
                      </a:lnTo>
                      <a:lnTo>
                        <a:pt x="0" y="228"/>
                      </a:lnTo>
                      <a:lnTo>
                        <a:pt x="27" y="252"/>
                      </a:lnTo>
                      <a:lnTo>
                        <a:pt x="79" y="232"/>
                      </a:lnTo>
                      <a:lnTo>
                        <a:pt x="130" y="245"/>
                      </a:lnTo>
                      <a:lnTo>
                        <a:pt x="130" y="245"/>
                      </a:lnTo>
                      <a:lnTo>
                        <a:pt x="141" y="265"/>
                      </a:lnTo>
                      <a:lnTo>
                        <a:pt x="150" y="276"/>
                      </a:lnTo>
                      <a:lnTo>
                        <a:pt x="153" y="277"/>
                      </a:lnTo>
                      <a:lnTo>
                        <a:pt x="154" y="277"/>
                      </a:lnTo>
                      <a:lnTo>
                        <a:pt x="154" y="276"/>
                      </a:lnTo>
                      <a:lnTo>
                        <a:pt x="154" y="276"/>
                      </a:lnTo>
                      <a:lnTo>
                        <a:pt x="155" y="270"/>
                      </a:lnTo>
                      <a:lnTo>
                        <a:pt x="159" y="261"/>
                      </a:lnTo>
                      <a:lnTo>
                        <a:pt x="169" y="238"/>
                      </a:lnTo>
                      <a:lnTo>
                        <a:pt x="185" y="208"/>
                      </a:lnTo>
                      <a:lnTo>
                        <a:pt x="217" y="193"/>
                      </a:lnTo>
                      <a:lnTo>
                        <a:pt x="209" y="134"/>
                      </a:lnTo>
                      <a:lnTo>
                        <a:pt x="161" y="118"/>
                      </a:lnTo>
                      <a:lnTo>
                        <a:pt x="95" y="94"/>
                      </a:lnTo>
                      <a:lnTo>
                        <a:pt x="75" y="42"/>
                      </a:lnTo>
                      <a:lnTo>
                        <a:pt x="55" y="0"/>
                      </a:lnTo>
                      <a:lnTo>
                        <a:pt x="35" y="22"/>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49" name="Freeform 75"/>
                <p:cNvSpPr>
                  <a:spLocks/>
                </p:cNvSpPr>
                <p:nvPr/>
              </p:nvSpPr>
              <p:spPr bwMode="auto">
                <a:xfrm>
                  <a:off x="4556" y="2024"/>
                  <a:ext cx="142" cy="149"/>
                </a:xfrm>
                <a:custGeom>
                  <a:avLst/>
                  <a:gdLst/>
                  <a:ahLst/>
                  <a:cxnLst>
                    <a:cxn ang="0">
                      <a:pos x="317" y="0"/>
                    </a:cxn>
                    <a:cxn ang="0">
                      <a:pos x="361" y="0"/>
                    </a:cxn>
                    <a:cxn ang="0">
                      <a:pos x="376" y="75"/>
                    </a:cxn>
                    <a:cxn ang="0">
                      <a:pos x="392" y="106"/>
                    </a:cxn>
                    <a:cxn ang="0">
                      <a:pos x="427" y="141"/>
                    </a:cxn>
                    <a:cxn ang="0">
                      <a:pos x="372" y="189"/>
                    </a:cxn>
                    <a:cxn ang="0">
                      <a:pos x="396" y="272"/>
                    </a:cxn>
                    <a:cxn ang="0">
                      <a:pos x="385" y="324"/>
                    </a:cxn>
                    <a:cxn ang="0">
                      <a:pos x="361" y="351"/>
                    </a:cxn>
                    <a:cxn ang="0">
                      <a:pos x="337" y="359"/>
                    </a:cxn>
                    <a:cxn ang="0">
                      <a:pos x="321" y="399"/>
                    </a:cxn>
                    <a:cxn ang="0">
                      <a:pos x="289" y="362"/>
                    </a:cxn>
                    <a:cxn ang="0">
                      <a:pos x="274" y="383"/>
                    </a:cxn>
                    <a:cxn ang="0">
                      <a:pos x="214" y="386"/>
                    </a:cxn>
                    <a:cxn ang="0">
                      <a:pos x="203" y="359"/>
                    </a:cxn>
                    <a:cxn ang="0">
                      <a:pos x="179" y="367"/>
                    </a:cxn>
                    <a:cxn ang="0">
                      <a:pos x="179" y="438"/>
                    </a:cxn>
                    <a:cxn ang="0">
                      <a:pos x="147" y="419"/>
                    </a:cxn>
                    <a:cxn ang="0">
                      <a:pos x="127" y="390"/>
                    </a:cxn>
                    <a:cxn ang="0">
                      <a:pos x="116" y="438"/>
                    </a:cxn>
                    <a:cxn ang="0">
                      <a:pos x="88" y="447"/>
                    </a:cxn>
                    <a:cxn ang="0">
                      <a:pos x="61" y="410"/>
                    </a:cxn>
                    <a:cxn ang="0">
                      <a:pos x="24" y="406"/>
                    </a:cxn>
                    <a:cxn ang="0">
                      <a:pos x="0" y="386"/>
                    </a:cxn>
                    <a:cxn ang="0">
                      <a:pos x="37" y="351"/>
                    </a:cxn>
                    <a:cxn ang="0">
                      <a:pos x="76" y="327"/>
                    </a:cxn>
                    <a:cxn ang="0">
                      <a:pos x="103" y="303"/>
                    </a:cxn>
                    <a:cxn ang="0">
                      <a:pos x="175" y="312"/>
                    </a:cxn>
                    <a:cxn ang="0">
                      <a:pos x="179" y="265"/>
                    </a:cxn>
                    <a:cxn ang="0">
                      <a:pos x="195" y="224"/>
                    </a:cxn>
                    <a:cxn ang="0">
                      <a:pos x="218" y="237"/>
                    </a:cxn>
                    <a:cxn ang="0">
                      <a:pos x="282" y="228"/>
                    </a:cxn>
                    <a:cxn ang="0">
                      <a:pos x="289" y="193"/>
                    </a:cxn>
                    <a:cxn ang="0">
                      <a:pos x="289" y="138"/>
                    </a:cxn>
                    <a:cxn ang="0">
                      <a:pos x="309" y="106"/>
                    </a:cxn>
                    <a:cxn ang="0">
                      <a:pos x="293" y="31"/>
                    </a:cxn>
                    <a:cxn ang="0">
                      <a:pos x="317" y="0"/>
                    </a:cxn>
                  </a:cxnLst>
                  <a:rect l="0" t="0" r="r" b="b"/>
                  <a:pathLst>
                    <a:path w="427" h="447">
                      <a:moveTo>
                        <a:pt x="317" y="0"/>
                      </a:moveTo>
                      <a:lnTo>
                        <a:pt x="361" y="0"/>
                      </a:lnTo>
                      <a:lnTo>
                        <a:pt x="376" y="75"/>
                      </a:lnTo>
                      <a:lnTo>
                        <a:pt x="392" y="106"/>
                      </a:lnTo>
                      <a:lnTo>
                        <a:pt x="427" y="141"/>
                      </a:lnTo>
                      <a:lnTo>
                        <a:pt x="372" y="189"/>
                      </a:lnTo>
                      <a:lnTo>
                        <a:pt x="396" y="272"/>
                      </a:lnTo>
                      <a:lnTo>
                        <a:pt x="385" y="324"/>
                      </a:lnTo>
                      <a:lnTo>
                        <a:pt x="361" y="351"/>
                      </a:lnTo>
                      <a:lnTo>
                        <a:pt x="337" y="359"/>
                      </a:lnTo>
                      <a:lnTo>
                        <a:pt x="321" y="399"/>
                      </a:lnTo>
                      <a:lnTo>
                        <a:pt x="289" y="362"/>
                      </a:lnTo>
                      <a:lnTo>
                        <a:pt x="274" y="383"/>
                      </a:lnTo>
                      <a:lnTo>
                        <a:pt x="214" y="386"/>
                      </a:lnTo>
                      <a:lnTo>
                        <a:pt x="203" y="359"/>
                      </a:lnTo>
                      <a:lnTo>
                        <a:pt x="179" y="367"/>
                      </a:lnTo>
                      <a:lnTo>
                        <a:pt x="179" y="438"/>
                      </a:lnTo>
                      <a:lnTo>
                        <a:pt x="147" y="419"/>
                      </a:lnTo>
                      <a:lnTo>
                        <a:pt x="127" y="390"/>
                      </a:lnTo>
                      <a:lnTo>
                        <a:pt x="116" y="438"/>
                      </a:lnTo>
                      <a:lnTo>
                        <a:pt x="88" y="447"/>
                      </a:lnTo>
                      <a:lnTo>
                        <a:pt x="61" y="410"/>
                      </a:lnTo>
                      <a:lnTo>
                        <a:pt x="24" y="406"/>
                      </a:lnTo>
                      <a:lnTo>
                        <a:pt x="0" y="386"/>
                      </a:lnTo>
                      <a:lnTo>
                        <a:pt x="37" y="351"/>
                      </a:lnTo>
                      <a:lnTo>
                        <a:pt x="76" y="327"/>
                      </a:lnTo>
                      <a:lnTo>
                        <a:pt x="103" y="303"/>
                      </a:lnTo>
                      <a:lnTo>
                        <a:pt x="175" y="312"/>
                      </a:lnTo>
                      <a:lnTo>
                        <a:pt x="179" y="265"/>
                      </a:lnTo>
                      <a:lnTo>
                        <a:pt x="195" y="224"/>
                      </a:lnTo>
                      <a:lnTo>
                        <a:pt x="218" y="237"/>
                      </a:lnTo>
                      <a:lnTo>
                        <a:pt x="282" y="228"/>
                      </a:lnTo>
                      <a:lnTo>
                        <a:pt x="289" y="193"/>
                      </a:lnTo>
                      <a:lnTo>
                        <a:pt x="289" y="138"/>
                      </a:lnTo>
                      <a:lnTo>
                        <a:pt x="309" y="106"/>
                      </a:lnTo>
                      <a:lnTo>
                        <a:pt x="293" y="31"/>
                      </a:lnTo>
                      <a:lnTo>
                        <a:pt x="317" y="0"/>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50" name="Freeform 76"/>
                <p:cNvSpPr>
                  <a:spLocks/>
                </p:cNvSpPr>
                <p:nvPr/>
              </p:nvSpPr>
              <p:spPr bwMode="auto">
                <a:xfrm>
                  <a:off x="4571" y="2179"/>
                  <a:ext cx="17" cy="16"/>
                </a:xfrm>
                <a:custGeom>
                  <a:avLst/>
                  <a:gdLst/>
                  <a:ahLst/>
                  <a:cxnLst>
                    <a:cxn ang="0">
                      <a:pos x="4" y="17"/>
                    </a:cxn>
                    <a:cxn ang="0">
                      <a:pos x="0" y="48"/>
                    </a:cxn>
                    <a:cxn ang="0">
                      <a:pos x="28" y="48"/>
                    </a:cxn>
                    <a:cxn ang="0">
                      <a:pos x="52" y="17"/>
                    </a:cxn>
                    <a:cxn ang="0">
                      <a:pos x="24" y="0"/>
                    </a:cxn>
                    <a:cxn ang="0">
                      <a:pos x="4" y="4"/>
                    </a:cxn>
                    <a:cxn ang="0">
                      <a:pos x="4" y="17"/>
                    </a:cxn>
                  </a:cxnLst>
                  <a:rect l="0" t="0" r="r" b="b"/>
                  <a:pathLst>
                    <a:path w="52" h="48">
                      <a:moveTo>
                        <a:pt x="4" y="17"/>
                      </a:moveTo>
                      <a:lnTo>
                        <a:pt x="0" y="48"/>
                      </a:lnTo>
                      <a:lnTo>
                        <a:pt x="28" y="48"/>
                      </a:lnTo>
                      <a:lnTo>
                        <a:pt x="52" y="17"/>
                      </a:lnTo>
                      <a:lnTo>
                        <a:pt x="24" y="0"/>
                      </a:lnTo>
                      <a:lnTo>
                        <a:pt x="4" y="4"/>
                      </a:lnTo>
                      <a:lnTo>
                        <a:pt x="4" y="17"/>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51" name="Freeform 77"/>
                <p:cNvSpPr>
                  <a:spLocks/>
                </p:cNvSpPr>
                <p:nvPr/>
              </p:nvSpPr>
              <p:spPr bwMode="auto">
                <a:xfrm>
                  <a:off x="4571" y="2179"/>
                  <a:ext cx="17" cy="16"/>
                </a:xfrm>
                <a:custGeom>
                  <a:avLst/>
                  <a:gdLst/>
                  <a:ahLst/>
                  <a:cxnLst>
                    <a:cxn ang="0">
                      <a:pos x="4" y="17"/>
                    </a:cxn>
                    <a:cxn ang="0">
                      <a:pos x="0" y="48"/>
                    </a:cxn>
                    <a:cxn ang="0">
                      <a:pos x="28" y="48"/>
                    </a:cxn>
                    <a:cxn ang="0">
                      <a:pos x="52" y="17"/>
                    </a:cxn>
                    <a:cxn ang="0">
                      <a:pos x="24" y="0"/>
                    </a:cxn>
                    <a:cxn ang="0">
                      <a:pos x="4" y="4"/>
                    </a:cxn>
                  </a:cxnLst>
                  <a:rect l="0" t="0" r="r" b="b"/>
                  <a:pathLst>
                    <a:path w="52" h="48">
                      <a:moveTo>
                        <a:pt x="4" y="17"/>
                      </a:moveTo>
                      <a:lnTo>
                        <a:pt x="0" y="48"/>
                      </a:lnTo>
                      <a:lnTo>
                        <a:pt x="28" y="48"/>
                      </a:lnTo>
                      <a:lnTo>
                        <a:pt x="52" y="17"/>
                      </a:lnTo>
                      <a:lnTo>
                        <a:pt x="24" y="0"/>
                      </a:lnTo>
                      <a:lnTo>
                        <a:pt x="4" y="4"/>
                      </a:lnTo>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52" name="Freeform 78"/>
                <p:cNvSpPr>
                  <a:spLocks/>
                </p:cNvSpPr>
                <p:nvPr/>
              </p:nvSpPr>
              <p:spPr bwMode="auto">
                <a:xfrm>
                  <a:off x="4522" y="2166"/>
                  <a:ext cx="36" cy="55"/>
                </a:xfrm>
                <a:custGeom>
                  <a:avLst/>
                  <a:gdLst/>
                  <a:ahLst/>
                  <a:cxnLst>
                    <a:cxn ang="0">
                      <a:pos x="46" y="16"/>
                    </a:cxn>
                    <a:cxn ang="0">
                      <a:pos x="27" y="48"/>
                    </a:cxn>
                    <a:cxn ang="0">
                      <a:pos x="0" y="63"/>
                    </a:cxn>
                    <a:cxn ang="0">
                      <a:pos x="22" y="111"/>
                    </a:cxn>
                    <a:cxn ang="0">
                      <a:pos x="46" y="87"/>
                    </a:cxn>
                    <a:cxn ang="0">
                      <a:pos x="66" y="95"/>
                    </a:cxn>
                    <a:cxn ang="0">
                      <a:pos x="59" y="127"/>
                    </a:cxn>
                    <a:cxn ang="0">
                      <a:pos x="78" y="166"/>
                    </a:cxn>
                    <a:cxn ang="0">
                      <a:pos x="106" y="146"/>
                    </a:cxn>
                    <a:cxn ang="0">
                      <a:pos x="106" y="98"/>
                    </a:cxn>
                    <a:cxn ang="0">
                      <a:pos x="98" y="24"/>
                    </a:cxn>
                    <a:cxn ang="0">
                      <a:pos x="83" y="0"/>
                    </a:cxn>
                    <a:cxn ang="0">
                      <a:pos x="46" y="16"/>
                    </a:cxn>
                  </a:cxnLst>
                  <a:rect l="0" t="0" r="r" b="b"/>
                  <a:pathLst>
                    <a:path w="106" h="166">
                      <a:moveTo>
                        <a:pt x="46" y="16"/>
                      </a:moveTo>
                      <a:lnTo>
                        <a:pt x="27" y="48"/>
                      </a:lnTo>
                      <a:lnTo>
                        <a:pt x="0" y="63"/>
                      </a:lnTo>
                      <a:lnTo>
                        <a:pt x="22" y="111"/>
                      </a:lnTo>
                      <a:lnTo>
                        <a:pt x="46" y="87"/>
                      </a:lnTo>
                      <a:lnTo>
                        <a:pt x="66" y="95"/>
                      </a:lnTo>
                      <a:lnTo>
                        <a:pt x="59" y="127"/>
                      </a:lnTo>
                      <a:lnTo>
                        <a:pt x="78" y="166"/>
                      </a:lnTo>
                      <a:lnTo>
                        <a:pt x="106" y="146"/>
                      </a:lnTo>
                      <a:lnTo>
                        <a:pt x="106" y="98"/>
                      </a:lnTo>
                      <a:lnTo>
                        <a:pt x="98" y="24"/>
                      </a:lnTo>
                      <a:lnTo>
                        <a:pt x="83" y="0"/>
                      </a:lnTo>
                      <a:lnTo>
                        <a:pt x="46" y="16"/>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53" name="Freeform 79"/>
                <p:cNvSpPr>
                  <a:spLocks/>
                </p:cNvSpPr>
                <p:nvPr/>
              </p:nvSpPr>
              <p:spPr bwMode="auto">
                <a:xfrm>
                  <a:off x="5078" y="3131"/>
                  <a:ext cx="38" cy="31"/>
                </a:xfrm>
                <a:custGeom>
                  <a:avLst/>
                  <a:gdLst/>
                  <a:ahLst/>
                  <a:cxnLst>
                    <a:cxn ang="0">
                      <a:pos x="35" y="0"/>
                    </a:cxn>
                    <a:cxn ang="0">
                      <a:pos x="0" y="17"/>
                    </a:cxn>
                    <a:cxn ang="0">
                      <a:pos x="24" y="44"/>
                    </a:cxn>
                    <a:cxn ang="0">
                      <a:pos x="59" y="72"/>
                    </a:cxn>
                    <a:cxn ang="0">
                      <a:pos x="103" y="91"/>
                    </a:cxn>
                    <a:cxn ang="0">
                      <a:pos x="114" y="63"/>
                    </a:cxn>
                    <a:cxn ang="0">
                      <a:pos x="83" y="17"/>
                    </a:cxn>
                    <a:cxn ang="0">
                      <a:pos x="35" y="0"/>
                    </a:cxn>
                  </a:cxnLst>
                  <a:rect l="0" t="0" r="r" b="b"/>
                  <a:pathLst>
                    <a:path w="114" h="91">
                      <a:moveTo>
                        <a:pt x="35" y="0"/>
                      </a:moveTo>
                      <a:lnTo>
                        <a:pt x="0" y="17"/>
                      </a:lnTo>
                      <a:lnTo>
                        <a:pt x="24" y="44"/>
                      </a:lnTo>
                      <a:lnTo>
                        <a:pt x="59" y="72"/>
                      </a:lnTo>
                      <a:lnTo>
                        <a:pt x="103" y="91"/>
                      </a:lnTo>
                      <a:lnTo>
                        <a:pt x="114" y="63"/>
                      </a:lnTo>
                      <a:lnTo>
                        <a:pt x="83" y="17"/>
                      </a:lnTo>
                      <a:lnTo>
                        <a:pt x="35" y="0"/>
                      </a:lnTo>
                      <a:close/>
                    </a:path>
                  </a:pathLst>
                </a:custGeom>
                <a:solidFill>
                  <a:srgbClr val="00B0F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54" name="Freeform 80"/>
                <p:cNvSpPr>
                  <a:spLocks/>
                </p:cNvSpPr>
                <p:nvPr/>
              </p:nvSpPr>
              <p:spPr bwMode="auto">
                <a:xfrm>
                  <a:off x="2739" y="1101"/>
                  <a:ext cx="173" cy="103"/>
                </a:xfrm>
                <a:custGeom>
                  <a:avLst/>
                  <a:gdLst/>
                  <a:ahLst/>
                  <a:cxnLst>
                    <a:cxn ang="0">
                      <a:pos x="204" y="8"/>
                    </a:cxn>
                    <a:cxn ang="0">
                      <a:pos x="189" y="71"/>
                    </a:cxn>
                    <a:cxn ang="0">
                      <a:pos x="134" y="32"/>
                    </a:cxn>
                    <a:cxn ang="0">
                      <a:pos x="86" y="63"/>
                    </a:cxn>
                    <a:cxn ang="0">
                      <a:pos x="63" y="8"/>
                    </a:cxn>
                    <a:cxn ang="0">
                      <a:pos x="0" y="56"/>
                    </a:cxn>
                    <a:cxn ang="0">
                      <a:pos x="15" y="87"/>
                    </a:cxn>
                    <a:cxn ang="0">
                      <a:pos x="24" y="142"/>
                    </a:cxn>
                    <a:cxn ang="0">
                      <a:pos x="94" y="150"/>
                    </a:cxn>
                    <a:cxn ang="0">
                      <a:pos x="134" y="111"/>
                    </a:cxn>
                    <a:cxn ang="0">
                      <a:pos x="166" y="118"/>
                    </a:cxn>
                    <a:cxn ang="0">
                      <a:pos x="149" y="166"/>
                    </a:cxn>
                    <a:cxn ang="0">
                      <a:pos x="142" y="205"/>
                    </a:cxn>
                    <a:cxn ang="0">
                      <a:pos x="182" y="236"/>
                    </a:cxn>
                    <a:cxn ang="0">
                      <a:pos x="213" y="293"/>
                    </a:cxn>
                    <a:cxn ang="0">
                      <a:pos x="261" y="308"/>
                    </a:cxn>
                    <a:cxn ang="0">
                      <a:pos x="276" y="229"/>
                    </a:cxn>
                    <a:cxn ang="0">
                      <a:pos x="339" y="159"/>
                    </a:cxn>
                    <a:cxn ang="0">
                      <a:pos x="379" y="181"/>
                    </a:cxn>
                    <a:cxn ang="0">
                      <a:pos x="379" y="236"/>
                    </a:cxn>
                    <a:cxn ang="0">
                      <a:pos x="458" y="229"/>
                    </a:cxn>
                    <a:cxn ang="0">
                      <a:pos x="489" y="245"/>
                    </a:cxn>
                    <a:cxn ang="0">
                      <a:pos x="521" y="190"/>
                    </a:cxn>
                    <a:cxn ang="0">
                      <a:pos x="339" y="94"/>
                    </a:cxn>
                    <a:cxn ang="0">
                      <a:pos x="284" y="0"/>
                    </a:cxn>
                    <a:cxn ang="0">
                      <a:pos x="204" y="8"/>
                    </a:cxn>
                  </a:cxnLst>
                  <a:rect l="0" t="0" r="r" b="b"/>
                  <a:pathLst>
                    <a:path w="521" h="308">
                      <a:moveTo>
                        <a:pt x="204" y="8"/>
                      </a:moveTo>
                      <a:lnTo>
                        <a:pt x="189" y="71"/>
                      </a:lnTo>
                      <a:lnTo>
                        <a:pt x="134" y="32"/>
                      </a:lnTo>
                      <a:lnTo>
                        <a:pt x="86" y="63"/>
                      </a:lnTo>
                      <a:lnTo>
                        <a:pt x="63" y="8"/>
                      </a:lnTo>
                      <a:lnTo>
                        <a:pt x="0" y="56"/>
                      </a:lnTo>
                      <a:lnTo>
                        <a:pt x="15" y="87"/>
                      </a:lnTo>
                      <a:lnTo>
                        <a:pt x="24" y="142"/>
                      </a:lnTo>
                      <a:lnTo>
                        <a:pt x="94" y="150"/>
                      </a:lnTo>
                      <a:lnTo>
                        <a:pt x="134" y="111"/>
                      </a:lnTo>
                      <a:lnTo>
                        <a:pt x="166" y="118"/>
                      </a:lnTo>
                      <a:lnTo>
                        <a:pt x="149" y="166"/>
                      </a:lnTo>
                      <a:lnTo>
                        <a:pt x="142" y="205"/>
                      </a:lnTo>
                      <a:lnTo>
                        <a:pt x="182" y="236"/>
                      </a:lnTo>
                      <a:lnTo>
                        <a:pt x="213" y="293"/>
                      </a:lnTo>
                      <a:lnTo>
                        <a:pt x="261" y="308"/>
                      </a:lnTo>
                      <a:lnTo>
                        <a:pt x="276" y="229"/>
                      </a:lnTo>
                      <a:lnTo>
                        <a:pt x="339" y="159"/>
                      </a:lnTo>
                      <a:lnTo>
                        <a:pt x="379" y="181"/>
                      </a:lnTo>
                      <a:lnTo>
                        <a:pt x="379" y="236"/>
                      </a:lnTo>
                      <a:lnTo>
                        <a:pt x="458" y="229"/>
                      </a:lnTo>
                      <a:lnTo>
                        <a:pt x="489" y="245"/>
                      </a:lnTo>
                      <a:lnTo>
                        <a:pt x="521" y="190"/>
                      </a:lnTo>
                      <a:lnTo>
                        <a:pt x="339" y="94"/>
                      </a:lnTo>
                      <a:lnTo>
                        <a:pt x="284" y="0"/>
                      </a:lnTo>
                      <a:lnTo>
                        <a:pt x="204" y="8"/>
                      </a:lnTo>
                      <a:close/>
                    </a:path>
                  </a:pathLst>
                </a:custGeom>
                <a:no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55" name="Freeform 81"/>
                <p:cNvSpPr>
                  <a:spLocks/>
                </p:cNvSpPr>
                <p:nvPr/>
              </p:nvSpPr>
              <p:spPr bwMode="auto">
                <a:xfrm>
                  <a:off x="2855" y="1088"/>
                  <a:ext cx="97" cy="40"/>
                </a:xfrm>
                <a:custGeom>
                  <a:avLst/>
                  <a:gdLst/>
                  <a:ahLst/>
                  <a:cxnLst>
                    <a:cxn ang="0">
                      <a:pos x="0" y="8"/>
                    </a:cxn>
                    <a:cxn ang="0">
                      <a:pos x="15" y="87"/>
                    </a:cxn>
                    <a:cxn ang="0">
                      <a:pos x="134" y="119"/>
                    </a:cxn>
                    <a:cxn ang="0">
                      <a:pos x="221" y="87"/>
                    </a:cxn>
                    <a:cxn ang="0">
                      <a:pos x="292" y="16"/>
                    </a:cxn>
                    <a:cxn ang="0">
                      <a:pos x="165" y="16"/>
                    </a:cxn>
                    <a:cxn ang="0">
                      <a:pos x="94" y="0"/>
                    </a:cxn>
                    <a:cxn ang="0">
                      <a:pos x="0" y="8"/>
                    </a:cxn>
                  </a:cxnLst>
                  <a:rect l="0" t="0" r="r" b="b"/>
                  <a:pathLst>
                    <a:path w="292" h="119">
                      <a:moveTo>
                        <a:pt x="0" y="8"/>
                      </a:moveTo>
                      <a:lnTo>
                        <a:pt x="15" y="87"/>
                      </a:lnTo>
                      <a:lnTo>
                        <a:pt x="134" y="119"/>
                      </a:lnTo>
                      <a:lnTo>
                        <a:pt x="221" y="87"/>
                      </a:lnTo>
                      <a:lnTo>
                        <a:pt x="292" y="16"/>
                      </a:lnTo>
                      <a:lnTo>
                        <a:pt x="165" y="16"/>
                      </a:lnTo>
                      <a:lnTo>
                        <a:pt x="94" y="0"/>
                      </a:lnTo>
                      <a:lnTo>
                        <a:pt x="0" y="8"/>
                      </a:lnTo>
                      <a:close/>
                    </a:path>
                  </a:pathLst>
                </a:custGeom>
                <a:no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56" name="Freeform 82"/>
                <p:cNvSpPr>
                  <a:spLocks/>
                </p:cNvSpPr>
                <p:nvPr/>
              </p:nvSpPr>
              <p:spPr bwMode="auto">
                <a:xfrm>
                  <a:off x="1271" y="2463"/>
                  <a:ext cx="28" cy="50"/>
                </a:xfrm>
                <a:custGeom>
                  <a:avLst/>
                  <a:gdLst/>
                  <a:ahLst/>
                  <a:cxnLst>
                    <a:cxn ang="0">
                      <a:pos x="5" y="40"/>
                    </a:cxn>
                    <a:cxn ang="0">
                      <a:pos x="29" y="33"/>
                    </a:cxn>
                    <a:cxn ang="0">
                      <a:pos x="84" y="0"/>
                    </a:cxn>
                    <a:cxn ang="0">
                      <a:pos x="75" y="62"/>
                    </a:cxn>
                    <a:cxn ang="0">
                      <a:pos x="84" y="127"/>
                    </a:cxn>
                    <a:cxn ang="0">
                      <a:pos x="53" y="147"/>
                    </a:cxn>
                    <a:cxn ang="0">
                      <a:pos x="25" y="151"/>
                    </a:cxn>
                    <a:cxn ang="0">
                      <a:pos x="0" y="144"/>
                    </a:cxn>
                    <a:cxn ang="0">
                      <a:pos x="0" y="100"/>
                    </a:cxn>
                    <a:cxn ang="0">
                      <a:pos x="5" y="40"/>
                    </a:cxn>
                  </a:cxnLst>
                  <a:rect l="0" t="0" r="r" b="b"/>
                  <a:pathLst>
                    <a:path w="84" h="151">
                      <a:moveTo>
                        <a:pt x="5" y="40"/>
                      </a:moveTo>
                      <a:lnTo>
                        <a:pt x="29" y="33"/>
                      </a:lnTo>
                      <a:lnTo>
                        <a:pt x="84" y="0"/>
                      </a:lnTo>
                      <a:lnTo>
                        <a:pt x="75" y="62"/>
                      </a:lnTo>
                      <a:lnTo>
                        <a:pt x="84" y="127"/>
                      </a:lnTo>
                      <a:lnTo>
                        <a:pt x="53" y="147"/>
                      </a:lnTo>
                      <a:lnTo>
                        <a:pt x="25" y="151"/>
                      </a:lnTo>
                      <a:lnTo>
                        <a:pt x="0" y="144"/>
                      </a:lnTo>
                      <a:lnTo>
                        <a:pt x="0" y="100"/>
                      </a:lnTo>
                      <a:lnTo>
                        <a:pt x="5" y="40"/>
                      </a:lnTo>
                      <a:close/>
                    </a:path>
                  </a:pathLst>
                </a:custGeom>
                <a:no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57" name="Freeform 83"/>
                <p:cNvSpPr>
                  <a:spLocks/>
                </p:cNvSpPr>
                <p:nvPr/>
              </p:nvSpPr>
              <p:spPr bwMode="auto">
                <a:xfrm>
                  <a:off x="1318" y="2596"/>
                  <a:ext cx="50" cy="31"/>
                </a:xfrm>
                <a:custGeom>
                  <a:avLst/>
                  <a:gdLst/>
                  <a:ahLst/>
                  <a:cxnLst>
                    <a:cxn ang="0">
                      <a:pos x="103" y="4"/>
                    </a:cxn>
                    <a:cxn ang="0">
                      <a:pos x="5" y="0"/>
                    </a:cxn>
                    <a:cxn ang="0">
                      <a:pos x="0" y="36"/>
                    </a:cxn>
                    <a:cxn ang="0">
                      <a:pos x="24" y="72"/>
                    </a:cxn>
                    <a:cxn ang="0">
                      <a:pos x="111" y="95"/>
                    </a:cxn>
                    <a:cxn ang="0">
                      <a:pos x="150" y="75"/>
                    </a:cxn>
                    <a:cxn ang="0">
                      <a:pos x="147" y="33"/>
                    </a:cxn>
                    <a:cxn ang="0">
                      <a:pos x="103" y="4"/>
                    </a:cxn>
                  </a:cxnLst>
                  <a:rect l="0" t="0" r="r" b="b"/>
                  <a:pathLst>
                    <a:path w="150" h="95">
                      <a:moveTo>
                        <a:pt x="103" y="4"/>
                      </a:moveTo>
                      <a:lnTo>
                        <a:pt x="5" y="0"/>
                      </a:lnTo>
                      <a:lnTo>
                        <a:pt x="0" y="36"/>
                      </a:lnTo>
                      <a:lnTo>
                        <a:pt x="24" y="72"/>
                      </a:lnTo>
                      <a:lnTo>
                        <a:pt x="111" y="95"/>
                      </a:lnTo>
                      <a:lnTo>
                        <a:pt x="150" y="75"/>
                      </a:lnTo>
                      <a:lnTo>
                        <a:pt x="147" y="33"/>
                      </a:lnTo>
                      <a:lnTo>
                        <a:pt x="103" y="4"/>
                      </a:lnTo>
                      <a:close/>
                    </a:path>
                  </a:pathLst>
                </a:custGeom>
                <a:no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58" name="Freeform 84"/>
                <p:cNvSpPr>
                  <a:spLocks/>
                </p:cNvSpPr>
                <p:nvPr/>
              </p:nvSpPr>
              <p:spPr bwMode="auto">
                <a:xfrm>
                  <a:off x="1508" y="2568"/>
                  <a:ext cx="200" cy="202"/>
                </a:xfrm>
                <a:custGeom>
                  <a:avLst/>
                  <a:gdLst/>
                  <a:ahLst/>
                  <a:cxnLst>
                    <a:cxn ang="0">
                      <a:pos x="86" y="17"/>
                    </a:cxn>
                    <a:cxn ang="0">
                      <a:pos x="51" y="59"/>
                    </a:cxn>
                    <a:cxn ang="0">
                      <a:pos x="31" y="135"/>
                    </a:cxn>
                    <a:cxn ang="0">
                      <a:pos x="0" y="155"/>
                    </a:cxn>
                    <a:cxn ang="0">
                      <a:pos x="39" y="210"/>
                    </a:cxn>
                    <a:cxn ang="0">
                      <a:pos x="27" y="265"/>
                    </a:cxn>
                    <a:cxn ang="0">
                      <a:pos x="110" y="269"/>
                    </a:cxn>
                    <a:cxn ang="0">
                      <a:pos x="114" y="300"/>
                    </a:cxn>
                    <a:cxn ang="0">
                      <a:pos x="180" y="333"/>
                    </a:cxn>
                    <a:cxn ang="0">
                      <a:pos x="252" y="357"/>
                    </a:cxn>
                    <a:cxn ang="0">
                      <a:pos x="252" y="447"/>
                    </a:cxn>
                    <a:cxn ang="0">
                      <a:pos x="237" y="502"/>
                    </a:cxn>
                    <a:cxn ang="0">
                      <a:pos x="244" y="546"/>
                    </a:cxn>
                    <a:cxn ang="0">
                      <a:pos x="272" y="558"/>
                    </a:cxn>
                    <a:cxn ang="0">
                      <a:pos x="296" y="589"/>
                    </a:cxn>
                    <a:cxn ang="0">
                      <a:pos x="331" y="607"/>
                    </a:cxn>
                    <a:cxn ang="0">
                      <a:pos x="379" y="602"/>
                    </a:cxn>
                    <a:cxn ang="0">
                      <a:pos x="418" y="569"/>
                    </a:cxn>
                    <a:cxn ang="0">
                      <a:pos x="416" y="536"/>
                    </a:cxn>
                    <a:cxn ang="0">
                      <a:pos x="385" y="516"/>
                    </a:cxn>
                    <a:cxn ang="0">
                      <a:pos x="380" y="489"/>
                    </a:cxn>
                    <a:cxn ang="0">
                      <a:pos x="389" y="447"/>
                    </a:cxn>
                    <a:cxn ang="0">
                      <a:pos x="408" y="440"/>
                    </a:cxn>
                    <a:cxn ang="0">
                      <a:pos x="448" y="475"/>
                    </a:cxn>
                    <a:cxn ang="0">
                      <a:pos x="473" y="457"/>
                    </a:cxn>
                    <a:cxn ang="0">
                      <a:pos x="552" y="453"/>
                    </a:cxn>
                    <a:cxn ang="0">
                      <a:pos x="566" y="421"/>
                    </a:cxn>
                    <a:cxn ang="0">
                      <a:pos x="565" y="389"/>
                    </a:cxn>
                    <a:cxn ang="0">
                      <a:pos x="545" y="362"/>
                    </a:cxn>
                    <a:cxn ang="0">
                      <a:pos x="547" y="317"/>
                    </a:cxn>
                    <a:cxn ang="0">
                      <a:pos x="572" y="292"/>
                    </a:cxn>
                    <a:cxn ang="0">
                      <a:pos x="582" y="268"/>
                    </a:cxn>
                    <a:cxn ang="0">
                      <a:pos x="600" y="248"/>
                    </a:cxn>
                    <a:cxn ang="0">
                      <a:pos x="599" y="202"/>
                    </a:cxn>
                    <a:cxn ang="0">
                      <a:pos x="580" y="192"/>
                    </a:cxn>
                    <a:cxn ang="0">
                      <a:pos x="565" y="148"/>
                    </a:cxn>
                    <a:cxn ang="0">
                      <a:pos x="542" y="125"/>
                    </a:cxn>
                    <a:cxn ang="0">
                      <a:pos x="556" y="109"/>
                    </a:cxn>
                    <a:cxn ang="0">
                      <a:pos x="556" y="87"/>
                    </a:cxn>
                    <a:cxn ang="0">
                      <a:pos x="486" y="86"/>
                    </a:cxn>
                    <a:cxn ang="0">
                      <a:pos x="434" y="93"/>
                    </a:cxn>
                    <a:cxn ang="0">
                      <a:pos x="404" y="117"/>
                    </a:cxn>
                    <a:cxn ang="0">
                      <a:pos x="366" y="111"/>
                    </a:cxn>
                    <a:cxn ang="0">
                      <a:pos x="270" y="106"/>
                    </a:cxn>
                    <a:cxn ang="0">
                      <a:pos x="260" y="78"/>
                    </a:cxn>
                    <a:cxn ang="0">
                      <a:pos x="234" y="69"/>
                    </a:cxn>
                    <a:cxn ang="0">
                      <a:pos x="194" y="55"/>
                    </a:cxn>
                    <a:cxn ang="0">
                      <a:pos x="185" y="28"/>
                    </a:cxn>
                    <a:cxn ang="0">
                      <a:pos x="152" y="18"/>
                    </a:cxn>
                    <a:cxn ang="0">
                      <a:pos x="152" y="0"/>
                    </a:cxn>
                    <a:cxn ang="0">
                      <a:pos x="138" y="18"/>
                    </a:cxn>
                    <a:cxn ang="0">
                      <a:pos x="86" y="17"/>
                    </a:cxn>
                  </a:cxnLst>
                  <a:rect l="0" t="0" r="r" b="b"/>
                  <a:pathLst>
                    <a:path w="600" h="607">
                      <a:moveTo>
                        <a:pt x="86" y="17"/>
                      </a:moveTo>
                      <a:lnTo>
                        <a:pt x="51" y="59"/>
                      </a:lnTo>
                      <a:lnTo>
                        <a:pt x="31" y="135"/>
                      </a:lnTo>
                      <a:lnTo>
                        <a:pt x="0" y="155"/>
                      </a:lnTo>
                      <a:lnTo>
                        <a:pt x="39" y="210"/>
                      </a:lnTo>
                      <a:lnTo>
                        <a:pt x="27" y="265"/>
                      </a:lnTo>
                      <a:lnTo>
                        <a:pt x="110" y="269"/>
                      </a:lnTo>
                      <a:lnTo>
                        <a:pt x="114" y="300"/>
                      </a:lnTo>
                      <a:lnTo>
                        <a:pt x="180" y="333"/>
                      </a:lnTo>
                      <a:lnTo>
                        <a:pt x="252" y="357"/>
                      </a:lnTo>
                      <a:lnTo>
                        <a:pt x="252" y="447"/>
                      </a:lnTo>
                      <a:lnTo>
                        <a:pt x="237" y="502"/>
                      </a:lnTo>
                      <a:lnTo>
                        <a:pt x="244" y="546"/>
                      </a:lnTo>
                      <a:lnTo>
                        <a:pt x="272" y="558"/>
                      </a:lnTo>
                      <a:lnTo>
                        <a:pt x="296" y="589"/>
                      </a:lnTo>
                      <a:lnTo>
                        <a:pt x="331" y="607"/>
                      </a:lnTo>
                      <a:lnTo>
                        <a:pt x="379" y="602"/>
                      </a:lnTo>
                      <a:lnTo>
                        <a:pt x="418" y="569"/>
                      </a:lnTo>
                      <a:lnTo>
                        <a:pt x="416" y="536"/>
                      </a:lnTo>
                      <a:lnTo>
                        <a:pt x="385" y="516"/>
                      </a:lnTo>
                      <a:lnTo>
                        <a:pt x="380" y="489"/>
                      </a:lnTo>
                      <a:lnTo>
                        <a:pt x="389" y="447"/>
                      </a:lnTo>
                      <a:lnTo>
                        <a:pt x="408" y="440"/>
                      </a:lnTo>
                      <a:lnTo>
                        <a:pt x="448" y="475"/>
                      </a:lnTo>
                      <a:lnTo>
                        <a:pt x="473" y="457"/>
                      </a:lnTo>
                      <a:lnTo>
                        <a:pt x="552" y="453"/>
                      </a:lnTo>
                      <a:lnTo>
                        <a:pt x="566" y="421"/>
                      </a:lnTo>
                      <a:lnTo>
                        <a:pt x="565" y="389"/>
                      </a:lnTo>
                      <a:lnTo>
                        <a:pt x="545" y="362"/>
                      </a:lnTo>
                      <a:lnTo>
                        <a:pt x="547" y="317"/>
                      </a:lnTo>
                      <a:lnTo>
                        <a:pt x="572" y="292"/>
                      </a:lnTo>
                      <a:lnTo>
                        <a:pt x="582" y="268"/>
                      </a:lnTo>
                      <a:lnTo>
                        <a:pt x="600" y="248"/>
                      </a:lnTo>
                      <a:lnTo>
                        <a:pt x="599" y="202"/>
                      </a:lnTo>
                      <a:lnTo>
                        <a:pt x="580" y="192"/>
                      </a:lnTo>
                      <a:lnTo>
                        <a:pt x="565" y="148"/>
                      </a:lnTo>
                      <a:lnTo>
                        <a:pt x="542" y="125"/>
                      </a:lnTo>
                      <a:lnTo>
                        <a:pt x="556" y="109"/>
                      </a:lnTo>
                      <a:lnTo>
                        <a:pt x="556" y="87"/>
                      </a:lnTo>
                      <a:lnTo>
                        <a:pt x="486" y="86"/>
                      </a:lnTo>
                      <a:lnTo>
                        <a:pt x="434" y="93"/>
                      </a:lnTo>
                      <a:lnTo>
                        <a:pt x="404" y="117"/>
                      </a:lnTo>
                      <a:lnTo>
                        <a:pt x="366" y="111"/>
                      </a:lnTo>
                      <a:lnTo>
                        <a:pt x="270" y="106"/>
                      </a:lnTo>
                      <a:lnTo>
                        <a:pt x="260" y="78"/>
                      </a:lnTo>
                      <a:lnTo>
                        <a:pt x="234" y="69"/>
                      </a:lnTo>
                      <a:lnTo>
                        <a:pt x="194" y="55"/>
                      </a:lnTo>
                      <a:lnTo>
                        <a:pt x="185" y="28"/>
                      </a:lnTo>
                      <a:lnTo>
                        <a:pt x="152" y="18"/>
                      </a:lnTo>
                      <a:lnTo>
                        <a:pt x="152" y="0"/>
                      </a:lnTo>
                      <a:lnTo>
                        <a:pt x="138" y="18"/>
                      </a:lnTo>
                      <a:lnTo>
                        <a:pt x="86" y="17"/>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59" name="Freeform 85"/>
                <p:cNvSpPr>
                  <a:spLocks/>
                </p:cNvSpPr>
                <p:nvPr/>
              </p:nvSpPr>
              <p:spPr bwMode="auto">
                <a:xfrm>
                  <a:off x="1639" y="3779"/>
                  <a:ext cx="36" cy="38"/>
                </a:xfrm>
                <a:custGeom>
                  <a:avLst/>
                  <a:gdLst/>
                  <a:ahLst/>
                  <a:cxnLst>
                    <a:cxn ang="0">
                      <a:pos x="98" y="13"/>
                    </a:cxn>
                    <a:cxn ang="0">
                      <a:pos x="67" y="114"/>
                    </a:cxn>
                    <a:cxn ang="0">
                      <a:pos x="0" y="74"/>
                    </a:cxn>
                    <a:cxn ang="0">
                      <a:pos x="16" y="18"/>
                    </a:cxn>
                    <a:cxn ang="0">
                      <a:pos x="47" y="0"/>
                    </a:cxn>
                    <a:cxn ang="0">
                      <a:pos x="106" y="15"/>
                    </a:cxn>
                    <a:cxn ang="0">
                      <a:pos x="98" y="13"/>
                    </a:cxn>
                  </a:cxnLst>
                  <a:rect l="0" t="0" r="r" b="b"/>
                  <a:pathLst>
                    <a:path w="106" h="114">
                      <a:moveTo>
                        <a:pt x="98" y="13"/>
                      </a:moveTo>
                      <a:lnTo>
                        <a:pt x="67" y="114"/>
                      </a:lnTo>
                      <a:lnTo>
                        <a:pt x="0" y="74"/>
                      </a:lnTo>
                      <a:lnTo>
                        <a:pt x="16" y="18"/>
                      </a:lnTo>
                      <a:lnTo>
                        <a:pt x="47" y="0"/>
                      </a:lnTo>
                      <a:lnTo>
                        <a:pt x="106" y="15"/>
                      </a:lnTo>
                      <a:lnTo>
                        <a:pt x="98" y="13"/>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60" name="Freeform 86"/>
                <p:cNvSpPr>
                  <a:spLocks/>
                </p:cNvSpPr>
                <p:nvPr/>
              </p:nvSpPr>
              <p:spPr bwMode="auto">
                <a:xfrm>
                  <a:off x="1754" y="3317"/>
                  <a:ext cx="81" cy="91"/>
                </a:xfrm>
                <a:custGeom>
                  <a:avLst/>
                  <a:gdLst/>
                  <a:ahLst/>
                  <a:cxnLst>
                    <a:cxn ang="0">
                      <a:pos x="56" y="0"/>
                    </a:cxn>
                    <a:cxn ang="0">
                      <a:pos x="76" y="22"/>
                    </a:cxn>
                    <a:cxn ang="0">
                      <a:pos x="120" y="41"/>
                    </a:cxn>
                    <a:cxn ang="0">
                      <a:pos x="217" y="132"/>
                    </a:cxn>
                    <a:cxn ang="0">
                      <a:pos x="238" y="167"/>
                    </a:cxn>
                    <a:cxn ang="0">
                      <a:pos x="244" y="203"/>
                    </a:cxn>
                    <a:cxn ang="0">
                      <a:pos x="217" y="221"/>
                    </a:cxn>
                    <a:cxn ang="0">
                      <a:pos x="204" y="235"/>
                    </a:cxn>
                    <a:cxn ang="0">
                      <a:pos x="201" y="252"/>
                    </a:cxn>
                    <a:cxn ang="0">
                      <a:pos x="163" y="259"/>
                    </a:cxn>
                    <a:cxn ang="0">
                      <a:pos x="155" y="272"/>
                    </a:cxn>
                    <a:cxn ang="0">
                      <a:pos x="135" y="262"/>
                    </a:cxn>
                    <a:cxn ang="0">
                      <a:pos x="90" y="245"/>
                    </a:cxn>
                    <a:cxn ang="0">
                      <a:pos x="55" y="227"/>
                    </a:cxn>
                    <a:cxn ang="0">
                      <a:pos x="39" y="246"/>
                    </a:cxn>
                    <a:cxn ang="0">
                      <a:pos x="18" y="252"/>
                    </a:cxn>
                    <a:cxn ang="0">
                      <a:pos x="5" y="200"/>
                    </a:cxn>
                    <a:cxn ang="0">
                      <a:pos x="0" y="125"/>
                    </a:cxn>
                    <a:cxn ang="0">
                      <a:pos x="7" y="76"/>
                    </a:cxn>
                    <a:cxn ang="0">
                      <a:pos x="32" y="33"/>
                    </a:cxn>
                    <a:cxn ang="0">
                      <a:pos x="56" y="0"/>
                    </a:cxn>
                  </a:cxnLst>
                  <a:rect l="0" t="0" r="r" b="b"/>
                  <a:pathLst>
                    <a:path w="244" h="272">
                      <a:moveTo>
                        <a:pt x="56" y="0"/>
                      </a:moveTo>
                      <a:lnTo>
                        <a:pt x="76" y="22"/>
                      </a:lnTo>
                      <a:lnTo>
                        <a:pt x="120" y="41"/>
                      </a:lnTo>
                      <a:lnTo>
                        <a:pt x="217" y="132"/>
                      </a:lnTo>
                      <a:lnTo>
                        <a:pt x="238" y="167"/>
                      </a:lnTo>
                      <a:lnTo>
                        <a:pt x="244" y="203"/>
                      </a:lnTo>
                      <a:lnTo>
                        <a:pt x="217" y="221"/>
                      </a:lnTo>
                      <a:lnTo>
                        <a:pt x="204" y="235"/>
                      </a:lnTo>
                      <a:lnTo>
                        <a:pt x="201" y="252"/>
                      </a:lnTo>
                      <a:lnTo>
                        <a:pt x="163" y="259"/>
                      </a:lnTo>
                      <a:lnTo>
                        <a:pt x="155" y="272"/>
                      </a:lnTo>
                      <a:lnTo>
                        <a:pt x="135" y="262"/>
                      </a:lnTo>
                      <a:lnTo>
                        <a:pt x="90" y="245"/>
                      </a:lnTo>
                      <a:lnTo>
                        <a:pt x="55" y="227"/>
                      </a:lnTo>
                      <a:lnTo>
                        <a:pt x="39" y="246"/>
                      </a:lnTo>
                      <a:lnTo>
                        <a:pt x="18" y="252"/>
                      </a:lnTo>
                      <a:lnTo>
                        <a:pt x="5" y="200"/>
                      </a:lnTo>
                      <a:lnTo>
                        <a:pt x="0" y="125"/>
                      </a:lnTo>
                      <a:lnTo>
                        <a:pt x="7" y="76"/>
                      </a:lnTo>
                      <a:lnTo>
                        <a:pt x="32" y="33"/>
                      </a:lnTo>
                      <a:lnTo>
                        <a:pt x="56" y="0"/>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61" name="Freeform 87"/>
                <p:cNvSpPr>
                  <a:spLocks/>
                </p:cNvSpPr>
                <p:nvPr/>
              </p:nvSpPr>
              <p:spPr bwMode="auto">
                <a:xfrm>
                  <a:off x="1567" y="2957"/>
                  <a:ext cx="187" cy="233"/>
                </a:xfrm>
                <a:custGeom>
                  <a:avLst/>
                  <a:gdLst/>
                  <a:ahLst/>
                  <a:cxnLst>
                    <a:cxn ang="0">
                      <a:pos x="516" y="537"/>
                    </a:cxn>
                    <a:cxn ang="0">
                      <a:pos x="539" y="532"/>
                    </a:cxn>
                    <a:cxn ang="0">
                      <a:pos x="558" y="505"/>
                    </a:cxn>
                    <a:cxn ang="0">
                      <a:pos x="562" y="444"/>
                    </a:cxn>
                    <a:cxn ang="0">
                      <a:pos x="545" y="433"/>
                    </a:cxn>
                    <a:cxn ang="0">
                      <a:pos x="539" y="398"/>
                    </a:cxn>
                    <a:cxn ang="0">
                      <a:pos x="514" y="393"/>
                    </a:cxn>
                    <a:cxn ang="0">
                      <a:pos x="510" y="358"/>
                    </a:cxn>
                    <a:cxn ang="0">
                      <a:pos x="446" y="360"/>
                    </a:cxn>
                    <a:cxn ang="0">
                      <a:pos x="432" y="344"/>
                    </a:cxn>
                    <a:cxn ang="0">
                      <a:pos x="419" y="338"/>
                    </a:cxn>
                    <a:cxn ang="0">
                      <a:pos x="417" y="275"/>
                    </a:cxn>
                    <a:cxn ang="0">
                      <a:pos x="441" y="257"/>
                    </a:cxn>
                    <a:cxn ang="0">
                      <a:pos x="417" y="254"/>
                    </a:cxn>
                    <a:cxn ang="0">
                      <a:pos x="411" y="208"/>
                    </a:cxn>
                    <a:cxn ang="0">
                      <a:pos x="386" y="202"/>
                    </a:cxn>
                    <a:cxn ang="0">
                      <a:pos x="339" y="196"/>
                    </a:cxn>
                    <a:cxn ang="0">
                      <a:pos x="334" y="168"/>
                    </a:cxn>
                    <a:cxn ang="0">
                      <a:pos x="303" y="161"/>
                    </a:cxn>
                    <a:cxn ang="0">
                      <a:pos x="294" y="151"/>
                    </a:cxn>
                    <a:cxn ang="0">
                      <a:pos x="224" y="148"/>
                    </a:cxn>
                    <a:cxn ang="0">
                      <a:pos x="214" y="134"/>
                    </a:cxn>
                    <a:cxn ang="0">
                      <a:pos x="198" y="99"/>
                    </a:cxn>
                    <a:cxn ang="0">
                      <a:pos x="190" y="6"/>
                    </a:cxn>
                    <a:cxn ang="0">
                      <a:pos x="131" y="0"/>
                    </a:cxn>
                    <a:cxn ang="0">
                      <a:pos x="125" y="34"/>
                    </a:cxn>
                    <a:cxn ang="0">
                      <a:pos x="101" y="30"/>
                    </a:cxn>
                    <a:cxn ang="0">
                      <a:pos x="90" y="51"/>
                    </a:cxn>
                    <a:cxn ang="0">
                      <a:pos x="73" y="65"/>
                    </a:cxn>
                    <a:cxn ang="0">
                      <a:pos x="46" y="78"/>
                    </a:cxn>
                    <a:cxn ang="0">
                      <a:pos x="12" y="73"/>
                    </a:cxn>
                    <a:cxn ang="0">
                      <a:pos x="47" y="128"/>
                    </a:cxn>
                    <a:cxn ang="0">
                      <a:pos x="42" y="175"/>
                    </a:cxn>
                    <a:cxn ang="0">
                      <a:pos x="19" y="193"/>
                    </a:cxn>
                    <a:cxn ang="0">
                      <a:pos x="22" y="255"/>
                    </a:cxn>
                    <a:cxn ang="0">
                      <a:pos x="14" y="334"/>
                    </a:cxn>
                    <a:cxn ang="0">
                      <a:pos x="29" y="362"/>
                    </a:cxn>
                    <a:cxn ang="0">
                      <a:pos x="14" y="368"/>
                    </a:cxn>
                    <a:cxn ang="0">
                      <a:pos x="0" y="406"/>
                    </a:cxn>
                    <a:cxn ang="0">
                      <a:pos x="26" y="429"/>
                    </a:cxn>
                    <a:cxn ang="0">
                      <a:pos x="29" y="477"/>
                    </a:cxn>
                    <a:cxn ang="0">
                      <a:pos x="73" y="516"/>
                    </a:cxn>
                    <a:cxn ang="0">
                      <a:pos x="73" y="615"/>
                    </a:cxn>
                    <a:cxn ang="0">
                      <a:pos x="108" y="678"/>
                    </a:cxn>
                    <a:cxn ang="0">
                      <a:pos x="140" y="698"/>
                    </a:cxn>
                    <a:cxn ang="0">
                      <a:pos x="169" y="639"/>
                    </a:cxn>
                    <a:cxn ang="0">
                      <a:pos x="211" y="674"/>
                    </a:cxn>
                    <a:cxn ang="0">
                      <a:pos x="267" y="694"/>
                    </a:cxn>
                    <a:cxn ang="0">
                      <a:pos x="322" y="650"/>
                    </a:cxn>
                    <a:cxn ang="0">
                      <a:pos x="338" y="571"/>
                    </a:cxn>
                    <a:cxn ang="0">
                      <a:pos x="353" y="532"/>
                    </a:cxn>
                    <a:cxn ang="0">
                      <a:pos x="405" y="512"/>
                    </a:cxn>
                    <a:cxn ang="0">
                      <a:pos x="441" y="485"/>
                    </a:cxn>
                    <a:cxn ang="0">
                      <a:pos x="496" y="505"/>
                    </a:cxn>
                    <a:cxn ang="0">
                      <a:pos x="516" y="537"/>
                    </a:cxn>
                  </a:cxnLst>
                  <a:rect l="0" t="0" r="r" b="b"/>
                  <a:pathLst>
                    <a:path w="562" h="698">
                      <a:moveTo>
                        <a:pt x="516" y="537"/>
                      </a:moveTo>
                      <a:lnTo>
                        <a:pt x="539" y="532"/>
                      </a:lnTo>
                      <a:lnTo>
                        <a:pt x="558" y="505"/>
                      </a:lnTo>
                      <a:lnTo>
                        <a:pt x="562" y="444"/>
                      </a:lnTo>
                      <a:lnTo>
                        <a:pt x="545" y="433"/>
                      </a:lnTo>
                      <a:lnTo>
                        <a:pt x="539" y="398"/>
                      </a:lnTo>
                      <a:lnTo>
                        <a:pt x="514" y="393"/>
                      </a:lnTo>
                      <a:lnTo>
                        <a:pt x="510" y="358"/>
                      </a:lnTo>
                      <a:lnTo>
                        <a:pt x="446" y="360"/>
                      </a:lnTo>
                      <a:lnTo>
                        <a:pt x="432" y="344"/>
                      </a:lnTo>
                      <a:lnTo>
                        <a:pt x="419" y="338"/>
                      </a:lnTo>
                      <a:lnTo>
                        <a:pt x="417" y="275"/>
                      </a:lnTo>
                      <a:lnTo>
                        <a:pt x="441" y="257"/>
                      </a:lnTo>
                      <a:lnTo>
                        <a:pt x="417" y="254"/>
                      </a:lnTo>
                      <a:lnTo>
                        <a:pt x="411" y="208"/>
                      </a:lnTo>
                      <a:lnTo>
                        <a:pt x="386" y="202"/>
                      </a:lnTo>
                      <a:lnTo>
                        <a:pt x="339" y="196"/>
                      </a:lnTo>
                      <a:lnTo>
                        <a:pt x="334" y="168"/>
                      </a:lnTo>
                      <a:lnTo>
                        <a:pt x="303" y="161"/>
                      </a:lnTo>
                      <a:lnTo>
                        <a:pt x="294" y="151"/>
                      </a:lnTo>
                      <a:lnTo>
                        <a:pt x="224" y="148"/>
                      </a:lnTo>
                      <a:lnTo>
                        <a:pt x="214" y="134"/>
                      </a:lnTo>
                      <a:lnTo>
                        <a:pt x="198" y="99"/>
                      </a:lnTo>
                      <a:lnTo>
                        <a:pt x="190" y="6"/>
                      </a:lnTo>
                      <a:lnTo>
                        <a:pt x="131" y="0"/>
                      </a:lnTo>
                      <a:lnTo>
                        <a:pt x="125" y="34"/>
                      </a:lnTo>
                      <a:lnTo>
                        <a:pt x="101" y="30"/>
                      </a:lnTo>
                      <a:lnTo>
                        <a:pt x="90" y="51"/>
                      </a:lnTo>
                      <a:lnTo>
                        <a:pt x="73" y="65"/>
                      </a:lnTo>
                      <a:lnTo>
                        <a:pt x="46" y="78"/>
                      </a:lnTo>
                      <a:lnTo>
                        <a:pt x="12" y="73"/>
                      </a:lnTo>
                      <a:lnTo>
                        <a:pt x="47" y="128"/>
                      </a:lnTo>
                      <a:lnTo>
                        <a:pt x="42" y="175"/>
                      </a:lnTo>
                      <a:lnTo>
                        <a:pt x="19" y="193"/>
                      </a:lnTo>
                      <a:lnTo>
                        <a:pt x="22" y="255"/>
                      </a:lnTo>
                      <a:lnTo>
                        <a:pt x="14" y="334"/>
                      </a:lnTo>
                      <a:lnTo>
                        <a:pt x="29" y="362"/>
                      </a:lnTo>
                      <a:lnTo>
                        <a:pt x="14" y="368"/>
                      </a:lnTo>
                      <a:lnTo>
                        <a:pt x="0" y="406"/>
                      </a:lnTo>
                      <a:lnTo>
                        <a:pt x="26" y="429"/>
                      </a:lnTo>
                      <a:lnTo>
                        <a:pt x="29" y="477"/>
                      </a:lnTo>
                      <a:lnTo>
                        <a:pt x="73" y="516"/>
                      </a:lnTo>
                      <a:lnTo>
                        <a:pt x="73" y="615"/>
                      </a:lnTo>
                      <a:lnTo>
                        <a:pt x="108" y="678"/>
                      </a:lnTo>
                      <a:lnTo>
                        <a:pt x="140" y="698"/>
                      </a:lnTo>
                      <a:lnTo>
                        <a:pt x="169" y="639"/>
                      </a:lnTo>
                      <a:lnTo>
                        <a:pt x="211" y="674"/>
                      </a:lnTo>
                      <a:lnTo>
                        <a:pt x="267" y="694"/>
                      </a:lnTo>
                      <a:lnTo>
                        <a:pt x="322" y="650"/>
                      </a:lnTo>
                      <a:lnTo>
                        <a:pt x="338" y="571"/>
                      </a:lnTo>
                      <a:lnTo>
                        <a:pt x="353" y="532"/>
                      </a:lnTo>
                      <a:lnTo>
                        <a:pt x="405" y="512"/>
                      </a:lnTo>
                      <a:lnTo>
                        <a:pt x="441" y="485"/>
                      </a:lnTo>
                      <a:lnTo>
                        <a:pt x="496" y="505"/>
                      </a:lnTo>
                      <a:lnTo>
                        <a:pt x="516" y="537"/>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62" name="Freeform 88"/>
                <p:cNvSpPr>
                  <a:spLocks/>
                </p:cNvSpPr>
                <p:nvPr/>
              </p:nvSpPr>
              <p:spPr bwMode="auto">
                <a:xfrm>
                  <a:off x="1535" y="3093"/>
                  <a:ext cx="108" cy="709"/>
                </a:xfrm>
                <a:custGeom>
                  <a:avLst/>
                  <a:gdLst/>
                  <a:ahLst/>
                  <a:cxnLst>
                    <a:cxn ang="0">
                      <a:pos x="177" y="1976"/>
                    </a:cxn>
                    <a:cxn ang="0">
                      <a:pos x="128" y="1888"/>
                    </a:cxn>
                    <a:cxn ang="0">
                      <a:pos x="145" y="1740"/>
                    </a:cxn>
                    <a:cxn ang="0">
                      <a:pos x="155" y="1511"/>
                    </a:cxn>
                    <a:cxn ang="0">
                      <a:pos x="134" y="1381"/>
                    </a:cxn>
                    <a:cxn ang="0">
                      <a:pos x="101" y="1254"/>
                    </a:cxn>
                    <a:cxn ang="0">
                      <a:pos x="139" y="1174"/>
                    </a:cxn>
                    <a:cxn ang="0">
                      <a:pos x="130" y="1029"/>
                    </a:cxn>
                    <a:cxn ang="0">
                      <a:pos x="130" y="974"/>
                    </a:cxn>
                    <a:cxn ang="0">
                      <a:pos x="155" y="899"/>
                    </a:cxn>
                    <a:cxn ang="0">
                      <a:pos x="130" y="836"/>
                    </a:cxn>
                    <a:cxn ang="0">
                      <a:pos x="148" y="740"/>
                    </a:cxn>
                    <a:cxn ang="0">
                      <a:pos x="132" y="624"/>
                    </a:cxn>
                    <a:cxn ang="0">
                      <a:pos x="155" y="551"/>
                    </a:cxn>
                    <a:cxn ang="0">
                      <a:pos x="199" y="488"/>
                    </a:cxn>
                    <a:cxn ang="0">
                      <a:pos x="201" y="420"/>
                    </a:cxn>
                    <a:cxn ang="0">
                      <a:pos x="232" y="351"/>
                    </a:cxn>
                    <a:cxn ang="0">
                      <a:pos x="204" y="272"/>
                    </a:cxn>
                    <a:cxn ang="0">
                      <a:pos x="169" y="110"/>
                    </a:cxn>
                    <a:cxn ang="0">
                      <a:pos x="122" y="23"/>
                    </a:cxn>
                    <a:cxn ang="0">
                      <a:pos x="64" y="28"/>
                    </a:cxn>
                    <a:cxn ang="0">
                      <a:pos x="86" y="123"/>
                    </a:cxn>
                    <a:cxn ang="0">
                      <a:pos x="70" y="327"/>
                    </a:cxn>
                    <a:cxn ang="0">
                      <a:pos x="86" y="351"/>
                    </a:cxn>
                    <a:cxn ang="0">
                      <a:pos x="74" y="462"/>
                    </a:cxn>
                    <a:cxn ang="0">
                      <a:pos x="39" y="588"/>
                    </a:cxn>
                    <a:cxn ang="0">
                      <a:pos x="42" y="679"/>
                    </a:cxn>
                    <a:cxn ang="0">
                      <a:pos x="46" y="846"/>
                    </a:cxn>
                    <a:cxn ang="0">
                      <a:pos x="11" y="1074"/>
                    </a:cxn>
                    <a:cxn ang="0">
                      <a:pos x="31" y="1378"/>
                    </a:cxn>
                    <a:cxn ang="0">
                      <a:pos x="46" y="1422"/>
                    </a:cxn>
                    <a:cxn ang="0">
                      <a:pos x="63" y="1577"/>
                    </a:cxn>
                    <a:cxn ang="0">
                      <a:pos x="39" y="1691"/>
                    </a:cxn>
                    <a:cxn ang="0">
                      <a:pos x="39" y="1790"/>
                    </a:cxn>
                    <a:cxn ang="0">
                      <a:pos x="86" y="1912"/>
                    </a:cxn>
                    <a:cxn ang="0">
                      <a:pos x="125" y="1976"/>
                    </a:cxn>
                    <a:cxn ang="0">
                      <a:pos x="173" y="2015"/>
                    </a:cxn>
                    <a:cxn ang="0">
                      <a:pos x="228" y="2070"/>
                    </a:cxn>
                    <a:cxn ang="0">
                      <a:pos x="276" y="2129"/>
                    </a:cxn>
                    <a:cxn ang="0">
                      <a:pos x="324" y="2055"/>
                    </a:cxn>
                  </a:cxnLst>
                  <a:rect l="0" t="0" r="r" b="b"/>
                  <a:pathLst>
                    <a:path w="324" h="2129">
                      <a:moveTo>
                        <a:pt x="315" y="1970"/>
                      </a:moveTo>
                      <a:lnTo>
                        <a:pt x="177" y="1976"/>
                      </a:lnTo>
                      <a:lnTo>
                        <a:pt x="167" y="1911"/>
                      </a:lnTo>
                      <a:lnTo>
                        <a:pt x="128" y="1888"/>
                      </a:lnTo>
                      <a:lnTo>
                        <a:pt x="120" y="1749"/>
                      </a:lnTo>
                      <a:lnTo>
                        <a:pt x="145" y="1740"/>
                      </a:lnTo>
                      <a:lnTo>
                        <a:pt x="153" y="1701"/>
                      </a:lnTo>
                      <a:lnTo>
                        <a:pt x="155" y="1511"/>
                      </a:lnTo>
                      <a:lnTo>
                        <a:pt x="135" y="1457"/>
                      </a:lnTo>
                      <a:lnTo>
                        <a:pt x="134" y="1381"/>
                      </a:lnTo>
                      <a:lnTo>
                        <a:pt x="122" y="1298"/>
                      </a:lnTo>
                      <a:lnTo>
                        <a:pt x="101" y="1254"/>
                      </a:lnTo>
                      <a:lnTo>
                        <a:pt x="106" y="1216"/>
                      </a:lnTo>
                      <a:lnTo>
                        <a:pt x="139" y="1174"/>
                      </a:lnTo>
                      <a:lnTo>
                        <a:pt x="96" y="1081"/>
                      </a:lnTo>
                      <a:lnTo>
                        <a:pt x="130" y="1029"/>
                      </a:lnTo>
                      <a:lnTo>
                        <a:pt x="149" y="998"/>
                      </a:lnTo>
                      <a:lnTo>
                        <a:pt x="130" y="974"/>
                      </a:lnTo>
                      <a:lnTo>
                        <a:pt x="130" y="905"/>
                      </a:lnTo>
                      <a:lnTo>
                        <a:pt x="155" y="899"/>
                      </a:lnTo>
                      <a:lnTo>
                        <a:pt x="152" y="843"/>
                      </a:lnTo>
                      <a:lnTo>
                        <a:pt x="130" y="836"/>
                      </a:lnTo>
                      <a:lnTo>
                        <a:pt x="125" y="758"/>
                      </a:lnTo>
                      <a:lnTo>
                        <a:pt x="148" y="740"/>
                      </a:lnTo>
                      <a:lnTo>
                        <a:pt x="144" y="703"/>
                      </a:lnTo>
                      <a:lnTo>
                        <a:pt x="132" y="624"/>
                      </a:lnTo>
                      <a:lnTo>
                        <a:pt x="149" y="595"/>
                      </a:lnTo>
                      <a:lnTo>
                        <a:pt x="155" y="551"/>
                      </a:lnTo>
                      <a:lnTo>
                        <a:pt x="183" y="529"/>
                      </a:lnTo>
                      <a:lnTo>
                        <a:pt x="199" y="488"/>
                      </a:lnTo>
                      <a:lnTo>
                        <a:pt x="176" y="454"/>
                      </a:lnTo>
                      <a:lnTo>
                        <a:pt x="201" y="420"/>
                      </a:lnTo>
                      <a:lnTo>
                        <a:pt x="203" y="361"/>
                      </a:lnTo>
                      <a:lnTo>
                        <a:pt x="232" y="351"/>
                      </a:lnTo>
                      <a:lnTo>
                        <a:pt x="236" y="292"/>
                      </a:lnTo>
                      <a:lnTo>
                        <a:pt x="204" y="272"/>
                      </a:lnTo>
                      <a:lnTo>
                        <a:pt x="169" y="209"/>
                      </a:lnTo>
                      <a:lnTo>
                        <a:pt x="169" y="110"/>
                      </a:lnTo>
                      <a:lnTo>
                        <a:pt x="125" y="71"/>
                      </a:lnTo>
                      <a:lnTo>
                        <a:pt x="122" y="23"/>
                      </a:lnTo>
                      <a:lnTo>
                        <a:pt x="96" y="0"/>
                      </a:lnTo>
                      <a:lnTo>
                        <a:pt x="64" y="28"/>
                      </a:lnTo>
                      <a:lnTo>
                        <a:pt x="74" y="99"/>
                      </a:lnTo>
                      <a:lnTo>
                        <a:pt x="86" y="123"/>
                      </a:lnTo>
                      <a:lnTo>
                        <a:pt x="90" y="303"/>
                      </a:lnTo>
                      <a:lnTo>
                        <a:pt x="70" y="327"/>
                      </a:lnTo>
                      <a:lnTo>
                        <a:pt x="70" y="351"/>
                      </a:lnTo>
                      <a:lnTo>
                        <a:pt x="86" y="351"/>
                      </a:lnTo>
                      <a:lnTo>
                        <a:pt x="86" y="462"/>
                      </a:lnTo>
                      <a:lnTo>
                        <a:pt x="74" y="462"/>
                      </a:lnTo>
                      <a:lnTo>
                        <a:pt x="70" y="588"/>
                      </a:lnTo>
                      <a:lnTo>
                        <a:pt x="39" y="588"/>
                      </a:lnTo>
                      <a:lnTo>
                        <a:pt x="55" y="620"/>
                      </a:lnTo>
                      <a:lnTo>
                        <a:pt x="42" y="679"/>
                      </a:lnTo>
                      <a:lnTo>
                        <a:pt x="31" y="837"/>
                      </a:lnTo>
                      <a:lnTo>
                        <a:pt x="46" y="846"/>
                      </a:lnTo>
                      <a:lnTo>
                        <a:pt x="27" y="1043"/>
                      </a:lnTo>
                      <a:lnTo>
                        <a:pt x="11" y="1074"/>
                      </a:lnTo>
                      <a:lnTo>
                        <a:pt x="0" y="1095"/>
                      </a:lnTo>
                      <a:lnTo>
                        <a:pt x="31" y="1378"/>
                      </a:lnTo>
                      <a:lnTo>
                        <a:pt x="15" y="1426"/>
                      </a:lnTo>
                      <a:lnTo>
                        <a:pt x="46" y="1422"/>
                      </a:lnTo>
                      <a:lnTo>
                        <a:pt x="59" y="1434"/>
                      </a:lnTo>
                      <a:lnTo>
                        <a:pt x="63" y="1577"/>
                      </a:lnTo>
                      <a:lnTo>
                        <a:pt x="42" y="1619"/>
                      </a:lnTo>
                      <a:lnTo>
                        <a:pt x="39" y="1691"/>
                      </a:lnTo>
                      <a:lnTo>
                        <a:pt x="70" y="1707"/>
                      </a:lnTo>
                      <a:lnTo>
                        <a:pt x="39" y="1790"/>
                      </a:lnTo>
                      <a:lnTo>
                        <a:pt x="63" y="1873"/>
                      </a:lnTo>
                      <a:lnTo>
                        <a:pt x="86" y="1912"/>
                      </a:lnTo>
                      <a:lnTo>
                        <a:pt x="118" y="1928"/>
                      </a:lnTo>
                      <a:lnTo>
                        <a:pt x="125" y="1976"/>
                      </a:lnTo>
                      <a:lnTo>
                        <a:pt x="142" y="2000"/>
                      </a:lnTo>
                      <a:lnTo>
                        <a:pt x="173" y="2015"/>
                      </a:lnTo>
                      <a:lnTo>
                        <a:pt x="189" y="2043"/>
                      </a:lnTo>
                      <a:lnTo>
                        <a:pt x="228" y="2070"/>
                      </a:lnTo>
                      <a:lnTo>
                        <a:pt x="256" y="2094"/>
                      </a:lnTo>
                      <a:lnTo>
                        <a:pt x="276" y="2129"/>
                      </a:lnTo>
                      <a:lnTo>
                        <a:pt x="292" y="2074"/>
                      </a:lnTo>
                      <a:lnTo>
                        <a:pt x="324" y="2055"/>
                      </a:lnTo>
                      <a:lnTo>
                        <a:pt x="315" y="1970"/>
                      </a:lnTo>
                      <a:close/>
                    </a:path>
                  </a:pathLst>
                </a:custGeom>
                <a:gradFill flip="none" rotWithShape="1">
                  <a:gsLst>
                    <a:gs pos="53000">
                      <a:srgbClr val="00B0F0"/>
                    </a:gs>
                    <a:gs pos="47000">
                      <a:srgbClr val="00B095"/>
                    </a:gs>
                    <a:gs pos="0">
                      <a:srgbClr val="00B050"/>
                    </a:gs>
                    <a:gs pos="100000">
                      <a:srgbClr val="00B0F0"/>
                    </a:gs>
                  </a:gsLst>
                  <a:lin ang="16200000" scaled="1"/>
                  <a:tileRect/>
                </a:gra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63" name="Freeform 89"/>
                <p:cNvSpPr>
                  <a:spLocks/>
                </p:cNvSpPr>
                <p:nvPr/>
              </p:nvSpPr>
              <p:spPr bwMode="auto">
                <a:xfrm>
                  <a:off x="1791" y="2684"/>
                  <a:ext cx="52" cy="67"/>
                </a:xfrm>
                <a:custGeom>
                  <a:avLst/>
                  <a:gdLst/>
                  <a:ahLst/>
                  <a:cxnLst>
                    <a:cxn ang="0">
                      <a:pos x="27" y="4"/>
                    </a:cxn>
                    <a:cxn ang="0">
                      <a:pos x="14" y="29"/>
                    </a:cxn>
                    <a:cxn ang="0">
                      <a:pos x="14" y="163"/>
                    </a:cxn>
                    <a:cxn ang="0">
                      <a:pos x="0" y="176"/>
                    </a:cxn>
                    <a:cxn ang="0">
                      <a:pos x="20" y="197"/>
                    </a:cxn>
                    <a:cxn ang="0">
                      <a:pos x="66" y="201"/>
                    </a:cxn>
                    <a:cxn ang="0">
                      <a:pos x="79" y="173"/>
                    </a:cxn>
                    <a:cxn ang="0">
                      <a:pos x="93" y="148"/>
                    </a:cxn>
                    <a:cxn ang="0">
                      <a:pos x="120" y="122"/>
                    </a:cxn>
                    <a:cxn ang="0">
                      <a:pos x="155" y="124"/>
                    </a:cxn>
                    <a:cxn ang="0">
                      <a:pos x="145" y="90"/>
                    </a:cxn>
                    <a:cxn ang="0">
                      <a:pos x="117" y="70"/>
                    </a:cxn>
                    <a:cxn ang="0">
                      <a:pos x="110" y="42"/>
                    </a:cxn>
                    <a:cxn ang="0">
                      <a:pos x="86" y="31"/>
                    </a:cxn>
                    <a:cxn ang="0">
                      <a:pos x="58" y="25"/>
                    </a:cxn>
                    <a:cxn ang="0">
                      <a:pos x="48" y="0"/>
                    </a:cxn>
                    <a:cxn ang="0">
                      <a:pos x="27" y="4"/>
                    </a:cxn>
                  </a:cxnLst>
                  <a:rect l="0" t="0" r="r" b="b"/>
                  <a:pathLst>
                    <a:path w="155" h="201">
                      <a:moveTo>
                        <a:pt x="27" y="4"/>
                      </a:moveTo>
                      <a:lnTo>
                        <a:pt x="14" y="29"/>
                      </a:lnTo>
                      <a:lnTo>
                        <a:pt x="14" y="163"/>
                      </a:lnTo>
                      <a:lnTo>
                        <a:pt x="0" y="176"/>
                      </a:lnTo>
                      <a:lnTo>
                        <a:pt x="20" y="197"/>
                      </a:lnTo>
                      <a:lnTo>
                        <a:pt x="66" y="201"/>
                      </a:lnTo>
                      <a:lnTo>
                        <a:pt x="79" y="173"/>
                      </a:lnTo>
                      <a:lnTo>
                        <a:pt x="93" y="148"/>
                      </a:lnTo>
                      <a:lnTo>
                        <a:pt x="120" y="122"/>
                      </a:lnTo>
                      <a:lnTo>
                        <a:pt x="155" y="124"/>
                      </a:lnTo>
                      <a:lnTo>
                        <a:pt x="145" y="90"/>
                      </a:lnTo>
                      <a:lnTo>
                        <a:pt x="117" y="70"/>
                      </a:lnTo>
                      <a:lnTo>
                        <a:pt x="110" y="42"/>
                      </a:lnTo>
                      <a:lnTo>
                        <a:pt x="86" y="31"/>
                      </a:lnTo>
                      <a:lnTo>
                        <a:pt x="58" y="25"/>
                      </a:lnTo>
                      <a:lnTo>
                        <a:pt x="48" y="0"/>
                      </a:lnTo>
                      <a:lnTo>
                        <a:pt x="27" y="4"/>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64" name="Freeform 90"/>
                <p:cNvSpPr>
                  <a:spLocks/>
                </p:cNvSpPr>
                <p:nvPr/>
              </p:nvSpPr>
              <p:spPr bwMode="auto">
                <a:xfrm>
                  <a:off x="1753" y="3725"/>
                  <a:ext cx="57" cy="38"/>
                </a:xfrm>
                <a:custGeom>
                  <a:avLst/>
                  <a:gdLst/>
                  <a:ahLst/>
                  <a:cxnLst>
                    <a:cxn ang="0">
                      <a:pos x="52" y="28"/>
                    </a:cxn>
                    <a:cxn ang="0">
                      <a:pos x="4" y="35"/>
                    </a:cxn>
                    <a:cxn ang="0">
                      <a:pos x="0" y="79"/>
                    </a:cxn>
                    <a:cxn ang="0">
                      <a:pos x="8" y="114"/>
                    </a:cxn>
                    <a:cxn ang="0">
                      <a:pos x="44" y="79"/>
                    </a:cxn>
                    <a:cxn ang="0">
                      <a:pos x="68" y="94"/>
                    </a:cxn>
                    <a:cxn ang="0">
                      <a:pos x="131" y="75"/>
                    </a:cxn>
                    <a:cxn ang="0">
                      <a:pos x="170" y="55"/>
                    </a:cxn>
                    <a:cxn ang="0">
                      <a:pos x="123" y="28"/>
                    </a:cxn>
                    <a:cxn ang="0">
                      <a:pos x="96" y="0"/>
                    </a:cxn>
                    <a:cxn ang="0">
                      <a:pos x="92" y="31"/>
                    </a:cxn>
                    <a:cxn ang="0">
                      <a:pos x="52" y="28"/>
                    </a:cxn>
                  </a:cxnLst>
                  <a:rect l="0" t="0" r="r" b="b"/>
                  <a:pathLst>
                    <a:path w="170" h="114">
                      <a:moveTo>
                        <a:pt x="52" y="28"/>
                      </a:moveTo>
                      <a:lnTo>
                        <a:pt x="4" y="35"/>
                      </a:lnTo>
                      <a:lnTo>
                        <a:pt x="0" y="79"/>
                      </a:lnTo>
                      <a:lnTo>
                        <a:pt x="8" y="114"/>
                      </a:lnTo>
                      <a:lnTo>
                        <a:pt x="44" y="79"/>
                      </a:lnTo>
                      <a:lnTo>
                        <a:pt x="68" y="94"/>
                      </a:lnTo>
                      <a:lnTo>
                        <a:pt x="131" y="75"/>
                      </a:lnTo>
                      <a:lnTo>
                        <a:pt x="170" y="55"/>
                      </a:lnTo>
                      <a:lnTo>
                        <a:pt x="123" y="28"/>
                      </a:lnTo>
                      <a:lnTo>
                        <a:pt x="96" y="0"/>
                      </a:lnTo>
                      <a:lnTo>
                        <a:pt x="92" y="31"/>
                      </a:lnTo>
                      <a:lnTo>
                        <a:pt x="52" y="28"/>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65" name="Freeform 91"/>
                <p:cNvSpPr>
                  <a:spLocks/>
                </p:cNvSpPr>
                <p:nvPr/>
              </p:nvSpPr>
              <p:spPr bwMode="auto">
                <a:xfrm>
                  <a:off x="1883" y="1391"/>
                  <a:ext cx="37" cy="18"/>
                </a:xfrm>
                <a:custGeom>
                  <a:avLst/>
                  <a:gdLst/>
                  <a:ahLst/>
                  <a:cxnLst>
                    <a:cxn ang="0">
                      <a:pos x="32" y="0"/>
                    </a:cxn>
                    <a:cxn ang="0">
                      <a:pos x="0" y="55"/>
                    </a:cxn>
                    <a:cxn ang="0">
                      <a:pos x="56" y="55"/>
                    </a:cxn>
                    <a:cxn ang="0">
                      <a:pos x="111" y="31"/>
                    </a:cxn>
                    <a:cxn ang="0">
                      <a:pos x="32" y="0"/>
                    </a:cxn>
                  </a:cxnLst>
                  <a:rect l="0" t="0" r="r" b="b"/>
                  <a:pathLst>
                    <a:path w="111" h="55">
                      <a:moveTo>
                        <a:pt x="32" y="0"/>
                      </a:moveTo>
                      <a:lnTo>
                        <a:pt x="0" y="55"/>
                      </a:lnTo>
                      <a:lnTo>
                        <a:pt x="56" y="55"/>
                      </a:lnTo>
                      <a:lnTo>
                        <a:pt x="111" y="31"/>
                      </a:lnTo>
                      <a:lnTo>
                        <a:pt x="32" y="0"/>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66" name="Freeform 92"/>
                <p:cNvSpPr>
                  <a:spLocks/>
                </p:cNvSpPr>
                <p:nvPr/>
              </p:nvSpPr>
              <p:spPr bwMode="auto">
                <a:xfrm>
                  <a:off x="296" y="1363"/>
                  <a:ext cx="502" cy="411"/>
                </a:xfrm>
                <a:custGeom>
                  <a:avLst/>
                  <a:gdLst/>
                  <a:ahLst/>
                  <a:cxnLst>
                    <a:cxn ang="0">
                      <a:pos x="723" y="31"/>
                    </a:cxn>
                    <a:cxn ang="0">
                      <a:pos x="605" y="79"/>
                    </a:cxn>
                    <a:cxn ang="0">
                      <a:pos x="454" y="174"/>
                    </a:cxn>
                    <a:cxn ang="0">
                      <a:pos x="280" y="237"/>
                    </a:cxn>
                    <a:cxn ang="0">
                      <a:pos x="502" y="356"/>
                    </a:cxn>
                    <a:cxn ang="0">
                      <a:pos x="344" y="388"/>
                    </a:cxn>
                    <a:cxn ang="0">
                      <a:pos x="265" y="364"/>
                    </a:cxn>
                    <a:cxn ang="0">
                      <a:pos x="186" y="395"/>
                    </a:cxn>
                    <a:cxn ang="0">
                      <a:pos x="209" y="451"/>
                    </a:cxn>
                    <a:cxn ang="0">
                      <a:pos x="233" y="522"/>
                    </a:cxn>
                    <a:cxn ang="0">
                      <a:pos x="391" y="482"/>
                    </a:cxn>
                    <a:cxn ang="0">
                      <a:pos x="383" y="530"/>
                    </a:cxn>
                    <a:cxn ang="0">
                      <a:pos x="304" y="585"/>
                    </a:cxn>
                    <a:cxn ang="0">
                      <a:pos x="248" y="601"/>
                    </a:cxn>
                    <a:cxn ang="0">
                      <a:pos x="178" y="680"/>
                    </a:cxn>
                    <a:cxn ang="0">
                      <a:pos x="138" y="751"/>
                    </a:cxn>
                    <a:cxn ang="0">
                      <a:pos x="123" y="798"/>
                    </a:cxn>
                    <a:cxn ang="0">
                      <a:pos x="209" y="839"/>
                    </a:cxn>
                    <a:cxn ang="0">
                      <a:pos x="233" y="861"/>
                    </a:cxn>
                    <a:cxn ang="0">
                      <a:pos x="217" y="949"/>
                    </a:cxn>
                    <a:cxn ang="0">
                      <a:pos x="312" y="945"/>
                    </a:cxn>
                    <a:cxn ang="0">
                      <a:pos x="375" y="1001"/>
                    </a:cxn>
                    <a:cxn ang="0">
                      <a:pos x="63" y="1178"/>
                    </a:cxn>
                    <a:cxn ang="0">
                      <a:pos x="4" y="1233"/>
                    </a:cxn>
                    <a:cxn ang="0">
                      <a:pos x="438" y="1043"/>
                    </a:cxn>
                    <a:cxn ang="0">
                      <a:pos x="498" y="996"/>
                    </a:cxn>
                    <a:cxn ang="0">
                      <a:pos x="548" y="913"/>
                    </a:cxn>
                    <a:cxn ang="0">
                      <a:pos x="707" y="743"/>
                    </a:cxn>
                    <a:cxn ang="0">
                      <a:pos x="664" y="850"/>
                    </a:cxn>
                    <a:cxn ang="0">
                      <a:pos x="651" y="901"/>
                    </a:cxn>
                    <a:cxn ang="0">
                      <a:pos x="688" y="925"/>
                    </a:cxn>
                    <a:cxn ang="0">
                      <a:pos x="705" y="925"/>
                    </a:cxn>
                    <a:cxn ang="0">
                      <a:pos x="724" y="916"/>
                    </a:cxn>
                    <a:cxn ang="0">
                      <a:pos x="743" y="904"/>
                    </a:cxn>
                    <a:cxn ang="0">
                      <a:pos x="776" y="871"/>
                    </a:cxn>
                    <a:cxn ang="0">
                      <a:pos x="798" y="842"/>
                    </a:cxn>
                    <a:cxn ang="0">
                      <a:pos x="846" y="771"/>
                    </a:cxn>
                    <a:cxn ang="0">
                      <a:pos x="916" y="782"/>
                    </a:cxn>
                    <a:cxn ang="0">
                      <a:pos x="960" y="826"/>
                    </a:cxn>
                    <a:cxn ang="0">
                      <a:pos x="1115" y="846"/>
                    </a:cxn>
                    <a:cxn ang="0">
                      <a:pos x="1165" y="885"/>
                    </a:cxn>
                    <a:cxn ang="0">
                      <a:pos x="1209" y="916"/>
                    </a:cxn>
                    <a:cxn ang="0">
                      <a:pos x="1257" y="968"/>
                    </a:cxn>
                    <a:cxn ang="0">
                      <a:pos x="1295" y="968"/>
                    </a:cxn>
                    <a:cxn ang="0">
                      <a:pos x="1339" y="968"/>
                    </a:cxn>
                    <a:cxn ang="0">
                      <a:pos x="1356" y="996"/>
                    </a:cxn>
                    <a:cxn ang="0">
                      <a:pos x="1375" y="1060"/>
                    </a:cxn>
                    <a:cxn ang="0">
                      <a:pos x="1402" y="1099"/>
                    </a:cxn>
                    <a:cxn ang="0">
                      <a:pos x="1474" y="1119"/>
                    </a:cxn>
                    <a:cxn ang="0">
                      <a:pos x="1442" y="1071"/>
                    </a:cxn>
                    <a:cxn ang="0">
                      <a:pos x="1402" y="984"/>
                    </a:cxn>
                    <a:cxn ang="0">
                      <a:pos x="1323" y="854"/>
                    </a:cxn>
                    <a:cxn ang="0">
                      <a:pos x="1288" y="881"/>
                    </a:cxn>
                    <a:cxn ang="0">
                      <a:pos x="1249" y="909"/>
                    </a:cxn>
                    <a:cxn ang="0">
                      <a:pos x="1198" y="822"/>
                    </a:cxn>
                    <a:cxn ang="0">
                      <a:pos x="1137" y="822"/>
                    </a:cxn>
                    <a:cxn ang="0">
                      <a:pos x="1292" y="83"/>
                    </a:cxn>
                    <a:cxn ang="0">
                      <a:pos x="1133" y="99"/>
                    </a:cxn>
                    <a:cxn ang="0">
                      <a:pos x="960" y="79"/>
                    </a:cxn>
                    <a:cxn ang="0">
                      <a:pos x="865" y="55"/>
                    </a:cxn>
                    <a:cxn ang="0">
                      <a:pos x="794" y="4"/>
                    </a:cxn>
                  </a:cxnLst>
                  <a:rect l="0" t="0" r="r" b="b"/>
                  <a:pathLst>
                    <a:path w="1505" h="1233">
                      <a:moveTo>
                        <a:pt x="762" y="0"/>
                      </a:moveTo>
                      <a:lnTo>
                        <a:pt x="723" y="31"/>
                      </a:lnTo>
                      <a:lnTo>
                        <a:pt x="628" y="31"/>
                      </a:lnTo>
                      <a:lnTo>
                        <a:pt x="605" y="79"/>
                      </a:lnTo>
                      <a:lnTo>
                        <a:pt x="493" y="86"/>
                      </a:lnTo>
                      <a:lnTo>
                        <a:pt x="454" y="174"/>
                      </a:lnTo>
                      <a:lnTo>
                        <a:pt x="296" y="198"/>
                      </a:lnTo>
                      <a:lnTo>
                        <a:pt x="280" y="237"/>
                      </a:lnTo>
                      <a:lnTo>
                        <a:pt x="368" y="300"/>
                      </a:lnTo>
                      <a:lnTo>
                        <a:pt x="502" y="356"/>
                      </a:lnTo>
                      <a:lnTo>
                        <a:pt x="407" y="372"/>
                      </a:lnTo>
                      <a:lnTo>
                        <a:pt x="344" y="388"/>
                      </a:lnTo>
                      <a:lnTo>
                        <a:pt x="312" y="348"/>
                      </a:lnTo>
                      <a:lnTo>
                        <a:pt x="265" y="364"/>
                      </a:lnTo>
                      <a:lnTo>
                        <a:pt x="265" y="388"/>
                      </a:lnTo>
                      <a:lnTo>
                        <a:pt x="186" y="395"/>
                      </a:lnTo>
                      <a:lnTo>
                        <a:pt x="162" y="427"/>
                      </a:lnTo>
                      <a:lnTo>
                        <a:pt x="209" y="451"/>
                      </a:lnTo>
                      <a:lnTo>
                        <a:pt x="201" y="498"/>
                      </a:lnTo>
                      <a:lnTo>
                        <a:pt x="233" y="522"/>
                      </a:lnTo>
                      <a:lnTo>
                        <a:pt x="327" y="522"/>
                      </a:lnTo>
                      <a:lnTo>
                        <a:pt x="391" y="482"/>
                      </a:lnTo>
                      <a:lnTo>
                        <a:pt x="414" y="506"/>
                      </a:lnTo>
                      <a:lnTo>
                        <a:pt x="383" y="530"/>
                      </a:lnTo>
                      <a:lnTo>
                        <a:pt x="375" y="585"/>
                      </a:lnTo>
                      <a:lnTo>
                        <a:pt x="304" y="585"/>
                      </a:lnTo>
                      <a:lnTo>
                        <a:pt x="289" y="633"/>
                      </a:lnTo>
                      <a:lnTo>
                        <a:pt x="248" y="601"/>
                      </a:lnTo>
                      <a:lnTo>
                        <a:pt x="186" y="633"/>
                      </a:lnTo>
                      <a:lnTo>
                        <a:pt x="178" y="680"/>
                      </a:lnTo>
                      <a:lnTo>
                        <a:pt x="114" y="712"/>
                      </a:lnTo>
                      <a:lnTo>
                        <a:pt x="138" y="751"/>
                      </a:lnTo>
                      <a:lnTo>
                        <a:pt x="178" y="767"/>
                      </a:lnTo>
                      <a:lnTo>
                        <a:pt x="123" y="798"/>
                      </a:lnTo>
                      <a:lnTo>
                        <a:pt x="162" y="846"/>
                      </a:lnTo>
                      <a:lnTo>
                        <a:pt x="209" y="839"/>
                      </a:lnTo>
                      <a:lnTo>
                        <a:pt x="233" y="798"/>
                      </a:lnTo>
                      <a:lnTo>
                        <a:pt x="233" y="861"/>
                      </a:lnTo>
                      <a:lnTo>
                        <a:pt x="209" y="901"/>
                      </a:lnTo>
                      <a:lnTo>
                        <a:pt x="217" y="949"/>
                      </a:lnTo>
                      <a:lnTo>
                        <a:pt x="289" y="925"/>
                      </a:lnTo>
                      <a:lnTo>
                        <a:pt x="312" y="945"/>
                      </a:lnTo>
                      <a:lnTo>
                        <a:pt x="368" y="925"/>
                      </a:lnTo>
                      <a:lnTo>
                        <a:pt x="375" y="1001"/>
                      </a:lnTo>
                      <a:lnTo>
                        <a:pt x="193" y="1119"/>
                      </a:lnTo>
                      <a:lnTo>
                        <a:pt x="63" y="1178"/>
                      </a:lnTo>
                      <a:lnTo>
                        <a:pt x="0" y="1205"/>
                      </a:lnTo>
                      <a:lnTo>
                        <a:pt x="4" y="1233"/>
                      </a:lnTo>
                      <a:lnTo>
                        <a:pt x="213" y="1194"/>
                      </a:lnTo>
                      <a:lnTo>
                        <a:pt x="438" y="1043"/>
                      </a:lnTo>
                      <a:lnTo>
                        <a:pt x="462" y="1019"/>
                      </a:lnTo>
                      <a:lnTo>
                        <a:pt x="498" y="996"/>
                      </a:lnTo>
                      <a:lnTo>
                        <a:pt x="561" y="957"/>
                      </a:lnTo>
                      <a:lnTo>
                        <a:pt x="548" y="913"/>
                      </a:lnTo>
                      <a:lnTo>
                        <a:pt x="620" y="850"/>
                      </a:lnTo>
                      <a:lnTo>
                        <a:pt x="707" y="743"/>
                      </a:lnTo>
                      <a:lnTo>
                        <a:pt x="782" y="763"/>
                      </a:lnTo>
                      <a:lnTo>
                        <a:pt x="664" y="850"/>
                      </a:lnTo>
                      <a:lnTo>
                        <a:pt x="684" y="878"/>
                      </a:lnTo>
                      <a:lnTo>
                        <a:pt x="651" y="901"/>
                      </a:lnTo>
                      <a:lnTo>
                        <a:pt x="688" y="925"/>
                      </a:lnTo>
                      <a:lnTo>
                        <a:pt x="688" y="925"/>
                      </a:lnTo>
                      <a:lnTo>
                        <a:pt x="697" y="927"/>
                      </a:lnTo>
                      <a:lnTo>
                        <a:pt x="705" y="925"/>
                      </a:lnTo>
                      <a:lnTo>
                        <a:pt x="715" y="922"/>
                      </a:lnTo>
                      <a:lnTo>
                        <a:pt x="724" y="916"/>
                      </a:lnTo>
                      <a:lnTo>
                        <a:pt x="734" y="911"/>
                      </a:lnTo>
                      <a:lnTo>
                        <a:pt x="743" y="904"/>
                      </a:lnTo>
                      <a:lnTo>
                        <a:pt x="761" y="888"/>
                      </a:lnTo>
                      <a:lnTo>
                        <a:pt x="776" y="871"/>
                      </a:lnTo>
                      <a:lnTo>
                        <a:pt x="787" y="856"/>
                      </a:lnTo>
                      <a:lnTo>
                        <a:pt x="798" y="842"/>
                      </a:lnTo>
                      <a:lnTo>
                        <a:pt x="837" y="822"/>
                      </a:lnTo>
                      <a:lnTo>
                        <a:pt x="846" y="771"/>
                      </a:lnTo>
                      <a:lnTo>
                        <a:pt x="905" y="751"/>
                      </a:lnTo>
                      <a:lnTo>
                        <a:pt x="916" y="782"/>
                      </a:lnTo>
                      <a:lnTo>
                        <a:pt x="960" y="787"/>
                      </a:lnTo>
                      <a:lnTo>
                        <a:pt x="960" y="826"/>
                      </a:lnTo>
                      <a:lnTo>
                        <a:pt x="1098" y="834"/>
                      </a:lnTo>
                      <a:lnTo>
                        <a:pt x="1115" y="846"/>
                      </a:lnTo>
                      <a:lnTo>
                        <a:pt x="1118" y="874"/>
                      </a:lnTo>
                      <a:lnTo>
                        <a:pt x="1165" y="885"/>
                      </a:lnTo>
                      <a:lnTo>
                        <a:pt x="1174" y="922"/>
                      </a:lnTo>
                      <a:lnTo>
                        <a:pt x="1209" y="916"/>
                      </a:lnTo>
                      <a:lnTo>
                        <a:pt x="1221" y="949"/>
                      </a:lnTo>
                      <a:lnTo>
                        <a:pt x="1257" y="968"/>
                      </a:lnTo>
                      <a:lnTo>
                        <a:pt x="1277" y="937"/>
                      </a:lnTo>
                      <a:lnTo>
                        <a:pt x="1295" y="968"/>
                      </a:lnTo>
                      <a:lnTo>
                        <a:pt x="1323" y="984"/>
                      </a:lnTo>
                      <a:lnTo>
                        <a:pt x="1339" y="968"/>
                      </a:lnTo>
                      <a:lnTo>
                        <a:pt x="1359" y="977"/>
                      </a:lnTo>
                      <a:lnTo>
                        <a:pt x="1356" y="996"/>
                      </a:lnTo>
                      <a:lnTo>
                        <a:pt x="1356" y="1036"/>
                      </a:lnTo>
                      <a:lnTo>
                        <a:pt x="1375" y="1060"/>
                      </a:lnTo>
                      <a:lnTo>
                        <a:pt x="1402" y="1063"/>
                      </a:lnTo>
                      <a:lnTo>
                        <a:pt x="1402" y="1099"/>
                      </a:lnTo>
                      <a:lnTo>
                        <a:pt x="1439" y="1119"/>
                      </a:lnTo>
                      <a:lnTo>
                        <a:pt x="1474" y="1119"/>
                      </a:lnTo>
                      <a:lnTo>
                        <a:pt x="1505" y="1087"/>
                      </a:lnTo>
                      <a:lnTo>
                        <a:pt x="1442" y="1071"/>
                      </a:lnTo>
                      <a:lnTo>
                        <a:pt x="1426" y="996"/>
                      </a:lnTo>
                      <a:lnTo>
                        <a:pt x="1402" y="984"/>
                      </a:lnTo>
                      <a:lnTo>
                        <a:pt x="1391" y="929"/>
                      </a:lnTo>
                      <a:lnTo>
                        <a:pt x="1323" y="854"/>
                      </a:lnTo>
                      <a:lnTo>
                        <a:pt x="1295" y="850"/>
                      </a:lnTo>
                      <a:lnTo>
                        <a:pt x="1288" y="881"/>
                      </a:lnTo>
                      <a:lnTo>
                        <a:pt x="1260" y="881"/>
                      </a:lnTo>
                      <a:lnTo>
                        <a:pt x="1249" y="909"/>
                      </a:lnTo>
                      <a:lnTo>
                        <a:pt x="1209" y="881"/>
                      </a:lnTo>
                      <a:lnTo>
                        <a:pt x="1198" y="822"/>
                      </a:lnTo>
                      <a:lnTo>
                        <a:pt x="1177" y="806"/>
                      </a:lnTo>
                      <a:lnTo>
                        <a:pt x="1137" y="822"/>
                      </a:lnTo>
                      <a:lnTo>
                        <a:pt x="1339" y="127"/>
                      </a:lnTo>
                      <a:lnTo>
                        <a:pt x="1292" y="83"/>
                      </a:lnTo>
                      <a:lnTo>
                        <a:pt x="1181" y="95"/>
                      </a:lnTo>
                      <a:lnTo>
                        <a:pt x="1133" y="99"/>
                      </a:lnTo>
                      <a:lnTo>
                        <a:pt x="1102" y="68"/>
                      </a:lnTo>
                      <a:lnTo>
                        <a:pt x="960" y="79"/>
                      </a:lnTo>
                      <a:lnTo>
                        <a:pt x="913" y="16"/>
                      </a:lnTo>
                      <a:lnTo>
                        <a:pt x="865" y="55"/>
                      </a:lnTo>
                      <a:lnTo>
                        <a:pt x="798" y="48"/>
                      </a:lnTo>
                      <a:lnTo>
                        <a:pt x="794" y="4"/>
                      </a:lnTo>
                      <a:lnTo>
                        <a:pt x="762" y="0"/>
                      </a:lnTo>
                      <a:close/>
                    </a:path>
                  </a:pathLst>
                </a:custGeom>
                <a:gradFill flip="none" rotWithShape="1">
                  <a:gsLst>
                    <a:gs pos="52000">
                      <a:srgbClr val="00B050"/>
                    </a:gs>
                    <a:gs pos="81000">
                      <a:schemeClr val="accent1">
                        <a:lumMod val="75000"/>
                      </a:schemeClr>
                    </a:gs>
                    <a:gs pos="21000">
                      <a:srgbClr val="00B0F0"/>
                    </a:gs>
                  </a:gsLst>
                  <a:lin ang="0" scaled="1"/>
                  <a:tileRect/>
                </a:gra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67" name="Freeform 93"/>
                <p:cNvSpPr>
                  <a:spLocks/>
                </p:cNvSpPr>
                <p:nvPr/>
              </p:nvSpPr>
              <p:spPr bwMode="auto">
                <a:xfrm>
                  <a:off x="802" y="1883"/>
                  <a:ext cx="850" cy="476"/>
                </a:xfrm>
                <a:custGeom>
                  <a:avLst/>
                  <a:gdLst/>
                  <a:ahLst/>
                  <a:cxnLst>
                    <a:cxn ang="0">
                      <a:pos x="1374" y="31"/>
                    </a:cxn>
                    <a:cxn ang="0">
                      <a:pos x="1663" y="43"/>
                    </a:cxn>
                    <a:cxn ang="0">
                      <a:pos x="1849" y="221"/>
                    </a:cxn>
                    <a:cxn ang="0">
                      <a:pos x="1813" y="426"/>
                    </a:cxn>
                    <a:cxn ang="0">
                      <a:pos x="2018" y="331"/>
                    </a:cxn>
                    <a:cxn ang="0">
                      <a:pos x="2177" y="232"/>
                    </a:cxn>
                    <a:cxn ang="0">
                      <a:pos x="2418" y="157"/>
                    </a:cxn>
                    <a:cxn ang="0">
                      <a:pos x="2517" y="221"/>
                    </a:cxn>
                    <a:cxn ang="0">
                      <a:pos x="2480" y="272"/>
                    </a:cxn>
                    <a:cxn ang="0">
                      <a:pos x="2421" y="319"/>
                    </a:cxn>
                    <a:cxn ang="0">
                      <a:pos x="2362" y="394"/>
                    </a:cxn>
                    <a:cxn ang="0">
                      <a:pos x="2271" y="458"/>
                    </a:cxn>
                    <a:cxn ang="0">
                      <a:pos x="2192" y="525"/>
                    </a:cxn>
                    <a:cxn ang="0">
                      <a:pos x="2125" y="648"/>
                    </a:cxn>
                    <a:cxn ang="0">
                      <a:pos x="2109" y="714"/>
                    </a:cxn>
                    <a:cxn ang="0">
                      <a:pos x="2066" y="861"/>
                    </a:cxn>
                    <a:cxn ang="0">
                      <a:pos x="1943" y="904"/>
                    </a:cxn>
                    <a:cxn ang="0">
                      <a:pos x="1853" y="992"/>
                    </a:cxn>
                    <a:cxn ang="0">
                      <a:pos x="1836" y="1165"/>
                    </a:cxn>
                    <a:cxn ang="0">
                      <a:pos x="1869" y="1272"/>
                    </a:cxn>
                    <a:cxn ang="0">
                      <a:pos x="1849" y="1399"/>
                    </a:cxn>
                    <a:cxn ang="0">
                      <a:pos x="1757" y="1241"/>
                    </a:cxn>
                    <a:cxn ang="0">
                      <a:pos x="1687" y="1099"/>
                    </a:cxn>
                    <a:cxn ang="0">
                      <a:pos x="1485" y="1094"/>
                    </a:cxn>
                    <a:cxn ang="0">
                      <a:pos x="1426" y="1169"/>
                    </a:cxn>
                    <a:cxn ang="0">
                      <a:pos x="1330" y="1106"/>
                    </a:cxn>
                    <a:cxn ang="0">
                      <a:pos x="1264" y="1106"/>
                    </a:cxn>
                    <a:cxn ang="0">
                      <a:pos x="1177" y="1197"/>
                    </a:cxn>
                    <a:cxn ang="0">
                      <a:pos x="1078" y="1327"/>
                    </a:cxn>
                    <a:cxn ang="0">
                      <a:pos x="964" y="1244"/>
                    </a:cxn>
                    <a:cxn ang="0">
                      <a:pos x="876" y="1106"/>
                    </a:cxn>
                    <a:cxn ang="0">
                      <a:pos x="789" y="1094"/>
                    </a:cxn>
                    <a:cxn ang="0">
                      <a:pos x="723" y="1035"/>
                    </a:cxn>
                    <a:cxn ang="0">
                      <a:pos x="635" y="1014"/>
                    </a:cxn>
                    <a:cxn ang="0">
                      <a:pos x="509" y="1062"/>
                    </a:cxn>
                    <a:cxn ang="0">
                      <a:pos x="351" y="983"/>
                    </a:cxn>
                    <a:cxn ang="0">
                      <a:pos x="244" y="913"/>
                    </a:cxn>
                    <a:cxn ang="0">
                      <a:pos x="101" y="841"/>
                    </a:cxn>
                    <a:cxn ang="0">
                      <a:pos x="59" y="731"/>
                    </a:cxn>
                    <a:cxn ang="0">
                      <a:pos x="7" y="611"/>
                    </a:cxn>
                    <a:cxn ang="0">
                      <a:pos x="7" y="434"/>
                    </a:cxn>
                    <a:cxn ang="0">
                      <a:pos x="24" y="335"/>
                    </a:cxn>
                    <a:cxn ang="0">
                      <a:pos x="70" y="221"/>
                    </a:cxn>
                    <a:cxn ang="0">
                      <a:pos x="83" y="83"/>
                    </a:cxn>
                    <a:cxn ang="0">
                      <a:pos x="149" y="66"/>
                    </a:cxn>
                  </a:cxnLst>
                  <a:rect l="0" t="0" r="r" b="b"/>
                  <a:pathLst>
                    <a:path w="2548" h="1428">
                      <a:moveTo>
                        <a:pt x="177" y="4"/>
                      </a:moveTo>
                      <a:lnTo>
                        <a:pt x="1378" y="0"/>
                      </a:lnTo>
                      <a:lnTo>
                        <a:pt x="1374" y="31"/>
                      </a:lnTo>
                      <a:lnTo>
                        <a:pt x="1457" y="31"/>
                      </a:lnTo>
                      <a:lnTo>
                        <a:pt x="1584" y="43"/>
                      </a:lnTo>
                      <a:lnTo>
                        <a:pt x="1663" y="43"/>
                      </a:lnTo>
                      <a:lnTo>
                        <a:pt x="1726" y="90"/>
                      </a:lnTo>
                      <a:lnTo>
                        <a:pt x="1801" y="129"/>
                      </a:lnTo>
                      <a:lnTo>
                        <a:pt x="1849" y="221"/>
                      </a:lnTo>
                      <a:lnTo>
                        <a:pt x="1892" y="311"/>
                      </a:lnTo>
                      <a:lnTo>
                        <a:pt x="1836" y="390"/>
                      </a:lnTo>
                      <a:lnTo>
                        <a:pt x="1813" y="426"/>
                      </a:lnTo>
                      <a:lnTo>
                        <a:pt x="1880" y="453"/>
                      </a:lnTo>
                      <a:lnTo>
                        <a:pt x="1980" y="367"/>
                      </a:lnTo>
                      <a:lnTo>
                        <a:pt x="2018" y="331"/>
                      </a:lnTo>
                      <a:lnTo>
                        <a:pt x="2121" y="335"/>
                      </a:lnTo>
                      <a:lnTo>
                        <a:pt x="2142" y="269"/>
                      </a:lnTo>
                      <a:lnTo>
                        <a:pt x="2177" y="232"/>
                      </a:lnTo>
                      <a:lnTo>
                        <a:pt x="2362" y="245"/>
                      </a:lnTo>
                      <a:lnTo>
                        <a:pt x="2394" y="201"/>
                      </a:lnTo>
                      <a:lnTo>
                        <a:pt x="2418" y="157"/>
                      </a:lnTo>
                      <a:lnTo>
                        <a:pt x="2445" y="83"/>
                      </a:lnTo>
                      <a:lnTo>
                        <a:pt x="2508" y="94"/>
                      </a:lnTo>
                      <a:lnTo>
                        <a:pt x="2517" y="221"/>
                      </a:lnTo>
                      <a:lnTo>
                        <a:pt x="2548" y="236"/>
                      </a:lnTo>
                      <a:lnTo>
                        <a:pt x="2521" y="269"/>
                      </a:lnTo>
                      <a:lnTo>
                        <a:pt x="2480" y="272"/>
                      </a:lnTo>
                      <a:lnTo>
                        <a:pt x="2462" y="300"/>
                      </a:lnTo>
                      <a:lnTo>
                        <a:pt x="2429" y="296"/>
                      </a:lnTo>
                      <a:lnTo>
                        <a:pt x="2421" y="319"/>
                      </a:lnTo>
                      <a:lnTo>
                        <a:pt x="2386" y="319"/>
                      </a:lnTo>
                      <a:lnTo>
                        <a:pt x="2370" y="359"/>
                      </a:lnTo>
                      <a:lnTo>
                        <a:pt x="2362" y="394"/>
                      </a:lnTo>
                      <a:lnTo>
                        <a:pt x="2394" y="426"/>
                      </a:lnTo>
                      <a:lnTo>
                        <a:pt x="2355" y="449"/>
                      </a:lnTo>
                      <a:lnTo>
                        <a:pt x="2271" y="458"/>
                      </a:lnTo>
                      <a:lnTo>
                        <a:pt x="2256" y="493"/>
                      </a:lnTo>
                      <a:lnTo>
                        <a:pt x="2239" y="517"/>
                      </a:lnTo>
                      <a:lnTo>
                        <a:pt x="2192" y="525"/>
                      </a:lnTo>
                      <a:lnTo>
                        <a:pt x="2169" y="556"/>
                      </a:lnTo>
                      <a:lnTo>
                        <a:pt x="2157" y="635"/>
                      </a:lnTo>
                      <a:lnTo>
                        <a:pt x="2125" y="648"/>
                      </a:lnTo>
                      <a:lnTo>
                        <a:pt x="2105" y="672"/>
                      </a:lnTo>
                      <a:lnTo>
                        <a:pt x="2086" y="699"/>
                      </a:lnTo>
                      <a:lnTo>
                        <a:pt x="2109" y="714"/>
                      </a:lnTo>
                      <a:lnTo>
                        <a:pt x="2105" y="810"/>
                      </a:lnTo>
                      <a:lnTo>
                        <a:pt x="2074" y="825"/>
                      </a:lnTo>
                      <a:lnTo>
                        <a:pt x="2066" y="861"/>
                      </a:lnTo>
                      <a:lnTo>
                        <a:pt x="2015" y="858"/>
                      </a:lnTo>
                      <a:lnTo>
                        <a:pt x="1991" y="889"/>
                      </a:lnTo>
                      <a:lnTo>
                        <a:pt x="1943" y="904"/>
                      </a:lnTo>
                      <a:lnTo>
                        <a:pt x="1928" y="948"/>
                      </a:lnTo>
                      <a:lnTo>
                        <a:pt x="1892" y="955"/>
                      </a:lnTo>
                      <a:lnTo>
                        <a:pt x="1853" y="992"/>
                      </a:lnTo>
                      <a:lnTo>
                        <a:pt x="1840" y="1035"/>
                      </a:lnTo>
                      <a:lnTo>
                        <a:pt x="1840" y="1106"/>
                      </a:lnTo>
                      <a:lnTo>
                        <a:pt x="1836" y="1165"/>
                      </a:lnTo>
                      <a:lnTo>
                        <a:pt x="1857" y="1173"/>
                      </a:lnTo>
                      <a:lnTo>
                        <a:pt x="1860" y="1252"/>
                      </a:lnTo>
                      <a:lnTo>
                        <a:pt x="1869" y="1272"/>
                      </a:lnTo>
                      <a:lnTo>
                        <a:pt x="1890" y="1385"/>
                      </a:lnTo>
                      <a:lnTo>
                        <a:pt x="1872" y="1428"/>
                      </a:lnTo>
                      <a:lnTo>
                        <a:pt x="1849" y="1399"/>
                      </a:lnTo>
                      <a:lnTo>
                        <a:pt x="1801" y="1371"/>
                      </a:lnTo>
                      <a:lnTo>
                        <a:pt x="1777" y="1307"/>
                      </a:lnTo>
                      <a:lnTo>
                        <a:pt x="1757" y="1241"/>
                      </a:lnTo>
                      <a:lnTo>
                        <a:pt x="1766" y="1169"/>
                      </a:lnTo>
                      <a:lnTo>
                        <a:pt x="1730" y="1134"/>
                      </a:lnTo>
                      <a:lnTo>
                        <a:pt x="1687" y="1099"/>
                      </a:lnTo>
                      <a:lnTo>
                        <a:pt x="1632" y="1110"/>
                      </a:lnTo>
                      <a:lnTo>
                        <a:pt x="1588" y="1086"/>
                      </a:lnTo>
                      <a:lnTo>
                        <a:pt x="1485" y="1094"/>
                      </a:lnTo>
                      <a:lnTo>
                        <a:pt x="1454" y="1117"/>
                      </a:lnTo>
                      <a:lnTo>
                        <a:pt x="1474" y="1165"/>
                      </a:lnTo>
                      <a:lnTo>
                        <a:pt x="1426" y="1169"/>
                      </a:lnTo>
                      <a:lnTo>
                        <a:pt x="1374" y="1158"/>
                      </a:lnTo>
                      <a:lnTo>
                        <a:pt x="1367" y="1094"/>
                      </a:lnTo>
                      <a:lnTo>
                        <a:pt x="1330" y="1106"/>
                      </a:lnTo>
                      <a:lnTo>
                        <a:pt x="1319" y="1154"/>
                      </a:lnTo>
                      <a:lnTo>
                        <a:pt x="1292" y="1145"/>
                      </a:lnTo>
                      <a:lnTo>
                        <a:pt x="1264" y="1106"/>
                      </a:lnTo>
                      <a:lnTo>
                        <a:pt x="1233" y="1126"/>
                      </a:lnTo>
                      <a:lnTo>
                        <a:pt x="1205" y="1154"/>
                      </a:lnTo>
                      <a:lnTo>
                        <a:pt x="1177" y="1197"/>
                      </a:lnTo>
                      <a:lnTo>
                        <a:pt x="1150" y="1228"/>
                      </a:lnTo>
                      <a:lnTo>
                        <a:pt x="1098" y="1252"/>
                      </a:lnTo>
                      <a:lnTo>
                        <a:pt x="1078" y="1327"/>
                      </a:lnTo>
                      <a:lnTo>
                        <a:pt x="1015" y="1327"/>
                      </a:lnTo>
                      <a:lnTo>
                        <a:pt x="1003" y="1264"/>
                      </a:lnTo>
                      <a:lnTo>
                        <a:pt x="964" y="1244"/>
                      </a:lnTo>
                      <a:lnTo>
                        <a:pt x="951" y="1176"/>
                      </a:lnTo>
                      <a:lnTo>
                        <a:pt x="924" y="1141"/>
                      </a:lnTo>
                      <a:lnTo>
                        <a:pt x="876" y="1106"/>
                      </a:lnTo>
                      <a:lnTo>
                        <a:pt x="861" y="1169"/>
                      </a:lnTo>
                      <a:lnTo>
                        <a:pt x="813" y="1169"/>
                      </a:lnTo>
                      <a:lnTo>
                        <a:pt x="789" y="1094"/>
                      </a:lnTo>
                      <a:lnTo>
                        <a:pt x="762" y="1086"/>
                      </a:lnTo>
                      <a:lnTo>
                        <a:pt x="758" y="1042"/>
                      </a:lnTo>
                      <a:lnTo>
                        <a:pt x="723" y="1035"/>
                      </a:lnTo>
                      <a:lnTo>
                        <a:pt x="706" y="987"/>
                      </a:lnTo>
                      <a:lnTo>
                        <a:pt x="675" y="1011"/>
                      </a:lnTo>
                      <a:lnTo>
                        <a:pt x="635" y="1014"/>
                      </a:lnTo>
                      <a:lnTo>
                        <a:pt x="627" y="1042"/>
                      </a:lnTo>
                      <a:lnTo>
                        <a:pt x="561" y="1042"/>
                      </a:lnTo>
                      <a:lnTo>
                        <a:pt x="509" y="1062"/>
                      </a:lnTo>
                      <a:lnTo>
                        <a:pt x="438" y="1047"/>
                      </a:lnTo>
                      <a:lnTo>
                        <a:pt x="390" y="999"/>
                      </a:lnTo>
                      <a:lnTo>
                        <a:pt x="351" y="983"/>
                      </a:lnTo>
                      <a:lnTo>
                        <a:pt x="339" y="955"/>
                      </a:lnTo>
                      <a:lnTo>
                        <a:pt x="241" y="952"/>
                      </a:lnTo>
                      <a:lnTo>
                        <a:pt x="244" y="913"/>
                      </a:lnTo>
                      <a:lnTo>
                        <a:pt x="185" y="893"/>
                      </a:lnTo>
                      <a:lnTo>
                        <a:pt x="145" y="861"/>
                      </a:lnTo>
                      <a:lnTo>
                        <a:pt x="101" y="841"/>
                      </a:lnTo>
                      <a:lnTo>
                        <a:pt x="110" y="778"/>
                      </a:lnTo>
                      <a:lnTo>
                        <a:pt x="55" y="766"/>
                      </a:lnTo>
                      <a:lnTo>
                        <a:pt x="59" y="731"/>
                      </a:lnTo>
                      <a:lnTo>
                        <a:pt x="74" y="687"/>
                      </a:lnTo>
                      <a:lnTo>
                        <a:pt x="46" y="652"/>
                      </a:lnTo>
                      <a:lnTo>
                        <a:pt x="7" y="611"/>
                      </a:lnTo>
                      <a:lnTo>
                        <a:pt x="0" y="477"/>
                      </a:lnTo>
                      <a:lnTo>
                        <a:pt x="27" y="453"/>
                      </a:lnTo>
                      <a:lnTo>
                        <a:pt x="7" y="434"/>
                      </a:lnTo>
                      <a:lnTo>
                        <a:pt x="3" y="411"/>
                      </a:lnTo>
                      <a:lnTo>
                        <a:pt x="15" y="387"/>
                      </a:lnTo>
                      <a:lnTo>
                        <a:pt x="24" y="335"/>
                      </a:lnTo>
                      <a:lnTo>
                        <a:pt x="46" y="319"/>
                      </a:lnTo>
                      <a:lnTo>
                        <a:pt x="46" y="241"/>
                      </a:lnTo>
                      <a:lnTo>
                        <a:pt x="70" y="221"/>
                      </a:lnTo>
                      <a:lnTo>
                        <a:pt x="90" y="129"/>
                      </a:lnTo>
                      <a:lnTo>
                        <a:pt x="114" y="122"/>
                      </a:lnTo>
                      <a:lnTo>
                        <a:pt x="83" y="83"/>
                      </a:lnTo>
                      <a:lnTo>
                        <a:pt x="83" y="43"/>
                      </a:lnTo>
                      <a:lnTo>
                        <a:pt x="121" y="35"/>
                      </a:lnTo>
                      <a:lnTo>
                        <a:pt x="149" y="66"/>
                      </a:lnTo>
                      <a:lnTo>
                        <a:pt x="169" y="94"/>
                      </a:lnTo>
                      <a:lnTo>
                        <a:pt x="177" y="4"/>
                      </a:lnTo>
                      <a:close/>
                    </a:path>
                  </a:pathLst>
                </a:custGeom>
                <a:gradFill flip="none" rotWithShape="1">
                  <a:gsLst>
                    <a:gs pos="44000">
                      <a:srgbClr val="00B050"/>
                    </a:gs>
                    <a:gs pos="80000">
                      <a:schemeClr val="accent1">
                        <a:lumMod val="75000"/>
                      </a:schemeClr>
                    </a:gs>
                    <a:gs pos="0">
                      <a:srgbClr val="00B0F0"/>
                    </a:gs>
                  </a:gsLst>
                  <a:lin ang="0" scaled="1"/>
                  <a:tileRect/>
                </a:gra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68" name="Freeform 94"/>
                <p:cNvSpPr>
                  <a:spLocks/>
                </p:cNvSpPr>
                <p:nvPr/>
              </p:nvSpPr>
              <p:spPr bwMode="auto">
                <a:xfrm>
                  <a:off x="675" y="1351"/>
                  <a:ext cx="1152" cy="683"/>
                </a:xfrm>
                <a:custGeom>
                  <a:avLst/>
                  <a:gdLst/>
                  <a:ahLst/>
                  <a:cxnLst>
                    <a:cxn ang="0">
                      <a:pos x="3226" y="948"/>
                    </a:cxn>
                    <a:cxn ang="0">
                      <a:pos x="3237" y="1075"/>
                    </a:cxn>
                    <a:cxn ang="0">
                      <a:pos x="3347" y="1181"/>
                    </a:cxn>
                    <a:cxn ang="0">
                      <a:pos x="3344" y="1280"/>
                    </a:cxn>
                    <a:cxn ang="0">
                      <a:pos x="3399" y="1272"/>
                    </a:cxn>
                    <a:cxn ang="0">
                      <a:pos x="3454" y="1402"/>
                    </a:cxn>
                    <a:cxn ang="0">
                      <a:pos x="3285" y="1494"/>
                    </a:cxn>
                    <a:cxn ang="0">
                      <a:pos x="2972" y="1533"/>
                    </a:cxn>
                    <a:cxn ang="0">
                      <a:pos x="3008" y="1564"/>
                    </a:cxn>
                    <a:cxn ang="0">
                      <a:pos x="3206" y="1770"/>
                    </a:cxn>
                    <a:cxn ang="0">
                      <a:pos x="3091" y="1754"/>
                    </a:cxn>
                    <a:cxn ang="0">
                      <a:pos x="2898" y="1818"/>
                    </a:cxn>
                    <a:cxn ang="0">
                      <a:pos x="2775" y="1798"/>
                    </a:cxn>
                    <a:cxn ang="0">
                      <a:pos x="2502" y="1932"/>
                    </a:cxn>
                    <a:cxn ang="0">
                      <a:pos x="2194" y="2023"/>
                    </a:cxn>
                    <a:cxn ang="0">
                      <a:pos x="2182" y="1726"/>
                    </a:cxn>
                    <a:cxn ang="0">
                      <a:pos x="1838" y="1628"/>
                    </a:cxn>
                    <a:cxn ang="0">
                      <a:pos x="499" y="1525"/>
                    </a:cxn>
                    <a:cxn ang="0">
                      <a:pos x="384" y="1308"/>
                    </a:cxn>
                    <a:cxn ang="0">
                      <a:pos x="317" y="1189"/>
                    </a:cxn>
                    <a:cxn ang="0">
                      <a:pos x="289" y="1031"/>
                    </a:cxn>
                    <a:cxn ang="0">
                      <a:pos x="158" y="885"/>
                    </a:cxn>
                    <a:cxn ang="0">
                      <a:pos x="72" y="916"/>
                    </a:cxn>
                    <a:cxn ang="0">
                      <a:pos x="202" y="162"/>
                    </a:cxn>
                    <a:cxn ang="0">
                      <a:pos x="502" y="197"/>
                    </a:cxn>
                    <a:cxn ang="0">
                      <a:pos x="609" y="165"/>
                    </a:cxn>
                    <a:cxn ang="0">
                      <a:pos x="771" y="83"/>
                    </a:cxn>
                    <a:cxn ang="0">
                      <a:pos x="918" y="178"/>
                    </a:cxn>
                    <a:cxn ang="0">
                      <a:pos x="1312" y="245"/>
                    </a:cxn>
                    <a:cxn ang="0">
                      <a:pos x="1534" y="340"/>
                    </a:cxn>
                    <a:cxn ang="0">
                      <a:pos x="1858" y="300"/>
                    </a:cxn>
                    <a:cxn ang="0">
                      <a:pos x="2032" y="268"/>
                    </a:cxn>
                    <a:cxn ang="0">
                      <a:pos x="2040" y="79"/>
                    </a:cxn>
                    <a:cxn ang="0">
                      <a:pos x="2170" y="106"/>
                    </a:cxn>
                    <a:cxn ang="0">
                      <a:pos x="2289" y="186"/>
                    </a:cxn>
                    <a:cxn ang="0">
                      <a:pos x="2368" y="280"/>
                    </a:cxn>
                    <a:cxn ang="0">
                      <a:pos x="2573" y="233"/>
                    </a:cxn>
                    <a:cxn ang="0">
                      <a:pos x="2407" y="383"/>
                    </a:cxn>
                    <a:cxn ang="0">
                      <a:pos x="2226" y="419"/>
                    </a:cxn>
                    <a:cxn ang="0">
                      <a:pos x="2254" y="553"/>
                    </a:cxn>
                    <a:cxn ang="0">
                      <a:pos x="2028" y="710"/>
                    </a:cxn>
                    <a:cxn ang="0">
                      <a:pos x="1949" y="944"/>
                    </a:cxn>
                    <a:cxn ang="0">
                      <a:pos x="2226" y="1154"/>
                    </a:cxn>
                    <a:cxn ang="0">
                      <a:pos x="2340" y="1383"/>
                    </a:cxn>
                    <a:cxn ang="0">
                      <a:pos x="2471" y="1446"/>
                    </a:cxn>
                    <a:cxn ang="0">
                      <a:pos x="2510" y="1205"/>
                    </a:cxn>
                    <a:cxn ang="0">
                      <a:pos x="2585" y="1105"/>
                    </a:cxn>
                    <a:cxn ang="0">
                      <a:pos x="2585" y="1005"/>
                    </a:cxn>
                    <a:cxn ang="0">
                      <a:pos x="2568" y="953"/>
                    </a:cxn>
                    <a:cxn ang="0">
                      <a:pos x="2597" y="920"/>
                    </a:cxn>
                    <a:cxn ang="0">
                      <a:pos x="2661" y="655"/>
                    </a:cxn>
                    <a:cxn ang="0">
                      <a:pos x="2909" y="778"/>
                    </a:cxn>
                    <a:cxn ang="0">
                      <a:pos x="3016" y="980"/>
                    </a:cxn>
                  </a:cxnLst>
                  <a:rect l="0" t="0" r="r" b="b"/>
                  <a:pathLst>
                    <a:path w="3454" h="2050">
                      <a:moveTo>
                        <a:pt x="3154" y="850"/>
                      </a:moveTo>
                      <a:lnTo>
                        <a:pt x="3177" y="887"/>
                      </a:lnTo>
                      <a:lnTo>
                        <a:pt x="3190" y="948"/>
                      </a:lnTo>
                      <a:lnTo>
                        <a:pt x="3226" y="948"/>
                      </a:lnTo>
                      <a:lnTo>
                        <a:pt x="3237" y="1027"/>
                      </a:lnTo>
                      <a:lnTo>
                        <a:pt x="3261" y="1023"/>
                      </a:lnTo>
                      <a:lnTo>
                        <a:pt x="3261" y="1058"/>
                      </a:lnTo>
                      <a:lnTo>
                        <a:pt x="3237" y="1075"/>
                      </a:lnTo>
                      <a:lnTo>
                        <a:pt x="3241" y="1106"/>
                      </a:lnTo>
                      <a:lnTo>
                        <a:pt x="3273" y="1115"/>
                      </a:lnTo>
                      <a:lnTo>
                        <a:pt x="3288" y="1189"/>
                      </a:lnTo>
                      <a:lnTo>
                        <a:pt x="3347" y="1181"/>
                      </a:lnTo>
                      <a:lnTo>
                        <a:pt x="3340" y="1213"/>
                      </a:lnTo>
                      <a:lnTo>
                        <a:pt x="3388" y="1205"/>
                      </a:lnTo>
                      <a:lnTo>
                        <a:pt x="3356" y="1249"/>
                      </a:lnTo>
                      <a:lnTo>
                        <a:pt x="3344" y="1280"/>
                      </a:lnTo>
                      <a:lnTo>
                        <a:pt x="3281" y="1296"/>
                      </a:lnTo>
                      <a:lnTo>
                        <a:pt x="3308" y="1312"/>
                      </a:lnTo>
                      <a:lnTo>
                        <a:pt x="3356" y="1296"/>
                      </a:lnTo>
                      <a:lnTo>
                        <a:pt x="3399" y="1272"/>
                      </a:lnTo>
                      <a:lnTo>
                        <a:pt x="3443" y="1277"/>
                      </a:lnTo>
                      <a:lnTo>
                        <a:pt x="3450" y="1316"/>
                      </a:lnTo>
                      <a:lnTo>
                        <a:pt x="3450" y="1371"/>
                      </a:lnTo>
                      <a:lnTo>
                        <a:pt x="3454" y="1402"/>
                      </a:lnTo>
                      <a:lnTo>
                        <a:pt x="3450" y="1426"/>
                      </a:lnTo>
                      <a:lnTo>
                        <a:pt x="3395" y="1442"/>
                      </a:lnTo>
                      <a:lnTo>
                        <a:pt x="3347" y="1439"/>
                      </a:lnTo>
                      <a:lnTo>
                        <a:pt x="3285" y="1494"/>
                      </a:lnTo>
                      <a:lnTo>
                        <a:pt x="3178" y="1505"/>
                      </a:lnTo>
                      <a:lnTo>
                        <a:pt x="3067" y="1505"/>
                      </a:lnTo>
                      <a:lnTo>
                        <a:pt x="3012" y="1498"/>
                      </a:lnTo>
                      <a:lnTo>
                        <a:pt x="2972" y="1533"/>
                      </a:lnTo>
                      <a:lnTo>
                        <a:pt x="2913" y="1560"/>
                      </a:lnTo>
                      <a:lnTo>
                        <a:pt x="2858" y="1632"/>
                      </a:lnTo>
                      <a:lnTo>
                        <a:pt x="2953" y="1592"/>
                      </a:lnTo>
                      <a:lnTo>
                        <a:pt x="3008" y="1564"/>
                      </a:lnTo>
                      <a:lnTo>
                        <a:pt x="3064" y="1597"/>
                      </a:lnTo>
                      <a:lnTo>
                        <a:pt x="3027" y="1652"/>
                      </a:lnTo>
                      <a:lnTo>
                        <a:pt x="3079" y="1707"/>
                      </a:lnTo>
                      <a:lnTo>
                        <a:pt x="3206" y="1770"/>
                      </a:lnTo>
                      <a:lnTo>
                        <a:pt x="3091" y="1833"/>
                      </a:lnTo>
                      <a:lnTo>
                        <a:pt x="2981" y="1908"/>
                      </a:lnTo>
                      <a:lnTo>
                        <a:pt x="2957" y="1881"/>
                      </a:lnTo>
                      <a:lnTo>
                        <a:pt x="3091" y="1754"/>
                      </a:lnTo>
                      <a:lnTo>
                        <a:pt x="3084" y="1735"/>
                      </a:lnTo>
                      <a:lnTo>
                        <a:pt x="3044" y="1735"/>
                      </a:lnTo>
                      <a:lnTo>
                        <a:pt x="2929" y="1833"/>
                      </a:lnTo>
                      <a:lnTo>
                        <a:pt x="2898" y="1818"/>
                      </a:lnTo>
                      <a:lnTo>
                        <a:pt x="2889" y="1691"/>
                      </a:lnTo>
                      <a:lnTo>
                        <a:pt x="2826" y="1680"/>
                      </a:lnTo>
                      <a:lnTo>
                        <a:pt x="2799" y="1754"/>
                      </a:lnTo>
                      <a:lnTo>
                        <a:pt x="2775" y="1798"/>
                      </a:lnTo>
                      <a:lnTo>
                        <a:pt x="2743" y="1842"/>
                      </a:lnTo>
                      <a:lnTo>
                        <a:pt x="2558" y="1829"/>
                      </a:lnTo>
                      <a:lnTo>
                        <a:pt x="2523" y="1866"/>
                      </a:lnTo>
                      <a:lnTo>
                        <a:pt x="2502" y="1932"/>
                      </a:lnTo>
                      <a:lnTo>
                        <a:pt x="2399" y="1928"/>
                      </a:lnTo>
                      <a:lnTo>
                        <a:pt x="2361" y="1964"/>
                      </a:lnTo>
                      <a:lnTo>
                        <a:pt x="2261" y="2050"/>
                      </a:lnTo>
                      <a:lnTo>
                        <a:pt x="2194" y="2023"/>
                      </a:lnTo>
                      <a:lnTo>
                        <a:pt x="2217" y="1987"/>
                      </a:lnTo>
                      <a:lnTo>
                        <a:pt x="2273" y="1908"/>
                      </a:lnTo>
                      <a:lnTo>
                        <a:pt x="2230" y="1818"/>
                      </a:lnTo>
                      <a:lnTo>
                        <a:pt x="2182" y="1726"/>
                      </a:lnTo>
                      <a:lnTo>
                        <a:pt x="2107" y="1687"/>
                      </a:lnTo>
                      <a:lnTo>
                        <a:pt x="2044" y="1640"/>
                      </a:lnTo>
                      <a:lnTo>
                        <a:pt x="1965" y="1640"/>
                      </a:lnTo>
                      <a:lnTo>
                        <a:pt x="1838" y="1628"/>
                      </a:lnTo>
                      <a:lnTo>
                        <a:pt x="1755" y="1628"/>
                      </a:lnTo>
                      <a:lnTo>
                        <a:pt x="1759" y="1597"/>
                      </a:lnTo>
                      <a:lnTo>
                        <a:pt x="558" y="1601"/>
                      </a:lnTo>
                      <a:lnTo>
                        <a:pt x="499" y="1525"/>
                      </a:lnTo>
                      <a:lnTo>
                        <a:pt x="440" y="1485"/>
                      </a:lnTo>
                      <a:lnTo>
                        <a:pt x="392" y="1430"/>
                      </a:lnTo>
                      <a:lnTo>
                        <a:pt x="388" y="1363"/>
                      </a:lnTo>
                      <a:lnTo>
                        <a:pt x="384" y="1308"/>
                      </a:lnTo>
                      <a:lnTo>
                        <a:pt x="340" y="1312"/>
                      </a:lnTo>
                      <a:lnTo>
                        <a:pt x="337" y="1268"/>
                      </a:lnTo>
                      <a:lnTo>
                        <a:pt x="309" y="1257"/>
                      </a:lnTo>
                      <a:lnTo>
                        <a:pt x="317" y="1189"/>
                      </a:lnTo>
                      <a:lnTo>
                        <a:pt x="337" y="1154"/>
                      </a:lnTo>
                      <a:lnTo>
                        <a:pt x="368" y="1122"/>
                      </a:lnTo>
                      <a:lnTo>
                        <a:pt x="305" y="1106"/>
                      </a:lnTo>
                      <a:lnTo>
                        <a:pt x="289" y="1031"/>
                      </a:lnTo>
                      <a:lnTo>
                        <a:pt x="265" y="1019"/>
                      </a:lnTo>
                      <a:lnTo>
                        <a:pt x="254" y="964"/>
                      </a:lnTo>
                      <a:lnTo>
                        <a:pt x="186" y="889"/>
                      </a:lnTo>
                      <a:lnTo>
                        <a:pt x="158" y="885"/>
                      </a:lnTo>
                      <a:lnTo>
                        <a:pt x="151" y="916"/>
                      </a:lnTo>
                      <a:lnTo>
                        <a:pt x="123" y="916"/>
                      </a:lnTo>
                      <a:lnTo>
                        <a:pt x="112" y="944"/>
                      </a:lnTo>
                      <a:lnTo>
                        <a:pt x="72" y="916"/>
                      </a:lnTo>
                      <a:lnTo>
                        <a:pt x="61" y="857"/>
                      </a:lnTo>
                      <a:lnTo>
                        <a:pt x="40" y="841"/>
                      </a:lnTo>
                      <a:lnTo>
                        <a:pt x="0" y="857"/>
                      </a:lnTo>
                      <a:lnTo>
                        <a:pt x="202" y="162"/>
                      </a:lnTo>
                      <a:lnTo>
                        <a:pt x="333" y="186"/>
                      </a:lnTo>
                      <a:lnTo>
                        <a:pt x="451" y="241"/>
                      </a:lnTo>
                      <a:lnTo>
                        <a:pt x="499" y="245"/>
                      </a:lnTo>
                      <a:lnTo>
                        <a:pt x="502" y="197"/>
                      </a:lnTo>
                      <a:lnTo>
                        <a:pt x="546" y="165"/>
                      </a:lnTo>
                      <a:lnTo>
                        <a:pt x="657" y="94"/>
                      </a:lnTo>
                      <a:lnTo>
                        <a:pt x="688" y="114"/>
                      </a:lnTo>
                      <a:lnTo>
                        <a:pt x="609" y="165"/>
                      </a:lnTo>
                      <a:lnTo>
                        <a:pt x="692" y="162"/>
                      </a:lnTo>
                      <a:lnTo>
                        <a:pt x="723" y="130"/>
                      </a:lnTo>
                      <a:lnTo>
                        <a:pt x="743" y="94"/>
                      </a:lnTo>
                      <a:lnTo>
                        <a:pt x="771" y="83"/>
                      </a:lnTo>
                      <a:lnTo>
                        <a:pt x="811" y="150"/>
                      </a:lnTo>
                      <a:lnTo>
                        <a:pt x="863" y="158"/>
                      </a:lnTo>
                      <a:lnTo>
                        <a:pt x="885" y="130"/>
                      </a:lnTo>
                      <a:lnTo>
                        <a:pt x="918" y="178"/>
                      </a:lnTo>
                      <a:lnTo>
                        <a:pt x="957" y="145"/>
                      </a:lnTo>
                      <a:lnTo>
                        <a:pt x="1128" y="201"/>
                      </a:lnTo>
                      <a:lnTo>
                        <a:pt x="1233" y="206"/>
                      </a:lnTo>
                      <a:lnTo>
                        <a:pt x="1312" y="245"/>
                      </a:lnTo>
                      <a:lnTo>
                        <a:pt x="1297" y="300"/>
                      </a:lnTo>
                      <a:lnTo>
                        <a:pt x="1404" y="268"/>
                      </a:lnTo>
                      <a:lnTo>
                        <a:pt x="1479" y="344"/>
                      </a:lnTo>
                      <a:lnTo>
                        <a:pt x="1534" y="340"/>
                      </a:lnTo>
                      <a:lnTo>
                        <a:pt x="1526" y="300"/>
                      </a:lnTo>
                      <a:lnTo>
                        <a:pt x="1590" y="237"/>
                      </a:lnTo>
                      <a:lnTo>
                        <a:pt x="1656" y="288"/>
                      </a:lnTo>
                      <a:lnTo>
                        <a:pt x="1858" y="300"/>
                      </a:lnTo>
                      <a:lnTo>
                        <a:pt x="1894" y="257"/>
                      </a:lnTo>
                      <a:lnTo>
                        <a:pt x="1953" y="248"/>
                      </a:lnTo>
                      <a:lnTo>
                        <a:pt x="1985" y="296"/>
                      </a:lnTo>
                      <a:lnTo>
                        <a:pt x="2032" y="268"/>
                      </a:lnTo>
                      <a:lnTo>
                        <a:pt x="2076" y="237"/>
                      </a:lnTo>
                      <a:lnTo>
                        <a:pt x="2052" y="145"/>
                      </a:lnTo>
                      <a:lnTo>
                        <a:pt x="1996" y="106"/>
                      </a:lnTo>
                      <a:lnTo>
                        <a:pt x="2040" y="79"/>
                      </a:lnTo>
                      <a:lnTo>
                        <a:pt x="2063" y="39"/>
                      </a:lnTo>
                      <a:lnTo>
                        <a:pt x="2123" y="0"/>
                      </a:lnTo>
                      <a:lnTo>
                        <a:pt x="2186" y="55"/>
                      </a:lnTo>
                      <a:lnTo>
                        <a:pt x="2170" y="106"/>
                      </a:lnTo>
                      <a:lnTo>
                        <a:pt x="2179" y="150"/>
                      </a:lnTo>
                      <a:lnTo>
                        <a:pt x="2217" y="186"/>
                      </a:lnTo>
                      <a:lnTo>
                        <a:pt x="2238" y="248"/>
                      </a:lnTo>
                      <a:lnTo>
                        <a:pt x="2289" y="186"/>
                      </a:lnTo>
                      <a:lnTo>
                        <a:pt x="2317" y="241"/>
                      </a:lnTo>
                      <a:lnTo>
                        <a:pt x="2313" y="331"/>
                      </a:lnTo>
                      <a:lnTo>
                        <a:pt x="2352" y="331"/>
                      </a:lnTo>
                      <a:lnTo>
                        <a:pt x="2368" y="280"/>
                      </a:lnTo>
                      <a:lnTo>
                        <a:pt x="2423" y="224"/>
                      </a:lnTo>
                      <a:lnTo>
                        <a:pt x="2447" y="150"/>
                      </a:lnTo>
                      <a:lnTo>
                        <a:pt x="2545" y="162"/>
                      </a:lnTo>
                      <a:lnTo>
                        <a:pt x="2573" y="233"/>
                      </a:lnTo>
                      <a:lnTo>
                        <a:pt x="2534" y="257"/>
                      </a:lnTo>
                      <a:lnTo>
                        <a:pt x="2554" y="347"/>
                      </a:lnTo>
                      <a:lnTo>
                        <a:pt x="2427" y="414"/>
                      </a:lnTo>
                      <a:lnTo>
                        <a:pt x="2407" y="383"/>
                      </a:lnTo>
                      <a:lnTo>
                        <a:pt x="2340" y="386"/>
                      </a:lnTo>
                      <a:lnTo>
                        <a:pt x="2328" y="442"/>
                      </a:lnTo>
                      <a:lnTo>
                        <a:pt x="2249" y="442"/>
                      </a:lnTo>
                      <a:lnTo>
                        <a:pt x="2226" y="419"/>
                      </a:lnTo>
                      <a:lnTo>
                        <a:pt x="2194" y="423"/>
                      </a:lnTo>
                      <a:lnTo>
                        <a:pt x="2197" y="454"/>
                      </a:lnTo>
                      <a:lnTo>
                        <a:pt x="2273" y="482"/>
                      </a:lnTo>
                      <a:lnTo>
                        <a:pt x="2254" y="553"/>
                      </a:lnTo>
                      <a:lnTo>
                        <a:pt x="2214" y="581"/>
                      </a:lnTo>
                      <a:lnTo>
                        <a:pt x="2151" y="589"/>
                      </a:lnTo>
                      <a:lnTo>
                        <a:pt x="2114" y="644"/>
                      </a:lnTo>
                      <a:lnTo>
                        <a:pt x="2028" y="710"/>
                      </a:lnTo>
                      <a:lnTo>
                        <a:pt x="1956" y="774"/>
                      </a:lnTo>
                      <a:lnTo>
                        <a:pt x="1897" y="865"/>
                      </a:lnTo>
                      <a:lnTo>
                        <a:pt x="1894" y="933"/>
                      </a:lnTo>
                      <a:lnTo>
                        <a:pt x="1949" y="944"/>
                      </a:lnTo>
                      <a:lnTo>
                        <a:pt x="1976" y="1054"/>
                      </a:lnTo>
                      <a:lnTo>
                        <a:pt x="2099" y="1071"/>
                      </a:lnTo>
                      <a:lnTo>
                        <a:pt x="2179" y="1146"/>
                      </a:lnTo>
                      <a:lnTo>
                        <a:pt x="2226" y="1154"/>
                      </a:lnTo>
                      <a:lnTo>
                        <a:pt x="2273" y="1205"/>
                      </a:lnTo>
                      <a:lnTo>
                        <a:pt x="2356" y="1198"/>
                      </a:lnTo>
                      <a:lnTo>
                        <a:pt x="2348" y="1296"/>
                      </a:lnTo>
                      <a:lnTo>
                        <a:pt x="2340" y="1383"/>
                      </a:lnTo>
                      <a:lnTo>
                        <a:pt x="2372" y="1446"/>
                      </a:lnTo>
                      <a:lnTo>
                        <a:pt x="2407" y="1450"/>
                      </a:lnTo>
                      <a:lnTo>
                        <a:pt x="2435" y="1419"/>
                      </a:lnTo>
                      <a:lnTo>
                        <a:pt x="2471" y="1446"/>
                      </a:lnTo>
                      <a:lnTo>
                        <a:pt x="2486" y="1411"/>
                      </a:lnTo>
                      <a:lnTo>
                        <a:pt x="2506" y="1312"/>
                      </a:lnTo>
                      <a:lnTo>
                        <a:pt x="2502" y="1272"/>
                      </a:lnTo>
                      <a:lnTo>
                        <a:pt x="2510" y="1205"/>
                      </a:lnTo>
                      <a:lnTo>
                        <a:pt x="2578" y="1170"/>
                      </a:lnTo>
                      <a:lnTo>
                        <a:pt x="2578" y="1170"/>
                      </a:lnTo>
                      <a:lnTo>
                        <a:pt x="2582" y="1137"/>
                      </a:lnTo>
                      <a:lnTo>
                        <a:pt x="2585" y="1105"/>
                      </a:lnTo>
                      <a:lnTo>
                        <a:pt x="2588" y="1066"/>
                      </a:lnTo>
                      <a:lnTo>
                        <a:pt x="2588" y="1044"/>
                      </a:lnTo>
                      <a:lnTo>
                        <a:pt x="2587" y="1024"/>
                      </a:lnTo>
                      <a:lnTo>
                        <a:pt x="2585" y="1005"/>
                      </a:lnTo>
                      <a:lnTo>
                        <a:pt x="2583" y="988"/>
                      </a:lnTo>
                      <a:lnTo>
                        <a:pt x="2578" y="972"/>
                      </a:lnTo>
                      <a:lnTo>
                        <a:pt x="2571" y="958"/>
                      </a:lnTo>
                      <a:lnTo>
                        <a:pt x="2568" y="953"/>
                      </a:lnTo>
                      <a:lnTo>
                        <a:pt x="2564" y="948"/>
                      </a:lnTo>
                      <a:lnTo>
                        <a:pt x="2559" y="943"/>
                      </a:lnTo>
                      <a:lnTo>
                        <a:pt x="2554" y="940"/>
                      </a:lnTo>
                      <a:lnTo>
                        <a:pt x="2597" y="920"/>
                      </a:lnTo>
                      <a:lnTo>
                        <a:pt x="2613" y="830"/>
                      </a:lnTo>
                      <a:lnTo>
                        <a:pt x="2602" y="798"/>
                      </a:lnTo>
                      <a:lnTo>
                        <a:pt x="2613" y="727"/>
                      </a:lnTo>
                      <a:lnTo>
                        <a:pt x="2661" y="655"/>
                      </a:lnTo>
                      <a:lnTo>
                        <a:pt x="2731" y="695"/>
                      </a:lnTo>
                      <a:lnTo>
                        <a:pt x="2830" y="695"/>
                      </a:lnTo>
                      <a:lnTo>
                        <a:pt x="2870" y="734"/>
                      </a:lnTo>
                      <a:lnTo>
                        <a:pt x="2909" y="778"/>
                      </a:lnTo>
                      <a:lnTo>
                        <a:pt x="2972" y="802"/>
                      </a:lnTo>
                      <a:lnTo>
                        <a:pt x="2944" y="837"/>
                      </a:lnTo>
                      <a:lnTo>
                        <a:pt x="2949" y="960"/>
                      </a:lnTo>
                      <a:lnTo>
                        <a:pt x="3016" y="980"/>
                      </a:lnTo>
                      <a:lnTo>
                        <a:pt x="3087" y="957"/>
                      </a:lnTo>
                      <a:lnTo>
                        <a:pt x="3115" y="916"/>
                      </a:lnTo>
                      <a:lnTo>
                        <a:pt x="3154" y="850"/>
                      </a:lnTo>
                      <a:close/>
                    </a:path>
                  </a:pathLst>
                </a:custGeom>
                <a:gradFill>
                  <a:gsLst>
                    <a:gs pos="52000">
                      <a:srgbClr val="00B050"/>
                    </a:gs>
                    <a:gs pos="31000">
                      <a:srgbClr val="00B0F0"/>
                    </a:gs>
                  </a:gsLst>
                  <a:lin ang="0" scaled="1"/>
                </a:gra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69" name="Freeform 95"/>
                <p:cNvSpPr>
                  <a:spLocks/>
                </p:cNvSpPr>
                <p:nvPr/>
              </p:nvSpPr>
              <p:spPr bwMode="auto">
                <a:xfrm>
                  <a:off x="459" y="1696"/>
                  <a:ext cx="30" cy="30"/>
                </a:xfrm>
                <a:custGeom>
                  <a:avLst/>
                  <a:gdLst/>
                  <a:ahLst/>
                  <a:cxnLst>
                    <a:cxn ang="0">
                      <a:pos x="28" y="27"/>
                    </a:cxn>
                    <a:cxn ang="0">
                      <a:pos x="44" y="0"/>
                    </a:cxn>
                    <a:cxn ang="0">
                      <a:pos x="88" y="0"/>
                    </a:cxn>
                    <a:cxn ang="0">
                      <a:pos x="88" y="39"/>
                    </a:cxn>
                    <a:cxn ang="0">
                      <a:pos x="37" y="90"/>
                    </a:cxn>
                    <a:cxn ang="0">
                      <a:pos x="0" y="55"/>
                    </a:cxn>
                    <a:cxn ang="0">
                      <a:pos x="28" y="27"/>
                    </a:cxn>
                  </a:cxnLst>
                  <a:rect l="0" t="0" r="r" b="b"/>
                  <a:pathLst>
                    <a:path w="88" h="90">
                      <a:moveTo>
                        <a:pt x="28" y="27"/>
                      </a:moveTo>
                      <a:lnTo>
                        <a:pt x="44" y="0"/>
                      </a:lnTo>
                      <a:lnTo>
                        <a:pt x="88" y="0"/>
                      </a:lnTo>
                      <a:lnTo>
                        <a:pt x="88" y="39"/>
                      </a:lnTo>
                      <a:lnTo>
                        <a:pt x="37" y="90"/>
                      </a:lnTo>
                      <a:lnTo>
                        <a:pt x="0" y="55"/>
                      </a:lnTo>
                      <a:lnTo>
                        <a:pt x="28" y="27"/>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70" name="Freeform 96"/>
                <p:cNvSpPr>
                  <a:spLocks/>
                </p:cNvSpPr>
                <p:nvPr/>
              </p:nvSpPr>
              <p:spPr bwMode="auto">
                <a:xfrm>
                  <a:off x="1769" y="1840"/>
                  <a:ext cx="84" cy="88"/>
                </a:xfrm>
                <a:custGeom>
                  <a:avLst/>
                  <a:gdLst/>
                  <a:ahLst/>
                  <a:cxnLst>
                    <a:cxn ang="0">
                      <a:pos x="138" y="0"/>
                    </a:cxn>
                    <a:cxn ang="0">
                      <a:pos x="107" y="12"/>
                    </a:cxn>
                    <a:cxn ang="0">
                      <a:pos x="86" y="43"/>
                    </a:cxn>
                    <a:cxn ang="0">
                      <a:pos x="59" y="79"/>
                    </a:cxn>
                    <a:cxn ang="0">
                      <a:pos x="20" y="98"/>
                    </a:cxn>
                    <a:cxn ang="0">
                      <a:pos x="0" y="142"/>
                    </a:cxn>
                    <a:cxn ang="0">
                      <a:pos x="0" y="205"/>
                    </a:cxn>
                    <a:cxn ang="0">
                      <a:pos x="51" y="214"/>
                    </a:cxn>
                    <a:cxn ang="0">
                      <a:pos x="94" y="194"/>
                    </a:cxn>
                    <a:cxn ang="0">
                      <a:pos x="130" y="194"/>
                    </a:cxn>
                    <a:cxn ang="0">
                      <a:pos x="138" y="253"/>
                    </a:cxn>
                    <a:cxn ang="0">
                      <a:pos x="169" y="265"/>
                    </a:cxn>
                    <a:cxn ang="0">
                      <a:pos x="169" y="221"/>
                    </a:cxn>
                    <a:cxn ang="0">
                      <a:pos x="197" y="229"/>
                    </a:cxn>
                    <a:cxn ang="0">
                      <a:pos x="209" y="265"/>
                    </a:cxn>
                    <a:cxn ang="0">
                      <a:pos x="233" y="209"/>
                    </a:cxn>
                    <a:cxn ang="0">
                      <a:pos x="252" y="162"/>
                    </a:cxn>
                    <a:cxn ang="0">
                      <a:pos x="241" y="94"/>
                    </a:cxn>
                    <a:cxn ang="0">
                      <a:pos x="209" y="83"/>
                    </a:cxn>
                    <a:cxn ang="0">
                      <a:pos x="169" y="83"/>
                    </a:cxn>
                    <a:cxn ang="0">
                      <a:pos x="154" y="43"/>
                    </a:cxn>
                    <a:cxn ang="0">
                      <a:pos x="158" y="15"/>
                    </a:cxn>
                    <a:cxn ang="0">
                      <a:pos x="127" y="0"/>
                    </a:cxn>
                    <a:cxn ang="0">
                      <a:pos x="138" y="0"/>
                    </a:cxn>
                  </a:cxnLst>
                  <a:rect l="0" t="0" r="r" b="b"/>
                  <a:pathLst>
                    <a:path w="252" h="265">
                      <a:moveTo>
                        <a:pt x="138" y="0"/>
                      </a:moveTo>
                      <a:lnTo>
                        <a:pt x="107" y="12"/>
                      </a:lnTo>
                      <a:lnTo>
                        <a:pt x="86" y="43"/>
                      </a:lnTo>
                      <a:lnTo>
                        <a:pt x="59" y="79"/>
                      </a:lnTo>
                      <a:lnTo>
                        <a:pt x="20" y="98"/>
                      </a:lnTo>
                      <a:lnTo>
                        <a:pt x="0" y="142"/>
                      </a:lnTo>
                      <a:lnTo>
                        <a:pt x="0" y="205"/>
                      </a:lnTo>
                      <a:lnTo>
                        <a:pt x="51" y="214"/>
                      </a:lnTo>
                      <a:lnTo>
                        <a:pt x="94" y="194"/>
                      </a:lnTo>
                      <a:lnTo>
                        <a:pt x="130" y="194"/>
                      </a:lnTo>
                      <a:lnTo>
                        <a:pt x="138" y="253"/>
                      </a:lnTo>
                      <a:lnTo>
                        <a:pt x="169" y="265"/>
                      </a:lnTo>
                      <a:lnTo>
                        <a:pt x="169" y="221"/>
                      </a:lnTo>
                      <a:lnTo>
                        <a:pt x="197" y="229"/>
                      </a:lnTo>
                      <a:lnTo>
                        <a:pt x="209" y="265"/>
                      </a:lnTo>
                      <a:lnTo>
                        <a:pt x="233" y="209"/>
                      </a:lnTo>
                      <a:lnTo>
                        <a:pt x="252" y="162"/>
                      </a:lnTo>
                      <a:lnTo>
                        <a:pt x="241" y="94"/>
                      </a:lnTo>
                      <a:lnTo>
                        <a:pt x="209" y="83"/>
                      </a:lnTo>
                      <a:lnTo>
                        <a:pt x="169" y="83"/>
                      </a:lnTo>
                      <a:lnTo>
                        <a:pt x="154" y="43"/>
                      </a:lnTo>
                      <a:lnTo>
                        <a:pt x="158" y="15"/>
                      </a:lnTo>
                      <a:lnTo>
                        <a:pt x="127" y="0"/>
                      </a:lnTo>
                      <a:lnTo>
                        <a:pt x="138" y="0"/>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71" name="Freeform 97"/>
                <p:cNvSpPr>
                  <a:spLocks/>
                </p:cNvSpPr>
                <p:nvPr/>
              </p:nvSpPr>
              <p:spPr bwMode="auto">
                <a:xfrm>
                  <a:off x="1769" y="1840"/>
                  <a:ext cx="84" cy="88"/>
                </a:xfrm>
                <a:custGeom>
                  <a:avLst/>
                  <a:gdLst/>
                  <a:ahLst/>
                  <a:cxnLst>
                    <a:cxn ang="0">
                      <a:pos x="138" y="0"/>
                    </a:cxn>
                    <a:cxn ang="0">
                      <a:pos x="107" y="12"/>
                    </a:cxn>
                    <a:cxn ang="0">
                      <a:pos x="86" y="43"/>
                    </a:cxn>
                    <a:cxn ang="0">
                      <a:pos x="59" y="79"/>
                    </a:cxn>
                    <a:cxn ang="0">
                      <a:pos x="20" y="98"/>
                    </a:cxn>
                    <a:cxn ang="0">
                      <a:pos x="0" y="142"/>
                    </a:cxn>
                    <a:cxn ang="0">
                      <a:pos x="0" y="205"/>
                    </a:cxn>
                    <a:cxn ang="0">
                      <a:pos x="51" y="214"/>
                    </a:cxn>
                    <a:cxn ang="0">
                      <a:pos x="94" y="194"/>
                    </a:cxn>
                    <a:cxn ang="0">
                      <a:pos x="130" y="194"/>
                    </a:cxn>
                    <a:cxn ang="0">
                      <a:pos x="138" y="253"/>
                    </a:cxn>
                    <a:cxn ang="0">
                      <a:pos x="169" y="265"/>
                    </a:cxn>
                    <a:cxn ang="0">
                      <a:pos x="169" y="221"/>
                    </a:cxn>
                    <a:cxn ang="0">
                      <a:pos x="197" y="229"/>
                    </a:cxn>
                    <a:cxn ang="0">
                      <a:pos x="209" y="265"/>
                    </a:cxn>
                    <a:cxn ang="0">
                      <a:pos x="233" y="209"/>
                    </a:cxn>
                    <a:cxn ang="0">
                      <a:pos x="252" y="162"/>
                    </a:cxn>
                    <a:cxn ang="0">
                      <a:pos x="241" y="94"/>
                    </a:cxn>
                    <a:cxn ang="0">
                      <a:pos x="209" y="83"/>
                    </a:cxn>
                    <a:cxn ang="0">
                      <a:pos x="169" y="83"/>
                    </a:cxn>
                    <a:cxn ang="0">
                      <a:pos x="154" y="43"/>
                    </a:cxn>
                    <a:cxn ang="0">
                      <a:pos x="158" y="15"/>
                    </a:cxn>
                    <a:cxn ang="0">
                      <a:pos x="127" y="0"/>
                    </a:cxn>
                  </a:cxnLst>
                  <a:rect l="0" t="0" r="r" b="b"/>
                  <a:pathLst>
                    <a:path w="252" h="265">
                      <a:moveTo>
                        <a:pt x="138" y="0"/>
                      </a:moveTo>
                      <a:lnTo>
                        <a:pt x="107" y="12"/>
                      </a:lnTo>
                      <a:lnTo>
                        <a:pt x="86" y="43"/>
                      </a:lnTo>
                      <a:lnTo>
                        <a:pt x="59" y="79"/>
                      </a:lnTo>
                      <a:lnTo>
                        <a:pt x="20" y="98"/>
                      </a:lnTo>
                      <a:lnTo>
                        <a:pt x="0" y="142"/>
                      </a:lnTo>
                      <a:lnTo>
                        <a:pt x="0" y="205"/>
                      </a:lnTo>
                      <a:lnTo>
                        <a:pt x="51" y="214"/>
                      </a:lnTo>
                      <a:lnTo>
                        <a:pt x="94" y="194"/>
                      </a:lnTo>
                      <a:lnTo>
                        <a:pt x="130" y="194"/>
                      </a:lnTo>
                      <a:lnTo>
                        <a:pt x="138" y="253"/>
                      </a:lnTo>
                      <a:lnTo>
                        <a:pt x="169" y="265"/>
                      </a:lnTo>
                      <a:lnTo>
                        <a:pt x="169" y="221"/>
                      </a:lnTo>
                      <a:lnTo>
                        <a:pt x="197" y="229"/>
                      </a:lnTo>
                      <a:lnTo>
                        <a:pt x="209" y="265"/>
                      </a:lnTo>
                      <a:lnTo>
                        <a:pt x="233" y="209"/>
                      </a:lnTo>
                      <a:lnTo>
                        <a:pt x="252" y="162"/>
                      </a:lnTo>
                      <a:lnTo>
                        <a:pt x="241" y="94"/>
                      </a:lnTo>
                      <a:lnTo>
                        <a:pt x="209" y="83"/>
                      </a:lnTo>
                      <a:lnTo>
                        <a:pt x="169" y="83"/>
                      </a:lnTo>
                      <a:lnTo>
                        <a:pt x="154" y="43"/>
                      </a:lnTo>
                      <a:lnTo>
                        <a:pt x="158" y="15"/>
                      </a:lnTo>
                      <a:lnTo>
                        <a:pt x="127" y="0"/>
                      </a:lnTo>
                    </a:path>
                  </a:pathLst>
                </a:custGeom>
                <a:solidFill>
                  <a:srgbClr val="00B05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72" name="Freeform 98"/>
                <p:cNvSpPr>
                  <a:spLocks/>
                </p:cNvSpPr>
                <p:nvPr/>
              </p:nvSpPr>
              <p:spPr bwMode="auto">
                <a:xfrm>
                  <a:off x="1845" y="1907"/>
                  <a:ext cx="14" cy="24"/>
                </a:xfrm>
                <a:custGeom>
                  <a:avLst/>
                  <a:gdLst/>
                  <a:ahLst/>
                  <a:cxnLst>
                    <a:cxn ang="0">
                      <a:pos x="41" y="0"/>
                    </a:cxn>
                    <a:cxn ang="0">
                      <a:pos x="37" y="32"/>
                    </a:cxn>
                    <a:cxn ang="0">
                      <a:pos x="33" y="64"/>
                    </a:cxn>
                    <a:cxn ang="0">
                      <a:pos x="0" y="72"/>
                    </a:cxn>
                    <a:cxn ang="0">
                      <a:pos x="41" y="0"/>
                    </a:cxn>
                  </a:cxnLst>
                  <a:rect l="0" t="0" r="r" b="b"/>
                  <a:pathLst>
                    <a:path w="41" h="72">
                      <a:moveTo>
                        <a:pt x="41" y="0"/>
                      </a:moveTo>
                      <a:lnTo>
                        <a:pt x="37" y="32"/>
                      </a:lnTo>
                      <a:lnTo>
                        <a:pt x="33" y="64"/>
                      </a:lnTo>
                      <a:lnTo>
                        <a:pt x="0" y="72"/>
                      </a:lnTo>
                      <a:lnTo>
                        <a:pt x="41" y="0"/>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73" name="Freeform 99"/>
                <p:cNvSpPr>
                  <a:spLocks/>
                </p:cNvSpPr>
                <p:nvPr/>
              </p:nvSpPr>
              <p:spPr bwMode="auto">
                <a:xfrm>
                  <a:off x="970" y="1258"/>
                  <a:ext cx="147" cy="103"/>
                </a:xfrm>
                <a:custGeom>
                  <a:avLst/>
                  <a:gdLst/>
                  <a:ahLst/>
                  <a:cxnLst>
                    <a:cxn ang="0">
                      <a:pos x="142" y="16"/>
                    </a:cxn>
                    <a:cxn ang="0">
                      <a:pos x="86" y="103"/>
                    </a:cxn>
                    <a:cxn ang="0">
                      <a:pos x="55" y="158"/>
                    </a:cxn>
                    <a:cxn ang="0">
                      <a:pos x="0" y="221"/>
                    </a:cxn>
                    <a:cxn ang="0">
                      <a:pos x="39" y="269"/>
                    </a:cxn>
                    <a:cxn ang="0">
                      <a:pos x="103" y="309"/>
                    </a:cxn>
                    <a:cxn ang="0">
                      <a:pos x="221" y="245"/>
                    </a:cxn>
                    <a:cxn ang="0">
                      <a:pos x="284" y="206"/>
                    </a:cxn>
                    <a:cxn ang="0">
                      <a:pos x="379" y="182"/>
                    </a:cxn>
                    <a:cxn ang="0">
                      <a:pos x="442" y="134"/>
                    </a:cxn>
                    <a:cxn ang="0">
                      <a:pos x="363" y="64"/>
                    </a:cxn>
                    <a:cxn ang="0">
                      <a:pos x="260" y="40"/>
                    </a:cxn>
                    <a:cxn ang="0">
                      <a:pos x="221" y="0"/>
                    </a:cxn>
                    <a:cxn ang="0">
                      <a:pos x="173" y="48"/>
                    </a:cxn>
                    <a:cxn ang="0">
                      <a:pos x="142" y="16"/>
                    </a:cxn>
                  </a:cxnLst>
                  <a:rect l="0" t="0" r="r" b="b"/>
                  <a:pathLst>
                    <a:path w="442" h="309">
                      <a:moveTo>
                        <a:pt x="142" y="16"/>
                      </a:moveTo>
                      <a:lnTo>
                        <a:pt x="86" y="103"/>
                      </a:lnTo>
                      <a:lnTo>
                        <a:pt x="55" y="158"/>
                      </a:lnTo>
                      <a:lnTo>
                        <a:pt x="0" y="221"/>
                      </a:lnTo>
                      <a:lnTo>
                        <a:pt x="39" y="269"/>
                      </a:lnTo>
                      <a:lnTo>
                        <a:pt x="103" y="309"/>
                      </a:lnTo>
                      <a:lnTo>
                        <a:pt x="221" y="245"/>
                      </a:lnTo>
                      <a:lnTo>
                        <a:pt x="284" y="206"/>
                      </a:lnTo>
                      <a:lnTo>
                        <a:pt x="379" y="182"/>
                      </a:lnTo>
                      <a:lnTo>
                        <a:pt x="442" y="134"/>
                      </a:lnTo>
                      <a:lnTo>
                        <a:pt x="363" y="64"/>
                      </a:lnTo>
                      <a:lnTo>
                        <a:pt x="260" y="40"/>
                      </a:lnTo>
                      <a:lnTo>
                        <a:pt x="221" y="0"/>
                      </a:lnTo>
                      <a:lnTo>
                        <a:pt x="173" y="48"/>
                      </a:lnTo>
                      <a:lnTo>
                        <a:pt x="142" y="16"/>
                      </a:lnTo>
                      <a:close/>
                    </a:path>
                  </a:pathLst>
                </a:custGeom>
                <a:solidFill>
                  <a:srgbClr val="00B0F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74" name="Freeform 100"/>
                <p:cNvSpPr>
                  <a:spLocks/>
                </p:cNvSpPr>
                <p:nvPr/>
              </p:nvSpPr>
              <p:spPr bwMode="auto">
                <a:xfrm>
                  <a:off x="1064" y="1303"/>
                  <a:ext cx="214" cy="113"/>
                </a:xfrm>
                <a:custGeom>
                  <a:avLst/>
                  <a:gdLst/>
                  <a:ahLst/>
                  <a:cxnLst>
                    <a:cxn ang="0">
                      <a:pos x="198" y="32"/>
                    </a:cxn>
                    <a:cxn ang="0">
                      <a:pos x="110" y="79"/>
                    </a:cxn>
                    <a:cxn ang="0">
                      <a:pos x="110" y="120"/>
                    </a:cxn>
                    <a:cxn ang="0">
                      <a:pos x="8" y="127"/>
                    </a:cxn>
                    <a:cxn ang="0">
                      <a:pos x="0" y="166"/>
                    </a:cxn>
                    <a:cxn ang="0">
                      <a:pos x="167" y="199"/>
                    </a:cxn>
                    <a:cxn ang="0">
                      <a:pos x="40" y="230"/>
                    </a:cxn>
                    <a:cxn ang="0">
                      <a:pos x="16" y="254"/>
                    </a:cxn>
                    <a:cxn ang="0">
                      <a:pos x="103" y="300"/>
                    </a:cxn>
                    <a:cxn ang="0">
                      <a:pos x="182" y="341"/>
                    </a:cxn>
                    <a:cxn ang="0">
                      <a:pos x="292" y="341"/>
                    </a:cxn>
                    <a:cxn ang="0">
                      <a:pos x="482" y="333"/>
                    </a:cxn>
                    <a:cxn ang="0">
                      <a:pos x="601" y="309"/>
                    </a:cxn>
                    <a:cxn ang="0">
                      <a:pos x="570" y="230"/>
                    </a:cxn>
                    <a:cxn ang="0">
                      <a:pos x="640" y="214"/>
                    </a:cxn>
                    <a:cxn ang="0">
                      <a:pos x="561" y="166"/>
                    </a:cxn>
                    <a:cxn ang="0">
                      <a:pos x="513" y="72"/>
                    </a:cxn>
                    <a:cxn ang="0">
                      <a:pos x="537" y="17"/>
                    </a:cxn>
                    <a:cxn ang="0">
                      <a:pos x="443" y="0"/>
                    </a:cxn>
                    <a:cxn ang="0">
                      <a:pos x="419" y="103"/>
                    </a:cxn>
                    <a:cxn ang="0">
                      <a:pos x="371" y="48"/>
                    </a:cxn>
                    <a:cxn ang="0">
                      <a:pos x="332" y="17"/>
                    </a:cxn>
                    <a:cxn ang="0">
                      <a:pos x="301" y="72"/>
                    </a:cxn>
                    <a:cxn ang="0">
                      <a:pos x="268" y="8"/>
                    </a:cxn>
                    <a:cxn ang="0">
                      <a:pos x="198" y="32"/>
                    </a:cxn>
                  </a:cxnLst>
                  <a:rect l="0" t="0" r="r" b="b"/>
                  <a:pathLst>
                    <a:path w="640" h="341">
                      <a:moveTo>
                        <a:pt x="198" y="32"/>
                      </a:moveTo>
                      <a:lnTo>
                        <a:pt x="110" y="79"/>
                      </a:lnTo>
                      <a:lnTo>
                        <a:pt x="110" y="120"/>
                      </a:lnTo>
                      <a:lnTo>
                        <a:pt x="8" y="127"/>
                      </a:lnTo>
                      <a:lnTo>
                        <a:pt x="0" y="166"/>
                      </a:lnTo>
                      <a:lnTo>
                        <a:pt x="167" y="199"/>
                      </a:lnTo>
                      <a:lnTo>
                        <a:pt x="40" y="230"/>
                      </a:lnTo>
                      <a:lnTo>
                        <a:pt x="16" y="254"/>
                      </a:lnTo>
                      <a:lnTo>
                        <a:pt x="103" y="300"/>
                      </a:lnTo>
                      <a:lnTo>
                        <a:pt x="182" y="341"/>
                      </a:lnTo>
                      <a:lnTo>
                        <a:pt x="292" y="341"/>
                      </a:lnTo>
                      <a:lnTo>
                        <a:pt x="482" y="333"/>
                      </a:lnTo>
                      <a:lnTo>
                        <a:pt x="601" y="309"/>
                      </a:lnTo>
                      <a:lnTo>
                        <a:pt x="570" y="230"/>
                      </a:lnTo>
                      <a:lnTo>
                        <a:pt x="640" y="214"/>
                      </a:lnTo>
                      <a:lnTo>
                        <a:pt x="561" y="166"/>
                      </a:lnTo>
                      <a:lnTo>
                        <a:pt x="513" y="72"/>
                      </a:lnTo>
                      <a:lnTo>
                        <a:pt x="537" y="17"/>
                      </a:lnTo>
                      <a:lnTo>
                        <a:pt x="443" y="0"/>
                      </a:lnTo>
                      <a:lnTo>
                        <a:pt x="419" y="103"/>
                      </a:lnTo>
                      <a:lnTo>
                        <a:pt x="371" y="48"/>
                      </a:lnTo>
                      <a:lnTo>
                        <a:pt x="332" y="17"/>
                      </a:lnTo>
                      <a:lnTo>
                        <a:pt x="301" y="72"/>
                      </a:lnTo>
                      <a:lnTo>
                        <a:pt x="268" y="8"/>
                      </a:lnTo>
                      <a:lnTo>
                        <a:pt x="198" y="32"/>
                      </a:lnTo>
                      <a:close/>
                    </a:path>
                  </a:pathLst>
                </a:custGeom>
                <a:solidFill>
                  <a:srgbClr val="00B0F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75" name="Freeform 101"/>
                <p:cNvSpPr>
                  <a:spLocks/>
                </p:cNvSpPr>
                <p:nvPr/>
              </p:nvSpPr>
              <p:spPr bwMode="auto">
                <a:xfrm>
                  <a:off x="1234" y="1282"/>
                  <a:ext cx="30" cy="15"/>
                </a:xfrm>
                <a:custGeom>
                  <a:avLst/>
                  <a:gdLst/>
                  <a:ahLst/>
                  <a:cxnLst>
                    <a:cxn ang="0">
                      <a:pos x="45" y="45"/>
                    </a:cxn>
                    <a:cxn ang="0">
                      <a:pos x="45" y="45"/>
                    </a:cxn>
                    <a:cxn ang="0">
                      <a:pos x="54" y="44"/>
                    </a:cxn>
                    <a:cxn ang="0">
                      <a:pos x="63" y="42"/>
                    </a:cxn>
                    <a:cxn ang="0">
                      <a:pos x="70" y="40"/>
                    </a:cxn>
                    <a:cxn ang="0">
                      <a:pos x="77" y="37"/>
                    </a:cxn>
                    <a:cxn ang="0">
                      <a:pos x="82" y="35"/>
                    </a:cxn>
                    <a:cxn ang="0">
                      <a:pos x="87" y="31"/>
                    </a:cxn>
                    <a:cxn ang="0">
                      <a:pos x="89" y="26"/>
                    </a:cxn>
                    <a:cxn ang="0">
                      <a:pos x="90" y="22"/>
                    </a:cxn>
                    <a:cxn ang="0">
                      <a:pos x="90" y="22"/>
                    </a:cxn>
                    <a:cxn ang="0">
                      <a:pos x="89" y="17"/>
                    </a:cxn>
                    <a:cxn ang="0">
                      <a:pos x="87" y="14"/>
                    </a:cxn>
                    <a:cxn ang="0">
                      <a:pos x="82" y="10"/>
                    </a:cxn>
                    <a:cxn ang="0">
                      <a:pos x="77" y="6"/>
                    </a:cxn>
                    <a:cxn ang="0">
                      <a:pos x="70" y="4"/>
                    </a:cxn>
                    <a:cxn ang="0">
                      <a:pos x="63" y="1"/>
                    </a:cxn>
                    <a:cxn ang="0">
                      <a:pos x="54" y="0"/>
                    </a:cxn>
                    <a:cxn ang="0">
                      <a:pos x="45" y="0"/>
                    </a:cxn>
                    <a:cxn ang="0">
                      <a:pos x="45" y="0"/>
                    </a:cxn>
                    <a:cxn ang="0">
                      <a:pos x="36" y="0"/>
                    </a:cxn>
                    <a:cxn ang="0">
                      <a:pos x="28" y="1"/>
                    </a:cxn>
                    <a:cxn ang="0">
                      <a:pos x="20" y="4"/>
                    </a:cxn>
                    <a:cxn ang="0">
                      <a:pos x="14" y="6"/>
                    </a:cxn>
                    <a:cxn ang="0">
                      <a:pos x="8" y="10"/>
                    </a:cxn>
                    <a:cxn ang="0">
                      <a:pos x="4" y="14"/>
                    </a:cxn>
                    <a:cxn ang="0">
                      <a:pos x="1" y="17"/>
                    </a:cxn>
                    <a:cxn ang="0">
                      <a:pos x="0" y="22"/>
                    </a:cxn>
                    <a:cxn ang="0">
                      <a:pos x="0" y="22"/>
                    </a:cxn>
                    <a:cxn ang="0">
                      <a:pos x="1" y="26"/>
                    </a:cxn>
                    <a:cxn ang="0">
                      <a:pos x="4" y="31"/>
                    </a:cxn>
                    <a:cxn ang="0">
                      <a:pos x="8" y="35"/>
                    </a:cxn>
                    <a:cxn ang="0">
                      <a:pos x="14" y="37"/>
                    </a:cxn>
                    <a:cxn ang="0">
                      <a:pos x="20" y="40"/>
                    </a:cxn>
                    <a:cxn ang="0">
                      <a:pos x="28" y="42"/>
                    </a:cxn>
                    <a:cxn ang="0">
                      <a:pos x="36" y="44"/>
                    </a:cxn>
                    <a:cxn ang="0">
                      <a:pos x="45" y="45"/>
                    </a:cxn>
                    <a:cxn ang="0">
                      <a:pos x="45" y="45"/>
                    </a:cxn>
                  </a:cxnLst>
                  <a:rect l="0" t="0" r="r" b="b"/>
                  <a:pathLst>
                    <a:path w="90" h="45">
                      <a:moveTo>
                        <a:pt x="45" y="45"/>
                      </a:moveTo>
                      <a:lnTo>
                        <a:pt x="45" y="45"/>
                      </a:lnTo>
                      <a:lnTo>
                        <a:pt x="54" y="44"/>
                      </a:lnTo>
                      <a:lnTo>
                        <a:pt x="63" y="42"/>
                      </a:lnTo>
                      <a:lnTo>
                        <a:pt x="70" y="40"/>
                      </a:lnTo>
                      <a:lnTo>
                        <a:pt x="77" y="37"/>
                      </a:lnTo>
                      <a:lnTo>
                        <a:pt x="82" y="35"/>
                      </a:lnTo>
                      <a:lnTo>
                        <a:pt x="87" y="31"/>
                      </a:lnTo>
                      <a:lnTo>
                        <a:pt x="89" y="26"/>
                      </a:lnTo>
                      <a:lnTo>
                        <a:pt x="90" y="22"/>
                      </a:lnTo>
                      <a:lnTo>
                        <a:pt x="90" y="22"/>
                      </a:lnTo>
                      <a:lnTo>
                        <a:pt x="89" y="17"/>
                      </a:lnTo>
                      <a:lnTo>
                        <a:pt x="87" y="14"/>
                      </a:lnTo>
                      <a:lnTo>
                        <a:pt x="82" y="10"/>
                      </a:lnTo>
                      <a:lnTo>
                        <a:pt x="77" y="6"/>
                      </a:lnTo>
                      <a:lnTo>
                        <a:pt x="70" y="4"/>
                      </a:lnTo>
                      <a:lnTo>
                        <a:pt x="63" y="1"/>
                      </a:lnTo>
                      <a:lnTo>
                        <a:pt x="54" y="0"/>
                      </a:lnTo>
                      <a:lnTo>
                        <a:pt x="45" y="0"/>
                      </a:lnTo>
                      <a:lnTo>
                        <a:pt x="45" y="0"/>
                      </a:lnTo>
                      <a:lnTo>
                        <a:pt x="36" y="0"/>
                      </a:lnTo>
                      <a:lnTo>
                        <a:pt x="28" y="1"/>
                      </a:lnTo>
                      <a:lnTo>
                        <a:pt x="20" y="4"/>
                      </a:lnTo>
                      <a:lnTo>
                        <a:pt x="14" y="6"/>
                      </a:lnTo>
                      <a:lnTo>
                        <a:pt x="8" y="10"/>
                      </a:lnTo>
                      <a:lnTo>
                        <a:pt x="4" y="14"/>
                      </a:lnTo>
                      <a:lnTo>
                        <a:pt x="1" y="17"/>
                      </a:lnTo>
                      <a:lnTo>
                        <a:pt x="0" y="22"/>
                      </a:lnTo>
                      <a:lnTo>
                        <a:pt x="0" y="22"/>
                      </a:lnTo>
                      <a:lnTo>
                        <a:pt x="1" y="26"/>
                      </a:lnTo>
                      <a:lnTo>
                        <a:pt x="4" y="31"/>
                      </a:lnTo>
                      <a:lnTo>
                        <a:pt x="8" y="35"/>
                      </a:lnTo>
                      <a:lnTo>
                        <a:pt x="14" y="37"/>
                      </a:lnTo>
                      <a:lnTo>
                        <a:pt x="20" y="40"/>
                      </a:lnTo>
                      <a:lnTo>
                        <a:pt x="28" y="42"/>
                      </a:lnTo>
                      <a:lnTo>
                        <a:pt x="36" y="44"/>
                      </a:lnTo>
                      <a:lnTo>
                        <a:pt x="45" y="45"/>
                      </a:lnTo>
                      <a:lnTo>
                        <a:pt x="45" y="45"/>
                      </a:lnTo>
                      <a:close/>
                    </a:path>
                  </a:pathLst>
                </a:custGeom>
                <a:solidFill>
                  <a:srgbClr val="00B05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76" name="Freeform 102"/>
                <p:cNvSpPr>
                  <a:spLocks/>
                </p:cNvSpPr>
                <p:nvPr/>
              </p:nvSpPr>
              <p:spPr bwMode="auto">
                <a:xfrm>
                  <a:off x="1049" y="1179"/>
                  <a:ext cx="89" cy="56"/>
                </a:xfrm>
                <a:custGeom>
                  <a:avLst/>
                  <a:gdLst/>
                  <a:ahLst/>
                  <a:cxnLst>
                    <a:cxn ang="0">
                      <a:pos x="269" y="0"/>
                    </a:cxn>
                    <a:cxn ang="0">
                      <a:pos x="197" y="23"/>
                    </a:cxn>
                    <a:cxn ang="0">
                      <a:pos x="94" y="71"/>
                    </a:cxn>
                    <a:cxn ang="0">
                      <a:pos x="8" y="95"/>
                    </a:cxn>
                    <a:cxn ang="0">
                      <a:pos x="0" y="150"/>
                    </a:cxn>
                    <a:cxn ang="0">
                      <a:pos x="118" y="167"/>
                    </a:cxn>
                    <a:cxn ang="0">
                      <a:pos x="197" y="87"/>
                    </a:cxn>
                    <a:cxn ang="0">
                      <a:pos x="269" y="87"/>
                    </a:cxn>
                    <a:cxn ang="0">
                      <a:pos x="269" y="0"/>
                    </a:cxn>
                  </a:cxnLst>
                  <a:rect l="0" t="0" r="r" b="b"/>
                  <a:pathLst>
                    <a:path w="269" h="167">
                      <a:moveTo>
                        <a:pt x="269" y="0"/>
                      </a:moveTo>
                      <a:lnTo>
                        <a:pt x="197" y="23"/>
                      </a:lnTo>
                      <a:lnTo>
                        <a:pt x="94" y="71"/>
                      </a:lnTo>
                      <a:lnTo>
                        <a:pt x="8" y="95"/>
                      </a:lnTo>
                      <a:lnTo>
                        <a:pt x="0" y="150"/>
                      </a:lnTo>
                      <a:lnTo>
                        <a:pt x="118" y="167"/>
                      </a:lnTo>
                      <a:lnTo>
                        <a:pt x="197" y="87"/>
                      </a:lnTo>
                      <a:lnTo>
                        <a:pt x="269" y="87"/>
                      </a:lnTo>
                      <a:lnTo>
                        <a:pt x="269" y="0"/>
                      </a:lnTo>
                      <a:close/>
                    </a:path>
                  </a:pathLst>
                </a:custGeom>
                <a:solidFill>
                  <a:srgbClr val="00B0F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77" name="Freeform 103"/>
                <p:cNvSpPr>
                  <a:spLocks/>
                </p:cNvSpPr>
                <p:nvPr/>
              </p:nvSpPr>
              <p:spPr bwMode="auto">
                <a:xfrm>
                  <a:off x="1104" y="1230"/>
                  <a:ext cx="15" cy="27"/>
                </a:xfrm>
                <a:custGeom>
                  <a:avLst/>
                  <a:gdLst/>
                  <a:ahLst/>
                  <a:cxnLst>
                    <a:cxn ang="0">
                      <a:pos x="23" y="79"/>
                    </a:cxn>
                    <a:cxn ang="0">
                      <a:pos x="23" y="79"/>
                    </a:cxn>
                    <a:cxn ang="0">
                      <a:pos x="18" y="78"/>
                    </a:cxn>
                    <a:cxn ang="0">
                      <a:pos x="14" y="75"/>
                    </a:cxn>
                    <a:cxn ang="0">
                      <a:pos x="10" y="72"/>
                    </a:cxn>
                    <a:cxn ang="0">
                      <a:pos x="6" y="68"/>
                    </a:cxn>
                    <a:cxn ang="0">
                      <a:pos x="4" y="62"/>
                    </a:cxn>
                    <a:cxn ang="0">
                      <a:pos x="1" y="55"/>
                    </a:cxn>
                    <a:cxn ang="0">
                      <a:pos x="0" y="48"/>
                    </a:cxn>
                    <a:cxn ang="0">
                      <a:pos x="0" y="40"/>
                    </a:cxn>
                    <a:cxn ang="0">
                      <a:pos x="0" y="40"/>
                    </a:cxn>
                    <a:cxn ang="0">
                      <a:pos x="0" y="31"/>
                    </a:cxn>
                    <a:cxn ang="0">
                      <a:pos x="1" y="24"/>
                    </a:cxn>
                    <a:cxn ang="0">
                      <a:pos x="4" y="18"/>
                    </a:cxn>
                    <a:cxn ang="0">
                      <a:pos x="6" y="13"/>
                    </a:cxn>
                    <a:cxn ang="0">
                      <a:pos x="10" y="8"/>
                    </a:cxn>
                    <a:cxn ang="0">
                      <a:pos x="14" y="4"/>
                    </a:cxn>
                    <a:cxn ang="0">
                      <a:pos x="18" y="1"/>
                    </a:cxn>
                    <a:cxn ang="0">
                      <a:pos x="23" y="0"/>
                    </a:cxn>
                    <a:cxn ang="0">
                      <a:pos x="23" y="0"/>
                    </a:cxn>
                    <a:cxn ang="0">
                      <a:pos x="26" y="1"/>
                    </a:cxn>
                    <a:cxn ang="0">
                      <a:pos x="32" y="4"/>
                    </a:cxn>
                    <a:cxn ang="0">
                      <a:pos x="35" y="8"/>
                    </a:cxn>
                    <a:cxn ang="0">
                      <a:pos x="38" y="13"/>
                    </a:cxn>
                    <a:cxn ang="0">
                      <a:pos x="40" y="18"/>
                    </a:cxn>
                    <a:cxn ang="0">
                      <a:pos x="43" y="24"/>
                    </a:cxn>
                    <a:cxn ang="0">
                      <a:pos x="44" y="31"/>
                    </a:cxn>
                    <a:cxn ang="0">
                      <a:pos x="44" y="40"/>
                    </a:cxn>
                    <a:cxn ang="0">
                      <a:pos x="44" y="40"/>
                    </a:cxn>
                    <a:cxn ang="0">
                      <a:pos x="44" y="48"/>
                    </a:cxn>
                    <a:cxn ang="0">
                      <a:pos x="43" y="55"/>
                    </a:cxn>
                    <a:cxn ang="0">
                      <a:pos x="40" y="62"/>
                    </a:cxn>
                    <a:cxn ang="0">
                      <a:pos x="38" y="68"/>
                    </a:cxn>
                    <a:cxn ang="0">
                      <a:pos x="35" y="72"/>
                    </a:cxn>
                    <a:cxn ang="0">
                      <a:pos x="32" y="75"/>
                    </a:cxn>
                    <a:cxn ang="0">
                      <a:pos x="26" y="78"/>
                    </a:cxn>
                    <a:cxn ang="0">
                      <a:pos x="23" y="79"/>
                    </a:cxn>
                    <a:cxn ang="0">
                      <a:pos x="23" y="79"/>
                    </a:cxn>
                  </a:cxnLst>
                  <a:rect l="0" t="0" r="r" b="b"/>
                  <a:pathLst>
                    <a:path w="44" h="79">
                      <a:moveTo>
                        <a:pt x="23" y="79"/>
                      </a:moveTo>
                      <a:lnTo>
                        <a:pt x="23" y="79"/>
                      </a:lnTo>
                      <a:lnTo>
                        <a:pt x="18" y="78"/>
                      </a:lnTo>
                      <a:lnTo>
                        <a:pt x="14" y="75"/>
                      </a:lnTo>
                      <a:lnTo>
                        <a:pt x="10" y="72"/>
                      </a:lnTo>
                      <a:lnTo>
                        <a:pt x="6" y="68"/>
                      </a:lnTo>
                      <a:lnTo>
                        <a:pt x="4" y="62"/>
                      </a:lnTo>
                      <a:lnTo>
                        <a:pt x="1" y="55"/>
                      </a:lnTo>
                      <a:lnTo>
                        <a:pt x="0" y="48"/>
                      </a:lnTo>
                      <a:lnTo>
                        <a:pt x="0" y="40"/>
                      </a:lnTo>
                      <a:lnTo>
                        <a:pt x="0" y="40"/>
                      </a:lnTo>
                      <a:lnTo>
                        <a:pt x="0" y="31"/>
                      </a:lnTo>
                      <a:lnTo>
                        <a:pt x="1" y="24"/>
                      </a:lnTo>
                      <a:lnTo>
                        <a:pt x="4" y="18"/>
                      </a:lnTo>
                      <a:lnTo>
                        <a:pt x="6" y="13"/>
                      </a:lnTo>
                      <a:lnTo>
                        <a:pt x="10" y="8"/>
                      </a:lnTo>
                      <a:lnTo>
                        <a:pt x="14" y="4"/>
                      </a:lnTo>
                      <a:lnTo>
                        <a:pt x="18" y="1"/>
                      </a:lnTo>
                      <a:lnTo>
                        <a:pt x="23" y="0"/>
                      </a:lnTo>
                      <a:lnTo>
                        <a:pt x="23" y="0"/>
                      </a:lnTo>
                      <a:lnTo>
                        <a:pt x="26" y="1"/>
                      </a:lnTo>
                      <a:lnTo>
                        <a:pt x="32" y="4"/>
                      </a:lnTo>
                      <a:lnTo>
                        <a:pt x="35" y="8"/>
                      </a:lnTo>
                      <a:lnTo>
                        <a:pt x="38" y="13"/>
                      </a:lnTo>
                      <a:lnTo>
                        <a:pt x="40" y="18"/>
                      </a:lnTo>
                      <a:lnTo>
                        <a:pt x="43" y="24"/>
                      </a:lnTo>
                      <a:lnTo>
                        <a:pt x="44" y="31"/>
                      </a:lnTo>
                      <a:lnTo>
                        <a:pt x="44" y="40"/>
                      </a:lnTo>
                      <a:lnTo>
                        <a:pt x="44" y="40"/>
                      </a:lnTo>
                      <a:lnTo>
                        <a:pt x="44" y="48"/>
                      </a:lnTo>
                      <a:lnTo>
                        <a:pt x="43" y="55"/>
                      </a:lnTo>
                      <a:lnTo>
                        <a:pt x="40" y="62"/>
                      </a:lnTo>
                      <a:lnTo>
                        <a:pt x="38" y="68"/>
                      </a:lnTo>
                      <a:lnTo>
                        <a:pt x="35" y="72"/>
                      </a:lnTo>
                      <a:lnTo>
                        <a:pt x="32" y="75"/>
                      </a:lnTo>
                      <a:lnTo>
                        <a:pt x="26" y="78"/>
                      </a:lnTo>
                      <a:lnTo>
                        <a:pt x="23" y="79"/>
                      </a:lnTo>
                      <a:lnTo>
                        <a:pt x="23" y="79"/>
                      </a:lnTo>
                      <a:close/>
                    </a:path>
                  </a:pathLst>
                </a:custGeom>
                <a:solidFill>
                  <a:srgbClr val="00B05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78" name="Freeform 104"/>
                <p:cNvSpPr>
                  <a:spLocks/>
                </p:cNvSpPr>
                <p:nvPr/>
              </p:nvSpPr>
              <p:spPr bwMode="auto">
                <a:xfrm>
                  <a:off x="1135" y="1205"/>
                  <a:ext cx="138" cy="66"/>
                </a:xfrm>
                <a:custGeom>
                  <a:avLst/>
                  <a:gdLst/>
                  <a:ahLst/>
                  <a:cxnLst>
                    <a:cxn ang="0">
                      <a:pos x="143" y="64"/>
                    </a:cxn>
                    <a:cxn ang="0">
                      <a:pos x="103" y="103"/>
                    </a:cxn>
                    <a:cxn ang="0">
                      <a:pos x="16" y="103"/>
                    </a:cxn>
                    <a:cxn ang="0">
                      <a:pos x="0" y="174"/>
                    </a:cxn>
                    <a:cxn ang="0">
                      <a:pos x="95" y="198"/>
                    </a:cxn>
                    <a:cxn ang="0">
                      <a:pos x="175" y="182"/>
                    </a:cxn>
                    <a:cxn ang="0">
                      <a:pos x="245" y="158"/>
                    </a:cxn>
                    <a:cxn ang="0">
                      <a:pos x="333" y="143"/>
                    </a:cxn>
                    <a:cxn ang="0">
                      <a:pos x="412" y="165"/>
                    </a:cxn>
                    <a:cxn ang="0">
                      <a:pos x="372" y="79"/>
                    </a:cxn>
                    <a:cxn ang="0">
                      <a:pos x="285" y="55"/>
                    </a:cxn>
                    <a:cxn ang="0">
                      <a:pos x="269" y="0"/>
                    </a:cxn>
                    <a:cxn ang="0">
                      <a:pos x="198" y="8"/>
                    </a:cxn>
                    <a:cxn ang="0">
                      <a:pos x="190" y="55"/>
                    </a:cxn>
                    <a:cxn ang="0">
                      <a:pos x="143" y="64"/>
                    </a:cxn>
                  </a:cxnLst>
                  <a:rect l="0" t="0" r="r" b="b"/>
                  <a:pathLst>
                    <a:path w="412" h="198">
                      <a:moveTo>
                        <a:pt x="143" y="64"/>
                      </a:moveTo>
                      <a:lnTo>
                        <a:pt x="103" y="103"/>
                      </a:lnTo>
                      <a:lnTo>
                        <a:pt x="16" y="103"/>
                      </a:lnTo>
                      <a:lnTo>
                        <a:pt x="0" y="174"/>
                      </a:lnTo>
                      <a:lnTo>
                        <a:pt x="95" y="198"/>
                      </a:lnTo>
                      <a:lnTo>
                        <a:pt x="175" y="182"/>
                      </a:lnTo>
                      <a:lnTo>
                        <a:pt x="245" y="158"/>
                      </a:lnTo>
                      <a:lnTo>
                        <a:pt x="333" y="143"/>
                      </a:lnTo>
                      <a:lnTo>
                        <a:pt x="412" y="165"/>
                      </a:lnTo>
                      <a:lnTo>
                        <a:pt x="372" y="79"/>
                      </a:lnTo>
                      <a:lnTo>
                        <a:pt x="285" y="55"/>
                      </a:lnTo>
                      <a:lnTo>
                        <a:pt x="269" y="0"/>
                      </a:lnTo>
                      <a:lnTo>
                        <a:pt x="198" y="8"/>
                      </a:lnTo>
                      <a:lnTo>
                        <a:pt x="190" y="55"/>
                      </a:lnTo>
                      <a:lnTo>
                        <a:pt x="143" y="64"/>
                      </a:lnTo>
                      <a:close/>
                    </a:path>
                  </a:pathLst>
                </a:custGeom>
                <a:solidFill>
                  <a:srgbClr val="00B0F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79" name="Freeform 105"/>
                <p:cNvSpPr>
                  <a:spLocks/>
                </p:cNvSpPr>
                <p:nvPr/>
              </p:nvSpPr>
              <p:spPr bwMode="auto">
                <a:xfrm>
                  <a:off x="1180" y="1168"/>
                  <a:ext cx="42" cy="32"/>
                </a:xfrm>
                <a:custGeom>
                  <a:avLst/>
                  <a:gdLst/>
                  <a:ahLst/>
                  <a:cxnLst>
                    <a:cxn ang="0">
                      <a:pos x="79" y="8"/>
                    </a:cxn>
                    <a:cxn ang="0">
                      <a:pos x="24" y="8"/>
                    </a:cxn>
                    <a:cxn ang="0">
                      <a:pos x="0" y="55"/>
                    </a:cxn>
                    <a:cxn ang="0">
                      <a:pos x="0" y="96"/>
                    </a:cxn>
                    <a:cxn ang="0">
                      <a:pos x="56" y="64"/>
                    </a:cxn>
                    <a:cxn ang="0">
                      <a:pos x="120" y="48"/>
                    </a:cxn>
                    <a:cxn ang="0">
                      <a:pos x="127" y="0"/>
                    </a:cxn>
                    <a:cxn ang="0">
                      <a:pos x="79" y="8"/>
                    </a:cxn>
                  </a:cxnLst>
                  <a:rect l="0" t="0" r="r" b="b"/>
                  <a:pathLst>
                    <a:path w="127" h="96">
                      <a:moveTo>
                        <a:pt x="79" y="8"/>
                      </a:moveTo>
                      <a:lnTo>
                        <a:pt x="24" y="8"/>
                      </a:lnTo>
                      <a:lnTo>
                        <a:pt x="0" y="55"/>
                      </a:lnTo>
                      <a:lnTo>
                        <a:pt x="0" y="96"/>
                      </a:lnTo>
                      <a:lnTo>
                        <a:pt x="56" y="64"/>
                      </a:lnTo>
                      <a:lnTo>
                        <a:pt x="120" y="48"/>
                      </a:lnTo>
                      <a:lnTo>
                        <a:pt x="127" y="0"/>
                      </a:lnTo>
                      <a:lnTo>
                        <a:pt x="79" y="8"/>
                      </a:lnTo>
                      <a:close/>
                    </a:path>
                  </a:pathLst>
                </a:custGeom>
                <a:solidFill>
                  <a:srgbClr val="00B05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80" name="Freeform 106"/>
                <p:cNvSpPr>
                  <a:spLocks/>
                </p:cNvSpPr>
                <p:nvPr/>
              </p:nvSpPr>
              <p:spPr bwMode="auto">
                <a:xfrm>
                  <a:off x="1178" y="1132"/>
                  <a:ext cx="52" cy="26"/>
                </a:xfrm>
                <a:custGeom>
                  <a:avLst/>
                  <a:gdLst/>
                  <a:ahLst/>
                  <a:cxnLst>
                    <a:cxn ang="0">
                      <a:pos x="39" y="24"/>
                    </a:cxn>
                    <a:cxn ang="0">
                      <a:pos x="79" y="0"/>
                    </a:cxn>
                    <a:cxn ang="0">
                      <a:pos x="134" y="7"/>
                    </a:cxn>
                    <a:cxn ang="0">
                      <a:pos x="158" y="47"/>
                    </a:cxn>
                    <a:cxn ang="0">
                      <a:pos x="86" y="71"/>
                    </a:cxn>
                    <a:cxn ang="0">
                      <a:pos x="0" y="79"/>
                    </a:cxn>
                    <a:cxn ang="0">
                      <a:pos x="39" y="24"/>
                    </a:cxn>
                  </a:cxnLst>
                  <a:rect l="0" t="0" r="r" b="b"/>
                  <a:pathLst>
                    <a:path w="158" h="79">
                      <a:moveTo>
                        <a:pt x="39" y="24"/>
                      </a:moveTo>
                      <a:lnTo>
                        <a:pt x="79" y="0"/>
                      </a:lnTo>
                      <a:lnTo>
                        <a:pt x="134" y="7"/>
                      </a:lnTo>
                      <a:lnTo>
                        <a:pt x="158" y="47"/>
                      </a:lnTo>
                      <a:lnTo>
                        <a:pt x="86" y="71"/>
                      </a:lnTo>
                      <a:lnTo>
                        <a:pt x="0" y="79"/>
                      </a:lnTo>
                      <a:lnTo>
                        <a:pt x="39" y="24"/>
                      </a:lnTo>
                      <a:close/>
                    </a:path>
                  </a:pathLst>
                </a:custGeom>
                <a:solidFill>
                  <a:srgbClr val="00B05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81" name="Freeform 107"/>
                <p:cNvSpPr>
                  <a:spLocks/>
                </p:cNvSpPr>
                <p:nvPr/>
              </p:nvSpPr>
              <p:spPr bwMode="auto">
                <a:xfrm>
                  <a:off x="1280" y="1132"/>
                  <a:ext cx="71" cy="47"/>
                </a:xfrm>
                <a:custGeom>
                  <a:avLst/>
                  <a:gdLst/>
                  <a:ahLst/>
                  <a:cxnLst>
                    <a:cxn ang="0">
                      <a:pos x="41" y="0"/>
                    </a:cxn>
                    <a:cxn ang="0">
                      <a:pos x="96" y="7"/>
                    </a:cxn>
                    <a:cxn ang="0">
                      <a:pos x="151" y="24"/>
                    </a:cxn>
                    <a:cxn ang="0">
                      <a:pos x="199" y="79"/>
                    </a:cxn>
                    <a:cxn ang="0">
                      <a:pos x="214" y="127"/>
                    </a:cxn>
                    <a:cxn ang="0">
                      <a:pos x="120" y="142"/>
                    </a:cxn>
                    <a:cxn ang="0">
                      <a:pos x="96" y="95"/>
                    </a:cxn>
                    <a:cxn ang="0">
                      <a:pos x="41" y="86"/>
                    </a:cxn>
                    <a:cxn ang="0">
                      <a:pos x="0" y="31"/>
                    </a:cxn>
                    <a:cxn ang="0">
                      <a:pos x="41" y="0"/>
                    </a:cxn>
                  </a:cxnLst>
                  <a:rect l="0" t="0" r="r" b="b"/>
                  <a:pathLst>
                    <a:path w="214" h="142">
                      <a:moveTo>
                        <a:pt x="41" y="0"/>
                      </a:moveTo>
                      <a:lnTo>
                        <a:pt x="96" y="7"/>
                      </a:lnTo>
                      <a:lnTo>
                        <a:pt x="151" y="24"/>
                      </a:lnTo>
                      <a:lnTo>
                        <a:pt x="199" y="79"/>
                      </a:lnTo>
                      <a:lnTo>
                        <a:pt x="214" y="127"/>
                      </a:lnTo>
                      <a:lnTo>
                        <a:pt x="120" y="142"/>
                      </a:lnTo>
                      <a:lnTo>
                        <a:pt x="96" y="95"/>
                      </a:lnTo>
                      <a:lnTo>
                        <a:pt x="41" y="86"/>
                      </a:lnTo>
                      <a:lnTo>
                        <a:pt x="0" y="31"/>
                      </a:lnTo>
                      <a:lnTo>
                        <a:pt x="41" y="0"/>
                      </a:lnTo>
                      <a:close/>
                    </a:path>
                  </a:pathLst>
                </a:custGeom>
                <a:solidFill>
                  <a:srgbClr val="00B05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82" name="Freeform 108"/>
                <p:cNvSpPr>
                  <a:spLocks/>
                </p:cNvSpPr>
                <p:nvPr/>
              </p:nvSpPr>
              <p:spPr bwMode="auto">
                <a:xfrm>
                  <a:off x="1280" y="1279"/>
                  <a:ext cx="69" cy="71"/>
                </a:xfrm>
                <a:custGeom>
                  <a:avLst/>
                  <a:gdLst/>
                  <a:ahLst/>
                  <a:cxnLst>
                    <a:cxn ang="0">
                      <a:pos x="72" y="15"/>
                    </a:cxn>
                    <a:cxn ang="0">
                      <a:pos x="88" y="63"/>
                    </a:cxn>
                    <a:cxn ang="0">
                      <a:pos x="80" y="118"/>
                    </a:cxn>
                    <a:cxn ang="0">
                      <a:pos x="9" y="78"/>
                    </a:cxn>
                    <a:cxn ang="0">
                      <a:pos x="0" y="126"/>
                    </a:cxn>
                    <a:cxn ang="0">
                      <a:pos x="64" y="166"/>
                    </a:cxn>
                    <a:cxn ang="0">
                      <a:pos x="96" y="205"/>
                    </a:cxn>
                    <a:cxn ang="0">
                      <a:pos x="167" y="212"/>
                    </a:cxn>
                    <a:cxn ang="0">
                      <a:pos x="206" y="142"/>
                    </a:cxn>
                    <a:cxn ang="0">
                      <a:pos x="182" y="87"/>
                    </a:cxn>
                    <a:cxn ang="0">
                      <a:pos x="191" y="0"/>
                    </a:cxn>
                    <a:cxn ang="0">
                      <a:pos x="72" y="15"/>
                    </a:cxn>
                  </a:cxnLst>
                  <a:rect l="0" t="0" r="r" b="b"/>
                  <a:pathLst>
                    <a:path w="206" h="212">
                      <a:moveTo>
                        <a:pt x="72" y="15"/>
                      </a:moveTo>
                      <a:lnTo>
                        <a:pt x="88" y="63"/>
                      </a:lnTo>
                      <a:lnTo>
                        <a:pt x="80" y="118"/>
                      </a:lnTo>
                      <a:lnTo>
                        <a:pt x="9" y="78"/>
                      </a:lnTo>
                      <a:lnTo>
                        <a:pt x="0" y="126"/>
                      </a:lnTo>
                      <a:lnTo>
                        <a:pt x="64" y="166"/>
                      </a:lnTo>
                      <a:lnTo>
                        <a:pt x="96" y="205"/>
                      </a:lnTo>
                      <a:lnTo>
                        <a:pt x="167" y="212"/>
                      </a:lnTo>
                      <a:lnTo>
                        <a:pt x="206" y="142"/>
                      </a:lnTo>
                      <a:lnTo>
                        <a:pt x="182" y="87"/>
                      </a:lnTo>
                      <a:lnTo>
                        <a:pt x="191" y="0"/>
                      </a:lnTo>
                      <a:lnTo>
                        <a:pt x="72" y="15"/>
                      </a:lnTo>
                      <a:close/>
                    </a:path>
                  </a:pathLst>
                </a:custGeom>
                <a:solidFill>
                  <a:srgbClr val="00B05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83" name="Freeform 109"/>
                <p:cNvSpPr>
                  <a:spLocks/>
                </p:cNvSpPr>
                <p:nvPr/>
              </p:nvSpPr>
              <p:spPr bwMode="auto">
                <a:xfrm>
                  <a:off x="1296" y="1384"/>
                  <a:ext cx="42" cy="32"/>
                </a:xfrm>
                <a:custGeom>
                  <a:avLst/>
                  <a:gdLst/>
                  <a:ahLst/>
                  <a:cxnLst>
                    <a:cxn ang="0">
                      <a:pos x="64" y="0"/>
                    </a:cxn>
                    <a:cxn ang="0">
                      <a:pos x="16" y="33"/>
                    </a:cxn>
                    <a:cxn ang="0">
                      <a:pos x="0" y="88"/>
                    </a:cxn>
                    <a:cxn ang="0">
                      <a:pos x="79" y="96"/>
                    </a:cxn>
                    <a:cxn ang="0">
                      <a:pos x="127" y="64"/>
                    </a:cxn>
                    <a:cxn ang="0">
                      <a:pos x="64" y="0"/>
                    </a:cxn>
                  </a:cxnLst>
                  <a:rect l="0" t="0" r="r" b="b"/>
                  <a:pathLst>
                    <a:path w="127" h="96">
                      <a:moveTo>
                        <a:pt x="64" y="0"/>
                      </a:moveTo>
                      <a:lnTo>
                        <a:pt x="16" y="33"/>
                      </a:lnTo>
                      <a:lnTo>
                        <a:pt x="0" y="88"/>
                      </a:lnTo>
                      <a:lnTo>
                        <a:pt x="79" y="96"/>
                      </a:lnTo>
                      <a:lnTo>
                        <a:pt x="127" y="64"/>
                      </a:lnTo>
                      <a:lnTo>
                        <a:pt x="64" y="0"/>
                      </a:lnTo>
                      <a:close/>
                    </a:path>
                  </a:pathLst>
                </a:custGeom>
                <a:solidFill>
                  <a:srgbClr val="00B05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84" name="Freeform 110"/>
                <p:cNvSpPr>
                  <a:spLocks/>
                </p:cNvSpPr>
                <p:nvPr/>
              </p:nvSpPr>
              <p:spPr bwMode="auto">
                <a:xfrm>
                  <a:off x="1370" y="1276"/>
                  <a:ext cx="71" cy="56"/>
                </a:xfrm>
                <a:custGeom>
                  <a:avLst/>
                  <a:gdLst/>
                  <a:ahLst/>
                  <a:cxnLst>
                    <a:cxn ang="0">
                      <a:pos x="0" y="166"/>
                    </a:cxn>
                    <a:cxn ang="0">
                      <a:pos x="8" y="96"/>
                    </a:cxn>
                    <a:cxn ang="0">
                      <a:pos x="32" y="32"/>
                    </a:cxn>
                    <a:cxn ang="0">
                      <a:pos x="102" y="0"/>
                    </a:cxn>
                    <a:cxn ang="0">
                      <a:pos x="166" y="9"/>
                    </a:cxn>
                    <a:cxn ang="0">
                      <a:pos x="214" y="24"/>
                    </a:cxn>
                    <a:cxn ang="0">
                      <a:pos x="174" y="72"/>
                    </a:cxn>
                    <a:cxn ang="0">
                      <a:pos x="111" y="119"/>
                    </a:cxn>
                    <a:cxn ang="0">
                      <a:pos x="63" y="119"/>
                    </a:cxn>
                    <a:cxn ang="0">
                      <a:pos x="47" y="166"/>
                    </a:cxn>
                    <a:cxn ang="0">
                      <a:pos x="0" y="166"/>
                    </a:cxn>
                  </a:cxnLst>
                  <a:rect l="0" t="0" r="r" b="b"/>
                  <a:pathLst>
                    <a:path w="214" h="166">
                      <a:moveTo>
                        <a:pt x="0" y="166"/>
                      </a:moveTo>
                      <a:lnTo>
                        <a:pt x="8" y="96"/>
                      </a:lnTo>
                      <a:lnTo>
                        <a:pt x="32" y="32"/>
                      </a:lnTo>
                      <a:lnTo>
                        <a:pt x="102" y="0"/>
                      </a:lnTo>
                      <a:lnTo>
                        <a:pt x="166" y="9"/>
                      </a:lnTo>
                      <a:lnTo>
                        <a:pt x="214" y="24"/>
                      </a:lnTo>
                      <a:lnTo>
                        <a:pt x="174" y="72"/>
                      </a:lnTo>
                      <a:lnTo>
                        <a:pt x="111" y="119"/>
                      </a:lnTo>
                      <a:lnTo>
                        <a:pt x="63" y="119"/>
                      </a:lnTo>
                      <a:lnTo>
                        <a:pt x="47" y="166"/>
                      </a:lnTo>
                      <a:lnTo>
                        <a:pt x="0" y="166"/>
                      </a:lnTo>
                      <a:close/>
                    </a:path>
                  </a:pathLst>
                </a:custGeom>
                <a:solidFill>
                  <a:srgbClr val="00B05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85" name="Freeform 111"/>
                <p:cNvSpPr>
                  <a:spLocks/>
                </p:cNvSpPr>
                <p:nvPr/>
              </p:nvSpPr>
              <p:spPr bwMode="auto">
                <a:xfrm>
                  <a:off x="1446" y="1282"/>
                  <a:ext cx="340" cy="305"/>
                </a:xfrm>
                <a:custGeom>
                  <a:avLst/>
                  <a:gdLst/>
                  <a:ahLst/>
                  <a:cxnLst>
                    <a:cxn ang="0">
                      <a:pos x="151" y="0"/>
                    </a:cxn>
                    <a:cxn ang="0">
                      <a:pos x="55" y="32"/>
                    </a:cxn>
                    <a:cxn ang="0">
                      <a:pos x="0" y="127"/>
                    </a:cxn>
                    <a:cxn ang="0">
                      <a:pos x="7" y="214"/>
                    </a:cxn>
                    <a:cxn ang="0">
                      <a:pos x="79" y="245"/>
                    </a:cxn>
                    <a:cxn ang="0">
                      <a:pos x="48" y="277"/>
                    </a:cxn>
                    <a:cxn ang="0">
                      <a:pos x="63" y="308"/>
                    </a:cxn>
                    <a:cxn ang="0">
                      <a:pos x="213" y="284"/>
                    </a:cxn>
                    <a:cxn ang="0">
                      <a:pos x="309" y="332"/>
                    </a:cxn>
                    <a:cxn ang="0">
                      <a:pos x="379" y="284"/>
                    </a:cxn>
                    <a:cxn ang="0">
                      <a:pos x="466" y="363"/>
                    </a:cxn>
                    <a:cxn ang="0">
                      <a:pos x="458" y="419"/>
                    </a:cxn>
                    <a:cxn ang="0">
                      <a:pos x="537" y="419"/>
                    </a:cxn>
                    <a:cxn ang="0">
                      <a:pos x="585" y="459"/>
                    </a:cxn>
                    <a:cxn ang="0">
                      <a:pos x="592" y="545"/>
                    </a:cxn>
                    <a:cxn ang="0">
                      <a:pos x="506" y="641"/>
                    </a:cxn>
                    <a:cxn ang="0">
                      <a:pos x="364" y="672"/>
                    </a:cxn>
                    <a:cxn ang="0">
                      <a:pos x="331" y="720"/>
                    </a:cxn>
                    <a:cxn ang="0">
                      <a:pos x="388" y="775"/>
                    </a:cxn>
                    <a:cxn ang="0">
                      <a:pos x="506" y="744"/>
                    </a:cxn>
                    <a:cxn ang="0">
                      <a:pos x="624" y="838"/>
                    </a:cxn>
                    <a:cxn ang="0">
                      <a:pos x="782" y="917"/>
                    </a:cxn>
                    <a:cxn ang="0">
                      <a:pos x="727" y="790"/>
                    </a:cxn>
                    <a:cxn ang="0">
                      <a:pos x="837" y="862"/>
                    </a:cxn>
                    <a:cxn ang="0">
                      <a:pos x="870" y="783"/>
                    </a:cxn>
                    <a:cxn ang="0">
                      <a:pos x="846" y="687"/>
                    </a:cxn>
                    <a:cxn ang="0">
                      <a:pos x="767" y="672"/>
                    </a:cxn>
                    <a:cxn ang="0">
                      <a:pos x="774" y="577"/>
                    </a:cxn>
                    <a:cxn ang="0">
                      <a:pos x="813" y="569"/>
                    </a:cxn>
                    <a:cxn ang="0">
                      <a:pos x="940" y="696"/>
                    </a:cxn>
                    <a:cxn ang="0">
                      <a:pos x="988" y="617"/>
                    </a:cxn>
                    <a:cxn ang="0">
                      <a:pos x="1019" y="562"/>
                    </a:cxn>
                    <a:cxn ang="0">
                      <a:pos x="940" y="507"/>
                    </a:cxn>
                    <a:cxn ang="0">
                      <a:pos x="854" y="483"/>
                    </a:cxn>
                    <a:cxn ang="0">
                      <a:pos x="791" y="396"/>
                    </a:cxn>
                    <a:cxn ang="0">
                      <a:pos x="837" y="341"/>
                    </a:cxn>
                    <a:cxn ang="0">
                      <a:pos x="798" y="269"/>
                    </a:cxn>
                    <a:cxn ang="0">
                      <a:pos x="672" y="214"/>
                    </a:cxn>
                    <a:cxn ang="0">
                      <a:pos x="592" y="174"/>
                    </a:cxn>
                    <a:cxn ang="0">
                      <a:pos x="530" y="71"/>
                    </a:cxn>
                    <a:cxn ang="0">
                      <a:pos x="371" y="87"/>
                    </a:cxn>
                    <a:cxn ang="0">
                      <a:pos x="324" y="150"/>
                    </a:cxn>
                    <a:cxn ang="0">
                      <a:pos x="348" y="8"/>
                    </a:cxn>
                    <a:cxn ang="0">
                      <a:pos x="237" y="0"/>
                    </a:cxn>
                    <a:cxn ang="0">
                      <a:pos x="182" y="71"/>
                    </a:cxn>
                    <a:cxn ang="0">
                      <a:pos x="174" y="127"/>
                    </a:cxn>
                    <a:cxn ang="0">
                      <a:pos x="119" y="119"/>
                    </a:cxn>
                    <a:cxn ang="0">
                      <a:pos x="151" y="0"/>
                    </a:cxn>
                  </a:cxnLst>
                  <a:rect l="0" t="0" r="r" b="b"/>
                  <a:pathLst>
                    <a:path w="1019" h="917">
                      <a:moveTo>
                        <a:pt x="151" y="0"/>
                      </a:moveTo>
                      <a:lnTo>
                        <a:pt x="55" y="32"/>
                      </a:lnTo>
                      <a:lnTo>
                        <a:pt x="0" y="127"/>
                      </a:lnTo>
                      <a:lnTo>
                        <a:pt x="7" y="214"/>
                      </a:lnTo>
                      <a:lnTo>
                        <a:pt x="79" y="245"/>
                      </a:lnTo>
                      <a:lnTo>
                        <a:pt x="48" y="277"/>
                      </a:lnTo>
                      <a:lnTo>
                        <a:pt x="63" y="308"/>
                      </a:lnTo>
                      <a:lnTo>
                        <a:pt x="213" y="284"/>
                      </a:lnTo>
                      <a:lnTo>
                        <a:pt x="309" y="332"/>
                      </a:lnTo>
                      <a:lnTo>
                        <a:pt x="379" y="284"/>
                      </a:lnTo>
                      <a:lnTo>
                        <a:pt x="466" y="363"/>
                      </a:lnTo>
                      <a:lnTo>
                        <a:pt x="458" y="419"/>
                      </a:lnTo>
                      <a:lnTo>
                        <a:pt x="537" y="419"/>
                      </a:lnTo>
                      <a:lnTo>
                        <a:pt x="585" y="459"/>
                      </a:lnTo>
                      <a:lnTo>
                        <a:pt x="592" y="545"/>
                      </a:lnTo>
                      <a:lnTo>
                        <a:pt x="506" y="641"/>
                      </a:lnTo>
                      <a:lnTo>
                        <a:pt x="364" y="672"/>
                      </a:lnTo>
                      <a:lnTo>
                        <a:pt x="331" y="720"/>
                      </a:lnTo>
                      <a:lnTo>
                        <a:pt x="388" y="775"/>
                      </a:lnTo>
                      <a:lnTo>
                        <a:pt x="506" y="744"/>
                      </a:lnTo>
                      <a:lnTo>
                        <a:pt x="624" y="838"/>
                      </a:lnTo>
                      <a:lnTo>
                        <a:pt x="782" y="917"/>
                      </a:lnTo>
                      <a:lnTo>
                        <a:pt x="727" y="790"/>
                      </a:lnTo>
                      <a:lnTo>
                        <a:pt x="837" y="862"/>
                      </a:lnTo>
                      <a:lnTo>
                        <a:pt x="870" y="783"/>
                      </a:lnTo>
                      <a:lnTo>
                        <a:pt x="846" y="687"/>
                      </a:lnTo>
                      <a:lnTo>
                        <a:pt x="767" y="672"/>
                      </a:lnTo>
                      <a:lnTo>
                        <a:pt x="774" y="577"/>
                      </a:lnTo>
                      <a:lnTo>
                        <a:pt x="813" y="569"/>
                      </a:lnTo>
                      <a:lnTo>
                        <a:pt x="940" y="696"/>
                      </a:lnTo>
                      <a:lnTo>
                        <a:pt x="988" y="617"/>
                      </a:lnTo>
                      <a:lnTo>
                        <a:pt x="1019" y="562"/>
                      </a:lnTo>
                      <a:lnTo>
                        <a:pt x="940" y="507"/>
                      </a:lnTo>
                      <a:lnTo>
                        <a:pt x="854" y="483"/>
                      </a:lnTo>
                      <a:lnTo>
                        <a:pt x="791" y="396"/>
                      </a:lnTo>
                      <a:lnTo>
                        <a:pt x="837" y="341"/>
                      </a:lnTo>
                      <a:lnTo>
                        <a:pt x="798" y="269"/>
                      </a:lnTo>
                      <a:lnTo>
                        <a:pt x="672" y="214"/>
                      </a:lnTo>
                      <a:lnTo>
                        <a:pt x="592" y="174"/>
                      </a:lnTo>
                      <a:lnTo>
                        <a:pt x="530" y="71"/>
                      </a:lnTo>
                      <a:lnTo>
                        <a:pt x="371" y="87"/>
                      </a:lnTo>
                      <a:lnTo>
                        <a:pt x="324" y="150"/>
                      </a:lnTo>
                      <a:lnTo>
                        <a:pt x="348" y="8"/>
                      </a:lnTo>
                      <a:lnTo>
                        <a:pt x="237" y="0"/>
                      </a:lnTo>
                      <a:lnTo>
                        <a:pt x="182" y="71"/>
                      </a:lnTo>
                      <a:lnTo>
                        <a:pt x="174" y="127"/>
                      </a:lnTo>
                      <a:lnTo>
                        <a:pt x="119" y="119"/>
                      </a:lnTo>
                      <a:lnTo>
                        <a:pt x="151" y="0"/>
                      </a:lnTo>
                      <a:close/>
                    </a:path>
                  </a:pathLst>
                </a:custGeom>
                <a:solidFill>
                  <a:srgbClr val="00B05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86" name="Freeform 112"/>
                <p:cNvSpPr>
                  <a:spLocks/>
                </p:cNvSpPr>
                <p:nvPr/>
              </p:nvSpPr>
              <p:spPr bwMode="auto">
                <a:xfrm>
                  <a:off x="1574" y="1441"/>
                  <a:ext cx="26" cy="31"/>
                </a:xfrm>
                <a:custGeom>
                  <a:avLst/>
                  <a:gdLst/>
                  <a:ahLst/>
                  <a:cxnLst>
                    <a:cxn ang="0">
                      <a:pos x="7" y="93"/>
                    </a:cxn>
                    <a:cxn ang="0">
                      <a:pos x="7" y="93"/>
                    </a:cxn>
                    <a:cxn ang="0">
                      <a:pos x="5" y="93"/>
                    </a:cxn>
                    <a:cxn ang="0">
                      <a:pos x="2" y="92"/>
                    </a:cxn>
                    <a:cxn ang="0">
                      <a:pos x="1" y="90"/>
                    </a:cxn>
                    <a:cxn ang="0">
                      <a:pos x="0" y="88"/>
                    </a:cxn>
                    <a:cxn ang="0">
                      <a:pos x="0" y="82"/>
                    </a:cxn>
                    <a:cxn ang="0">
                      <a:pos x="2" y="74"/>
                    </a:cxn>
                    <a:cxn ang="0">
                      <a:pos x="8" y="56"/>
                    </a:cxn>
                    <a:cxn ang="0">
                      <a:pos x="11" y="48"/>
                    </a:cxn>
                    <a:cxn ang="0">
                      <a:pos x="11" y="39"/>
                    </a:cxn>
                    <a:cxn ang="0">
                      <a:pos x="11" y="39"/>
                    </a:cxn>
                    <a:cxn ang="0">
                      <a:pos x="12" y="31"/>
                    </a:cxn>
                    <a:cxn ang="0">
                      <a:pos x="13" y="24"/>
                    </a:cxn>
                    <a:cxn ang="0">
                      <a:pos x="17" y="17"/>
                    </a:cxn>
                    <a:cxn ang="0">
                      <a:pos x="21" y="11"/>
                    </a:cxn>
                    <a:cxn ang="0">
                      <a:pos x="26" y="6"/>
                    </a:cxn>
                    <a:cxn ang="0">
                      <a:pos x="32" y="2"/>
                    </a:cxn>
                    <a:cxn ang="0">
                      <a:pos x="38" y="1"/>
                    </a:cxn>
                    <a:cxn ang="0">
                      <a:pos x="45" y="0"/>
                    </a:cxn>
                    <a:cxn ang="0">
                      <a:pos x="45" y="0"/>
                    </a:cxn>
                    <a:cxn ang="0">
                      <a:pos x="51" y="1"/>
                    </a:cxn>
                    <a:cxn ang="0">
                      <a:pos x="57" y="2"/>
                    </a:cxn>
                    <a:cxn ang="0">
                      <a:pos x="64" y="6"/>
                    </a:cxn>
                    <a:cxn ang="0">
                      <a:pos x="69" y="11"/>
                    </a:cxn>
                    <a:cxn ang="0">
                      <a:pos x="72" y="17"/>
                    </a:cxn>
                    <a:cxn ang="0">
                      <a:pos x="76" y="24"/>
                    </a:cxn>
                    <a:cxn ang="0">
                      <a:pos x="77" y="31"/>
                    </a:cxn>
                    <a:cxn ang="0">
                      <a:pos x="79" y="39"/>
                    </a:cxn>
                    <a:cxn ang="0">
                      <a:pos x="79" y="39"/>
                    </a:cxn>
                    <a:cxn ang="0">
                      <a:pos x="77" y="43"/>
                    </a:cxn>
                    <a:cxn ang="0">
                      <a:pos x="76" y="48"/>
                    </a:cxn>
                    <a:cxn ang="0">
                      <a:pos x="70" y="56"/>
                    </a:cxn>
                    <a:cxn ang="0">
                      <a:pos x="61" y="65"/>
                    </a:cxn>
                    <a:cxn ang="0">
                      <a:pos x="50" y="74"/>
                    </a:cxn>
                    <a:cxn ang="0">
                      <a:pos x="37" y="82"/>
                    </a:cxn>
                    <a:cxn ang="0">
                      <a:pos x="26" y="88"/>
                    </a:cxn>
                    <a:cxn ang="0">
                      <a:pos x="16" y="92"/>
                    </a:cxn>
                    <a:cxn ang="0">
                      <a:pos x="7" y="93"/>
                    </a:cxn>
                    <a:cxn ang="0">
                      <a:pos x="7" y="93"/>
                    </a:cxn>
                  </a:cxnLst>
                  <a:rect l="0" t="0" r="r" b="b"/>
                  <a:pathLst>
                    <a:path w="79" h="93">
                      <a:moveTo>
                        <a:pt x="7" y="93"/>
                      </a:moveTo>
                      <a:lnTo>
                        <a:pt x="7" y="93"/>
                      </a:lnTo>
                      <a:lnTo>
                        <a:pt x="5" y="93"/>
                      </a:lnTo>
                      <a:lnTo>
                        <a:pt x="2" y="92"/>
                      </a:lnTo>
                      <a:lnTo>
                        <a:pt x="1" y="90"/>
                      </a:lnTo>
                      <a:lnTo>
                        <a:pt x="0" y="88"/>
                      </a:lnTo>
                      <a:lnTo>
                        <a:pt x="0" y="82"/>
                      </a:lnTo>
                      <a:lnTo>
                        <a:pt x="2" y="74"/>
                      </a:lnTo>
                      <a:lnTo>
                        <a:pt x="8" y="56"/>
                      </a:lnTo>
                      <a:lnTo>
                        <a:pt x="11" y="48"/>
                      </a:lnTo>
                      <a:lnTo>
                        <a:pt x="11" y="39"/>
                      </a:lnTo>
                      <a:lnTo>
                        <a:pt x="11" y="39"/>
                      </a:lnTo>
                      <a:lnTo>
                        <a:pt x="12" y="31"/>
                      </a:lnTo>
                      <a:lnTo>
                        <a:pt x="13" y="24"/>
                      </a:lnTo>
                      <a:lnTo>
                        <a:pt x="17" y="17"/>
                      </a:lnTo>
                      <a:lnTo>
                        <a:pt x="21" y="11"/>
                      </a:lnTo>
                      <a:lnTo>
                        <a:pt x="26" y="6"/>
                      </a:lnTo>
                      <a:lnTo>
                        <a:pt x="32" y="2"/>
                      </a:lnTo>
                      <a:lnTo>
                        <a:pt x="38" y="1"/>
                      </a:lnTo>
                      <a:lnTo>
                        <a:pt x="45" y="0"/>
                      </a:lnTo>
                      <a:lnTo>
                        <a:pt x="45" y="0"/>
                      </a:lnTo>
                      <a:lnTo>
                        <a:pt x="51" y="1"/>
                      </a:lnTo>
                      <a:lnTo>
                        <a:pt x="57" y="2"/>
                      </a:lnTo>
                      <a:lnTo>
                        <a:pt x="64" y="6"/>
                      </a:lnTo>
                      <a:lnTo>
                        <a:pt x="69" y="11"/>
                      </a:lnTo>
                      <a:lnTo>
                        <a:pt x="72" y="17"/>
                      </a:lnTo>
                      <a:lnTo>
                        <a:pt x="76" y="24"/>
                      </a:lnTo>
                      <a:lnTo>
                        <a:pt x="77" y="31"/>
                      </a:lnTo>
                      <a:lnTo>
                        <a:pt x="79" y="39"/>
                      </a:lnTo>
                      <a:lnTo>
                        <a:pt x="79" y="39"/>
                      </a:lnTo>
                      <a:lnTo>
                        <a:pt x="77" y="43"/>
                      </a:lnTo>
                      <a:lnTo>
                        <a:pt x="76" y="48"/>
                      </a:lnTo>
                      <a:lnTo>
                        <a:pt x="70" y="56"/>
                      </a:lnTo>
                      <a:lnTo>
                        <a:pt x="61" y="65"/>
                      </a:lnTo>
                      <a:lnTo>
                        <a:pt x="50" y="74"/>
                      </a:lnTo>
                      <a:lnTo>
                        <a:pt x="37" y="82"/>
                      </a:lnTo>
                      <a:lnTo>
                        <a:pt x="26" y="88"/>
                      </a:lnTo>
                      <a:lnTo>
                        <a:pt x="16" y="92"/>
                      </a:lnTo>
                      <a:lnTo>
                        <a:pt x="7" y="93"/>
                      </a:lnTo>
                      <a:lnTo>
                        <a:pt x="7" y="93"/>
                      </a:lnTo>
                      <a:close/>
                    </a:path>
                  </a:pathLst>
                </a:custGeom>
                <a:solidFill>
                  <a:srgbClr val="00B05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87" name="Freeform 113"/>
                <p:cNvSpPr>
                  <a:spLocks/>
                </p:cNvSpPr>
                <p:nvPr/>
              </p:nvSpPr>
              <p:spPr bwMode="auto">
                <a:xfrm>
                  <a:off x="1558" y="1399"/>
                  <a:ext cx="14" cy="29"/>
                </a:xfrm>
                <a:custGeom>
                  <a:avLst/>
                  <a:gdLst/>
                  <a:ahLst/>
                  <a:cxnLst>
                    <a:cxn ang="0">
                      <a:pos x="21" y="89"/>
                    </a:cxn>
                    <a:cxn ang="0">
                      <a:pos x="21" y="89"/>
                    </a:cxn>
                    <a:cxn ang="0">
                      <a:pos x="17" y="88"/>
                    </a:cxn>
                    <a:cxn ang="0">
                      <a:pos x="12" y="85"/>
                    </a:cxn>
                    <a:cxn ang="0">
                      <a:pos x="9" y="81"/>
                    </a:cxn>
                    <a:cxn ang="0">
                      <a:pos x="6" y="76"/>
                    </a:cxn>
                    <a:cxn ang="0">
                      <a:pos x="4" y="69"/>
                    </a:cxn>
                    <a:cxn ang="0">
                      <a:pos x="1" y="61"/>
                    </a:cxn>
                    <a:cxn ang="0">
                      <a:pos x="0" y="54"/>
                    </a:cxn>
                    <a:cxn ang="0">
                      <a:pos x="0" y="45"/>
                    </a:cxn>
                    <a:cxn ang="0">
                      <a:pos x="0" y="45"/>
                    </a:cxn>
                    <a:cxn ang="0">
                      <a:pos x="0" y="35"/>
                    </a:cxn>
                    <a:cxn ang="0">
                      <a:pos x="1" y="27"/>
                    </a:cxn>
                    <a:cxn ang="0">
                      <a:pos x="4" y="20"/>
                    </a:cxn>
                    <a:cxn ang="0">
                      <a:pos x="6" y="12"/>
                    </a:cxn>
                    <a:cxn ang="0">
                      <a:pos x="9" y="7"/>
                    </a:cxn>
                    <a:cxn ang="0">
                      <a:pos x="12" y="4"/>
                    </a:cxn>
                    <a:cxn ang="0">
                      <a:pos x="17" y="1"/>
                    </a:cxn>
                    <a:cxn ang="0">
                      <a:pos x="21" y="0"/>
                    </a:cxn>
                    <a:cxn ang="0">
                      <a:pos x="21" y="0"/>
                    </a:cxn>
                    <a:cxn ang="0">
                      <a:pos x="26" y="1"/>
                    </a:cxn>
                    <a:cxn ang="0">
                      <a:pos x="30" y="4"/>
                    </a:cxn>
                    <a:cxn ang="0">
                      <a:pos x="34" y="7"/>
                    </a:cxn>
                    <a:cxn ang="0">
                      <a:pos x="37" y="12"/>
                    </a:cxn>
                    <a:cxn ang="0">
                      <a:pos x="40" y="20"/>
                    </a:cxn>
                    <a:cxn ang="0">
                      <a:pos x="42" y="27"/>
                    </a:cxn>
                    <a:cxn ang="0">
                      <a:pos x="44" y="35"/>
                    </a:cxn>
                    <a:cxn ang="0">
                      <a:pos x="44" y="45"/>
                    </a:cxn>
                    <a:cxn ang="0">
                      <a:pos x="44" y="45"/>
                    </a:cxn>
                    <a:cxn ang="0">
                      <a:pos x="44" y="54"/>
                    </a:cxn>
                    <a:cxn ang="0">
                      <a:pos x="42" y="61"/>
                    </a:cxn>
                    <a:cxn ang="0">
                      <a:pos x="40" y="69"/>
                    </a:cxn>
                    <a:cxn ang="0">
                      <a:pos x="37" y="76"/>
                    </a:cxn>
                    <a:cxn ang="0">
                      <a:pos x="34" y="81"/>
                    </a:cxn>
                    <a:cxn ang="0">
                      <a:pos x="30" y="85"/>
                    </a:cxn>
                    <a:cxn ang="0">
                      <a:pos x="26" y="88"/>
                    </a:cxn>
                    <a:cxn ang="0">
                      <a:pos x="21" y="89"/>
                    </a:cxn>
                    <a:cxn ang="0">
                      <a:pos x="21" y="89"/>
                    </a:cxn>
                  </a:cxnLst>
                  <a:rect l="0" t="0" r="r" b="b"/>
                  <a:pathLst>
                    <a:path w="44" h="89">
                      <a:moveTo>
                        <a:pt x="21" y="89"/>
                      </a:moveTo>
                      <a:lnTo>
                        <a:pt x="21" y="89"/>
                      </a:lnTo>
                      <a:lnTo>
                        <a:pt x="17" y="88"/>
                      </a:lnTo>
                      <a:lnTo>
                        <a:pt x="12" y="85"/>
                      </a:lnTo>
                      <a:lnTo>
                        <a:pt x="9" y="81"/>
                      </a:lnTo>
                      <a:lnTo>
                        <a:pt x="6" y="76"/>
                      </a:lnTo>
                      <a:lnTo>
                        <a:pt x="4" y="69"/>
                      </a:lnTo>
                      <a:lnTo>
                        <a:pt x="1" y="61"/>
                      </a:lnTo>
                      <a:lnTo>
                        <a:pt x="0" y="54"/>
                      </a:lnTo>
                      <a:lnTo>
                        <a:pt x="0" y="45"/>
                      </a:lnTo>
                      <a:lnTo>
                        <a:pt x="0" y="45"/>
                      </a:lnTo>
                      <a:lnTo>
                        <a:pt x="0" y="35"/>
                      </a:lnTo>
                      <a:lnTo>
                        <a:pt x="1" y="27"/>
                      </a:lnTo>
                      <a:lnTo>
                        <a:pt x="4" y="20"/>
                      </a:lnTo>
                      <a:lnTo>
                        <a:pt x="6" y="12"/>
                      </a:lnTo>
                      <a:lnTo>
                        <a:pt x="9" y="7"/>
                      </a:lnTo>
                      <a:lnTo>
                        <a:pt x="12" y="4"/>
                      </a:lnTo>
                      <a:lnTo>
                        <a:pt x="17" y="1"/>
                      </a:lnTo>
                      <a:lnTo>
                        <a:pt x="21" y="0"/>
                      </a:lnTo>
                      <a:lnTo>
                        <a:pt x="21" y="0"/>
                      </a:lnTo>
                      <a:lnTo>
                        <a:pt x="26" y="1"/>
                      </a:lnTo>
                      <a:lnTo>
                        <a:pt x="30" y="4"/>
                      </a:lnTo>
                      <a:lnTo>
                        <a:pt x="34" y="7"/>
                      </a:lnTo>
                      <a:lnTo>
                        <a:pt x="37" y="12"/>
                      </a:lnTo>
                      <a:lnTo>
                        <a:pt x="40" y="20"/>
                      </a:lnTo>
                      <a:lnTo>
                        <a:pt x="42" y="27"/>
                      </a:lnTo>
                      <a:lnTo>
                        <a:pt x="44" y="35"/>
                      </a:lnTo>
                      <a:lnTo>
                        <a:pt x="44" y="45"/>
                      </a:lnTo>
                      <a:lnTo>
                        <a:pt x="44" y="45"/>
                      </a:lnTo>
                      <a:lnTo>
                        <a:pt x="44" y="54"/>
                      </a:lnTo>
                      <a:lnTo>
                        <a:pt x="42" y="61"/>
                      </a:lnTo>
                      <a:lnTo>
                        <a:pt x="40" y="69"/>
                      </a:lnTo>
                      <a:lnTo>
                        <a:pt x="37" y="76"/>
                      </a:lnTo>
                      <a:lnTo>
                        <a:pt x="34" y="81"/>
                      </a:lnTo>
                      <a:lnTo>
                        <a:pt x="30" y="85"/>
                      </a:lnTo>
                      <a:lnTo>
                        <a:pt x="26" y="88"/>
                      </a:lnTo>
                      <a:lnTo>
                        <a:pt x="21" y="89"/>
                      </a:lnTo>
                      <a:lnTo>
                        <a:pt x="21" y="89"/>
                      </a:lnTo>
                      <a:close/>
                    </a:path>
                  </a:pathLst>
                </a:custGeom>
                <a:solidFill>
                  <a:srgbClr val="00B05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88" name="Freeform 114"/>
                <p:cNvSpPr>
                  <a:spLocks/>
                </p:cNvSpPr>
                <p:nvPr/>
              </p:nvSpPr>
              <p:spPr bwMode="auto">
                <a:xfrm>
                  <a:off x="1441" y="1511"/>
                  <a:ext cx="61" cy="53"/>
                </a:xfrm>
                <a:custGeom>
                  <a:avLst/>
                  <a:gdLst/>
                  <a:ahLst/>
                  <a:cxnLst>
                    <a:cxn ang="0">
                      <a:pos x="78" y="0"/>
                    </a:cxn>
                    <a:cxn ang="0">
                      <a:pos x="157" y="24"/>
                    </a:cxn>
                    <a:cxn ang="0">
                      <a:pos x="181" y="72"/>
                    </a:cxn>
                    <a:cxn ang="0">
                      <a:pos x="118" y="96"/>
                    </a:cxn>
                    <a:cxn ang="0">
                      <a:pos x="46" y="159"/>
                    </a:cxn>
                    <a:cxn ang="0">
                      <a:pos x="0" y="96"/>
                    </a:cxn>
                    <a:cxn ang="0">
                      <a:pos x="7" y="33"/>
                    </a:cxn>
                    <a:cxn ang="0">
                      <a:pos x="78" y="0"/>
                    </a:cxn>
                  </a:cxnLst>
                  <a:rect l="0" t="0" r="r" b="b"/>
                  <a:pathLst>
                    <a:path w="181" h="159">
                      <a:moveTo>
                        <a:pt x="78" y="0"/>
                      </a:moveTo>
                      <a:lnTo>
                        <a:pt x="157" y="24"/>
                      </a:lnTo>
                      <a:lnTo>
                        <a:pt x="181" y="72"/>
                      </a:lnTo>
                      <a:lnTo>
                        <a:pt x="118" y="96"/>
                      </a:lnTo>
                      <a:lnTo>
                        <a:pt x="46" y="159"/>
                      </a:lnTo>
                      <a:lnTo>
                        <a:pt x="0" y="96"/>
                      </a:lnTo>
                      <a:lnTo>
                        <a:pt x="7" y="33"/>
                      </a:lnTo>
                      <a:lnTo>
                        <a:pt x="78" y="0"/>
                      </a:lnTo>
                      <a:close/>
                    </a:path>
                  </a:pathLst>
                </a:custGeom>
                <a:solidFill>
                  <a:srgbClr val="00B05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89" name="Freeform 115"/>
                <p:cNvSpPr>
                  <a:spLocks/>
                </p:cNvSpPr>
                <p:nvPr/>
              </p:nvSpPr>
              <p:spPr bwMode="auto">
                <a:xfrm>
                  <a:off x="1283" y="1205"/>
                  <a:ext cx="74" cy="48"/>
                </a:xfrm>
                <a:custGeom>
                  <a:avLst/>
                  <a:gdLst/>
                  <a:ahLst/>
                  <a:cxnLst>
                    <a:cxn ang="0">
                      <a:pos x="94" y="55"/>
                    </a:cxn>
                    <a:cxn ang="0">
                      <a:pos x="158" y="16"/>
                    </a:cxn>
                    <a:cxn ang="0">
                      <a:pos x="221" y="24"/>
                    </a:cxn>
                    <a:cxn ang="0">
                      <a:pos x="214" y="119"/>
                    </a:cxn>
                    <a:cxn ang="0">
                      <a:pos x="79" y="143"/>
                    </a:cxn>
                    <a:cxn ang="0">
                      <a:pos x="39" y="95"/>
                    </a:cxn>
                    <a:cxn ang="0">
                      <a:pos x="0" y="31"/>
                    </a:cxn>
                    <a:cxn ang="0">
                      <a:pos x="32" y="0"/>
                    </a:cxn>
                    <a:cxn ang="0">
                      <a:pos x="71" y="47"/>
                    </a:cxn>
                    <a:cxn ang="0">
                      <a:pos x="94" y="55"/>
                    </a:cxn>
                  </a:cxnLst>
                  <a:rect l="0" t="0" r="r" b="b"/>
                  <a:pathLst>
                    <a:path w="221" h="143">
                      <a:moveTo>
                        <a:pt x="94" y="55"/>
                      </a:moveTo>
                      <a:lnTo>
                        <a:pt x="158" y="16"/>
                      </a:lnTo>
                      <a:lnTo>
                        <a:pt x="221" y="24"/>
                      </a:lnTo>
                      <a:lnTo>
                        <a:pt x="214" y="119"/>
                      </a:lnTo>
                      <a:lnTo>
                        <a:pt x="79" y="143"/>
                      </a:lnTo>
                      <a:lnTo>
                        <a:pt x="39" y="95"/>
                      </a:lnTo>
                      <a:lnTo>
                        <a:pt x="0" y="31"/>
                      </a:lnTo>
                      <a:lnTo>
                        <a:pt x="32" y="0"/>
                      </a:lnTo>
                      <a:lnTo>
                        <a:pt x="71" y="47"/>
                      </a:lnTo>
                      <a:lnTo>
                        <a:pt x="94" y="55"/>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90" name="Freeform 116"/>
                <p:cNvSpPr>
                  <a:spLocks/>
                </p:cNvSpPr>
                <p:nvPr/>
              </p:nvSpPr>
              <p:spPr bwMode="auto">
                <a:xfrm>
                  <a:off x="1283" y="1205"/>
                  <a:ext cx="74" cy="48"/>
                </a:xfrm>
                <a:custGeom>
                  <a:avLst/>
                  <a:gdLst/>
                  <a:ahLst/>
                  <a:cxnLst>
                    <a:cxn ang="0">
                      <a:pos x="94" y="55"/>
                    </a:cxn>
                    <a:cxn ang="0">
                      <a:pos x="158" y="16"/>
                    </a:cxn>
                    <a:cxn ang="0">
                      <a:pos x="221" y="24"/>
                    </a:cxn>
                    <a:cxn ang="0">
                      <a:pos x="214" y="119"/>
                    </a:cxn>
                    <a:cxn ang="0">
                      <a:pos x="79" y="143"/>
                    </a:cxn>
                    <a:cxn ang="0">
                      <a:pos x="39" y="95"/>
                    </a:cxn>
                    <a:cxn ang="0">
                      <a:pos x="0" y="31"/>
                    </a:cxn>
                    <a:cxn ang="0">
                      <a:pos x="32" y="0"/>
                    </a:cxn>
                    <a:cxn ang="0">
                      <a:pos x="71" y="47"/>
                    </a:cxn>
                  </a:cxnLst>
                  <a:rect l="0" t="0" r="r" b="b"/>
                  <a:pathLst>
                    <a:path w="221" h="143">
                      <a:moveTo>
                        <a:pt x="94" y="55"/>
                      </a:moveTo>
                      <a:lnTo>
                        <a:pt x="158" y="16"/>
                      </a:lnTo>
                      <a:lnTo>
                        <a:pt x="221" y="24"/>
                      </a:lnTo>
                      <a:lnTo>
                        <a:pt x="214" y="119"/>
                      </a:lnTo>
                      <a:lnTo>
                        <a:pt x="79" y="143"/>
                      </a:lnTo>
                      <a:lnTo>
                        <a:pt x="39" y="95"/>
                      </a:lnTo>
                      <a:lnTo>
                        <a:pt x="0" y="31"/>
                      </a:lnTo>
                      <a:lnTo>
                        <a:pt x="32" y="0"/>
                      </a:lnTo>
                      <a:lnTo>
                        <a:pt x="71" y="47"/>
                      </a:lnTo>
                    </a:path>
                  </a:pathLst>
                </a:custGeom>
                <a:solidFill>
                  <a:srgbClr val="00B05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91" name="Freeform 117"/>
                <p:cNvSpPr>
                  <a:spLocks/>
                </p:cNvSpPr>
                <p:nvPr/>
              </p:nvSpPr>
              <p:spPr bwMode="auto">
                <a:xfrm>
                  <a:off x="1378" y="1140"/>
                  <a:ext cx="37" cy="39"/>
                </a:xfrm>
                <a:custGeom>
                  <a:avLst/>
                  <a:gdLst/>
                  <a:ahLst/>
                  <a:cxnLst>
                    <a:cxn ang="0">
                      <a:pos x="0" y="23"/>
                    </a:cxn>
                    <a:cxn ang="0">
                      <a:pos x="0" y="79"/>
                    </a:cxn>
                    <a:cxn ang="0">
                      <a:pos x="40" y="118"/>
                    </a:cxn>
                    <a:cxn ang="0">
                      <a:pos x="88" y="110"/>
                    </a:cxn>
                    <a:cxn ang="0">
                      <a:pos x="112" y="55"/>
                    </a:cxn>
                    <a:cxn ang="0">
                      <a:pos x="72" y="0"/>
                    </a:cxn>
                    <a:cxn ang="0">
                      <a:pos x="0" y="23"/>
                    </a:cxn>
                  </a:cxnLst>
                  <a:rect l="0" t="0" r="r" b="b"/>
                  <a:pathLst>
                    <a:path w="112" h="118">
                      <a:moveTo>
                        <a:pt x="0" y="23"/>
                      </a:moveTo>
                      <a:lnTo>
                        <a:pt x="0" y="79"/>
                      </a:lnTo>
                      <a:lnTo>
                        <a:pt x="40" y="118"/>
                      </a:lnTo>
                      <a:lnTo>
                        <a:pt x="88" y="110"/>
                      </a:lnTo>
                      <a:lnTo>
                        <a:pt x="112" y="55"/>
                      </a:lnTo>
                      <a:lnTo>
                        <a:pt x="72" y="0"/>
                      </a:lnTo>
                      <a:lnTo>
                        <a:pt x="0" y="23"/>
                      </a:lnTo>
                      <a:close/>
                    </a:path>
                  </a:pathLst>
                </a:custGeom>
                <a:solidFill>
                  <a:srgbClr val="00B05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92" name="Freeform 118"/>
                <p:cNvSpPr>
                  <a:spLocks/>
                </p:cNvSpPr>
                <p:nvPr/>
              </p:nvSpPr>
              <p:spPr bwMode="auto">
                <a:xfrm>
                  <a:off x="1370" y="1100"/>
                  <a:ext cx="26" cy="21"/>
                </a:xfrm>
                <a:custGeom>
                  <a:avLst/>
                  <a:gdLst/>
                  <a:ahLst/>
                  <a:cxnLst>
                    <a:cxn ang="0">
                      <a:pos x="8" y="0"/>
                    </a:cxn>
                    <a:cxn ang="0">
                      <a:pos x="0" y="64"/>
                    </a:cxn>
                    <a:cxn ang="0">
                      <a:pos x="63" y="64"/>
                    </a:cxn>
                    <a:cxn ang="0">
                      <a:pos x="78" y="17"/>
                    </a:cxn>
                    <a:cxn ang="0">
                      <a:pos x="8" y="0"/>
                    </a:cxn>
                  </a:cxnLst>
                  <a:rect l="0" t="0" r="r" b="b"/>
                  <a:pathLst>
                    <a:path w="78" h="64">
                      <a:moveTo>
                        <a:pt x="8" y="0"/>
                      </a:moveTo>
                      <a:lnTo>
                        <a:pt x="0" y="64"/>
                      </a:lnTo>
                      <a:lnTo>
                        <a:pt x="63" y="64"/>
                      </a:lnTo>
                      <a:lnTo>
                        <a:pt x="78" y="17"/>
                      </a:lnTo>
                      <a:lnTo>
                        <a:pt x="8" y="0"/>
                      </a:lnTo>
                      <a:close/>
                    </a:path>
                  </a:pathLst>
                </a:custGeom>
                <a:solidFill>
                  <a:srgbClr val="00B05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93" name="Freeform 119"/>
                <p:cNvSpPr>
                  <a:spLocks/>
                </p:cNvSpPr>
                <p:nvPr/>
              </p:nvSpPr>
              <p:spPr bwMode="auto">
                <a:xfrm>
                  <a:off x="1425" y="1066"/>
                  <a:ext cx="87" cy="92"/>
                </a:xfrm>
                <a:custGeom>
                  <a:avLst/>
                  <a:gdLst/>
                  <a:ahLst/>
                  <a:cxnLst>
                    <a:cxn ang="0">
                      <a:pos x="87" y="0"/>
                    </a:cxn>
                    <a:cxn ang="0">
                      <a:pos x="48" y="55"/>
                    </a:cxn>
                    <a:cxn ang="0">
                      <a:pos x="0" y="110"/>
                    </a:cxn>
                    <a:cxn ang="0">
                      <a:pos x="8" y="173"/>
                    </a:cxn>
                    <a:cxn ang="0">
                      <a:pos x="63" y="173"/>
                    </a:cxn>
                    <a:cxn ang="0">
                      <a:pos x="55" y="213"/>
                    </a:cxn>
                    <a:cxn ang="0">
                      <a:pos x="70" y="259"/>
                    </a:cxn>
                    <a:cxn ang="0">
                      <a:pos x="214" y="276"/>
                    </a:cxn>
                    <a:cxn ang="0">
                      <a:pos x="252" y="221"/>
                    </a:cxn>
                    <a:cxn ang="0">
                      <a:pos x="260" y="134"/>
                    </a:cxn>
                    <a:cxn ang="0">
                      <a:pos x="205" y="62"/>
                    </a:cxn>
                    <a:cxn ang="0">
                      <a:pos x="87" y="0"/>
                    </a:cxn>
                  </a:cxnLst>
                  <a:rect l="0" t="0" r="r" b="b"/>
                  <a:pathLst>
                    <a:path w="260" h="276">
                      <a:moveTo>
                        <a:pt x="87" y="0"/>
                      </a:moveTo>
                      <a:lnTo>
                        <a:pt x="48" y="55"/>
                      </a:lnTo>
                      <a:lnTo>
                        <a:pt x="0" y="110"/>
                      </a:lnTo>
                      <a:lnTo>
                        <a:pt x="8" y="173"/>
                      </a:lnTo>
                      <a:lnTo>
                        <a:pt x="63" y="173"/>
                      </a:lnTo>
                      <a:lnTo>
                        <a:pt x="55" y="213"/>
                      </a:lnTo>
                      <a:lnTo>
                        <a:pt x="70" y="259"/>
                      </a:lnTo>
                      <a:lnTo>
                        <a:pt x="214" y="276"/>
                      </a:lnTo>
                      <a:lnTo>
                        <a:pt x="252" y="221"/>
                      </a:lnTo>
                      <a:lnTo>
                        <a:pt x="260" y="134"/>
                      </a:lnTo>
                      <a:lnTo>
                        <a:pt x="205" y="62"/>
                      </a:lnTo>
                      <a:lnTo>
                        <a:pt x="87" y="0"/>
                      </a:lnTo>
                      <a:close/>
                    </a:path>
                  </a:pathLst>
                </a:custGeom>
                <a:solidFill>
                  <a:srgbClr val="00B05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94" name="Freeform 120"/>
                <p:cNvSpPr>
                  <a:spLocks/>
                </p:cNvSpPr>
                <p:nvPr/>
              </p:nvSpPr>
              <p:spPr bwMode="auto">
                <a:xfrm>
                  <a:off x="1475" y="1013"/>
                  <a:ext cx="372" cy="211"/>
                </a:xfrm>
                <a:custGeom>
                  <a:avLst/>
                  <a:gdLst/>
                  <a:ahLst/>
                  <a:cxnLst>
                    <a:cxn ang="0">
                      <a:pos x="88" y="118"/>
                    </a:cxn>
                    <a:cxn ang="0">
                      <a:pos x="111" y="166"/>
                    </a:cxn>
                    <a:cxn ang="0">
                      <a:pos x="151" y="214"/>
                    </a:cxn>
                    <a:cxn ang="0">
                      <a:pos x="190" y="229"/>
                    </a:cxn>
                    <a:cxn ang="0">
                      <a:pos x="269" y="253"/>
                    </a:cxn>
                    <a:cxn ang="0">
                      <a:pos x="341" y="221"/>
                    </a:cxn>
                    <a:cxn ang="0">
                      <a:pos x="436" y="197"/>
                    </a:cxn>
                    <a:cxn ang="0">
                      <a:pos x="468" y="182"/>
                    </a:cxn>
                    <a:cxn ang="0">
                      <a:pos x="468" y="238"/>
                    </a:cxn>
                    <a:cxn ang="0">
                      <a:pos x="365" y="260"/>
                    </a:cxn>
                    <a:cxn ang="0">
                      <a:pos x="302" y="293"/>
                    </a:cxn>
                    <a:cxn ang="0">
                      <a:pos x="357" y="317"/>
                    </a:cxn>
                    <a:cxn ang="0">
                      <a:pos x="254" y="317"/>
                    </a:cxn>
                    <a:cxn ang="0">
                      <a:pos x="206" y="284"/>
                    </a:cxn>
                    <a:cxn ang="0">
                      <a:pos x="199" y="348"/>
                    </a:cxn>
                    <a:cxn ang="0">
                      <a:pos x="238" y="403"/>
                    </a:cxn>
                    <a:cxn ang="0">
                      <a:pos x="190" y="442"/>
                    </a:cxn>
                    <a:cxn ang="0">
                      <a:pos x="151" y="474"/>
                    </a:cxn>
                    <a:cxn ang="0">
                      <a:pos x="103" y="506"/>
                    </a:cxn>
                    <a:cxn ang="0">
                      <a:pos x="80" y="545"/>
                    </a:cxn>
                    <a:cxn ang="0">
                      <a:pos x="0" y="530"/>
                    </a:cxn>
                    <a:cxn ang="0">
                      <a:pos x="41" y="601"/>
                    </a:cxn>
                    <a:cxn ang="0">
                      <a:pos x="262" y="632"/>
                    </a:cxn>
                    <a:cxn ang="0">
                      <a:pos x="388" y="608"/>
                    </a:cxn>
                    <a:cxn ang="0">
                      <a:pos x="444" y="545"/>
                    </a:cxn>
                    <a:cxn ang="0">
                      <a:pos x="396" y="483"/>
                    </a:cxn>
                    <a:cxn ang="0">
                      <a:pos x="444" y="466"/>
                    </a:cxn>
                    <a:cxn ang="0">
                      <a:pos x="499" y="451"/>
                    </a:cxn>
                    <a:cxn ang="0">
                      <a:pos x="578" y="372"/>
                    </a:cxn>
                    <a:cxn ang="0">
                      <a:pos x="602" y="332"/>
                    </a:cxn>
                    <a:cxn ang="0">
                      <a:pos x="665" y="293"/>
                    </a:cxn>
                    <a:cxn ang="0">
                      <a:pos x="751" y="317"/>
                    </a:cxn>
                    <a:cxn ang="0">
                      <a:pos x="909" y="182"/>
                    </a:cxn>
                    <a:cxn ang="0">
                      <a:pos x="878" y="126"/>
                    </a:cxn>
                    <a:cxn ang="0">
                      <a:pos x="1020" y="103"/>
                    </a:cxn>
                    <a:cxn ang="0">
                      <a:pos x="1115" y="63"/>
                    </a:cxn>
                    <a:cxn ang="0">
                      <a:pos x="1060" y="8"/>
                    </a:cxn>
                    <a:cxn ang="0">
                      <a:pos x="965" y="8"/>
                    </a:cxn>
                    <a:cxn ang="0">
                      <a:pos x="727" y="0"/>
                    </a:cxn>
                    <a:cxn ang="0">
                      <a:pos x="650" y="63"/>
                    </a:cxn>
                    <a:cxn ang="0">
                      <a:pos x="578" y="0"/>
                    </a:cxn>
                    <a:cxn ang="0">
                      <a:pos x="570" y="32"/>
                    </a:cxn>
                    <a:cxn ang="0">
                      <a:pos x="436" y="24"/>
                    </a:cxn>
                    <a:cxn ang="0">
                      <a:pos x="372" y="95"/>
                    </a:cxn>
                    <a:cxn ang="0">
                      <a:pos x="309" y="95"/>
                    </a:cxn>
                    <a:cxn ang="0">
                      <a:pos x="278" y="56"/>
                    </a:cxn>
                    <a:cxn ang="0">
                      <a:pos x="206" y="71"/>
                    </a:cxn>
                    <a:cxn ang="0">
                      <a:pos x="190" y="103"/>
                    </a:cxn>
                    <a:cxn ang="0">
                      <a:pos x="88" y="118"/>
                    </a:cxn>
                  </a:cxnLst>
                  <a:rect l="0" t="0" r="r" b="b"/>
                  <a:pathLst>
                    <a:path w="1115" h="632">
                      <a:moveTo>
                        <a:pt x="88" y="118"/>
                      </a:moveTo>
                      <a:lnTo>
                        <a:pt x="111" y="166"/>
                      </a:lnTo>
                      <a:lnTo>
                        <a:pt x="151" y="214"/>
                      </a:lnTo>
                      <a:lnTo>
                        <a:pt x="190" y="229"/>
                      </a:lnTo>
                      <a:lnTo>
                        <a:pt x="269" y="253"/>
                      </a:lnTo>
                      <a:lnTo>
                        <a:pt x="341" y="221"/>
                      </a:lnTo>
                      <a:lnTo>
                        <a:pt x="436" y="197"/>
                      </a:lnTo>
                      <a:lnTo>
                        <a:pt x="468" y="182"/>
                      </a:lnTo>
                      <a:lnTo>
                        <a:pt x="468" y="238"/>
                      </a:lnTo>
                      <a:lnTo>
                        <a:pt x="365" y="260"/>
                      </a:lnTo>
                      <a:lnTo>
                        <a:pt x="302" y="293"/>
                      </a:lnTo>
                      <a:lnTo>
                        <a:pt x="357" y="317"/>
                      </a:lnTo>
                      <a:lnTo>
                        <a:pt x="254" y="317"/>
                      </a:lnTo>
                      <a:lnTo>
                        <a:pt x="206" y="284"/>
                      </a:lnTo>
                      <a:lnTo>
                        <a:pt x="199" y="348"/>
                      </a:lnTo>
                      <a:lnTo>
                        <a:pt x="238" y="403"/>
                      </a:lnTo>
                      <a:lnTo>
                        <a:pt x="190" y="442"/>
                      </a:lnTo>
                      <a:lnTo>
                        <a:pt x="151" y="474"/>
                      </a:lnTo>
                      <a:lnTo>
                        <a:pt x="103" y="506"/>
                      </a:lnTo>
                      <a:lnTo>
                        <a:pt x="80" y="545"/>
                      </a:lnTo>
                      <a:lnTo>
                        <a:pt x="0" y="530"/>
                      </a:lnTo>
                      <a:lnTo>
                        <a:pt x="41" y="601"/>
                      </a:lnTo>
                      <a:lnTo>
                        <a:pt x="262" y="632"/>
                      </a:lnTo>
                      <a:lnTo>
                        <a:pt x="388" y="608"/>
                      </a:lnTo>
                      <a:lnTo>
                        <a:pt x="444" y="545"/>
                      </a:lnTo>
                      <a:lnTo>
                        <a:pt x="396" y="483"/>
                      </a:lnTo>
                      <a:lnTo>
                        <a:pt x="444" y="466"/>
                      </a:lnTo>
                      <a:lnTo>
                        <a:pt x="499" y="451"/>
                      </a:lnTo>
                      <a:lnTo>
                        <a:pt x="578" y="372"/>
                      </a:lnTo>
                      <a:lnTo>
                        <a:pt x="602" y="332"/>
                      </a:lnTo>
                      <a:lnTo>
                        <a:pt x="665" y="293"/>
                      </a:lnTo>
                      <a:lnTo>
                        <a:pt x="751" y="317"/>
                      </a:lnTo>
                      <a:lnTo>
                        <a:pt x="909" y="182"/>
                      </a:lnTo>
                      <a:lnTo>
                        <a:pt x="878" y="126"/>
                      </a:lnTo>
                      <a:lnTo>
                        <a:pt x="1020" y="103"/>
                      </a:lnTo>
                      <a:lnTo>
                        <a:pt x="1115" y="63"/>
                      </a:lnTo>
                      <a:lnTo>
                        <a:pt x="1060" y="8"/>
                      </a:lnTo>
                      <a:lnTo>
                        <a:pt x="965" y="8"/>
                      </a:lnTo>
                      <a:lnTo>
                        <a:pt x="727" y="0"/>
                      </a:lnTo>
                      <a:lnTo>
                        <a:pt x="650" y="63"/>
                      </a:lnTo>
                      <a:lnTo>
                        <a:pt x="578" y="0"/>
                      </a:lnTo>
                      <a:lnTo>
                        <a:pt x="570" y="32"/>
                      </a:lnTo>
                      <a:lnTo>
                        <a:pt x="436" y="24"/>
                      </a:lnTo>
                      <a:lnTo>
                        <a:pt x="372" y="95"/>
                      </a:lnTo>
                      <a:lnTo>
                        <a:pt x="309" y="95"/>
                      </a:lnTo>
                      <a:lnTo>
                        <a:pt x="278" y="56"/>
                      </a:lnTo>
                      <a:lnTo>
                        <a:pt x="206" y="71"/>
                      </a:lnTo>
                      <a:lnTo>
                        <a:pt x="190" y="103"/>
                      </a:lnTo>
                      <a:lnTo>
                        <a:pt x="88" y="118"/>
                      </a:lnTo>
                      <a:close/>
                    </a:path>
                  </a:pathLst>
                </a:custGeom>
                <a:solidFill>
                  <a:srgbClr val="00B05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95" name="Freeform 121"/>
                <p:cNvSpPr>
                  <a:spLocks/>
                </p:cNvSpPr>
                <p:nvPr/>
              </p:nvSpPr>
              <p:spPr bwMode="auto">
                <a:xfrm>
                  <a:off x="1412" y="1192"/>
                  <a:ext cx="169" cy="76"/>
                </a:xfrm>
                <a:custGeom>
                  <a:avLst/>
                  <a:gdLst/>
                  <a:ahLst/>
                  <a:cxnLst>
                    <a:cxn ang="0">
                      <a:pos x="64" y="0"/>
                    </a:cxn>
                    <a:cxn ang="0">
                      <a:pos x="0" y="55"/>
                    </a:cxn>
                    <a:cxn ang="0">
                      <a:pos x="40" y="110"/>
                    </a:cxn>
                    <a:cxn ang="0">
                      <a:pos x="110" y="189"/>
                    </a:cxn>
                    <a:cxn ang="0">
                      <a:pos x="182" y="221"/>
                    </a:cxn>
                    <a:cxn ang="0">
                      <a:pos x="388" y="197"/>
                    </a:cxn>
                    <a:cxn ang="0">
                      <a:pos x="506" y="228"/>
                    </a:cxn>
                    <a:cxn ang="0">
                      <a:pos x="491" y="142"/>
                    </a:cxn>
                    <a:cxn ang="0">
                      <a:pos x="324" y="134"/>
                    </a:cxn>
                    <a:cxn ang="0">
                      <a:pos x="174" y="94"/>
                    </a:cxn>
                    <a:cxn ang="0">
                      <a:pos x="151" y="7"/>
                    </a:cxn>
                    <a:cxn ang="0">
                      <a:pos x="64" y="0"/>
                    </a:cxn>
                  </a:cxnLst>
                  <a:rect l="0" t="0" r="r" b="b"/>
                  <a:pathLst>
                    <a:path w="506" h="228">
                      <a:moveTo>
                        <a:pt x="64" y="0"/>
                      </a:moveTo>
                      <a:lnTo>
                        <a:pt x="0" y="55"/>
                      </a:lnTo>
                      <a:lnTo>
                        <a:pt x="40" y="110"/>
                      </a:lnTo>
                      <a:lnTo>
                        <a:pt x="110" y="189"/>
                      </a:lnTo>
                      <a:lnTo>
                        <a:pt x="182" y="221"/>
                      </a:lnTo>
                      <a:lnTo>
                        <a:pt x="388" y="197"/>
                      </a:lnTo>
                      <a:lnTo>
                        <a:pt x="506" y="228"/>
                      </a:lnTo>
                      <a:lnTo>
                        <a:pt x="491" y="142"/>
                      </a:lnTo>
                      <a:lnTo>
                        <a:pt x="324" y="134"/>
                      </a:lnTo>
                      <a:lnTo>
                        <a:pt x="174" y="94"/>
                      </a:lnTo>
                      <a:lnTo>
                        <a:pt x="151" y="7"/>
                      </a:lnTo>
                      <a:lnTo>
                        <a:pt x="64" y="0"/>
                      </a:lnTo>
                      <a:close/>
                    </a:path>
                  </a:pathLst>
                </a:custGeom>
                <a:solidFill>
                  <a:srgbClr val="00B05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96" name="Freeform 122"/>
                <p:cNvSpPr>
                  <a:spLocks/>
                </p:cNvSpPr>
                <p:nvPr/>
              </p:nvSpPr>
              <p:spPr bwMode="auto">
                <a:xfrm>
                  <a:off x="1375" y="1237"/>
                  <a:ext cx="34" cy="23"/>
                </a:xfrm>
                <a:custGeom>
                  <a:avLst/>
                  <a:gdLst/>
                  <a:ahLst/>
                  <a:cxnLst>
                    <a:cxn ang="0">
                      <a:pos x="41" y="0"/>
                    </a:cxn>
                    <a:cxn ang="0">
                      <a:pos x="0" y="48"/>
                    </a:cxn>
                    <a:cxn ang="0">
                      <a:pos x="56" y="70"/>
                    </a:cxn>
                    <a:cxn ang="0">
                      <a:pos x="103" y="48"/>
                    </a:cxn>
                    <a:cxn ang="0">
                      <a:pos x="96" y="8"/>
                    </a:cxn>
                    <a:cxn ang="0">
                      <a:pos x="41" y="0"/>
                    </a:cxn>
                  </a:cxnLst>
                  <a:rect l="0" t="0" r="r" b="b"/>
                  <a:pathLst>
                    <a:path w="103" h="70">
                      <a:moveTo>
                        <a:pt x="41" y="0"/>
                      </a:moveTo>
                      <a:lnTo>
                        <a:pt x="0" y="48"/>
                      </a:lnTo>
                      <a:lnTo>
                        <a:pt x="56" y="70"/>
                      </a:lnTo>
                      <a:lnTo>
                        <a:pt x="103" y="48"/>
                      </a:lnTo>
                      <a:lnTo>
                        <a:pt x="96" y="8"/>
                      </a:lnTo>
                      <a:lnTo>
                        <a:pt x="41" y="0"/>
                      </a:lnTo>
                      <a:close/>
                    </a:path>
                  </a:pathLst>
                </a:custGeom>
                <a:solidFill>
                  <a:srgbClr val="00B05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97" name="Freeform 123"/>
                <p:cNvSpPr>
                  <a:spLocks/>
                </p:cNvSpPr>
                <p:nvPr/>
              </p:nvSpPr>
              <p:spPr bwMode="auto">
                <a:xfrm>
                  <a:off x="1699" y="989"/>
                  <a:ext cx="756" cy="641"/>
                </a:xfrm>
                <a:custGeom>
                  <a:avLst/>
                  <a:gdLst/>
                  <a:ahLst/>
                  <a:cxnLst>
                    <a:cxn ang="0">
                      <a:pos x="436" y="261"/>
                    </a:cxn>
                    <a:cxn ang="0">
                      <a:pos x="293" y="388"/>
                    </a:cxn>
                    <a:cxn ang="0">
                      <a:pos x="96" y="489"/>
                    </a:cxn>
                    <a:cxn ang="0">
                      <a:pos x="9" y="554"/>
                    </a:cxn>
                    <a:cxn ang="0">
                      <a:pos x="206" y="592"/>
                    </a:cxn>
                    <a:cxn ang="0">
                      <a:pos x="64" y="616"/>
                    </a:cxn>
                    <a:cxn ang="0">
                      <a:pos x="451" y="695"/>
                    </a:cxn>
                    <a:cxn ang="0">
                      <a:pos x="570" y="901"/>
                    </a:cxn>
                    <a:cxn ang="0">
                      <a:pos x="602" y="1082"/>
                    </a:cxn>
                    <a:cxn ang="0">
                      <a:pos x="692" y="1121"/>
                    </a:cxn>
                    <a:cxn ang="0">
                      <a:pos x="720" y="1194"/>
                    </a:cxn>
                    <a:cxn ang="0">
                      <a:pos x="617" y="1336"/>
                    </a:cxn>
                    <a:cxn ang="0">
                      <a:pos x="633" y="1549"/>
                    </a:cxn>
                    <a:cxn ang="0">
                      <a:pos x="760" y="1842"/>
                    </a:cxn>
                    <a:cxn ang="0">
                      <a:pos x="878" y="1921"/>
                    </a:cxn>
                    <a:cxn ang="0">
                      <a:pos x="1028" y="1707"/>
                    </a:cxn>
                    <a:cxn ang="0">
                      <a:pos x="1091" y="1533"/>
                    </a:cxn>
                    <a:cxn ang="0">
                      <a:pos x="1367" y="1470"/>
                    </a:cxn>
                    <a:cxn ang="0">
                      <a:pos x="1613" y="1343"/>
                    </a:cxn>
                    <a:cxn ang="0">
                      <a:pos x="1834" y="1161"/>
                    </a:cxn>
                    <a:cxn ang="0">
                      <a:pos x="1660" y="1122"/>
                    </a:cxn>
                    <a:cxn ang="0">
                      <a:pos x="1731" y="1051"/>
                    </a:cxn>
                    <a:cxn ang="0">
                      <a:pos x="1858" y="1130"/>
                    </a:cxn>
                    <a:cxn ang="0">
                      <a:pos x="1849" y="1004"/>
                    </a:cxn>
                    <a:cxn ang="0">
                      <a:pos x="1770" y="916"/>
                    </a:cxn>
                    <a:cxn ang="0">
                      <a:pos x="1858" y="940"/>
                    </a:cxn>
                    <a:cxn ang="0">
                      <a:pos x="1945" y="885"/>
                    </a:cxn>
                    <a:cxn ang="0">
                      <a:pos x="1976" y="846"/>
                    </a:cxn>
                    <a:cxn ang="0">
                      <a:pos x="2040" y="751"/>
                    </a:cxn>
                    <a:cxn ang="0">
                      <a:pos x="1961" y="664"/>
                    </a:cxn>
                    <a:cxn ang="0">
                      <a:pos x="2032" y="616"/>
                    </a:cxn>
                    <a:cxn ang="0">
                      <a:pos x="1890" y="530"/>
                    </a:cxn>
                    <a:cxn ang="0">
                      <a:pos x="1993" y="403"/>
                    </a:cxn>
                    <a:cxn ang="0">
                      <a:pos x="1952" y="331"/>
                    </a:cxn>
                    <a:cxn ang="0">
                      <a:pos x="2055" y="300"/>
                    </a:cxn>
                    <a:cxn ang="0">
                      <a:pos x="2269" y="197"/>
                    </a:cxn>
                    <a:cxn ang="0">
                      <a:pos x="1969" y="213"/>
                    </a:cxn>
                    <a:cxn ang="0">
                      <a:pos x="1897" y="158"/>
                    </a:cxn>
                    <a:cxn ang="0">
                      <a:pos x="1748" y="142"/>
                    </a:cxn>
                    <a:cxn ang="0">
                      <a:pos x="1636" y="119"/>
                    </a:cxn>
                    <a:cxn ang="0">
                      <a:pos x="1890" y="71"/>
                    </a:cxn>
                    <a:cxn ang="0">
                      <a:pos x="1487" y="63"/>
                    </a:cxn>
                    <a:cxn ang="0">
                      <a:pos x="1305" y="7"/>
                    </a:cxn>
                    <a:cxn ang="0">
                      <a:pos x="1076" y="47"/>
                    </a:cxn>
                    <a:cxn ang="0">
                      <a:pos x="1052" y="182"/>
                    </a:cxn>
                    <a:cxn ang="0">
                      <a:pos x="957" y="127"/>
                    </a:cxn>
                    <a:cxn ang="0">
                      <a:pos x="894" y="206"/>
                    </a:cxn>
                    <a:cxn ang="0">
                      <a:pos x="815" y="142"/>
                    </a:cxn>
                    <a:cxn ang="0">
                      <a:pos x="760" y="174"/>
                    </a:cxn>
                    <a:cxn ang="0">
                      <a:pos x="578" y="158"/>
                    </a:cxn>
                    <a:cxn ang="0">
                      <a:pos x="475" y="206"/>
                    </a:cxn>
                  </a:cxnLst>
                  <a:rect l="0" t="0" r="r" b="b"/>
                  <a:pathLst>
                    <a:path w="2269" h="1921">
                      <a:moveTo>
                        <a:pt x="475" y="206"/>
                      </a:moveTo>
                      <a:lnTo>
                        <a:pt x="436" y="261"/>
                      </a:lnTo>
                      <a:lnTo>
                        <a:pt x="301" y="292"/>
                      </a:lnTo>
                      <a:lnTo>
                        <a:pt x="293" y="388"/>
                      </a:lnTo>
                      <a:lnTo>
                        <a:pt x="190" y="419"/>
                      </a:lnTo>
                      <a:lnTo>
                        <a:pt x="96" y="489"/>
                      </a:lnTo>
                      <a:lnTo>
                        <a:pt x="0" y="522"/>
                      </a:lnTo>
                      <a:lnTo>
                        <a:pt x="9" y="554"/>
                      </a:lnTo>
                      <a:lnTo>
                        <a:pt x="175" y="545"/>
                      </a:lnTo>
                      <a:lnTo>
                        <a:pt x="206" y="592"/>
                      </a:lnTo>
                      <a:lnTo>
                        <a:pt x="135" y="609"/>
                      </a:lnTo>
                      <a:lnTo>
                        <a:pt x="64" y="616"/>
                      </a:lnTo>
                      <a:lnTo>
                        <a:pt x="175" y="695"/>
                      </a:lnTo>
                      <a:lnTo>
                        <a:pt x="451" y="695"/>
                      </a:lnTo>
                      <a:lnTo>
                        <a:pt x="522" y="775"/>
                      </a:lnTo>
                      <a:lnTo>
                        <a:pt x="570" y="901"/>
                      </a:lnTo>
                      <a:lnTo>
                        <a:pt x="594" y="1027"/>
                      </a:lnTo>
                      <a:lnTo>
                        <a:pt x="602" y="1082"/>
                      </a:lnTo>
                      <a:lnTo>
                        <a:pt x="664" y="1051"/>
                      </a:lnTo>
                      <a:lnTo>
                        <a:pt x="692" y="1121"/>
                      </a:lnTo>
                      <a:lnTo>
                        <a:pt x="610" y="1149"/>
                      </a:lnTo>
                      <a:lnTo>
                        <a:pt x="720" y="1194"/>
                      </a:lnTo>
                      <a:lnTo>
                        <a:pt x="704" y="1288"/>
                      </a:lnTo>
                      <a:lnTo>
                        <a:pt x="617" y="1336"/>
                      </a:lnTo>
                      <a:lnTo>
                        <a:pt x="594" y="1407"/>
                      </a:lnTo>
                      <a:lnTo>
                        <a:pt x="633" y="1549"/>
                      </a:lnTo>
                      <a:lnTo>
                        <a:pt x="688" y="1700"/>
                      </a:lnTo>
                      <a:lnTo>
                        <a:pt x="760" y="1842"/>
                      </a:lnTo>
                      <a:lnTo>
                        <a:pt x="839" y="1857"/>
                      </a:lnTo>
                      <a:lnTo>
                        <a:pt x="878" y="1921"/>
                      </a:lnTo>
                      <a:lnTo>
                        <a:pt x="949" y="1905"/>
                      </a:lnTo>
                      <a:lnTo>
                        <a:pt x="1028" y="1707"/>
                      </a:lnTo>
                      <a:lnTo>
                        <a:pt x="1084" y="1636"/>
                      </a:lnTo>
                      <a:lnTo>
                        <a:pt x="1091" y="1533"/>
                      </a:lnTo>
                      <a:lnTo>
                        <a:pt x="1226" y="1502"/>
                      </a:lnTo>
                      <a:lnTo>
                        <a:pt x="1367" y="1470"/>
                      </a:lnTo>
                      <a:lnTo>
                        <a:pt x="1439" y="1328"/>
                      </a:lnTo>
                      <a:lnTo>
                        <a:pt x="1613" y="1343"/>
                      </a:lnTo>
                      <a:lnTo>
                        <a:pt x="1763" y="1240"/>
                      </a:lnTo>
                      <a:lnTo>
                        <a:pt x="1834" y="1161"/>
                      </a:lnTo>
                      <a:lnTo>
                        <a:pt x="1755" y="1139"/>
                      </a:lnTo>
                      <a:lnTo>
                        <a:pt x="1660" y="1122"/>
                      </a:lnTo>
                      <a:lnTo>
                        <a:pt x="1676" y="1067"/>
                      </a:lnTo>
                      <a:lnTo>
                        <a:pt x="1731" y="1051"/>
                      </a:lnTo>
                      <a:lnTo>
                        <a:pt x="1794" y="1098"/>
                      </a:lnTo>
                      <a:lnTo>
                        <a:pt x="1858" y="1130"/>
                      </a:lnTo>
                      <a:lnTo>
                        <a:pt x="1890" y="1082"/>
                      </a:lnTo>
                      <a:lnTo>
                        <a:pt x="1849" y="1004"/>
                      </a:lnTo>
                      <a:lnTo>
                        <a:pt x="1763" y="972"/>
                      </a:lnTo>
                      <a:lnTo>
                        <a:pt x="1770" y="916"/>
                      </a:lnTo>
                      <a:lnTo>
                        <a:pt x="1834" y="916"/>
                      </a:lnTo>
                      <a:lnTo>
                        <a:pt x="1858" y="940"/>
                      </a:lnTo>
                      <a:lnTo>
                        <a:pt x="1882" y="901"/>
                      </a:lnTo>
                      <a:lnTo>
                        <a:pt x="1945" y="885"/>
                      </a:lnTo>
                      <a:lnTo>
                        <a:pt x="1921" y="846"/>
                      </a:lnTo>
                      <a:lnTo>
                        <a:pt x="1976" y="846"/>
                      </a:lnTo>
                      <a:lnTo>
                        <a:pt x="2024" y="798"/>
                      </a:lnTo>
                      <a:lnTo>
                        <a:pt x="2040" y="751"/>
                      </a:lnTo>
                      <a:lnTo>
                        <a:pt x="1969" y="719"/>
                      </a:lnTo>
                      <a:lnTo>
                        <a:pt x="1961" y="664"/>
                      </a:lnTo>
                      <a:lnTo>
                        <a:pt x="1993" y="624"/>
                      </a:lnTo>
                      <a:lnTo>
                        <a:pt x="2032" y="616"/>
                      </a:lnTo>
                      <a:lnTo>
                        <a:pt x="2024" y="545"/>
                      </a:lnTo>
                      <a:lnTo>
                        <a:pt x="1890" y="530"/>
                      </a:lnTo>
                      <a:lnTo>
                        <a:pt x="1921" y="451"/>
                      </a:lnTo>
                      <a:lnTo>
                        <a:pt x="1993" y="403"/>
                      </a:lnTo>
                      <a:lnTo>
                        <a:pt x="2032" y="371"/>
                      </a:lnTo>
                      <a:lnTo>
                        <a:pt x="1952" y="331"/>
                      </a:lnTo>
                      <a:lnTo>
                        <a:pt x="2008" y="309"/>
                      </a:lnTo>
                      <a:lnTo>
                        <a:pt x="2055" y="300"/>
                      </a:lnTo>
                      <a:lnTo>
                        <a:pt x="2166" y="268"/>
                      </a:lnTo>
                      <a:lnTo>
                        <a:pt x="2269" y="197"/>
                      </a:lnTo>
                      <a:lnTo>
                        <a:pt x="2072" y="182"/>
                      </a:lnTo>
                      <a:lnTo>
                        <a:pt x="1969" y="213"/>
                      </a:lnTo>
                      <a:lnTo>
                        <a:pt x="1827" y="285"/>
                      </a:lnTo>
                      <a:lnTo>
                        <a:pt x="1897" y="158"/>
                      </a:lnTo>
                      <a:lnTo>
                        <a:pt x="1739" y="213"/>
                      </a:lnTo>
                      <a:lnTo>
                        <a:pt x="1748" y="142"/>
                      </a:lnTo>
                      <a:lnTo>
                        <a:pt x="1487" y="166"/>
                      </a:lnTo>
                      <a:lnTo>
                        <a:pt x="1636" y="119"/>
                      </a:lnTo>
                      <a:lnTo>
                        <a:pt x="1827" y="86"/>
                      </a:lnTo>
                      <a:lnTo>
                        <a:pt x="1890" y="71"/>
                      </a:lnTo>
                      <a:lnTo>
                        <a:pt x="1763" y="24"/>
                      </a:lnTo>
                      <a:lnTo>
                        <a:pt x="1487" y="63"/>
                      </a:lnTo>
                      <a:lnTo>
                        <a:pt x="1636" y="0"/>
                      </a:lnTo>
                      <a:lnTo>
                        <a:pt x="1305" y="7"/>
                      </a:lnTo>
                      <a:lnTo>
                        <a:pt x="1210" y="95"/>
                      </a:lnTo>
                      <a:lnTo>
                        <a:pt x="1076" y="47"/>
                      </a:lnTo>
                      <a:lnTo>
                        <a:pt x="1076" y="110"/>
                      </a:lnTo>
                      <a:lnTo>
                        <a:pt x="1052" y="182"/>
                      </a:lnTo>
                      <a:lnTo>
                        <a:pt x="1005" y="127"/>
                      </a:lnTo>
                      <a:lnTo>
                        <a:pt x="957" y="127"/>
                      </a:lnTo>
                      <a:lnTo>
                        <a:pt x="894" y="127"/>
                      </a:lnTo>
                      <a:lnTo>
                        <a:pt x="894" y="206"/>
                      </a:lnTo>
                      <a:lnTo>
                        <a:pt x="823" y="206"/>
                      </a:lnTo>
                      <a:lnTo>
                        <a:pt x="815" y="142"/>
                      </a:lnTo>
                      <a:lnTo>
                        <a:pt x="743" y="134"/>
                      </a:lnTo>
                      <a:lnTo>
                        <a:pt x="760" y="174"/>
                      </a:lnTo>
                      <a:lnTo>
                        <a:pt x="633" y="127"/>
                      </a:lnTo>
                      <a:lnTo>
                        <a:pt x="578" y="158"/>
                      </a:lnTo>
                      <a:lnTo>
                        <a:pt x="530" y="158"/>
                      </a:lnTo>
                      <a:lnTo>
                        <a:pt x="475" y="206"/>
                      </a:lnTo>
                      <a:close/>
                    </a:path>
                  </a:pathLst>
                </a:custGeom>
                <a:no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98" name="Freeform 124"/>
                <p:cNvSpPr>
                  <a:spLocks/>
                </p:cNvSpPr>
                <p:nvPr/>
              </p:nvSpPr>
              <p:spPr bwMode="auto">
                <a:xfrm>
                  <a:off x="2480" y="1352"/>
                  <a:ext cx="24" cy="29"/>
                </a:xfrm>
                <a:custGeom>
                  <a:avLst/>
                  <a:gdLst/>
                  <a:ahLst/>
                  <a:cxnLst>
                    <a:cxn ang="0">
                      <a:pos x="24" y="0"/>
                    </a:cxn>
                    <a:cxn ang="0">
                      <a:pos x="0" y="87"/>
                    </a:cxn>
                    <a:cxn ang="0">
                      <a:pos x="72" y="32"/>
                    </a:cxn>
                    <a:cxn ang="0">
                      <a:pos x="24" y="0"/>
                    </a:cxn>
                  </a:cxnLst>
                  <a:rect l="0" t="0" r="r" b="b"/>
                  <a:pathLst>
                    <a:path w="72" h="87">
                      <a:moveTo>
                        <a:pt x="24" y="0"/>
                      </a:moveTo>
                      <a:lnTo>
                        <a:pt x="0" y="87"/>
                      </a:lnTo>
                      <a:lnTo>
                        <a:pt x="72" y="32"/>
                      </a:lnTo>
                      <a:lnTo>
                        <a:pt x="24" y="0"/>
                      </a:lnTo>
                      <a:close/>
                    </a:path>
                  </a:pathLst>
                </a:custGeom>
                <a:no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99" name="Freeform 125"/>
                <p:cNvSpPr>
                  <a:spLocks/>
                </p:cNvSpPr>
                <p:nvPr/>
              </p:nvSpPr>
              <p:spPr bwMode="auto">
                <a:xfrm>
                  <a:off x="4287" y="2652"/>
                  <a:ext cx="134" cy="103"/>
                </a:xfrm>
                <a:custGeom>
                  <a:avLst/>
                  <a:gdLst/>
                  <a:ahLst/>
                  <a:cxnLst>
                    <a:cxn ang="0">
                      <a:pos x="294" y="141"/>
                    </a:cxn>
                    <a:cxn ang="0">
                      <a:pos x="263" y="133"/>
                    </a:cxn>
                    <a:cxn ang="0">
                      <a:pos x="239" y="164"/>
                    </a:cxn>
                    <a:cxn ang="0">
                      <a:pos x="211" y="212"/>
                    </a:cxn>
                    <a:cxn ang="0">
                      <a:pos x="200" y="260"/>
                    </a:cxn>
                    <a:cxn ang="0">
                      <a:pos x="191" y="298"/>
                    </a:cxn>
                    <a:cxn ang="0">
                      <a:pos x="136" y="307"/>
                    </a:cxn>
                    <a:cxn ang="0">
                      <a:pos x="104" y="280"/>
                    </a:cxn>
                    <a:cxn ang="0">
                      <a:pos x="89" y="303"/>
                    </a:cxn>
                    <a:cxn ang="0">
                      <a:pos x="25" y="298"/>
                    </a:cxn>
                    <a:cxn ang="0">
                      <a:pos x="0" y="281"/>
                    </a:cxn>
                    <a:cxn ang="0">
                      <a:pos x="20" y="253"/>
                    </a:cxn>
                    <a:cxn ang="0">
                      <a:pos x="31" y="209"/>
                    </a:cxn>
                    <a:cxn ang="0">
                      <a:pos x="88" y="213"/>
                    </a:cxn>
                    <a:cxn ang="0">
                      <a:pos x="111" y="165"/>
                    </a:cxn>
                    <a:cxn ang="0">
                      <a:pos x="155" y="134"/>
                    </a:cxn>
                    <a:cxn ang="0">
                      <a:pos x="193" y="115"/>
                    </a:cxn>
                    <a:cxn ang="0">
                      <a:pos x="206" y="60"/>
                    </a:cxn>
                    <a:cxn ang="0">
                      <a:pos x="241" y="40"/>
                    </a:cxn>
                    <a:cxn ang="0">
                      <a:pos x="250" y="0"/>
                    </a:cxn>
                    <a:cxn ang="0">
                      <a:pos x="305" y="27"/>
                    </a:cxn>
                    <a:cxn ang="0">
                      <a:pos x="337" y="40"/>
                    </a:cxn>
                    <a:cxn ang="0">
                      <a:pos x="392" y="51"/>
                    </a:cxn>
                    <a:cxn ang="0">
                      <a:pos x="403" y="99"/>
                    </a:cxn>
                    <a:cxn ang="0">
                      <a:pos x="360" y="134"/>
                    </a:cxn>
                    <a:cxn ang="0">
                      <a:pos x="320" y="162"/>
                    </a:cxn>
                    <a:cxn ang="0">
                      <a:pos x="294" y="141"/>
                    </a:cxn>
                  </a:cxnLst>
                  <a:rect l="0" t="0" r="r" b="b"/>
                  <a:pathLst>
                    <a:path w="403" h="307">
                      <a:moveTo>
                        <a:pt x="294" y="141"/>
                      </a:moveTo>
                      <a:lnTo>
                        <a:pt x="263" y="133"/>
                      </a:lnTo>
                      <a:lnTo>
                        <a:pt x="239" y="164"/>
                      </a:lnTo>
                      <a:lnTo>
                        <a:pt x="211" y="212"/>
                      </a:lnTo>
                      <a:lnTo>
                        <a:pt x="200" y="260"/>
                      </a:lnTo>
                      <a:lnTo>
                        <a:pt x="191" y="298"/>
                      </a:lnTo>
                      <a:lnTo>
                        <a:pt x="136" y="307"/>
                      </a:lnTo>
                      <a:lnTo>
                        <a:pt x="104" y="280"/>
                      </a:lnTo>
                      <a:lnTo>
                        <a:pt x="89" y="303"/>
                      </a:lnTo>
                      <a:lnTo>
                        <a:pt x="25" y="298"/>
                      </a:lnTo>
                      <a:lnTo>
                        <a:pt x="0" y="281"/>
                      </a:lnTo>
                      <a:lnTo>
                        <a:pt x="20" y="253"/>
                      </a:lnTo>
                      <a:lnTo>
                        <a:pt x="31" y="209"/>
                      </a:lnTo>
                      <a:lnTo>
                        <a:pt x="88" y="213"/>
                      </a:lnTo>
                      <a:lnTo>
                        <a:pt x="111" y="165"/>
                      </a:lnTo>
                      <a:lnTo>
                        <a:pt x="155" y="134"/>
                      </a:lnTo>
                      <a:lnTo>
                        <a:pt x="193" y="115"/>
                      </a:lnTo>
                      <a:lnTo>
                        <a:pt x="206" y="60"/>
                      </a:lnTo>
                      <a:lnTo>
                        <a:pt x="241" y="40"/>
                      </a:lnTo>
                      <a:lnTo>
                        <a:pt x="250" y="0"/>
                      </a:lnTo>
                      <a:lnTo>
                        <a:pt x="305" y="27"/>
                      </a:lnTo>
                      <a:lnTo>
                        <a:pt x="337" y="40"/>
                      </a:lnTo>
                      <a:lnTo>
                        <a:pt x="392" y="51"/>
                      </a:lnTo>
                      <a:lnTo>
                        <a:pt x="403" y="99"/>
                      </a:lnTo>
                      <a:lnTo>
                        <a:pt x="360" y="134"/>
                      </a:lnTo>
                      <a:lnTo>
                        <a:pt x="320" y="162"/>
                      </a:lnTo>
                      <a:lnTo>
                        <a:pt x="294" y="141"/>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00" name="Freeform 126"/>
                <p:cNvSpPr>
                  <a:spLocks/>
                </p:cNvSpPr>
                <p:nvPr/>
              </p:nvSpPr>
              <p:spPr bwMode="auto">
                <a:xfrm>
                  <a:off x="2748" y="2754"/>
                  <a:ext cx="24" cy="12"/>
                </a:xfrm>
                <a:custGeom>
                  <a:avLst/>
                  <a:gdLst/>
                  <a:ahLst/>
                  <a:cxnLst>
                    <a:cxn ang="0">
                      <a:pos x="6" y="5"/>
                    </a:cxn>
                    <a:cxn ang="0">
                      <a:pos x="71" y="0"/>
                    </a:cxn>
                    <a:cxn ang="0">
                      <a:pos x="59" y="33"/>
                    </a:cxn>
                    <a:cxn ang="0">
                      <a:pos x="11" y="36"/>
                    </a:cxn>
                    <a:cxn ang="0">
                      <a:pos x="0" y="23"/>
                    </a:cxn>
                    <a:cxn ang="0">
                      <a:pos x="6" y="5"/>
                    </a:cxn>
                  </a:cxnLst>
                  <a:rect l="0" t="0" r="r" b="b"/>
                  <a:pathLst>
                    <a:path w="71" h="36">
                      <a:moveTo>
                        <a:pt x="6" y="5"/>
                      </a:moveTo>
                      <a:lnTo>
                        <a:pt x="71" y="0"/>
                      </a:lnTo>
                      <a:lnTo>
                        <a:pt x="59" y="33"/>
                      </a:lnTo>
                      <a:lnTo>
                        <a:pt x="11" y="36"/>
                      </a:lnTo>
                      <a:lnTo>
                        <a:pt x="0" y="23"/>
                      </a:lnTo>
                      <a:lnTo>
                        <a:pt x="6" y="5"/>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01" name="Freeform 127"/>
                <p:cNvSpPr>
                  <a:spLocks/>
                </p:cNvSpPr>
                <p:nvPr/>
              </p:nvSpPr>
              <p:spPr bwMode="auto">
                <a:xfrm>
                  <a:off x="3679" y="1779"/>
                  <a:ext cx="861" cy="635"/>
                </a:xfrm>
                <a:custGeom>
                  <a:avLst/>
                  <a:gdLst/>
                  <a:ahLst/>
                  <a:cxnLst>
                    <a:cxn ang="0">
                      <a:pos x="1969" y="918"/>
                    </a:cxn>
                    <a:cxn ang="0">
                      <a:pos x="2099" y="926"/>
                    </a:cxn>
                    <a:cxn ang="0">
                      <a:pos x="2123" y="1016"/>
                    </a:cxn>
                    <a:cxn ang="0">
                      <a:pos x="2131" y="1198"/>
                    </a:cxn>
                    <a:cxn ang="0">
                      <a:pos x="2201" y="1364"/>
                    </a:cxn>
                    <a:cxn ang="0">
                      <a:pos x="2186" y="1546"/>
                    </a:cxn>
                    <a:cxn ang="0">
                      <a:pos x="2103" y="1677"/>
                    </a:cxn>
                    <a:cxn ang="0">
                      <a:pos x="2028" y="1739"/>
                    </a:cxn>
                    <a:cxn ang="0">
                      <a:pos x="1882" y="1800"/>
                    </a:cxn>
                    <a:cxn ang="0">
                      <a:pos x="1708" y="1906"/>
                    </a:cxn>
                    <a:cxn ang="0">
                      <a:pos x="1641" y="1883"/>
                    </a:cxn>
                    <a:cxn ang="0">
                      <a:pos x="1455" y="1759"/>
                    </a:cxn>
                    <a:cxn ang="0">
                      <a:pos x="1356" y="1862"/>
                    </a:cxn>
                    <a:cxn ang="0">
                      <a:pos x="1237" y="1831"/>
                    </a:cxn>
                    <a:cxn ang="0">
                      <a:pos x="1150" y="1700"/>
                    </a:cxn>
                    <a:cxn ang="0">
                      <a:pos x="1205" y="1597"/>
                    </a:cxn>
                    <a:cxn ang="0">
                      <a:pos x="1123" y="1527"/>
                    </a:cxn>
                    <a:cxn ang="0">
                      <a:pos x="968" y="1452"/>
                    </a:cxn>
                    <a:cxn ang="0">
                      <a:pos x="814" y="1518"/>
                    </a:cxn>
                    <a:cxn ang="0">
                      <a:pos x="697" y="1522"/>
                    </a:cxn>
                    <a:cxn ang="0">
                      <a:pos x="515" y="1471"/>
                    </a:cxn>
                    <a:cxn ang="0">
                      <a:pos x="447" y="1429"/>
                    </a:cxn>
                    <a:cxn ang="0">
                      <a:pos x="317" y="1349"/>
                    </a:cxn>
                    <a:cxn ang="0">
                      <a:pos x="215" y="1226"/>
                    </a:cxn>
                    <a:cxn ang="0">
                      <a:pos x="55" y="1230"/>
                    </a:cxn>
                    <a:cxn ang="0">
                      <a:pos x="44" y="1091"/>
                    </a:cxn>
                    <a:cxn ang="0">
                      <a:pos x="55" y="977"/>
                    </a:cxn>
                    <a:cxn ang="0">
                      <a:pos x="9" y="879"/>
                    </a:cxn>
                    <a:cxn ang="0">
                      <a:pos x="131" y="872"/>
                    </a:cxn>
                    <a:cxn ang="0">
                      <a:pos x="222" y="800"/>
                    </a:cxn>
                    <a:cxn ang="0">
                      <a:pos x="226" y="643"/>
                    </a:cxn>
                    <a:cxn ang="0">
                      <a:pos x="348" y="575"/>
                    </a:cxn>
                    <a:cxn ang="0">
                      <a:pos x="455" y="504"/>
                    </a:cxn>
                    <a:cxn ang="0">
                      <a:pos x="534" y="369"/>
                    </a:cxn>
                    <a:cxn ang="0">
                      <a:pos x="598" y="348"/>
                    </a:cxn>
                    <a:cxn ang="0">
                      <a:pos x="712" y="510"/>
                    </a:cxn>
                    <a:cxn ang="0">
                      <a:pos x="913" y="570"/>
                    </a:cxn>
                    <a:cxn ang="0">
                      <a:pos x="1229" y="677"/>
                    </a:cxn>
                    <a:cxn ang="0">
                      <a:pos x="1419" y="708"/>
                    </a:cxn>
                    <a:cxn ang="0">
                      <a:pos x="1617" y="633"/>
                    </a:cxn>
                    <a:cxn ang="0">
                      <a:pos x="1684" y="546"/>
                    </a:cxn>
                    <a:cxn ang="0">
                      <a:pos x="1834" y="431"/>
                    </a:cxn>
                    <a:cxn ang="0">
                      <a:pos x="1804" y="357"/>
                    </a:cxn>
                    <a:cxn ang="0">
                      <a:pos x="1752" y="248"/>
                    </a:cxn>
                    <a:cxn ang="0">
                      <a:pos x="1858" y="246"/>
                    </a:cxn>
                    <a:cxn ang="0">
                      <a:pos x="1873" y="48"/>
                    </a:cxn>
                    <a:cxn ang="0">
                      <a:pos x="2138" y="55"/>
                    </a:cxn>
                    <a:cxn ang="0">
                      <a:pos x="2225" y="190"/>
                    </a:cxn>
                    <a:cxn ang="0">
                      <a:pos x="2376" y="282"/>
                    </a:cxn>
                    <a:cxn ang="0">
                      <a:pos x="2478" y="341"/>
                    </a:cxn>
                    <a:cxn ang="0">
                      <a:pos x="2581" y="388"/>
                    </a:cxn>
                    <a:cxn ang="0">
                      <a:pos x="2502" y="519"/>
                    </a:cxn>
                    <a:cxn ang="0">
                      <a:pos x="2526" y="626"/>
                    </a:cxn>
                    <a:cxn ang="0">
                      <a:pos x="2435" y="677"/>
                    </a:cxn>
                    <a:cxn ang="0">
                      <a:pos x="2304" y="712"/>
                    </a:cxn>
                    <a:cxn ang="0">
                      <a:pos x="2182" y="850"/>
                    </a:cxn>
                    <a:cxn ang="0">
                      <a:pos x="2099" y="767"/>
                    </a:cxn>
                    <a:cxn ang="0">
                      <a:pos x="2032" y="823"/>
                    </a:cxn>
                  </a:cxnLst>
                  <a:rect l="0" t="0" r="r" b="b"/>
                  <a:pathLst>
                    <a:path w="2581" h="1906">
                      <a:moveTo>
                        <a:pt x="2032" y="823"/>
                      </a:moveTo>
                      <a:lnTo>
                        <a:pt x="1965" y="870"/>
                      </a:lnTo>
                      <a:lnTo>
                        <a:pt x="1969" y="918"/>
                      </a:lnTo>
                      <a:lnTo>
                        <a:pt x="2016" y="957"/>
                      </a:lnTo>
                      <a:lnTo>
                        <a:pt x="2063" y="961"/>
                      </a:lnTo>
                      <a:lnTo>
                        <a:pt x="2099" y="926"/>
                      </a:lnTo>
                      <a:lnTo>
                        <a:pt x="2166" y="933"/>
                      </a:lnTo>
                      <a:lnTo>
                        <a:pt x="2182" y="997"/>
                      </a:lnTo>
                      <a:lnTo>
                        <a:pt x="2123" y="1016"/>
                      </a:lnTo>
                      <a:lnTo>
                        <a:pt x="2072" y="1060"/>
                      </a:lnTo>
                      <a:lnTo>
                        <a:pt x="2091" y="1119"/>
                      </a:lnTo>
                      <a:lnTo>
                        <a:pt x="2131" y="1198"/>
                      </a:lnTo>
                      <a:lnTo>
                        <a:pt x="2190" y="1257"/>
                      </a:lnTo>
                      <a:lnTo>
                        <a:pt x="2190" y="1309"/>
                      </a:lnTo>
                      <a:lnTo>
                        <a:pt x="2201" y="1364"/>
                      </a:lnTo>
                      <a:lnTo>
                        <a:pt x="2225" y="1494"/>
                      </a:lnTo>
                      <a:lnTo>
                        <a:pt x="2193" y="1502"/>
                      </a:lnTo>
                      <a:lnTo>
                        <a:pt x="2186" y="1546"/>
                      </a:lnTo>
                      <a:lnTo>
                        <a:pt x="2142" y="1586"/>
                      </a:lnTo>
                      <a:lnTo>
                        <a:pt x="2146" y="1645"/>
                      </a:lnTo>
                      <a:lnTo>
                        <a:pt x="2103" y="1677"/>
                      </a:lnTo>
                      <a:lnTo>
                        <a:pt x="2072" y="1680"/>
                      </a:lnTo>
                      <a:lnTo>
                        <a:pt x="2063" y="1728"/>
                      </a:lnTo>
                      <a:lnTo>
                        <a:pt x="2028" y="1739"/>
                      </a:lnTo>
                      <a:lnTo>
                        <a:pt x="2020" y="1783"/>
                      </a:lnTo>
                      <a:lnTo>
                        <a:pt x="1941" y="1807"/>
                      </a:lnTo>
                      <a:lnTo>
                        <a:pt x="1882" y="1800"/>
                      </a:lnTo>
                      <a:lnTo>
                        <a:pt x="1811" y="1822"/>
                      </a:lnTo>
                      <a:lnTo>
                        <a:pt x="1739" y="1877"/>
                      </a:lnTo>
                      <a:lnTo>
                        <a:pt x="1708" y="1906"/>
                      </a:lnTo>
                      <a:lnTo>
                        <a:pt x="1688" y="1842"/>
                      </a:lnTo>
                      <a:lnTo>
                        <a:pt x="1660" y="1827"/>
                      </a:lnTo>
                      <a:lnTo>
                        <a:pt x="1641" y="1883"/>
                      </a:lnTo>
                      <a:lnTo>
                        <a:pt x="1573" y="1783"/>
                      </a:lnTo>
                      <a:lnTo>
                        <a:pt x="1502" y="1759"/>
                      </a:lnTo>
                      <a:lnTo>
                        <a:pt x="1455" y="1759"/>
                      </a:lnTo>
                      <a:lnTo>
                        <a:pt x="1384" y="1800"/>
                      </a:lnTo>
                      <a:lnTo>
                        <a:pt x="1349" y="1815"/>
                      </a:lnTo>
                      <a:lnTo>
                        <a:pt x="1356" y="1862"/>
                      </a:lnTo>
                      <a:lnTo>
                        <a:pt x="1293" y="1870"/>
                      </a:lnTo>
                      <a:lnTo>
                        <a:pt x="1281" y="1839"/>
                      </a:lnTo>
                      <a:lnTo>
                        <a:pt x="1237" y="1831"/>
                      </a:lnTo>
                      <a:lnTo>
                        <a:pt x="1225" y="1756"/>
                      </a:lnTo>
                      <a:lnTo>
                        <a:pt x="1202" y="1708"/>
                      </a:lnTo>
                      <a:lnTo>
                        <a:pt x="1150" y="1700"/>
                      </a:lnTo>
                      <a:lnTo>
                        <a:pt x="1154" y="1660"/>
                      </a:lnTo>
                      <a:lnTo>
                        <a:pt x="1187" y="1636"/>
                      </a:lnTo>
                      <a:lnTo>
                        <a:pt x="1205" y="1597"/>
                      </a:lnTo>
                      <a:lnTo>
                        <a:pt x="1187" y="1546"/>
                      </a:lnTo>
                      <a:lnTo>
                        <a:pt x="1174" y="1518"/>
                      </a:lnTo>
                      <a:lnTo>
                        <a:pt x="1123" y="1527"/>
                      </a:lnTo>
                      <a:lnTo>
                        <a:pt x="1092" y="1479"/>
                      </a:lnTo>
                      <a:lnTo>
                        <a:pt x="1040" y="1452"/>
                      </a:lnTo>
                      <a:lnTo>
                        <a:pt x="968" y="1452"/>
                      </a:lnTo>
                      <a:lnTo>
                        <a:pt x="913" y="1482"/>
                      </a:lnTo>
                      <a:lnTo>
                        <a:pt x="889" y="1517"/>
                      </a:lnTo>
                      <a:lnTo>
                        <a:pt x="814" y="1518"/>
                      </a:lnTo>
                      <a:lnTo>
                        <a:pt x="763" y="1494"/>
                      </a:lnTo>
                      <a:lnTo>
                        <a:pt x="740" y="1538"/>
                      </a:lnTo>
                      <a:lnTo>
                        <a:pt x="697" y="1522"/>
                      </a:lnTo>
                      <a:lnTo>
                        <a:pt x="595" y="1515"/>
                      </a:lnTo>
                      <a:lnTo>
                        <a:pt x="550" y="1491"/>
                      </a:lnTo>
                      <a:lnTo>
                        <a:pt x="515" y="1471"/>
                      </a:lnTo>
                      <a:lnTo>
                        <a:pt x="510" y="1419"/>
                      </a:lnTo>
                      <a:lnTo>
                        <a:pt x="495" y="1452"/>
                      </a:lnTo>
                      <a:lnTo>
                        <a:pt x="447" y="1429"/>
                      </a:lnTo>
                      <a:lnTo>
                        <a:pt x="408" y="1390"/>
                      </a:lnTo>
                      <a:lnTo>
                        <a:pt x="357" y="1388"/>
                      </a:lnTo>
                      <a:lnTo>
                        <a:pt x="317" y="1349"/>
                      </a:lnTo>
                      <a:lnTo>
                        <a:pt x="249" y="1336"/>
                      </a:lnTo>
                      <a:lnTo>
                        <a:pt x="249" y="1253"/>
                      </a:lnTo>
                      <a:lnTo>
                        <a:pt x="215" y="1226"/>
                      </a:lnTo>
                      <a:lnTo>
                        <a:pt x="162" y="1222"/>
                      </a:lnTo>
                      <a:lnTo>
                        <a:pt x="99" y="1261"/>
                      </a:lnTo>
                      <a:lnTo>
                        <a:pt x="55" y="1230"/>
                      </a:lnTo>
                      <a:lnTo>
                        <a:pt x="60" y="1167"/>
                      </a:lnTo>
                      <a:lnTo>
                        <a:pt x="37" y="1135"/>
                      </a:lnTo>
                      <a:lnTo>
                        <a:pt x="44" y="1091"/>
                      </a:lnTo>
                      <a:lnTo>
                        <a:pt x="44" y="1091"/>
                      </a:lnTo>
                      <a:lnTo>
                        <a:pt x="55" y="1017"/>
                      </a:lnTo>
                      <a:lnTo>
                        <a:pt x="55" y="977"/>
                      </a:lnTo>
                      <a:lnTo>
                        <a:pt x="48" y="982"/>
                      </a:lnTo>
                      <a:lnTo>
                        <a:pt x="0" y="951"/>
                      </a:lnTo>
                      <a:lnTo>
                        <a:pt x="9" y="879"/>
                      </a:lnTo>
                      <a:lnTo>
                        <a:pt x="44" y="852"/>
                      </a:lnTo>
                      <a:lnTo>
                        <a:pt x="111" y="896"/>
                      </a:lnTo>
                      <a:lnTo>
                        <a:pt x="131" y="872"/>
                      </a:lnTo>
                      <a:lnTo>
                        <a:pt x="127" y="844"/>
                      </a:lnTo>
                      <a:lnTo>
                        <a:pt x="206" y="829"/>
                      </a:lnTo>
                      <a:lnTo>
                        <a:pt x="222" y="800"/>
                      </a:lnTo>
                      <a:lnTo>
                        <a:pt x="258" y="785"/>
                      </a:lnTo>
                      <a:lnTo>
                        <a:pt x="261" y="658"/>
                      </a:lnTo>
                      <a:lnTo>
                        <a:pt x="226" y="643"/>
                      </a:lnTo>
                      <a:lnTo>
                        <a:pt x="241" y="610"/>
                      </a:lnTo>
                      <a:lnTo>
                        <a:pt x="333" y="599"/>
                      </a:lnTo>
                      <a:lnTo>
                        <a:pt x="348" y="575"/>
                      </a:lnTo>
                      <a:lnTo>
                        <a:pt x="352" y="513"/>
                      </a:lnTo>
                      <a:lnTo>
                        <a:pt x="399" y="489"/>
                      </a:lnTo>
                      <a:lnTo>
                        <a:pt x="455" y="504"/>
                      </a:lnTo>
                      <a:lnTo>
                        <a:pt x="475" y="402"/>
                      </a:lnTo>
                      <a:lnTo>
                        <a:pt x="499" y="378"/>
                      </a:lnTo>
                      <a:lnTo>
                        <a:pt x="534" y="369"/>
                      </a:lnTo>
                      <a:lnTo>
                        <a:pt x="546" y="334"/>
                      </a:lnTo>
                      <a:lnTo>
                        <a:pt x="574" y="314"/>
                      </a:lnTo>
                      <a:lnTo>
                        <a:pt x="598" y="348"/>
                      </a:lnTo>
                      <a:lnTo>
                        <a:pt x="664" y="384"/>
                      </a:lnTo>
                      <a:lnTo>
                        <a:pt x="681" y="436"/>
                      </a:lnTo>
                      <a:lnTo>
                        <a:pt x="712" y="510"/>
                      </a:lnTo>
                      <a:lnTo>
                        <a:pt x="815" y="530"/>
                      </a:lnTo>
                      <a:lnTo>
                        <a:pt x="861" y="543"/>
                      </a:lnTo>
                      <a:lnTo>
                        <a:pt x="913" y="570"/>
                      </a:lnTo>
                      <a:lnTo>
                        <a:pt x="946" y="626"/>
                      </a:lnTo>
                      <a:lnTo>
                        <a:pt x="977" y="657"/>
                      </a:lnTo>
                      <a:lnTo>
                        <a:pt x="1229" y="677"/>
                      </a:lnTo>
                      <a:lnTo>
                        <a:pt x="1285" y="692"/>
                      </a:lnTo>
                      <a:lnTo>
                        <a:pt x="1352" y="729"/>
                      </a:lnTo>
                      <a:lnTo>
                        <a:pt x="1419" y="708"/>
                      </a:lnTo>
                      <a:lnTo>
                        <a:pt x="1455" y="681"/>
                      </a:lnTo>
                      <a:lnTo>
                        <a:pt x="1546" y="692"/>
                      </a:lnTo>
                      <a:lnTo>
                        <a:pt x="1617" y="633"/>
                      </a:lnTo>
                      <a:lnTo>
                        <a:pt x="1625" y="578"/>
                      </a:lnTo>
                      <a:lnTo>
                        <a:pt x="1621" y="526"/>
                      </a:lnTo>
                      <a:lnTo>
                        <a:pt x="1684" y="546"/>
                      </a:lnTo>
                      <a:lnTo>
                        <a:pt x="1728" y="503"/>
                      </a:lnTo>
                      <a:lnTo>
                        <a:pt x="1767" y="471"/>
                      </a:lnTo>
                      <a:lnTo>
                        <a:pt x="1834" y="431"/>
                      </a:lnTo>
                      <a:lnTo>
                        <a:pt x="1914" y="396"/>
                      </a:lnTo>
                      <a:lnTo>
                        <a:pt x="1877" y="348"/>
                      </a:lnTo>
                      <a:lnTo>
                        <a:pt x="1804" y="357"/>
                      </a:lnTo>
                      <a:lnTo>
                        <a:pt x="1767" y="367"/>
                      </a:lnTo>
                      <a:lnTo>
                        <a:pt x="1757" y="348"/>
                      </a:lnTo>
                      <a:lnTo>
                        <a:pt x="1752" y="248"/>
                      </a:lnTo>
                      <a:lnTo>
                        <a:pt x="1763" y="210"/>
                      </a:lnTo>
                      <a:lnTo>
                        <a:pt x="1798" y="246"/>
                      </a:lnTo>
                      <a:lnTo>
                        <a:pt x="1858" y="246"/>
                      </a:lnTo>
                      <a:lnTo>
                        <a:pt x="1870" y="158"/>
                      </a:lnTo>
                      <a:lnTo>
                        <a:pt x="1905" y="127"/>
                      </a:lnTo>
                      <a:lnTo>
                        <a:pt x="1873" y="48"/>
                      </a:lnTo>
                      <a:lnTo>
                        <a:pt x="1897" y="0"/>
                      </a:lnTo>
                      <a:lnTo>
                        <a:pt x="2091" y="5"/>
                      </a:lnTo>
                      <a:lnTo>
                        <a:pt x="2138" y="55"/>
                      </a:lnTo>
                      <a:lnTo>
                        <a:pt x="2182" y="96"/>
                      </a:lnTo>
                      <a:lnTo>
                        <a:pt x="2214" y="135"/>
                      </a:lnTo>
                      <a:lnTo>
                        <a:pt x="2225" y="190"/>
                      </a:lnTo>
                      <a:lnTo>
                        <a:pt x="2261" y="234"/>
                      </a:lnTo>
                      <a:lnTo>
                        <a:pt x="2340" y="250"/>
                      </a:lnTo>
                      <a:lnTo>
                        <a:pt x="2376" y="282"/>
                      </a:lnTo>
                      <a:lnTo>
                        <a:pt x="2414" y="309"/>
                      </a:lnTo>
                      <a:lnTo>
                        <a:pt x="2431" y="337"/>
                      </a:lnTo>
                      <a:lnTo>
                        <a:pt x="2478" y="341"/>
                      </a:lnTo>
                      <a:lnTo>
                        <a:pt x="2558" y="325"/>
                      </a:lnTo>
                      <a:lnTo>
                        <a:pt x="2573" y="348"/>
                      </a:lnTo>
                      <a:lnTo>
                        <a:pt x="2581" y="388"/>
                      </a:lnTo>
                      <a:lnTo>
                        <a:pt x="2549" y="412"/>
                      </a:lnTo>
                      <a:lnTo>
                        <a:pt x="2545" y="526"/>
                      </a:lnTo>
                      <a:lnTo>
                        <a:pt x="2502" y="519"/>
                      </a:lnTo>
                      <a:lnTo>
                        <a:pt x="2478" y="565"/>
                      </a:lnTo>
                      <a:lnTo>
                        <a:pt x="2482" y="617"/>
                      </a:lnTo>
                      <a:lnTo>
                        <a:pt x="2526" y="626"/>
                      </a:lnTo>
                      <a:lnTo>
                        <a:pt x="2524" y="626"/>
                      </a:lnTo>
                      <a:lnTo>
                        <a:pt x="2478" y="661"/>
                      </a:lnTo>
                      <a:lnTo>
                        <a:pt x="2435" y="677"/>
                      </a:lnTo>
                      <a:lnTo>
                        <a:pt x="2387" y="729"/>
                      </a:lnTo>
                      <a:lnTo>
                        <a:pt x="2344" y="729"/>
                      </a:lnTo>
                      <a:lnTo>
                        <a:pt x="2304" y="712"/>
                      </a:lnTo>
                      <a:lnTo>
                        <a:pt x="2280" y="788"/>
                      </a:lnTo>
                      <a:lnTo>
                        <a:pt x="2237" y="815"/>
                      </a:lnTo>
                      <a:lnTo>
                        <a:pt x="2182" y="850"/>
                      </a:lnTo>
                      <a:lnTo>
                        <a:pt x="2114" y="874"/>
                      </a:lnTo>
                      <a:lnTo>
                        <a:pt x="2111" y="819"/>
                      </a:lnTo>
                      <a:lnTo>
                        <a:pt x="2099" y="767"/>
                      </a:lnTo>
                      <a:lnTo>
                        <a:pt x="2079" y="764"/>
                      </a:lnTo>
                      <a:lnTo>
                        <a:pt x="2052" y="788"/>
                      </a:lnTo>
                      <a:lnTo>
                        <a:pt x="2032" y="823"/>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02" name="Freeform 128"/>
                <p:cNvSpPr>
                  <a:spLocks/>
                </p:cNvSpPr>
                <p:nvPr/>
              </p:nvSpPr>
              <p:spPr bwMode="auto">
                <a:xfrm>
                  <a:off x="3679" y="1779"/>
                  <a:ext cx="861" cy="635"/>
                </a:xfrm>
                <a:custGeom>
                  <a:avLst/>
                  <a:gdLst/>
                  <a:ahLst/>
                  <a:cxnLst>
                    <a:cxn ang="0">
                      <a:pos x="1969" y="918"/>
                    </a:cxn>
                    <a:cxn ang="0">
                      <a:pos x="2099" y="926"/>
                    </a:cxn>
                    <a:cxn ang="0">
                      <a:pos x="2123" y="1016"/>
                    </a:cxn>
                    <a:cxn ang="0">
                      <a:pos x="2131" y="1198"/>
                    </a:cxn>
                    <a:cxn ang="0">
                      <a:pos x="2201" y="1364"/>
                    </a:cxn>
                    <a:cxn ang="0">
                      <a:pos x="2186" y="1546"/>
                    </a:cxn>
                    <a:cxn ang="0">
                      <a:pos x="2103" y="1677"/>
                    </a:cxn>
                    <a:cxn ang="0">
                      <a:pos x="2028" y="1739"/>
                    </a:cxn>
                    <a:cxn ang="0">
                      <a:pos x="1882" y="1800"/>
                    </a:cxn>
                    <a:cxn ang="0">
                      <a:pos x="1708" y="1906"/>
                    </a:cxn>
                    <a:cxn ang="0">
                      <a:pos x="1641" y="1883"/>
                    </a:cxn>
                    <a:cxn ang="0">
                      <a:pos x="1455" y="1759"/>
                    </a:cxn>
                    <a:cxn ang="0">
                      <a:pos x="1356" y="1862"/>
                    </a:cxn>
                    <a:cxn ang="0">
                      <a:pos x="1237" y="1831"/>
                    </a:cxn>
                    <a:cxn ang="0">
                      <a:pos x="1150" y="1700"/>
                    </a:cxn>
                    <a:cxn ang="0">
                      <a:pos x="1205" y="1597"/>
                    </a:cxn>
                    <a:cxn ang="0">
                      <a:pos x="1123" y="1527"/>
                    </a:cxn>
                    <a:cxn ang="0">
                      <a:pos x="968" y="1452"/>
                    </a:cxn>
                    <a:cxn ang="0">
                      <a:pos x="814" y="1518"/>
                    </a:cxn>
                    <a:cxn ang="0">
                      <a:pos x="697" y="1522"/>
                    </a:cxn>
                    <a:cxn ang="0">
                      <a:pos x="515" y="1471"/>
                    </a:cxn>
                    <a:cxn ang="0">
                      <a:pos x="447" y="1429"/>
                    </a:cxn>
                    <a:cxn ang="0">
                      <a:pos x="317" y="1349"/>
                    </a:cxn>
                    <a:cxn ang="0">
                      <a:pos x="215" y="1226"/>
                    </a:cxn>
                    <a:cxn ang="0">
                      <a:pos x="55" y="1230"/>
                    </a:cxn>
                    <a:cxn ang="0">
                      <a:pos x="44" y="1091"/>
                    </a:cxn>
                    <a:cxn ang="0">
                      <a:pos x="55" y="977"/>
                    </a:cxn>
                    <a:cxn ang="0">
                      <a:pos x="9" y="879"/>
                    </a:cxn>
                    <a:cxn ang="0">
                      <a:pos x="131" y="872"/>
                    </a:cxn>
                    <a:cxn ang="0">
                      <a:pos x="222" y="800"/>
                    </a:cxn>
                    <a:cxn ang="0">
                      <a:pos x="226" y="643"/>
                    </a:cxn>
                    <a:cxn ang="0">
                      <a:pos x="348" y="575"/>
                    </a:cxn>
                    <a:cxn ang="0">
                      <a:pos x="455" y="504"/>
                    </a:cxn>
                    <a:cxn ang="0">
                      <a:pos x="534" y="369"/>
                    </a:cxn>
                    <a:cxn ang="0">
                      <a:pos x="598" y="348"/>
                    </a:cxn>
                    <a:cxn ang="0">
                      <a:pos x="712" y="510"/>
                    </a:cxn>
                    <a:cxn ang="0">
                      <a:pos x="913" y="570"/>
                    </a:cxn>
                    <a:cxn ang="0">
                      <a:pos x="1229" y="677"/>
                    </a:cxn>
                    <a:cxn ang="0">
                      <a:pos x="1419" y="708"/>
                    </a:cxn>
                    <a:cxn ang="0">
                      <a:pos x="1617" y="633"/>
                    </a:cxn>
                    <a:cxn ang="0">
                      <a:pos x="1684" y="546"/>
                    </a:cxn>
                    <a:cxn ang="0">
                      <a:pos x="1834" y="431"/>
                    </a:cxn>
                    <a:cxn ang="0">
                      <a:pos x="1804" y="357"/>
                    </a:cxn>
                    <a:cxn ang="0">
                      <a:pos x="1752" y="248"/>
                    </a:cxn>
                    <a:cxn ang="0">
                      <a:pos x="1858" y="246"/>
                    </a:cxn>
                    <a:cxn ang="0">
                      <a:pos x="1873" y="48"/>
                    </a:cxn>
                    <a:cxn ang="0">
                      <a:pos x="2138" y="55"/>
                    </a:cxn>
                    <a:cxn ang="0">
                      <a:pos x="2225" y="190"/>
                    </a:cxn>
                    <a:cxn ang="0">
                      <a:pos x="2376" y="282"/>
                    </a:cxn>
                    <a:cxn ang="0">
                      <a:pos x="2478" y="341"/>
                    </a:cxn>
                    <a:cxn ang="0">
                      <a:pos x="2581" y="388"/>
                    </a:cxn>
                    <a:cxn ang="0">
                      <a:pos x="2502" y="519"/>
                    </a:cxn>
                    <a:cxn ang="0">
                      <a:pos x="2526" y="626"/>
                    </a:cxn>
                    <a:cxn ang="0">
                      <a:pos x="2435" y="677"/>
                    </a:cxn>
                    <a:cxn ang="0">
                      <a:pos x="2304" y="712"/>
                    </a:cxn>
                    <a:cxn ang="0">
                      <a:pos x="2182" y="850"/>
                    </a:cxn>
                    <a:cxn ang="0">
                      <a:pos x="2099" y="767"/>
                    </a:cxn>
                    <a:cxn ang="0">
                      <a:pos x="2032" y="823"/>
                    </a:cxn>
                  </a:cxnLst>
                  <a:rect l="0" t="0" r="r" b="b"/>
                  <a:pathLst>
                    <a:path w="2581" h="1906">
                      <a:moveTo>
                        <a:pt x="2032" y="823"/>
                      </a:moveTo>
                      <a:lnTo>
                        <a:pt x="1965" y="870"/>
                      </a:lnTo>
                      <a:lnTo>
                        <a:pt x="1969" y="918"/>
                      </a:lnTo>
                      <a:lnTo>
                        <a:pt x="2016" y="957"/>
                      </a:lnTo>
                      <a:lnTo>
                        <a:pt x="2063" y="961"/>
                      </a:lnTo>
                      <a:lnTo>
                        <a:pt x="2099" y="926"/>
                      </a:lnTo>
                      <a:lnTo>
                        <a:pt x="2166" y="933"/>
                      </a:lnTo>
                      <a:lnTo>
                        <a:pt x="2182" y="997"/>
                      </a:lnTo>
                      <a:lnTo>
                        <a:pt x="2123" y="1016"/>
                      </a:lnTo>
                      <a:lnTo>
                        <a:pt x="2072" y="1060"/>
                      </a:lnTo>
                      <a:lnTo>
                        <a:pt x="2091" y="1119"/>
                      </a:lnTo>
                      <a:lnTo>
                        <a:pt x="2131" y="1198"/>
                      </a:lnTo>
                      <a:lnTo>
                        <a:pt x="2190" y="1257"/>
                      </a:lnTo>
                      <a:lnTo>
                        <a:pt x="2190" y="1309"/>
                      </a:lnTo>
                      <a:lnTo>
                        <a:pt x="2201" y="1364"/>
                      </a:lnTo>
                      <a:lnTo>
                        <a:pt x="2225" y="1494"/>
                      </a:lnTo>
                      <a:lnTo>
                        <a:pt x="2193" y="1502"/>
                      </a:lnTo>
                      <a:lnTo>
                        <a:pt x="2186" y="1546"/>
                      </a:lnTo>
                      <a:lnTo>
                        <a:pt x="2142" y="1586"/>
                      </a:lnTo>
                      <a:lnTo>
                        <a:pt x="2146" y="1645"/>
                      </a:lnTo>
                      <a:lnTo>
                        <a:pt x="2103" y="1677"/>
                      </a:lnTo>
                      <a:lnTo>
                        <a:pt x="2072" y="1680"/>
                      </a:lnTo>
                      <a:lnTo>
                        <a:pt x="2063" y="1728"/>
                      </a:lnTo>
                      <a:lnTo>
                        <a:pt x="2028" y="1739"/>
                      </a:lnTo>
                      <a:lnTo>
                        <a:pt x="2020" y="1783"/>
                      </a:lnTo>
                      <a:lnTo>
                        <a:pt x="1941" y="1807"/>
                      </a:lnTo>
                      <a:lnTo>
                        <a:pt x="1882" y="1800"/>
                      </a:lnTo>
                      <a:lnTo>
                        <a:pt x="1811" y="1822"/>
                      </a:lnTo>
                      <a:lnTo>
                        <a:pt x="1739" y="1877"/>
                      </a:lnTo>
                      <a:lnTo>
                        <a:pt x="1708" y="1906"/>
                      </a:lnTo>
                      <a:lnTo>
                        <a:pt x="1688" y="1842"/>
                      </a:lnTo>
                      <a:lnTo>
                        <a:pt x="1660" y="1827"/>
                      </a:lnTo>
                      <a:lnTo>
                        <a:pt x="1641" y="1883"/>
                      </a:lnTo>
                      <a:lnTo>
                        <a:pt x="1573" y="1783"/>
                      </a:lnTo>
                      <a:lnTo>
                        <a:pt x="1502" y="1759"/>
                      </a:lnTo>
                      <a:lnTo>
                        <a:pt x="1455" y="1759"/>
                      </a:lnTo>
                      <a:lnTo>
                        <a:pt x="1384" y="1800"/>
                      </a:lnTo>
                      <a:lnTo>
                        <a:pt x="1349" y="1815"/>
                      </a:lnTo>
                      <a:lnTo>
                        <a:pt x="1356" y="1862"/>
                      </a:lnTo>
                      <a:lnTo>
                        <a:pt x="1293" y="1870"/>
                      </a:lnTo>
                      <a:lnTo>
                        <a:pt x="1281" y="1839"/>
                      </a:lnTo>
                      <a:lnTo>
                        <a:pt x="1237" y="1831"/>
                      </a:lnTo>
                      <a:lnTo>
                        <a:pt x="1225" y="1756"/>
                      </a:lnTo>
                      <a:lnTo>
                        <a:pt x="1202" y="1708"/>
                      </a:lnTo>
                      <a:lnTo>
                        <a:pt x="1150" y="1700"/>
                      </a:lnTo>
                      <a:lnTo>
                        <a:pt x="1154" y="1660"/>
                      </a:lnTo>
                      <a:lnTo>
                        <a:pt x="1187" y="1636"/>
                      </a:lnTo>
                      <a:lnTo>
                        <a:pt x="1205" y="1597"/>
                      </a:lnTo>
                      <a:lnTo>
                        <a:pt x="1187" y="1546"/>
                      </a:lnTo>
                      <a:lnTo>
                        <a:pt x="1174" y="1518"/>
                      </a:lnTo>
                      <a:lnTo>
                        <a:pt x="1123" y="1527"/>
                      </a:lnTo>
                      <a:lnTo>
                        <a:pt x="1092" y="1479"/>
                      </a:lnTo>
                      <a:lnTo>
                        <a:pt x="1040" y="1452"/>
                      </a:lnTo>
                      <a:lnTo>
                        <a:pt x="968" y="1452"/>
                      </a:lnTo>
                      <a:lnTo>
                        <a:pt x="913" y="1482"/>
                      </a:lnTo>
                      <a:lnTo>
                        <a:pt x="889" y="1517"/>
                      </a:lnTo>
                      <a:lnTo>
                        <a:pt x="814" y="1518"/>
                      </a:lnTo>
                      <a:lnTo>
                        <a:pt x="763" y="1494"/>
                      </a:lnTo>
                      <a:lnTo>
                        <a:pt x="740" y="1538"/>
                      </a:lnTo>
                      <a:lnTo>
                        <a:pt x="697" y="1522"/>
                      </a:lnTo>
                      <a:lnTo>
                        <a:pt x="595" y="1515"/>
                      </a:lnTo>
                      <a:lnTo>
                        <a:pt x="550" y="1491"/>
                      </a:lnTo>
                      <a:lnTo>
                        <a:pt x="515" y="1471"/>
                      </a:lnTo>
                      <a:lnTo>
                        <a:pt x="510" y="1419"/>
                      </a:lnTo>
                      <a:lnTo>
                        <a:pt x="495" y="1452"/>
                      </a:lnTo>
                      <a:lnTo>
                        <a:pt x="447" y="1429"/>
                      </a:lnTo>
                      <a:lnTo>
                        <a:pt x="408" y="1390"/>
                      </a:lnTo>
                      <a:lnTo>
                        <a:pt x="357" y="1388"/>
                      </a:lnTo>
                      <a:lnTo>
                        <a:pt x="317" y="1349"/>
                      </a:lnTo>
                      <a:lnTo>
                        <a:pt x="249" y="1336"/>
                      </a:lnTo>
                      <a:lnTo>
                        <a:pt x="249" y="1253"/>
                      </a:lnTo>
                      <a:lnTo>
                        <a:pt x="215" y="1226"/>
                      </a:lnTo>
                      <a:lnTo>
                        <a:pt x="162" y="1222"/>
                      </a:lnTo>
                      <a:lnTo>
                        <a:pt x="99" y="1261"/>
                      </a:lnTo>
                      <a:lnTo>
                        <a:pt x="55" y="1230"/>
                      </a:lnTo>
                      <a:lnTo>
                        <a:pt x="60" y="1167"/>
                      </a:lnTo>
                      <a:lnTo>
                        <a:pt x="37" y="1135"/>
                      </a:lnTo>
                      <a:lnTo>
                        <a:pt x="44" y="1091"/>
                      </a:lnTo>
                      <a:lnTo>
                        <a:pt x="44" y="1091"/>
                      </a:lnTo>
                      <a:lnTo>
                        <a:pt x="55" y="1017"/>
                      </a:lnTo>
                      <a:lnTo>
                        <a:pt x="55" y="977"/>
                      </a:lnTo>
                      <a:lnTo>
                        <a:pt x="48" y="982"/>
                      </a:lnTo>
                      <a:lnTo>
                        <a:pt x="0" y="951"/>
                      </a:lnTo>
                      <a:lnTo>
                        <a:pt x="9" y="879"/>
                      </a:lnTo>
                      <a:lnTo>
                        <a:pt x="44" y="852"/>
                      </a:lnTo>
                      <a:lnTo>
                        <a:pt x="111" y="896"/>
                      </a:lnTo>
                      <a:lnTo>
                        <a:pt x="131" y="872"/>
                      </a:lnTo>
                      <a:lnTo>
                        <a:pt x="127" y="844"/>
                      </a:lnTo>
                      <a:lnTo>
                        <a:pt x="206" y="829"/>
                      </a:lnTo>
                      <a:lnTo>
                        <a:pt x="222" y="800"/>
                      </a:lnTo>
                      <a:lnTo>
                        <a:pt x="258" y="785"/>
                      </a:lnTo>
                      <a:lnTo>
                        <a:pt x="261" y="658"/>
                      </a:lnTo>
                      <a:lnTo>
                        <a:pt x="226" y="643"/>
                      </a:lnTo>
                      <a:lnTo>
                        <a:pt x="241" y="610"/>
                      </a:lnTo>
                      <a:lnTo>
                        <a:pt x="333" y="599"/>
                      </a:lnTo>
                      <a:lnTo>
                        <a:pt x="348" y="575"/>
                      </a:lnTo>
                      <a:lnTo>
                        <a:pt x="352" y="513"/>
                      </a:lnTo>
                      <a:lnTo>
                        <a:pt x="399" y="489"/>
                      </a:lnTo>
                      <a:lnTo>
                        <a:pt x="455" y="504"/>
                      </a:lnTo>
                      <a:lnTo>
                        <a:pt x="475" y="402"/>
                      </a:lnTo>
                      <a:lnTo>
                        <a:pt x="499" y="378"/>
                      </a:lnTo>
                      <a:lnTo>
                        <a:pt x="534" y="369"/>
                      </a:lnTo>
                      <a:lnTo>
                        <a:pt x="546" y="334"/>
                      </a:lnTo>
                      <a:lnTo>
                        <a:pt x="574" y="314"/>
                      </a:lnTo>
                      <a:lnTo>
                        <a:pt x="598" y="348"/>
                      </a:lnTo>
                      <a:lnTo>
                        <a:pt x="664" y="384"/>
                      </a:lnTo>
                      <a:lnTo>
                        <a:pt x="681" y="436"/>
                      </a:lnTo>
                      <a:lnTo>
                        <a:pt x="712" y="510"/>
                      </a:lnTo>
                      <a:lnTo>
                        <a:pt x="815" y="530"/>
                      </a:lnTo>
                      <a:lnTo>
                        <a:pt x="861" y="543"/>
                      </a:lnTo>
                      <a:lnTo>
                        <a:pt x="913" y="570"/>
                      </a:lnTo>
                      <a:lnTo>
                        <a:pt x="946" y="626"/>
                      </a:lnTo>
                      <a:lnTo>
                        <a:pt x="977" y="657"/>
                      </a:lnTo>
                      <a:lnTo>
                        <a:pt x="1229" y="677"/>
                      </a:lnTo>
                      <a:lnTo>
                        <a:pt x="1285" y="692"/>
                      </a:lnTo>
                      <a:lnTo>
                        <a:pt x="1352" y="729"/>
                      </a:lnTo>
                      <a:lnTo>
                        <a:pt x="1419" y="708"/>
                      </a:lnTo>
                      <a:lnTo>
                        <a:pt x="1455" y="681"/>
                      </a:lnTo>
                      <a:lnTo>
                        <a:pt x="1546" y="692"/>
                      </a:lnTo>
                      <a:lnTo>
                        <a:pt x="1617" y="633"/>
                      </a:lnTo>
                      <a:lnTo>
                        <a:pt x="1625" y="578"/>
                      </a:lnTo>
                      <a:lnTo>
                        <a:pt x="1621" y="526"/>
                      </a:lnTo>
                      <a:lnTo>
                        <a:pt x="1684" y="546"/>
                      </a:lnTo>
                      <a:lnTo>
                        <a:pt x="1728" y="503"/>
                      </a:lnTo>
                      <a:lnTo>
                        <a:pt x="1767" y="471"/>
                      </a:lnTo>
                      <a:lnTo>
                        <a:pt x="1834" y="431"/>
                      </a:lnTo>
                      <a:lnTo>
                        <a:pt x="1914" y="396"/>
                      </a:lnTo>
                      <a:lnTo>
                        <a:pt x="1877" y="348"/>
                      </a:lnTo>
                      <a:lnTo>
                        <a:pt x="1804" y="357"/>
                      </a:lnTo>
                      <a:lnTo>
                        <a:pt x="1767" y="367"/>
                      </a:lnTo>
                      <a:lnTo>
                        <a:pt x="1757" y="348"/>
                      </a:lnTo>
                      <a:lnTo>
                        <a:pt x="1752" y="248"/>
                      </a:lnTo>
                      <a:lnTo>
                        <a:pt x="1763" y="210"/>
                      </a:lnTo>
                      <a:lnTo>
                        <a:pt x="1798" y="246"/>
                      </a:lnTo>
                      <a:lnTo>
                        <a:pt x="1858" y="246"/>
                      </a:lnTo>
                      <a:lnTo>
                        <a:pt x="1870" y="158"/>
                      </a:lnTo>
                      <a:lnTo>
                        <a:pt x="1905" y="127"/>
                      </a:lnTo>
                      <a:lnTo>
                        <a:pt x="1873" y="48"/>
                      </a:lnTo>
                      <a:lnTo>
                        <a:pt x="1897" y="0"/>
                      </a:lnTo>
                      <a:lnTo>
                        <a:pt x="2091" y="5"/>
                      </a:lnTo>
                      <a:lnTo>
                        <a:pt x="2138" y="55"/>
                      </a:lnTo>
                      <a:lnTo>
                        <a:pt x="2182" y="96"/>
                      </a:lnTo>
                      <a:lnTo>
                        <a:pt x="2214" y="135"/>
                      </a:lnTo>
                      <a:lnTo>
                        <a:pt x="2225" y="190"/>
                      </a:lnTo>
                      <a:lnTo>
                        <a:pt x="2261" y="234"/>
                      </a:lnTo>
                      <a:lnTo>
                        <a:pt x="2340" y="250"/>
                      </a:lnTo>
                      <a:lnTo>
                        <a:pt x="2376" y="282"/>
                      </a:lnTo>
                      <a:lnTo>
                        <a:pt x="2414" y="309"/>
                      </a:lnTo>
                      <a:lnTo>
                        <a:pt x="2431" y="337"/>
                      </a:lnTo>
                      <a:lnTo>
                        <a:pt x="2478" y="341"/>
                      </a:lnTo>
                      <a:lnTo>
                        <a:pt x="2558" y="325"/>
                      </a:lnTo>
                      <a:lnTo>
                        <a:pt x="2573" y="348"/>
                      </a:lnTo>
                      <a:lnTo>
                        <a:pt x="2581" y="388"/>
                      </a:lnTo>
                      <a:lnTo>
                        <a:pt x="2549" y="412"/>
                      </a:lnTo>
                      <a:lnTo>
                        <a:pt x="2545" y="526"/>
                      </a:lnTo>
                      <a:lnTo>
                        <a:pt x="2502" y="519"/>
                      </a:lnTo>
                      <a:lnTo>
                        <a:pt x="2478" y="565"/>
                      </a:lnTo>
                      <a:lnTo>
                        <a:pt x="2482" y="617"/>
                      </a:lnTo>
                      <a:lnTo>
                        <a:pt x="2526" y="626"/>
                      </a:lnTo>
                      <a:lnTo>
                        <a:pt x="2524" y="626"/>
                      </a:lnTo>
                      <a:lnTo>
                        <a:pt x="2478" y="661"/>
                      </a:lnTo>
                      <a:lnTo>
                        <a:pt x="2435" y="677"/>
                      </a:lnTo>
                      <a:lnTo>
                        <a:pt x="2387" y="729"/>
                      </a:lnTo>
                      <a:lnTo>
                        <a:pt x="2344" y="729"/>
                      </a:lnTo>
                      <a:lnTo>
                        <a:pt x="2304" y="712"/>
                      </a:lnTo>
                      <a:lnTo>
                        <a:pt x="2280" y="788"/>
                      </a:lnTo>
                      <a:lnTo>
                        <a:pt x="2237" y="815"/>
                      </a:lnTo>
                      <a:lnTo>
                        <a:pt x="2182" y="850"/>
                      </a:lnTo>
                      <a:lnTo>
                        <a:pt x="2114" y="874"/>
                      </a:lnTo>
                      <a:lnTo>
                        <a:pt x="2111" y="819"/>
                      </a:lnTo>
                      <a:lnTo>
                        <a:pt x="2099" y="767"/>
                      </a:lnTo>
                      <a:lnTo>
                        <a:pt x="2079" y="764"/>
                      </a:lnTo>
                      <a:lnTo>
                        <a:pt x="2052" y="788"/>
                      </a:lnTo>
                      <a:lnTo>
                        <a:pt x="2032" y="823"/>
                      </a:lnTo>
                    </a:path>
                  </a:pathLst>
                </a:custGeom>
                <a:solidFill>
                  <a:srgbClr val="00B0F0"/>
                </a:solidFill>
                <a:ln w="3175">
                  <a:solidFill>
                    <a:srgbClr val="FFFFFF"/>
                  </a:solidFill>
                  <a:prstDash val="solid"/>
                  <a:round/>
                  <a:headEnd/>
                  <a:tailEnd/>
                </a:ln>
              </p:spPr>
              <p:txBody>
                <a:bodyPr/>
                <a:lstStyle/>
                <a:p>
                  <a:endParaRPr lang="ru-RU" kern="0">
                    <a:solidFill>
                      <a:sysClr val="windowText" lastClr="000000"/>
                    </a:solidFill>
                  </a:endParaRPr>
                </a:p>
              </p:txBody>
            </p:sp>
            <p:sp>
              <p:nvSpPr>
                <p:cNvPr id="503" name="Freeform 129"/>
                <p:cNvSpPr>
                  <a:spLocks/>
                </p:cNvSpPr>
                <p:nvPr/>
              </p:nvSpPr>
              <p:spPr bwMode="auto">
                <a:xfrm>
                  <a:off x="4425" y="2003"/>
                  <a:ext cx="73" cy="95"/>
                </a:xfrm>
                <a:custGeom>
                  <a:avLst/>
                  <a:gdLst/>
                  <a:ahLst/>
                  <a:cxnLst>
                    <a:cxn ang="0">
                      <a:pos x="214" y="0"/>
                    </a:cxn>
                    <a:cxn ang="0">
                      <a:pos x="218" y="84"/>
                    </a:cxn>
                    <a:cxn ang="0">
                      <a:pos x="190" y="99"/>
                    </a:cxn>
                    <a:cxn ang="0">
                      <a:pos x="166" y="143"/>
                    </a:cxn>
                    <a:cxn ang="0">
                      <a:pos x="122" y="163"/>
                    </a:cxn>
                    <a:cxn ang="0">
                      <a:pos x="174" y="213"/>
                    </a:cxn>
                    <a:cxn ang="0">
                      <a:pos x="159" y="261"/>
                    </a:cxn>
                    <a:cxn ang="0">
                      <a:pos x="95" y="285"/>
                    </a:cxn>
                    <a:cxn ang="0">
                      <a:pos x="67" y="257"/>
                    </a:cxn>
                    <a:cxn ang="0">
                      <a:pos x="12" y="234"/>
                    </a:cxn>
                    <a:cxn ang="0">
                      <a:pos x="48" y="206"/>
                    </a:cxn>
                    <a:cxn ang="0">
                      <a:pos x="52" y="154"/>
                    </a:cxn>
                    <a:cxn ang="0">
                      <a:pos x="12" y="143"/>
                    </a:cxn>
                    <a:cxn ang="0">
                      <a:pos x="0" y="143"/>
                    </a:cxn>
                    <a:cxn ang="0">
                      <a:pos x="43" y="116"/>
                    </a:cxn>
                    <a:cxn ang="0">
                      <a:pos x="67" y="40"/>
                    </a:cxn>
                    <a:cxn ang="0">
                      <a:pos x="107" y="57"/>
                    </a:cxn>
                    <a:cxn ang="0">
                      <a:pos x="150" y="57"/>
                    </a:cxn>
                    <a:cxn ang="0">
                      <a:pos x="198" y="5"/>
                    </a:cxn>
                    <a:cxn ang="0">
                      <a:pos x="214" y="0"/>
                    </a:cxn>
                  </a:cxnLst>
                  <a:rect l="0" t="0" r="r" b="b"/>
                  <a:pathLst>
                    <a:path w="218" h="285">
                      <a:moveTo>
                        <a:pt x="214" y="0"/>
                      </a:moveTo>
                      <a:lnTo>
                        <a:pt x="218" y="84"/>
                      </a:lnTo>
                      <a:lnTo>
                        <a:pt x="190" y="99"/>
                      </a:lnTo>
                      <a:lnTo>
                        <a:pt x="166" y="143"/>
                      </a:lnTo>
                      <a:lnTo>
                        <a:pt x="122" y="163"/>
                      </a:lnTo>
                      <a:lnTo>
                        <a:pt x="174" y="213"/>
                      </a:lnTo>
                      <a:lnTo>
                        <a:pt x="159" y="261"/>
                      </a:lnTo>
                      <a:lnTo>
                        <a:pt x="95" y="285"/>
                      </a:lnTo>
                      <a:lnTo>
                        <a:pt x="67" y="257"/>
                      </a:lnTo>
                      <a:lnTo>
                        <a:pt x="12" y="234"/>
                      </a:lnTo>
                      <a:lnTo>
                        <a:pt x="48" y="206"/>
                      </a:lnTo>
                      <a:lnTo>
                        <a:pt x="52" y="154"/>
                      </a:lnTo>
                      <a:lnTo>
                        <a:pt x="12" y="143"/>
                      </a:lnTo>
                      <a:lnTo>
                        <a:pt x="0" y="143"/>
                      </a:lnTo>
                      <a:lnTo>
                        <a:pt x="43" y="116"/>
                      </a:lnTo>
                      <a:lnTo>
                        <a:pt x="67" y="40"/>
                      </a:lnTo>
                      <a:lnTo>
                        <a:pt x="107" y="57"/>
                      </a:lnTo>
                      <a:lnTo>
                        <a:pt x="150" y="57"/>
                      </a:lnTo>
                      <a:lnTo>
                        <a:pt x="198" y="5"/>
                      </a:lnTo>
                      <a:lnTo>
                        <a:pt x="214" y="0"/>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04" name="Freeform 130"/>
                <p:cNvSpPr>
                  <a:spLocks/>
                </p:cNvSpPr>
                <p:nvPr/>
              </p:nvSpPr>
              <p:spPr bwMode="auto">
                <a:xfrm>
                  <a:off x="4541" y="2799"/>
                  <a:ext cx="18" cy="8"/>
                </a:xfrm>
                <a:custGeom>
                  <a:avLst/>
                  <a:gdLst/>
                  <a:ahLst/>
                  <a:cxnLst>
                    <a:cxn ang="0">
                      <a:pos x="28" y="23"/>
                    </a:cxn>
                    <a:cxn ang="0">
                      <a:pos x="28" y="23"/>
                    </a:cxn>
                    <a:cxn ang="0">
                      <a:pos x="17" y="22"/>
                    </a:cxn>
                    <a:cxn ang="0">
                      <a:pos x="8" y="19"/>
                    </a:cxn>
                    <a:cxn ang="0">
                      <a:pos x="1" y="15"/>
                    </a:cxn>
                    <a:cxn ang="0">
                      <a:pos x="0" y="14"/>
                    </a:cxn>
                    <a:cxn ang="0">
                      <a:pos x="0" y="12"/>
                    </a:cxn>
                    <a:cxn ang="0">
                      <a:pos x="0" y="12"/>
                    </a:cxn>
                    <a:cxn ang="0">
                      <a:pos x="0" y="9"/>
                    </a:cxn>
                    <a:cxn ang="0">
                      <a:pos x="1" y="8"/>
                    </a:cxn>
                    <a:cxn ang="0">
                      <a:pos x="8" y="4"/>
                    </a:cxn>
                    <a:cxn ang="0">
                      <a:pos x="17" y="2"/>
                    </a:cxn>
                    <a:cxn ang="0">
                      <a:pos x="28" y="0"/>
                    </a:cxn>
                    <a:cxn ang="0">
                      <a:pos x="28" y="0"/>
                    </a:cxn>
                    <a:cxn ang="0">
                      <a:pos x="38" y="2"/>
                    </a:cxn>
                    <a:cxn ang="0">
                      <a:pos x="48" y="4"/>
                    </a:cxn>
                    <a:cxn ang="0">
                      <a:pos x="53" y="8"/>
                    </a:cxn>
                    <a:cxn ang="0">
                      <a:pos x="55" y="9"/>
                    </a:cxn>
                    <a:cxn ang="0">
                      <a:pos x="55" y="12"/>
                    </a:cxn>
                    <a:cxn ang="0">
                      <a:pos x="55" y="12"/>
                    </a:cxn>
                    <a:cxn ang="0">
                      <a:pos x="55" y="14"/>
                    </a:cxn>
                    <a:cxn ang="0">
                      <a:pos x="53" y="15"/>
                    </a:cxn>
                    <a:cxn ang="0">
                      <a:pos x="48" y="19"/>
                    </a:cxn>
                    <a:cxn ang="0">
                      <a:pos x="38" y="22"/>
                    </a:cxn>
                    <a:cxn ang="0">
                      <a:pos x="28" y="23"/>
                    </a:cxn>
                    <a:cxn ang="0">
                      <a:pos x="28" y="23"/>
                    </a:cxn>
                  </a:cxnLst>
                  <a:rect l="0" t="0" r="r" b="b"/>
                  <a:pathLst>
                    <a:path w="55" h="23">
                      <a:moveTo>
                        <a:pt x="28" y="23"/>
                      </a:moveTo>
                      <a:lnTo>
                        <a:pt x="28" y="23"/>
                      </a:lnTo>
                      <a:lnTo>
                        <a:pt x="17" y="22"/>
                      </a:lnTo>
                      <a:lnTo>
                        <a:pt x="8" y="19"/>
                      </a:lnTo>
                      <a:lnTo>
                        <a:pt x="1" y="15"/>
                      </a:lnTo>
                      <a:lnTo>
                        <a:pt x="0" y="14"/>
                      </a:lnTo>
                      <a:lnTo>
                        <a:pt x="0" y="12"/>
                      </a:lnTo>
                      <a:lnTo>
                        <a:pt x="0" y="12"/>
                      </a:lnTo>
                      <a:lnTo>
                        <a:pt x="0" y="9"/>
                      </a:lnTo>
                      <a:lnTo>
                        <a:pt x="1" y="8"/>
                      </a:lnTo>
                      <a:lnTo>
                        <a:pt x="8" y="4"/>
                      </a:lnTo>
                      <a:lnTo>
                        <a:pt x="17" y="2"/>
                      </a:lnTo>
                      <a:lnTo>
                        <a:pt x="28" y="0"/>
                      </a:lnTo>
                      <a:lnTo>
                        <a:pt x="28" y="0"/>
                      </a:lnTo>
                      <a:lnTo>
                        <a:pt x="38" y="2"/>
                      </a:lnTo>
                      <a:lnTo>
                        <a:pt x="48" y="4"/>
                      </a:lnTo>
                      <a:lnTo>
                        <a:pt x="53" y="8"/>
                      </a:lnTo>
                      <a:lnTo>
                        <a:pt x="55" y="9"/>
                      </a:lnTo>
                      <a:lnTo>
                        <a:pt x="55" y="12"/>
                      </a:lnTo>
                      <a:lnTo>
                        <a:pt x="55" y="12"/>
                      </a:lnTo>
                      <a:lnTo>
                        <a:pt x="55" y="14"/>
                      </a:lnTo>
                      <a:lnTo>
                        <a:pt x="53" y="15"/>
                      </a:lnTo>
                      <a:lnTo>
                        <a:pt x="48" y="19"/>
                      </a:lnTo>
                      <a:lnTo>
                        <a:pt x="38" y="22"/>
                      </a:lnTo>
                      <a:lnTo>
                        <a:pt x="28" y="23"/>
                      </a:lnTo>
                      <a:lnTo>
                        <a:pt x="28" y="23"/>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05" name="Freeform 131"/>
                <p:cNvSpPr>
                  <a:spLocks/>
                </p:cNvSpPr>
                <p:nvPr/>
              </p:nvSpPr>
              <p:spPr bwMode="auto">
                <a:xfrm>
                  <a:off x="3993" y="2285"/>
                  <a:ext cx="117" cy="304"/>
                </a:xfrm>
                <a:custGeom>
                  <a:avLst/>
                  <a:gdLst/>
                  <a:ahLst/>
                  <a:cxnLst>
                    <a:cxn ang="0">
                      <a:pos x="6" y="348"/>
                    </a:cxn>
                    <a:cxn ang="0">
                      <a:pos x="24" y="309"/>
                    </a:cxn>
                    <a:cxn ang="0">
                      <a:pos x="24" y="218"/>
                    </a:cxn>
                    <a:cxn ang="0">
                      <a:pos x="65" y="175"/>
                    </a:cxn>
                    <a:cxn ang="0">
                      <a:pos x="85" y="111"/>
                    </a:cxn>
                    <a:cxn ang="0">
                      <a:pos x="120" y="63"/>
                    </a:cxn>
                    <a:cxn ang="0">
                      <a:pos x="179" y="36"/>
                    </a:cxn>
                    <a:cxn ang="0">
                      <a:pos x="183" y="9"/>
                    </a:cxn>
                    <a:cxn ang="0">
                      <a:pos x="234" y="0"/>
                    </a:cxn>
                    <a:cxn ang="0">
                      <a:pos x="247" y="28"/>
                    </a:cxn>
                    <a:cxn ang="0">
                      <a:pos x="265" y="79"/>
                    </a:cxn>
                    <a:cxn ang="0">
                      <a:pos x="247" y="118"/>
                    </a:cxn>
                    <a:cxn ang="0">
                      <a:pos x="214" y="142"/>
                    </a:cxn>
                    <a:cxn ang="0">
                      <a:pos x="210" y="182"/>
                    </a:cxn>
                    <a:cxn ang="0">
                      <a:pos x="262" y="190"/>
                    </a:cxn>
                    <a:cxn ang="0">
                      <a:pos x="285" y="238"/>
                    </a:cxn>
                    <a:cxn ang="0">
                      <a:pos x="297" y="313"/>
                    </a:cxn>
                    <a:cxn ang="0">
                      <a:pos x="341" y="321"/>
                    </a:cxn>
                    <a:cxn ang="0">
                      <a:pos x="353" y="352"/>
                    </a:cxn>
                    <a:cxn ang="0">
                      <a:pos x="333" y="396"/>
                    </a:cxn>
                    <a:cxn ang="0">
                      <a:pos x="306" y="420"/>
                    </a:cxn>
                    <a:cxn ang="0">
                      <a:pos x="258" y="439"/>
                    </a:cxn>
                    <a:cxn ang="0">
                      <a:pos x="254" y="523"/>
                    </a:cxn>
                    <a:cxn ang="0">
                      <a:pos x="265" y="554"/>
                    </a:cxn>
                    <a:cxn ang="0">
                      <a:pos x="302" y="601"/>
                    </a:cxn>
                    <a:cxn ang="0">
                      <a:pos x="289" y="680"/>
                    </a:cxn>
                    <a:cxn ang="0">
                      <a:pos x="293" y="720"/>
                    </a:cxn>
                    <a:cxn ang="0">
                      <a:pos x="309" y="779"/>
                    </a:cxn>
                    <a:cxn ang="0">
                      <a:pos x="348" y="814"/>
                    </a:cxn>
                    <a:cxn ang="0">
                      <a:pos x="317" y="882"/>
                    </a:cxn>
                    <a:cxn ang="0">
                      <a:pos x="297" y="913"/>
                    </a:cxn>
                    <a:cxn ang="0">
                      <a:pos x="278" y="827"/>
                    </a:cxn>
                    <a:cxn ang="0">
                      <a:pos x="265" y="768"/>
                    </a:cxn>
                    <a:cxn ang="0">
                      <a:pos x="230" y="740"/>
                    </a:cxn>
                    <a:cxn ang="0">
                      <a:pos x="247" y="624"/>
                    </a:cxn>
                    <a:cxn ang="0">
                      <a:pos x="203" y="558"/>
                    </a:cxn>
                    <a:cxn ang="0">
                      <a:pos x="179" y="593"/>
                    </a:cxn>
                    <a:cxn ang="0">
                      <a:pos x="147" y="624"/>
                    </a:cxn>
                    <a:cxn ang="0">
                      <a:pos x="100" y="609"/>
                    </a:cxn>
                    <a:cxn ang="0">
                      <a:pos x="92" y="506"/>
                    </a:cxn>
                    <a:cxn ang="0">
                      <a:pos x="80" y="459"/>
                    </a:cxn>
                    <a:cxn ang="0">
                      <a:pos x="41" y="407"/>
                    </a:cxn>
                    <a:cxn ang="0">
                      <a:pos x="0" y="372"/>
                    </a:cxn>
                    <a:cxn ang="0">
                      <a:pos x="6" y="348"/>
                    </a:cxn>
                  </a:cxnLst>
                  <a:rect l="0" t="0" r="r" b="b"/>
                  <a:pathLst>
                    <a:path w="353" h="913">
                      <a:moveTo>
                        <a:pt x="6" y="348"/>
                      </a:moveTo>
                      <a:lnTo>
                        <a:pt x="24" y="309"/>
                      </a:lnTo>
                      <a:lnTo>
                        <a:pt x="24" y="218"/>
                      </a:lnTo>
                      <a:lnTo>
                        <a:pt x="65" y="175"/>
                      </a:lnTo>
                      <a:lnTo>
                        <a:pt x="85" y="111"/>
                      </a:lnTo>
                      <a:lnTo>
                        <a:pt x="120" y="63"/>
                      </a:lnTo>
                      <a:lnTo>
                        <a:pt x="179" y="36"/>
                      </a:lnTo>
                      <a:lnTo>
                        <a:pt x="183" y="9"/>
                      </a:lnTo>
                      <a:lnTo>
                        <a:pt x="234" y="0"/>
                      </a:lnTo>
                      <a:lnTo>
                        <a:pt x="247" y="28"/>
                      </a:lnTo>
                      <a:lnTo>
                        <a:pt x="265" y="79"/>
                      </a:lnTo>
                      <a:lnTo>
                        <a:pt x="247" y="118"/>
                      </a:lnTo>
                      <a:lnTo>
                        <a:pt x="214" y="142"/>
                      </a:lnTo>
                      <a:lnTo>
                        <a:pt x="210" y="182"/>
                      </a:lnTo>
                      <a:lnTo>
                        <a:pt x="262" y="190"/>
                      </a:lnTo>
                      <a:lnTo>
                        <a:pt x="285" y="238"/>
                      </a:lnTo>
                      <a:lnTo>
                        <a:pt x="297" y="313"/>
                      </a:lnTo>
                      <a:lnTo>
                        <a:pt x="341" y="321"/>
                      </a:lnTo>
                      <a:lnTo>
                        <a:pt x="353" y="352"/>
                      </a:lnTo>
                      <a:lnTo>
                        <a:pt x="333" y="396"/>
                      </a:lnTo>
                      <a:lnTo>
                        <a:pt x="306" y="420"/>
                      </a:lnTo>
                      <a:lnTo>
                        <a:pt x="258" y="439"/>
                      </a:lnTo>
                      <a:lnTo>
                        <a:pt x="254" y="523"/>
                      </a:lnTo>
                      <a:lnTo>
                        <a:pt x="265" y="554"/>
                      </a:lnTo>
                      <a:lnTo>
                        <a:pt x="302" y="601"/>
                      </a:lnTo>
                      <a:lnTo>
                        <a:pt x="289" y="680"/>
                      </a:lnTo>
                      <a:lnTo>
                        <a:pt x="293" y="720"/>
                      </a:lnTo>
                      <a:lnTo>
                        <a:pt x="309" y="779"/>
                      </a:lnTo>
                      <a:lnTo>
                        <a:pt x="348" y="814"/>
                      </a:lnTo>
                      <a:lnTo>
                        <a:pt x="317" y="882"/>
                      </a:lnTo>
                      <a:lnTo>
                        <a:pt x="297" y="913"/>
                      </a:lnTo>
                      <a:lnTo>
                        <a:pt x="278" y="827"/>
                      </a:lnTo>
                      <a:lnTo>
                        <a:pt x="265" y="768"/>
                      </a:lnTo>
                      <a:lnTo>
                        <a:pt x="230" y="740"/>
                      </a:lnTo>
                      <a:lnTo>
                        <a:pt x="247" y="624"/>
                      </a:lnTo>
                      <a:lnTo>
                        <a:pt x="203" y="558"/>
                      </a:lnTo>
                      <a:lnTo>
                        <a:pt x="179" y="593"/>
                      </a:lnTo>
                      <a:lnTo>
                        <a:pt x="147" y="624"/>
                      </a:lnTo>
                      <a:lnTo>
                        <a:pt x="100" y="609"/>
                      </a:lnTo>
                      <a:lnTo>
                        <a:pt x="92" y="506"/>
                      </a:lnTo>
                      <a:lnTo>
                        <a:pt x="80" y="459"/>
                      </a:lnTo>
                      <a:lnTo>
                        <a:pt x="41" y="407"/>
                      </a:lnTo>
                      <a:lnTo>
                        <a:pt x="0" y="372"/>
                      </a:lnTo>
                      <a:lnTo>
                        <a:pt x="6" y="348"/>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06" name="Freeform 132"/>
                <p:cNvSpPr>
                  <a:spLocks/>
                </p:cNvSpPr>
                <p:nvPr/>
              </p:nvSpPr>
              <p:spPr bwMode="auto">
                <a:xfrm>
                  <a:off x="4039" y="2679"/>
                  <a:ext cx="178" cy="195"/>
                </a:xfrm>
                <a:custGeom>
                  <a:avLst/>
                  <a:gdLst/>
                  <a:ahLst/>
                  <a:cxnLst>
                    <a:cxn ang="0">
                      <a:pos x="201" y="92"/>
                    </a:cxn>
                    <a:cxn ang="0">
                      <a:pos x="134" y="64"/>
                    </a:cxn>
                    <a:cxn ang="0">
                      <a:pos x="79" y="0"/>
                    </a:cxn>
                    <a:cxn ang="0">
                      <a:pos x="7" y="7"/>
                    </a:cxn>
                    <a:cxn ang="0">
                      <a:pos x="0" y="35"/>
                    </a:cxn>
                    <a:cxn ang="0">
                      <a:pos x="83" y="92"/>
                    </a:cxn>
                    <a:cxn ang="0">
                      <a:pos x="153" y="154"/>
                    </a:cxn>
                    <a:cxn ang="0">
                      <a:pos x="201" y="198"/>
                    </a:cxn>
                    <a:cxn ang="0">
                      <a:pos x="217" y="265"/>
                    </a:cxn>
                    <a:cxn ang="0">
                      <a:pos x="245" y="324"/>
                    </a:cxn>
                    <a:cxn ang="0">
                      <a:pos x="339" y="451"/>
                    </a:cxn>
                    <a:cxn ang="0">
                      <a:pos x="422" y="550"/>
                    </a:cxn>
                    <a:cxn ang="0">
                      <a:pos x="449" y="585"/>
                    </a:cxn>
                    <a:cxn ang="0">
                      <a:pos x="532" y="550"/>
                    </a:cxn>
                    <a:cxn ang="0">
                      <a:pos x="521" y="498"/>
                    </a:cxn>
                    <a:cxn ang="0">
                      <a:pos x="521" y="434"/>
                    </a:cxn>
                    <a:cxn ang="0">
                      <a:pos x="497" y="399"/>
                    </a:cxn>
                    <a:cxn ang="0">
                      <a:pos x="427" y="375"/>
                    </a:cxn>
                    <a:cxn ang="0">
                      <a:pos x="427" y="344"/>
                    </a:cxn>
                    <a:cxn ang="0">
                      <a:pos x="403" y="305"/>
                    </a:cxn>
                    <a:cxn ang="0">
                      <a:pos x="398" y="249"/>
                    </a:cxn>
                    <a:cxn ang="0">
                      <a:pos x="351" y="202"/>
                    </a:cxn>
                    <a:cxn ang="0">
                      <a:pos x="287" y="166"/>
                    </a:cxn>
                    <a:cxn ang="0">
                      <a:pos x="201" y="92"/>
                    </a:cxn>
                  </a:cxnLst>
                  <a:rect l="0" t="0" r="r" b="b"/>
                  <a:pathLst>
                    <a:path w="532" h="585">
                      <a:moveTo>
                        <a:pt x="201" y="92"/>
                      </a:moveTo>
                      <a:lnTo>
                        <a:pt x="134" y="64"/>
                      </a:lnTo>
                      <a:lnTo>
                        <a:pt x="79" y="0"/>
                      </a:lnTo>
                      <a:lnTo>
                        <a:pt x="7" y="7"/>
                      </a:lnTo>
                      <a:lnTo>
                        <a:pt x="0" y="35"/>
                      </a:lnTo>
                      <a:lnTo>
                        <a:pt x="83" y="92"/>
                      </a:lnTo>
                      <a:lnTo>
                        <a:pt x="153" y="154"/>
                      </a:lnTo>
                      <a:lnTo>
                        <a:pt x="201" y="198"/>
                      </a:lnTo>
                      <a:lnTo>
                        <a:pt x="217" y="265"/>
                      </a:lnTo>
                      <a:lnTo>
                        <a:pt x="245" y="324"/>
                      </a:lnTo>
                      <a:lnTo>
                        <a:pt x="339" y="451"/>
                      </a:lnTo>
                      <a:lnTo>
                        <a:pt x="422" y="550"/>
                      </a:lnTo>
                      <a:lnTo>
                        <a:pt x="449" y="585"/>
                      </a:lnTo>
                      <a:lnTo>
                        <a:pt x="532" y="550"/>
                      </a:lnTo>
                      <a:lnTo>
                        <a:pt x="521" y="498"/>
                      </a:lnTo>
                      <a:lnTo>
                        <a:pt x="521" y="434"/>
                      </a:lnTo>
                      <a:lnTo>
                        <a:pt x="497" y="399"/>
                      </a:lnTo>
                      <a:lnTo>
                        <a:pt x="427" y="375"/>
                      </a:lnTo>
                      <a:lnTo>
                        <a:pt x="427" y="344"/>
                      </a:lnTo>
                      <a:lnTo>
                        <a:pt x="403" y="305"/>
                      </a:lnTo>
                      <a:lnTo>
                        <a:pt x="398" y="249"/>
                      </a:lnTo>
                      <a:lnTo>
                        <a:pt x="351" y="202"/>
                      </a:lnTo>
                      <a:lnTo>
                        <a:pt x="287" y="166"/>
                      </a:lnTo>
                      <a:lnTo>
                        <a:pt x="201" y="92"/>
                      </a:lnTo>
                      <a:close/>
                    </a:path>
                  </a:pathLst>
                </a:custGeom>
                <a:solidFill>
                  <a:srgbClr val="00B0F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07" name="Freeform 133"/>
                <p:cNvSpPr>
                  <a:spLocks/>
                </p:cNvSpPr>
                <p:nvPr/>
              </p:nvSpPr>
              <p:spPr bwMode="auto">
                <a:xfrm>
                  <a:off x="4205" y="2795"/>
                  <a:ext cx="26" cy="25"/>
                </a:xfrm>
                <a:custGeom>
                  <a:avLst/>
                  <a:gdLst/>
                  <a:ahLst/>
                  <a:cxnLst>
                    <a:cxn ang="0">
                      <a:pos x="4" y="0"/>
                    </a:cxn>
                    <a:cxn ang="0">
                      <a:pos x="40" y="5"/>
                    </a:cxn>
                    <a:cxn ang="0">
                      <a:pos x="68" y="32"/>
                    </a:cxn>
                    <a:cxn ang="0">
                      <a:pos x="79" y="72"/>
                    </a:cxn>
                    <a:cxn ang="0">
                      <a:pos x="48" y="76"/>
                    </a:cxn>
                    <a:cxn ang="0">
                      <a:pos x="0" y="28"/>
                    </a:cxn>
                    <a:cxn ang="0">
                      <a:pos x="4" y="0"/>
                    </a:cxn>
                  </a:cxnLst>
                  <a:rect l="0" t="0" r="r" b="b"/>
                  <a:pathLst>
                    <a:path w="79" h="76">
                      <a:moveTo>
                        <a:pt x="4" y="0"/>
                      </a:moveTo>
                      <a:lnTo>
                        <a:pt x="40" y="5"/>
                      </a:lnTo>
                      <a:lnTo>
                        <a:pt x="68" y="32"/>
                      </a:lnTo>
                      <a:lnTo>
                        <a:pt x="79" y="72"/>
                      </a:lnTo>
                      <a:lnTo>
                        <a:pt x="48" y="76"/>
                      </a:lnTo>
                      <a:lnTo>
                        <a:pt x="0" y="28"/>
                      </a:lnTo>
                      <a:lnTo>
                        <a:pt x="4" y="0"/>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08" name="Freeform 134"/>
                <p:cNvSpPr>
                  <a:spLocks/>
                </p:cNvSpPr>
                <p:nvPr/>
              </p:nvSpPr>
              <p:spPr bwMode="auto">
                <a:xfrm>
                  <a:off x="4205" y="2795"/>
                  <a:ext cx="26" cy="25"/>
                </a:xfrm>
                <a:custGeom>
                  <a:avLst/>
                  <a:gdLst/>
                  <a:ahLst/>
                  <a:cxnLst>
                    <a:cxn ang="0">
                      <a:pos x="4" y="0"/>
                    </a:cxn>
                    <a:cxn ang="0">
                      <a:pos x="40" y="5"/>
                    </a:cxn>
                    <a:cxn ang="0">
                      <a:pos x="68" y="32"/>
                    </a:cxn>
                    <a:cxn ang="0">
                      <a:pos x="79" y="72"/>
                    </a:cxn>
                    <a:cxn ang="0">
                      <a:pos x="48" y="76"/>
                    </a:cxn>
                    <a:cxn ang="0">
                      <a:pos x="0" y="28"/>
                    </a:cxn>
                    <a:cxn ang="0">
                      <a:pos x="4" y="0"/>
                    </a:cxn>
                  </a:cxnLst>
                  <a:rect l="0" t="0" r="r" b="b"/>
                  <a:pathLst>
                    <a:path w="79" h="76">
                      <a:moveTo>
                        <a:pt x="4" y="0"/>
                      </a:moveTo>
                      <a:lnTo>
                        <a:pt x="40" y="5"/>
                      </a:lnTo>
                      <a:lnTo>
                        <a:pt x="68" y="32"/>
                      </a:lnTo>
                      <a:lnTo>
                        <a:pt x="79" y="72"/>
                      </a:lnTo>
                      <a:lnTo>
                        <a:pt x="48" y="76"/>
                      </a:lnTo>
                      <a:lnTo>
                        <a:pt x="0" y="28"/>
                      </a:lnTo>
                      <a:lnTo>
                        <a:pt x="4" y="0"/>
                      </a:lnTo>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09" name="Freeform 135"/>
                <p:cNvSpPr>
                  <a:spLocks/>
                </p:cNvSpPr>
                <p:nvPr/>
              </p:nvSpPr>
              <p:spPr bwMode="auto">
                <a:xfrm>
                  <a:off x="4208" y="2872"/>
                  <a:ext cx="142" cy="47"/>
                </a:xfrm>
                <a:custGeom>
                  <a:avLst/>
                  <a:gdLst/>
                  <a:ahLst/>
                  <a:cxnLst>
                    <a:cxn ang="0">
                      <a:pos x="64" y="3"/>
                    </a:cxn>
                    <a:cxn ang="0">
                      <a:pos x="23" y="18"/>
                    </a:cxn>
                    <a:cxn ang="0">
                      <a:pos x="0" y="51"/>
                    </a:cxn>
                    <a:cxn ang="0">
                      <a:pos x="27" y="94"/>
                    </a:cxn>
                    <a:cxn ang="0">
                      <a:pos x="111" y="94"/>
                    </a:cxn>
                    <a:cxn ang="0">
                      <a:pos x="143" y="110"/>
                    </a:cxn>
                    <a:cxn ang="0">
                      <a:pos x="218" y="110"/>
                    </a:cxn>
                    <a:cxn ang="0">
                      <a:pos x="222" y="141"/>
                    </a:cxn>
                    <a:cxn ang="0">
                      <a:pos x="356" y="141"/>
                    </a:cxn>
                    <a:cxn ang="0">
                      <a:pos x="391" y="141"/>
                    </a:cxn>
                    <a:cxn ang="0">
                      <a:pos x="423" y="141"/>
                    </a:cxn>
                    <a:cxn ang="0">
                      <a:pos x="426" y="106"/>
                    </a:cxn>
                    <a:cxn ang="0">
                      <a:pos x="384" y="86"/>
                    </a:cxn>
                    <a:cxn ang="0">
                      <a:pos x="391" y="51"/>
                    </a:cxn>
                    <a:cxn ang="0">
                      <a:pos x="352" y="55"/>
                    </a:cxn>
                    <a:cxn ang="0">
                      <a:pos x="301" y="51"/>
                    </a:cxn>
                    <a:cxn ang="0">
                      <a:pos x="261" y="27"/>
                    </a:cxn>
                    <a:cxn ang="0">
                      <a:pos x="194" y="23"/>
                    </a:cxn>
                    <a:cxn ang="0">
                      <a:pos x="126" y="0"/>
                    </a:cxn>
                    <a:cxn ang="0">
                      <a:pos x="64" y="3"/>
                    </a:cxn>
                  </a:cxnLst>
                  <a:rect l="0" t="0" r="r" b="b"/>
                  <a:pathLst>
                    <a:path w="426" h="141">
                      <a:moveTo>
                        <a:pt x="64" y="3"/>
                      </a:moveTo>
                      <a:lnTo>
                        <a:pt x="23" y="18"/>
                      </a:lnTo>
                      <a:lnTo>
                        <a:pt x="0" y="51"/>
                      </a:lnTo>
                      <a:lnTo>
                        <a:pt x="27" y="94"/>
                      </a:lnTo>
                      <a:lnTo>
                        <a:pt x="111" y="94"/>
                      </a:lnTo>
                      <a:lnTo>
                        <a:pt x="143" y="110"/>
                      </a:lnTo>
                      <a:lnTo>
                        <a:pt x="218" y="110"/>
                      </a:lnTo>
                      <a:lnTo>
                        <a:pt x="222" y="141"/>
                      </a:lnTo>
                      <a:lnTo>
                        <a:pt x="356" y="141"/>
                      </a:lnTo>
                      <a:lnTo>
                        <a:pt x="391" y="141"/>
                      </a:lnTo>
                      <a:lnTo>
                        <a:pt x="423" y="141"/>
                      </a:lnTo>
                      <a:lnTo>
                        <a:pt x="426" y="106"/>
                      </a:lnTo>
                      <a:lnTo>
                        <a:pt x="384" y="86"/>
                      </a:lnTo>
                      <a:lnTo>
                        <a:pt x="391" y="51"/>
                      </a:lnTo>
                      <a:lnTo>
                        <a:pt x="352" y="55"/>
                      </a:lnTo>
                      <a:lnTo>
                        <a:pt x="301" y="51"/>
                      </a:lnTo>
                      <a:lnTo>
                        <a:pt x="261" y="27"/>
                      </a:lnTo>
                      <a:lnTo>
                        <a:pt x="194" y="23"/>
                      </a:lnTo>
                      <a:lnTo>
                        <a:pt x="126" y="0"/>
                      </a:lnTo>
                      <a:lnTo>
                        <a:pt x="64" y="3"/>
                      </a:lnTo>
                      <a:close/>
                    </a:path>
                  </a:pathLst>
                </a:custGeom>
                <a:solidFill>
                  <a:srgbClr val="00B0F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10" name="Freeform 136"/>
                <p:cNvSpPr>
                  <a:spLocks/>
                </p:cNvSpPr>
                <p:nvPr/>
              </p:nvSpPr>
              <p:spPr bwMode="auto">
                <a:xfrm>
                  <a:off x="4359" y="2915"/>
                  <a:ext cx="13" cy="9"/>
                </a:xfrm>
                <a:custGeom>
                  <a:avLst/>
                  <a:gdLst/>
                  <a:ahLst/>
                  <a:cxnLst>
                    <a:cxn ang="0">
                      <a:pos x="20" y="29"/>
                    </a:cxn>
                    <a:cxn ang="0">
                      <a:pos x="20" y="29"/>
                    </a:cxn>
                    <a:cxn ang="0">
                      <a:pos x="27" y="28"/>
                    </a:cxn>
                    <a:cxn ang="0">
                      <a:pos x="34" y="24"/>
                    </a:cxn>
                    <a:cxn ang="0">
                      <a:pos x="37" y="20"/>
                    </a:cxn>
                    <a:cxn ang="0">
                      <a:pos x="39" y="17"/>
                    </a:cxn>
                    <a:cxn ang="0">
                      <a:pos x="39" y="15"/>
                    </a:cxn>
                    <a:cxn ang="0">
                      <a:pos x="39" y="15"/>
                    </a:cxn>
                    <a:cxn ang="0">
                      <a:pos x="39" y="11"/>
                    </a:cxn>
                    <a:cxn ang="0">
                      <a:pos x="37" y="9"/>
                    </a:cxn>
                    <a:cxn ang="0">
                      <a:pos x="34" y="5"/>
                    </a:cxn>
                    <a:cxn ang="0">
                      <a:pos x="27" y="1"/>
                    </a:cxn>
                    <a:cxn ang="0">
                      <a:pos x="20" y="0"/>
                    </a:cxn>
                    <a:cxn ang="0">
                      <a:pos x="20" y="0"/>
                    </a:cxn>
                    <a:cxn ang="0">
                      <a:pos x="12" y="1"/>
                    </a:cxn>
                    <a:cxn ang="0">
                      <a:pos x="6" y="5"/>
                    </a:cxn>
                    <a:cxn ang="0">
                      <a:pos x="1" y="9"/>
                    </a:cxn>
                    <a:cxn ang="0">
                      <a:pos x="0" y="11"/>
                    </a:cxn>
                    <a:cxn ang="0">
                      <a:pos x="0" y="15"/>
                    </a:cxn>
                    <a:cxn ang="0">
                      <a:pos x="0" y="15"/>
                    </a:cxn>
                    <a:cxn ang="0">
                      <a:pos x="0" y="17"/>
                    </a:cxn>
                    <a:cxn ang="0">
                      <a:pos x="1" y="20"/>
                    </a:cxn>
                    <a:cxn ang="0">
                      <a:pos x="6" y="24"/>
                    </a:cxn>
                    <a:cxn ang="0">
                      <a:pos x="12" y="28"/>
                    </a:cxn>
                    <a:cxn ang="0">
                      <a:pos x="20" y="29"/>
                    </a:cxn>
                    <a:cxn ang="0">
                      <a:pos x="20" y="29"/>
                    </a:cxn>
                  </a:cxnLst>
                  <a:rect l="0" t="0" r="r" b="b"/>
                  <a:pathLst>
                    <a:path w="39" h="29">
                      <a:moveTo>
                        <a:pt x="20" y="29"/>
                      </a:moveTo>
                      <a:lnTo>
                        <a:pt x="20" y="29"/>
                      </a:lnTo>
                      <a:lnTo>
                        <a:pt x="27" y="28"/>
                      </a:lnTo>
                      <a:lnTo>
                        <a:pt x="34" y="24"/>
                      </a:lnTo>
                      <a:lnTo>
                        <a:pt x="37" y="20"/>
                      </a:lnTo>
                      <a:lnTo>
                        <a:pt x="39" y="17"/>
                      </a:lnTo>
                      <a:lnTo>
                        <a:pt x="39" y="15"/>
                      </a:lnTo>
                      <a:lnTo>
                        <a:pt x="39" y="15"/>
                      </a:lnTo>
                      <a:lnTo>
                        <a:pt x="39" y="11"/>
                      </a:lnTo>
                      <a:lnTo>
                        <a:pt x="37" y="9"/>
                      </a:lnTo>
                      <a:lnTo>
                        <a:pt x="34" y="5"/>
                      </a:lnTo>
                      <a:lnTo>
                        <a:pt x="27" y="1"/>
                      </a:lnTo>
                      <a:lnTo>
                        <a:pt x="20" y="0"/>
                      </a:lnTo>
                      <a:lnTo>
                        <a:pt x="20" y="0"/>
                      </a:lnTo>
                      <a:lnTo>
                        <a:pt x="12" y="1"/>
                      </a:lnTo>
                      <a:lnTo>
                        <a:pt x="6" y="5"/>
                      </a:lnTo>
                      <a:lnTo>
                        <a:pt x="1" y="9"/>
                      </a:lnTo>
                      <a:lnTo>
                        <a:pt x="0" y="11"/>
                      </a:lnTo>
                      <a:lnTo>
                        <a:pt x="0" y="15"/>
                      </a:lnTo>
                      <a:lnTo>
                        <a:pt x="0" y="15"/>
                      </a:lnTo>
                      <a:lnTo>
                        <a:pt x="0" y="17"/>
                      </a:lnTo>
                      <a:lnTo>
                        <a:pt x="1" y="20"/>
                      </a:lnTo>
                      <a:lnTo>
                        <a:pt x="6" y="24"/>
                      </a:lnTo>
                      <a:lnTo>
                        <a:pt x="12" y="28"/>
                      </a:lnTo>
                      <a:lnTo>
                        <a:pt x="20" y="29"/>
                      </a:lnTo>
                      <a:lnTo>
                        <a:pt x="20" y="29"/>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11" name="Freeform 137"/>
                <p:cNvSpPr>
                  <a:spLocks/>
                </p:cNvSpPr>
                <p:nvPr/>
              </p:nvSpPr>
              <p:spPr bwMode="auto">
                <a:xfrm>
                  <a:off x="4378" y="2915"/>
                  <a:ext cx="6" cy="9"/>
                </a:xfrm>
                <a:custGeom>
                  <a:avLst/>
                  <a:gdLst/>
                  <a:ahLst/>
                  <a:cxnLst>
                    <a:cxn ang="0">
                      <a:pos x="7" y="29"/>
                    </a:cxn>
                    <a:cxn ang="0">
                      <a:pos x="7" y="29"/>
                    </a:cxn>
                    <a:cxn ang="0">
                      <a:pos x="5" y="28"/>
                    </a:cxn>
                    <a:cxn ang="0">
                      <a:pos x="2" y="24"/>
                    </a:cxn>
                    <a:cxn ang="0">
                      <a:pos x="0" y="20"/>
                    </a:cxn>
                    <a:cxn ang="0">
                      <a:pos x="0" y="15"/>
                    </a:cxn>
                    <a:cxn ang="0">
                      <a:pos x="0" y="15"/>
                    </a:cxn>
                    <a:cxn ang="0">
                      <a:pos x="0" y="9"/>
                    </a:cxn>
                    <a:cxn ang="0">
                      <a:pos x="2" y="5"/>
                    </a:cxn>
                    <a:cxn ang="0">
                      <a:pos x="5" y="1"/>
                    </a:cxn>
                    <a:cxn ang="0">
                      <a:pos x="7" y="0"/>
                    </a:cxn>
                    <a:cxn ang="0">
                      <a:pos x="7" y="0"/>
                    </a:cxn>
                    <a:cxn ang="0">
                      <a:pos x="11" y="1"/>
                    </a:cxn>
                    <a:cxn ang="0">
                      <a:pos x="14" y="5"/>
                    </a:cxn>
                    <a:cxn ang="0">
                      <a:pos x="16" y="9"/>
                    </a:cxn>
                    <a:cxn ang="0">
                      <a:pos x="16" y="15"/>
                    </a:cxn>
                    <a:cxn ang="0">
                      <a:pos x="16" y="15"/>
                    </a:cxn>
                    <a:cxn ang="0">
                      <a:pos x="16" y="20"/>
                    </a:cxn>
                    <a:cxn ang="0">
                      <a:pos x="14" y="24"/>
                    </a:cxn>
                    <a:cxn ang="0">
                      <a:pos x="11" y="28"/>
                    </a:cxn>
                    <a:cxn ang="0">
                      <a:pos x="7" y="29"/>
                    </a:cxn>
                    <a:cxn ang="0">
                      <a:pos x="7" y="29"/>
                    </a:cxn>
                  </a:cxnLst>
                  <a:rect l="0" t="0" r="r" b="b"/>
                  <a:pathLst>
                    <a:path w="16" h="29">
                      <a:moveTo>
                        <a:pt x="7" y="29"/>
                      </a:moveTo>
                      <a:lnTo>
                        <a:pt x="7" y="29"/>
                      </a:lnTo>
                      <a:lnTo>
                        <a:pt x="5" y="28"/>
                      </a:lnTo>
                      <a:lnTo>
                        <a:pt x="2" y="24"/>
                      </a:lnTo>
                      <a:lnTo>
                        <a:pt x="0" y="20"/>
                      </a:lnTo>
                      <a:lnTo>
                        <a:pt x="0" y="15"/>
                      </a:lnTo>
                      <a:lnTo>
                        <a:pt x="0" y="15"/>
                      </a:lnTo>
                      <a:lnTo>
                        <a:pt x="0" y="9"/>
                      </a:lnTo>
                      <a:lnTo>
                        <a:pt x="2" y="5"/>
                      </a:lnTo>
                      <a:lnTo>
                        <a:pt x="5" y="1"/>
                      </a:lnTo>
                      <a:lnTo>
                        <a:pt x="7" y="0"/>
                      </a:lnTo>
                      <a:lnTo>
                        <a:pt x="7" y="0"/>
                      </a:lnTo>
                      <a:lnTo>
                        <a:pt x="11" y="1"/>
                      </a:lnTo>
                      <a:lnTo>
                        <a:pt x="14" y="5"/>
                      </a:lnTo>
                      <a:lnTo>
                        <a:pt x="16" y="9"/>
                      </a:lnTo>
                      <a:lnTo>
                        <a:pt x="16" y="15"/>
                      </a:lnTo>
                      <a:lnTo>
                        <a:pt x="16" y="15"/>
                      </a:lnTo>
                      <a:lnTo>
                        <a:pt x="16" y="20"/>
                      </a:lnTo>
                      <a:lnTo>
                        <a:pt x="14" y="24"/>
                      </a:lnTo>
                      <a:lnTo>
                        <a:pt x="11" y="28"/>
                      </a:lnTo>
                      <a:lnTo>
                        <a:pt x="7" y="29"/>
                      </a:lnTo>
                      <a:lnTo>
                        <a:pt x="7" y="29"/>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12" name="Freeform 138"/>
                <p:cNvSpPr>
                  <a:spLocks/>
                </p:cNvSpPr>
                <p:nvPr/>
              </p:nvSpPr>
              <p:spPr bwMode="auto">
                <a:xfrm>
                  <a:off x="4395" y="2910"/>
                  <a:ext cx="15" cy="16"/>
                </a:xfrm>
                <a:custGeom>
                  <a:avLst/>
                  <a:gdLst/>
                  <a:ahLst/>
                  <a:cxnLst>
                    <a:cxn ang="0">
                      <a:pos x="5" y="16"/>
                    </a:cxn>
                    <a:cxn ang="0">
                      <a:pos x="27" y="0"/>
                    </a:cxn>
                    <a:cxn ang="0">
                      <a:pos x="47" y="16"/>
                    </a:cxn>
                    <a:cxn ang="0">
                      <a:pos x="44" y="48"/>
                    </a:cxn>
                    <a:cxn ang="0">
                      <a:pos x="0" y="31"/>
                    </a:cxn>
                    <a:cxn ang="0">
                      <a:pos x="5" y="16"/>
                    </a:cxn>
                  </a:cxnLst>
                  <a:rect l="0" t="0" r="r" b="b"/>
                  <a:pathLst>
                    <a:path w="47" h="48">
                      <a:moveTo>
                        <a:pt x="5" y="16"/>
                      </a:moveTo>
                      <a:lnTo>
                        <a:pt x="27" y="0"/>
                      </a:lnTo>
                      <a:lnTo>
                        <a:pt x="47" y="16"/>
                      </a:lnTo>
                      <a:lnTo>
                        <a:pt x="44" y="48"/>
                      </a:lnTo>
                      <a:lnTo>
                        <a:pt x="0" y="31"/>
                      </a:lnTo>
                      <a:lnTo>
                        <a:pt x="5" y="16"/>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13" name="Freeform 139"/>
                <p:cNvSpPr>
                  <a:spLocks/>
                </p:cNvSpPr>
                <p:nvPr/>
              </p:nvSpPr>
              <p:spPr bwMode="auto">
                <a:xfrm>
                  <a:off x="4416" y="2937"/>
                  <a:ext cx="20" cy="12"/>
                </a:xfrm>
                <a:custGeom>
                  <a:avLst/>
                  <a:gdLst/>
                  <a:ahLst/>
                  <a:cxnLst>
                    <a:cxn ang="0">
                      <a:pos x="7" y="3"/>
                    </a:cxn>
                    <a:cxn ang="0">
                      <a:pos x="0" y="35"/>
                    </a:cxn>
                    <a:cxn ang="0">
                      <a:pos x="48" y="20"/>
                    </a:cxn>
                    <a:cxn ang="0">
                      <a:pos x="59" y="0"/>
                    </a:cxn>
                    <a:cxn ang="0">
                      <a:pos x="7" y="3"/>
                    </a:cxn>
                  </a:cxnLst>
                  <a:rect l="0" t="0" r="r" b="b"/>
                  <a:pathLst>
                    <a:path w="59" h="35">
                      <a:moveTo>
                        <a:pt x="7" y="3"/>
                      </a:moveTo>
                      <a:lnTo>
                        <a:pt x="0" y="35"/>
                      </a:lnTo>
                      <a:lnTo>
                        <a:pt x="48" y="20"/>
                      </a:lnTo>
                      <a:lnTo>
                        <a:pt x="59" y="0"/>
                      </a:lnTo>
                      <a:lnTo>
                        <a:pt x="7" y="3"/>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14" name="Freeform 140"/>
                <p:cNvSpPr>
                  <a:spLocks/>
                </p:cNvSpPr>
                <p:nvPr/>
              </p:nvSpPr>
              <p:spPr bwMode="auto">
                <a:xfrm>
                  <a:off x="4430" y="2916"/>
                  <a:ext cx="34" cy="16"/>
                </a:xfrm>
                <a:custGeom>
                  <a:avLst/>
                  <a:gdLst/>
                  <a:ahLst/>
                  <a:cxnLst>
                    <a:cxn ang="0">
                      <a:pos x="0" y="7"/>
                    </a:cxn>
                    <a:cxn ang="0">
                      <a:pos x="56" y="0"/>
                    </a:cxn>
                    <a:cxn ang="0">
                      <a:pos x="103" y="19"/>
                    </a:cxn>
                    <a:cxn ang="0">
                      <a:pos x="68" y="46"/>
                    </a:cxn>
                    <a:cxn ang="0">
                      <a:pos x="9" y="35"/>
                    </a:cxn>
                    <a:cxn ang="0">
                      <a:pos x="0" y="7"/>
                    </a:cxn>
                  </a:cxnLst>
                  <a:rect l="0" t="0" r="r" b="b"/>
                  <a:pathLst>
                    <a:path w="103" h="46">
                      <a:moveTo>
                        <a:pt x="0" y="7"/>
                      </a:moveTo>
                      <a:lnTo>
                        <a:pt x="56" y="0"/>
                      </a:lnTo>
                      <a:lnTo>
                        <a:pt x="103" y="19"/>
                      </a:lnTo>
                      <a:lnTo>
                        <a:pt x="68" y="46"/>
                      </a:lnTo>
                      <a:lnTo>
                        <a:pt x="9" y="35"/>
                      </a:lnTo>
                      <a:lnTo>
                        <a:pt x="0" y="7"/>
                      </a:lnTo>
                      <a:close/>
                    </a:path>
                  </a:pathLst>
                </a:custGeom>
                <a:solidFill>
                  <a:srgbClr val="00B0F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15" name="Freeform 141"/>
                <p:cNvSpPr>
                  <a:spLocks/>
                </p:cNvSpPr>
                <p:nvPr/>
              </p:nvSpPr>
              <p:spPr bwMode="auto">
                <a:xfrm>
                  <a:off x="4474" y="2937"/>
                  <a:ext cx="18" cy="14"/>
                </a:xfrm>
                <a:custGeom>
                  <a:avLst/>
                  <a:gdLst/>
                  <a:ahLst/>
                  <a:cxnLst>
                    <a:cxn ang="0">
                      <a:pos x="55" y="0"/>
                    </a:cxn>
                    <a:cxn ang="0">
                      <a:pos x="20" y="3"/>
                    </a:cxn>
                    <a:cxn ang="0">
                      <a:pos x="0" y="40"/>
                    </a:cxn>
                    <a:cxn ang="0">
                      <a:pos x="28" y="40"/>
                    </a:cxn>
                    <a:cxn ang="0">
                      <a:pos x="55" y="16"/>
                    </a:cxn>
                    <a:cxn ang="0">
                      <a:pos x="55" y="0"/>
                    </a:cxn>
                  </a:cxnLst>
                  <a:rect l="0" t="0" r="r" b="b"/>
                  <a:pathLst>
                    <a:path w="55" h="40">
                      <a:moveTo>
                        <a:pt x="55" y="0"/>
                      </a:moveTo>
                      <a:lnTo>
                        <a:pt x="20" y="3"/>
                      </a:lnTo>
                      <a:lnTo>
                        <a:pt x="0" y="40"/>
                      </a:lnTo>
                      <a:lnTo>
                        <a:pt x="28" y="40"/>
                      </a:lnTo>
                      <a:lnTo>
                        <a:pt x="55" y="16"/>
                      </a:lnTo>
                      <a:lnTo>
                        <a:pt x="55" y="0"/>
                      </a:lnTo>
                      <a:close/>
                    </a:path>
                  </a:pathLst>
                </a:custGeom>
                <a:solidFill>
                  <a:srgbClr val="00B0F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16" name="Freeform 142"/>
                <p:cNvSpPr>
                  <a:spLocks/>
                </p:cNvSpPr>
                <p:nvPr/>
              </p:nvSpPr>
              <p:spPr bwMode="auto">
                <a:xfrm>
                  <a:off x="4251" y="2652"/>
                  <a:ext cx="170" cy="192"/>
                </a:xfrm>
                <a:custGeom>
                  <a:avLst/>
                  <a:gdLst/>
                  <a:ahLst/>
                  <a:cxnLst>
                    <a:cxn ang="0">
                      <a:pos x="108" y="281"/>
                    </a:cxn>
                    <a:cxn ang="0">
                      <a:pos x="13" y="278"/>
                    </a:cxn>
                    <a:cxn ang="0">
                      <a:pos x="0" y="352"/>
                    </a:cxn>
                    <a:cxn ang="0">
                      <a:pos x="33" y="373"/>
                    </a:cxn>
                    <a:cxn ang="0">
                      <a:pos x="37" y="428"/>
                    </a:cxn>
                    <a:cxn ang="0">
                      <a:pos x="75" y="435"/>
                    </a:cxn>
                    <a:cxn ang="0">
                      <a:pos x="83" y="503"/>
                    </a:cxn>
                    <a:cxn ang="0">
                      <a:pos x="107" y="507"/>
                    </a:cxn>
                    <a:cxn ang="0">
                      <a:pos x="127" y="535"/>
                    </a:cxn>
                    <a:cxn ang="0">
                      <a:pos x="195" y="551"/>
                    </a:cxn>
                    <a:cxn ang="0">
                      <a:pos x="217" y="519"/>
                    </a:cxn>
                    <a:cxn ang="0">
                      <a:pos x="258" y="527"/>
                    </a:cxn>
                    <a:cxn ang="0">
                      <a:pos x="281" y="575"/>
                    </a:cxn>
                    <a:cxn ang="0">
                      <a:pos x="340" y="570"/>
                    </a:cxn>
                    <a:cxn ang="0">
                      <a:pos x="352" y="531"/>
                    </a:cxn>
                    <a:cxn ang="0">
                      <a:pos x="376" y="492"/>
                    </a:cxn>
                    <a:cxn ang="0">
                      <a:pos x="376" y="448"/>
                    </a:cxn>
                    <a:cxn ang="0">
                      <a:pos x="416" y="413"/>
                    </a:cxn>
                    <a:cxn ang="0">
                      <a:pos x="436" y="337"/>
                    </a:cxn>
                    <a:cxn ang="0">
                      <a:pos x="475" y="321"/>
                    </a:cxn>
                    <a:cxn ang="0">
                      <a:pos x="475" y="273"/>
                    </a:cxn>
                    <a:cxn ang="0">
                      <a:pos x="431" y="242"/>
                    </a:cxn>
                    <a:cxn ang="0">
                      <a:pos x="428" y="162"/>
                    </a:cxn>
                    <a:cxn ang="0">
                      <a:pos x="468" y="134"/>
                    </a:cxn>
                    <a:cxn ang="0">
                      <a:pos x="511" y="99"/>
                    </a:cxn>
                    <a:cxn ang="0">
                      <a:pos x="500" y="51"/>
                    </a:cxn>
                    <a:cxn ang="0">
                      <a:pos x="445" y="40"/>
                    </a:cxn>
                    <a:cxn ang="0">
                      <a:pos x="413" y="27"/>
                    </a:cxn>
                    <a:cxn ang="0">
                      <a:pos x="358" y="0"/>
                    </a:cxn>
                    <a:cxn ang="0">
                      <a:pos x="349" y="40"/>
                    </a:cxn>
                    <a:cxn ang="0">
                      <a:pos x="314" y="60"/>
                    </a:cxn>
                    <a:cxn ang="0">
                      <a:pos x="301" y="115"/>
                    </a:cxn>
                    <a:cxn ang="0">
                      <a:pos x="263" y="134"/>
                    </a:cxn>
                    <a:cxn ang="0">
                      <a:pos x="219" y="165"/>
                    </a:cxn>
                    <a:cxn ang="0">
                      <a:pos x="196" y="213"/>
                    </a:cxn>
                    <a:cxn ang="0">
                      <a:pos x="139" y="209"/>
                    </a:cxn>
                    <a:cxn ang="0">
                      <a:pos x="128" y="253"/>
                    </a:cxn>
                    <a:cxn ang="0">
                      <a:pos x="108" y="281"/>
                    </a:cxn>
                  </a:cxnLst>
                  <a:rect l="0" t="0" r="r" b="b"/>
                  <a:pathLst>
                    <a:path w="511" h="575">
                      <a:moveTo>
                        <a:pt x="108" y="281"/>
                      </a:moveTo>
                      <a:lnTo>
                        <a:pt x="13" y="278"/>
                      </a:lnTo>
                      <a:lnTo>
                        <a:pt x="0" y="352"/>
                      </a:lnTo>
                      <a:lnTo>
                        <a:pt x="33" y="373"/>
                      </a:lnTo>
                      <a:lnTo>
                        <a:pt x="37" y="428"/>
                      </a:lnTo>
                      <a:lnTo>
                        <a:pt x="75" y="435"/>
                      </a:lnTo>
                      <a:lnTo>
                        <a:pt x="83" y="503"/>
                      </a:lnTo>
                      <a:lnTo>
                        <a:pt x="107" y="507"/>
                      </a:lnTo>
                      <a:lnTo>
                        <a:pt x="127" y="535"/>
                      </a:lnTo>
                      <a:lnTo>
                        <a:pt x="195" y="551"/>
                      </a:lnTo>
                      <a:lnTo>
                        <a:pt x="217" y="519"/>
                      </a:lnTo>
                      <a:lnTo>
                        <a:pt x="258" y="527"/>
                      </a:lnTo>
                      <a:lnTo>
                        <a:pt x="281" y="575"/>
                      </a:lnTo>
                      <a:lnTo>
                        <a:pt x="340" y="570"/>
                      </a:lnTo>
                      <a:lnTo>
                        <a:pt x="352" y="531"/>
                      </a:lnTo>
                      <a:lnTo>
                        <a:pt x="376" y="492"/>
                      </a:lnTo>
                      <a:lnTo>
                        <a:pt x="376" y="448"/>
                      </a:lnTo>
                      <a:lnTo>
                        <a:pt x="416" y="413"/>
                      </a:lnTo>
                      <a:lnTo>
                        <a:pt x="436" y="337"/>
                      </a:lnTo>
                      <a:lnTo>
                        <a:pt x="475" y="321"/>
                      </a:lnTo>
                      <a:lnTo>
                        <a:pt x="475" y="273"/>
                      </a:lnTo>
                      <a:lnTo>
                        <a:pt x="431" y="242"/>
                      </a:lnTo>
                      <a:lnTo>
                        <a:pt x="428" y="162"/>
                      </a:lnTo>
                      <a:lnTo>
                        <a:pt x="468" y="134"/>
                      </a:lnTo>
                      <a:lnTo>
                        <a:pt x="511" y="99"/>
                      </a:lnTo>
                      <a:lnTo>
                        <a:pt x="500" y="51"/>
                      </a:lnTo>
                      <a:lnTo>
                        <a:pt x="445" y="40"/>
                      </a:lnTo>
                      <a:lnTo>
                        <a:pt x="413" y="27"/>
                      </a:lnTo>
                      <a:lnTo>
                        <a:pt x="358" y="0"/>
                      </a:lnTo>
                      <a:lnTo>
                        <a:pt x="349" y="40"/>
                      </a:lnTo>
                      <a:lnTo>
                        <a:pt x="314" y="60"/>
                      </a:lnTo>
                      <a:lnTo>
                        <a:pt x="301" y="115"/>
                      </a:lnTo>
                      <a:lnTo>
                        <a:pt x="263" y="134"/>
                      </a:lnTo>
                      <a:lnTo>
                        <a:pt x="219" y="165"/>
                      </a:lnTo>
                      <a:lnTo>
                        <a:pt x="196" y="213"/>
                      </a:lnTo>
                      <a:lnTo>
                        <a:pt x="139" y="209"/>
                      </a:lnTo>
                      <a:lnTo>
                        <a:pt x="128" y="253"/>
                      </a:lnTo>
                      <a:lnTo>
                        <a:pt x="108" y="281"/>
                      </a:lnTo>
                      <a:close/>
                    </a:path>
                  </a:pathLst>
                </a:custGeom>
                <a:solidFill>
                  <a:srgbClr val="00B0F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17" name="Freeform 143"/>
                <p:cNvSpPr>
                  <a:spLocks/>
                </p:cNvSpPr>
                <p:nvPr/>
              </p:nvSpPr>
              <p:spPr bwMode="auto">
                <a:xfrm>
                  <a:off x="4404" y="2741"/>
                  <a:ext cx="101" cy="129"/>
                </a:xfrm>
                <a:custGeom>
                  <a:avLst/>
                  <a:gdLst/>
                  <a:ahLst/>
                  <a:cxnLst>
                    <a:cxn ang="0">
                      <a:pos x="76" y="51"/>
                    </a:cxn>
                    <a:cxn ang="0">
                      <a:pos x="68" y="114"/>
                    </a:cxn>
                    <a:cxn ang="0">
                      <a:pos x="44" y="142"/>
                    </a:cxn>
                    <a:cxn ang="0">
                      <a:pos x="37" y="189"/>
                    </a:cxn>
                    <a:cxn ang="0">
                      <a:pos x="0" y="213"/>
                    </a:cxn>
                    <a:cxn ang="0">
                      <a:pos x="0" y="296"/>
                    </a:cxn>
                    <a:cxn ang="0">
                      <a:pos x="41" y="316"/>
                    </a:cxn>
                    <a:cxn ang="0">
                      <a:pos x="48" y="371"/>
                    </a:cxn>
                    <a:cxn ang="0">
                      <a:pos x="88" y="379"/>
                    </a:cxn>
                    <a:cxn ang="0">
                      <a:pos x="103" y="289"/>
                    </a:cxn>
                    <a:cxn ang="0">
                      <a:pos x="135" y="281"/>
                    </a:cxn>
                    <a:cxn ang="0">
                      <a:pos x="131" y="351"/>
                    </a:cxn>
                    <a:cxn ang="0">
                      <a:pos x="167" y="364"/>
                    </a:cxn>
                    <a:cxn ang="0">
                      <a:pos x="179" y="388"/>
                    </a:cxn>
                    <a:cxn ang="0">
                      <a:pos x="219" y="379"/>
                    </a:cxn>
                    <a:cxn ang="0">
                      <a:pos x="214" y="328"/>
                    </a:cxn>
                    <a:cxn ang="0">
                      <a:pos x="159" y="226"/>
                    </a:cxn>
                    <a:cxn ang="0">
                      <a:pos x="186" y="202"/>
                    </a:cxn>
                    <a:cxn ang="0">
                      <a:pos x="214" y="150"/>
                    </a:cxn>
                    <a:cxn ang="0">
                      <a:pos x="195" y="130"/>
                    </a:cxn>
                    <a:cxn ang="0">
                      <a:pos x="162" y="147"/>
                    </a:cxn>
                    <a:cxn ang="0">
                      <a:pos x="131" y="162"/>
                    </a:cxn>
                    <a:cxn ang="0">
                      <a:pos x="112" y="103"/>
                    </a:cxn>
                    <a:cxn ang="0">
                      <a:pos x="103" y="48"/>
                    </a:cxn>
                    <a:cxn ang="0">
                      <a:pos x="127" y="55"/>
                    </a:cxn>
                    <a:cxn ang="0">
                      <a:pos x="155" y="75"/>
                    </a:cxn>
                    <a:cxn ang="0">
                      <a:pos x="203" y="68"/>
                    </a:cxn>
                    <a:cxn ang="0">
                      <a:pos x="226" y="83"/>
                    </a:cxn>
                    <a:cxn ang="0">
                      <a:pos x="278" y="68"/>
                    </a:cxn>
                    <a:cxn ang="0">
                      <a:pos x="305" y="51"/>
                    </a:cxn>
                    <a:cxn ang="0">
                      <a:pos x="293" y="0"/>
                    </a:cxn>
                    <a:cxn ang="0">
                      <a:pos x="265" y="0"/>
                    </a:cxn>
                    <a:cxn ang="0">
                      <a:pos x="246" y="35"/>
                    </a:cxn>
                    <a:cxn ang="0">
                      <a:pos x="144" y="27"/>
                    </a:cxn>
                    <a:cxn ang="0">
                      <a:pos x="85" y="31"/>
                    </a:cxn>
                    <a:cxn ang="0">
                      <a:pos x="76" y="51"/>
                    </a:cxn>
                  </a:cxnLst>
                  <a:rect l="0" t="0" r="r" b="b"/>
                  <a:pathLst>
                    <a:path w="305" h="388">
                      <a:moveTo>
                        <a:pt x="76" y="51"/>
                      </a:moveTo>
                      <a:lnTo>
                        <a:pt x="68" y="114"/>
                      </a:lnTo>
                      <a:lnTo>
                        <a:pt x="44" y="142"/>
                      </a:lnTo>
                      <a:lnTo>
                        <a:pt x="37" y="189"/>
                      </a:lnTo>
                      <a:lnTo>
                        <a:pt x="0" y="213"/>
                      </a:lnTo>
                      <a:lnTo>
                        <a:pt x="0" y="296"/>
                      </a:lnTo>
                      <a:lnTo>
                        <a:pt x="41" y="316"/>
                      </a:lnTo>
                      <a:lnTo>
                        <a:pt x="48" y="371"/>
                      </a:lnTo>
                      <a:lnTo>
                        <a:pt x="88" y="379"/>
                      </a:lnTo>
                      <a:lnTo>
                        <a:pt x="103" y="289"/>
                      </a:lnTo>
                      <a:lnTo>
                        <a:pt x="135" y="281"/>
                      </a:lnTo>
                      <a:lnTo>
                        <a:pt x="131" y="351"/>
                      </a:lnTo>
                      <a:lnTo>
                        <a:pt x="167" y="364"/>
                      </a:lnTo>
                      <a:lnTo>
                        <a:pt x="179" y="388"/>
                      </a:lnTo>
                      <a:lnTo>
                        <a:pt x="219" y="379"/>
                      </a:lnTo>
                      <a:lnTo>
                        <a:pt x="214" y="328"/>
                      </a:lnTo>
                      <a:lnTo>
                        <a:pt x="159" y="226"/>
                      </a:lnTo>
                      <a:lnTo>
                        <a:pt x="186" y="202"/>
                      </a:lnTo>
                      <a:lnTo>
                        <a:pt x="214" y="150"/>
                      </a:lnTo>
                      <a:lnTo>
                        <a:pt x="195" y="130"/>
                      </a:lnTo>
                      <a:lnTo>
                        <a:pt x="162" y="147"/>
                      </a:lnTo>
                      <a:lnTo>
                        <a:pt x="131" y="162"/>
                      </a:lnTo>
                      <a:lnTo>
                        <a:pt x="112" y="103"/>
                      </a:lnTo>
                      <a:lnTo>
                        <a:pt x="103" y="48"/>
                      </a:lnTo>
                      <a:lnTo>
                        <a:pt x="127" y="55"/>
                      </a:lnTo>
                      <a:lnTo>
                        <a:pt x="155" y="75"/>
                      </a:lnTo>
                      <a:lnTo>
                        <a:pt x="203" y="68"/>
                      </a:lnTo>
                      <a:lnTo>
                        <a:pt x="226" y="83"/>
                      </a:lnTo>
                      <a:lnTo>
                        <a:pt x="278" y="68"/>
                      </a:lnTo>
                      <a:lnTo>
                        <a:pt x="305" y="51"/>
                      </a:lnTo>
                      <a:lnTo>
                        <a:pt x="293" y="0"/>
                      </a:lnTo>
                      <a:lnTo>
                        <a:pt x="265" y="0"/>
                      </a:lnTo>
                      <a:lnTo>
                        <a:pt x="246" y="35"/>
                      </a:lnTo>
                      <a:lnTo>
                        <a:pt x="144" y="27"/>
                      </a:lnTo>
                      <a:lnTo>
                        <a:pt x="85" y="31"/>
                      </a:lnTo>
                      <a:lnTo>
                        <a:pt x="76" y="51"/>
                      </a:lnTo>
                      <a:close/>
                    </a:path>
                  </a:pathLst>
                </a:custGeom>
                <a:solidFill>
                  <a:srgbClr val="00B0F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18" name="Freeform 144"/>
                <p:cNvSpPr>
                  <a:spLocks/>
                </p:cNvSpPr>
                <p:nvPr/>
              </p:nvSpPr>
              <p:spPr bwMode="auto">
                <a:xfrm>
                  <a:off x="4144" y="2518"/>
                  <a:ext cx="86" cy="76"/>
                </a:xfrm>
                <a:custGeom>
                  <a:avLst/>
                  <a:gdLst/>
                  <a:ahLst/>
                  <a:cxnLst>
                    <a:cxn ang="0">
                      <a:pos x="107" y="189"/>
                    </a:cxn>
                    <a:cxn ang="0">
                      <a:pos x="48" y="206"/>
                    </a:cxn>
                    <a:cxn ang="0">
                      <a:pos x="40" y="130"/>
                    </a:cxn>
                    <a:cxn ang="0">
                      <a:pos x="0" y="99"/>
                    </a:cxn>
                    <a:cxn ang="0">
                      <a:pos x="20" y="44"/>
                    </a:cxn>
                    <a:cxn ang="0">
                      <a:pos x="64" y="0"/>
                    </a:cxn>
                    <a:cxn ang="0">
                      <a:pos x="107" y="27"/>
                    </a:cxn>
                    <a:cxn ang="0">
                      <a:pos x="154" y="20"/>
                    </a:cxn>
                    <a:cxn ang="0">
                      <a:pos x="186" y="55"/>
                    </a:cxn>
                    <a:cxn ang="0">
                      <a:pos x="234" y="20"/>
                    </a:cxn>
                    <a:cxn ang="0">
                      <a:pos x="254" y="35"/>
                    </a:cxn>
                    <a:cxn ang="0">
                      <a:pos x="257" y="123"/>
                    </a:cxn>
                    <a:cxn ang="0">
                      <a:pos x="226" y="147"/>
                    </a:cxn>
                    <a:cxn ang="0">
                      <a:pos x="182" y="189"/>
                    </a:cxn>
                    <a:cxn ang="0">
                      <a:pos x="139" y="226"/>
                    </a:cxn>
                    <a:cxn ang="0">
                      <a:pos x="107" y="189"/>
                    </a:cxn>
                  </a:cxnLst>
                  <a:rect l="0" t="0" r="r" b="b"/>
                  <a:pathLst>
                    <a:path w="257" h="226">
                      <a:moveTo>
                        <a:pt x="107" y="189"/>
                      </a:moveTo>
                      <a:lnTo>
                        <a:pt x="48" y="206"/>
                      </a:lnTo>
                      <a:lnTo>
                        <a:pt x="40" y="130"/>
                      </a:lnTo>
                      <a:lnTo>
                        <a:pt x="0" y="99"/>
                      </a:lnTo>
                      <a:lnTo>
                        <a:pt x="20" y="44"/>
                      </a:lnTo>
                      <a:lnTo>
                        <a:pt x="64" y="0"/>
                      </a:lnTo>
                      <a:lnTo>
                        <a:pt x="107" y="27"/>
                      </a:lnTo>
                      <a:lnTo>
                        <a:pt x="154" y="20"/>
                      </a:lnTo>
                      <a:lnTo>
                        <a:pt x="186" y="55"/>
                      </a:lnTo>
                      <a:lnTo>
                        <a:pt x="234" y="20"/>
                      </a:lnTo>
                      <a:lnTo>
                        <a:pt x="254" y="35"/>
                      </a:lnTo>
                      <a:lnTo>
                        <a:pt x="257" y="123"/>
                      </a:lnTo>
                      <a:lnTo>
                        <a:pt x="226" y="147"/>
                      </a:lnTo>
                      <a:lnTo>
                        <a:pt x="182" y="189"/>
                      </a:lnTo>
                      <a:lnTo>
                        <a:pt x="139" y="226"/>
                      </a:lnTo>
                      <a:lnTo>
                        <a:pt x="107" y="189"/>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19" name="Freeform 145"/>
                <p:cNvSpPr>
                  <a:spLocks/>
                </p:cNvSpPr>
                <p:nvPr/>
              </p:nvSpPr>
              <p:spPr bwMode="auto">
                <a:xfrm>
                  <a:off x="4141" y="2365"/>
                  <a:ext cx="115" cy="264"/>
                </a:xfrm>
                <a:custGeom>
                  <a:avLst/>
                  <a:gdLst/>
                  <a:ahLst/>
                  <a:cxnLst>
                    <a:cxn ang="0">
                      <a:pos x="0" y="41"/>
                    </a:cxn>
                    <a:cxn ang="0">
                      <a:pos x="27" y="111"/>
                    </a:cxn>
                    <a:cxn ang="0">
                      <a:pos x="106" y="139"/>
                    </a:cxn>
                    <a:cxn ang="0">
                      <a:pos x="114" y="170"/>
                    </a:cxn>
                    <a:cxn ang="0">
                      <a:pos x="103" y="221"/>
                    </a:cxn>
                    <a:cxn ang="0">
                      <a:pos x="134" y="258"/>
                    </a:cxn>
                    <a:cxn ang="0">
                      <a:pos x="206" y="360"/>
                    </a:cxn>
                    <a:cxn ang="0">
                      <a:pos x="245" y="388"/>
                    </a:cxn>
                    <a:cxn ang="0">
                      <a:pos x="245" y="479"/>
                    </a:cxn>
                    <a:cxn ang="0">
                      <a:pos x="265" y="494"/>
                    </a:cxn>
                    <a:cxn ang="0">
                      <a:pos x="268" y="582"/>
                    </a:cxn>
                    <a:cxn ang="0">
                      <a:pos x="237" y="606"/>
                    </a:cxn>
                    <a:cxn ang="0">
                      <a:pos x="193" y="648"/>
                    </a:cxn>
                    <a:cxn ang="0">
                      <a:pos x="150" y="685"/>
                    </a:cxn>
                    <a:cxn ang="0">
                      <a:pos x="169" y="712"/>
                    </a:cxn>
                    <a:cxn ang="0">
                      <a:pos x="145" y="744"/>
                    </a:cxn>
                    <a:cxn ang="0">
                      <a:pos x="162" y="792"/>
                    </a:cxn>
                    <a:cxn ang="0">
                      <a:pos x="245" y="727"/>
                    </a:cxn>
                    <a:cxn ang="0">
                      <a:pos x="316" y="665"/>
                    </a:cxn>
                    <a:cxn ang="0">
                      <a:pos x="335" y="637"/>
                    </a:cxn>
                    <a:cxn ang="0">
                      <a:pos x="347" y="518"/>
                    </a:cxn>
                    <a:cxn ang="0">
                      <a:pos x="324" y="416"/>
                    </a:cxn>
                    <a:cxn ang="0">
                      <a:pos x="257" y="344"/>
                    </a:cxn>
                    <a:cxn ang="0">
                      <a:pos x="178" y="253"/>
                    </a:cxn>
                    <a:cxn ang="0">
                      <a:pos x="178" y="190"/>
                    </a:cxn>
                    <a:cxn ang="0">
                      <a:pos x="201" y="162"/>
                    </a:cxn>
                    <a:cxn ang="0">
                      <a:pos x="257" y="124"/>
                    </a:cxn>
                    <a:cxn ang="0">
                      <a:pos x="189" y="24"/>
                    </a:cxn>
                    <a:cxn ang="0">
                      <a:pos x="118" y="0"/>
                    </a:cxn>
                    <a:cxn ang="0">
                      <a:pos x="71" y="0"/>
                    </a:cxn>
                    <a:cxn ang="0">
                      <a:pos x="0" y="41"/>
                    </a:cxn>
                  </a:cxnLst>
                  <a:rect l="0" t="0" r="r" b="b"/>
                  <a:pathLst>
                    <a:path w="347" h="792">
                      <a:moveTo>
                        <a:pt x="0" y="41"/>
                      </a:moveTo>
                      <a:lnTo>
                        <a:pt x="27" y="111"/>
                      </a:lnTo>
                      <a:lnTo>
                        <a:pt x="106" y="139"/>
                      </a:lnTo>
                      <a:lnTo>
                        <a:pt x="114" y="170"/>
                      </a:lnTo>
                      <a:lnTo>
                        <a:pt x="103" y="221"/>
                      </a:lnTo>
                      <a:lnTo>
                        <a:pt x="134" y="258"/>
                      </a:lnTo>
                      <a:lnTo>
                        <a:pt x="206" y="360"/>
                      </a:lnTo>
                      <a:lnTo>
                        <a:pt x="245" y="388"/>
                      </a:lnTo>
                      <a:lnTo>
                        <a:pt x="245" y="479"/>
                      </a:lnTo>
                      <a:lnTo>
                        <a:pt x="265" y="494"/>
                      </a:lnTo>
                      <a:lnTo>
                        <a:pt x="268" y="582"/>
                      </a:lnTo>
                      <a:lnTo>
                        <a:pt x="237" y="606"/>
                      </a:lnTo>
                      <a:lnTo>
                        <a:pt x="193" y="648"/>
                      </a:lnTo>
                      <a:lnTo>
                        <a:pt x="150" y="685"/>
                      </a:lnTo>
                      <a:lnTo>
                        <a:pt x="169" y="712"/>
                      </a:lnTo>
                      <a:lnTo>
                        <a:pt x="145" y="744"/>
                      </a:lnTo>
                      <a:lnTo>
                        <a:pt x="162" y="792"/>
                      </a:lnTo>
                      <a:lnTo>
                        <a:pt x="245" y="727"/>
                      </a:lnTo>
                      <a:lnTo>
                        <a:pt x="316" y="665"/>
                      </a:lnTo>
                      <a:lnTo>
                        <a:pt x="335" y="637"/>
                      </a:lnTo>
                      <a:lnTo>
                        <a:pt x="347" y="518"/>
                      </a:lnTo>
                      <a:lnTo>
                        <a:pt x="324" y="416"/>
                      </a:lnTo>
                      <a:lnTo>
                        <a:pt x="257" y="344"/>
                      </a:lnTo>
                      <a:lnTo>
                        <a:pt x="178" y="253"/>
                      </a:lnTo>
                      <a:lnTo>
                        <a:pt x="178" y="190"/>
                      </a:lnTo>
                      <a:lnTo>
                        <a:pt x="201" y="162"/>
                      </a:lnTo>
                      <a:lnTo>
                        <a:pt x="257" y="124"/>
                      </a:lnTo>
                      <a:lnTo>
                        <a:pt x="189" y="24"/>
                      </a:lnTo>
                      <a:lnTo>
                        <a:pt x="118" y="0"/>
                      </a:lnTo>
                      <a:lnTo>
                        <a:pt x="71" y="0"/>
                      </a:lnTo>
                      <a:lnTo>
                        <a:pt x="0" y="41"/>
                      </a:lnTo>
                      <a:close/>
                    </a:path>
                  </a:pathLst>
                </a:custGeom>
                <a:solidFill>
                  <a:srgbClr val="00B0F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20" name="Freeform 146"/>
                <p:cNvSpPr>
                  <a:spLocks/>
                </p:cNvSpPr>
                <p:nvPr/>
              </p:nvSpPr>
              <p:spPr bwMode="auto">
                <a:xfrm>
                  <a:off x="4634" y="2796"/>
                  <a:ext cx="151" cy="136"/>
                </a:xfrm>
                <a:custGeom>
                  <a:avLst/>
                  <a:gdLst/>
                  <a:ahLst/>
                  <a:cxnLst>
                    <a:cxn ang="0">
                      <a:pos x="397" y="77"/>
                    </a:cxn>
                    <a:cxn ang="0">
                      <a:pos x="348" y="60"/>
                    </a:cxn>
                    <a:cxn ang="0">
                      <a:pos x="254" y="20"/>
                    </a:cxn>
                    <a:cxn ang="0">
                      <a:pos x="226" y="0"/>
                    </a:cxn>
                    <a:cxn ang="0">
                      <a:pos x="175" y="12"/>
                    </a:cxn>
                    <a:cxn ang="0">
                      <a:pos x="127" y="64"/>
                    </a:cxn>
                    <a:cxn ang="0">
                      <a:pos x="72" y="95"/>
                    </a:cxn>
                    <a:cxn ang="0">
                      <a:pos x="20" y="103"/>
                    </a:cxn>
                    <a:cxn ang="0">
                      <a:pos x="0" y="110"/>
                    </a:cxn>
                    <a:cxn ang="0">
                      <a:pos x="20" y="146"/>
                    </a:cxn>
                    <a:cxn ang="0">
                      <a:pos x="68" y="138"/>
                    </a:cxn>
                    <a:cxn ang="0">
                      <a:pos x="131" y="174"/>
                    </a:cxn>
                    <a:cxn ang="0">
                      <a:pos x="175" y="202"/>
                    </a:cxn>
                    <a:cxn ang="0">
                      <a:pos x="217" y="241"/>
                    </a:cxn>
                    <a:cxn ang="0">
                      <a:pos x="222" y="292"/>
                    </a:cxn>
                    <a:cxn ang="0">
                      <a:pos x="210" y="316"/>
                    </a:cxn>
                    <a:cxn ang="0">
                      <a:pos x="171" y="332"/>
                    </a:cxn>
                    <a:cxn ang="0">
                      <a:pos x="178" y="371"/>
                    </a:cxn>
                    <a:cxn ang="0">
                      <a:pos x="237" y="367"/>
                    </a:cxn>
                    <a:cxn ang="0">
                      <a:pos x="293" y="367"/>
                    </a:cxn>
                    <a:cxn ang="0">
                      <a:pos x="313" y="391"/>
                    </a:cxn>
                    <a:cxn ang="0">
                      <a:pos x="352" y="406"/>
                    </a:cxn>
                    <a:cxn ang="0">
                      <a:pos x="407" y="388"/>
                    </a:cxn>
                    <a:cxn ang="0">
                      <a:pos x="431" y="344"/>
                    </a:cxn>
                    <a:cxn ang="0">
                      <a:pos x="452" y="311"/>
                    </a:cxn>
                    <a:cxn ang="0">
                      <a:pos x="397" y="77"/>
                    </a:cxn>
                  </a:cxnLst>
                  <a:rect l="0" t="0" r="r" b="b"/>
                  <a:pathLst>
                    <a:path w="452" h="406">
                      <a:moveTo>
                        <a:pt x="397" y="77"/>
                      </a:moveTo>
                      <a:lnTo>
                        <a:pt x="348" y="60"/>
                      </a:lnTo>
                      <a:lnTo>
                        <a:pt x="254" y="20"/>
                      </a:lnTo>
                      <a:lnTo>
                        <a:pt x="226" y="0"/>
                      </a:lnTo>
                      <a:lnTo>
                        <a:pt x="175" y="12"/>
                      </a:lnTo>
                      <a:lnTo>
                        <a:pt x="127" y="64"/>
                      </a:lnTo>
                      <a:lnTo>
                        <a:pt x="72" y="95"/>
                      </a:lnTo>
                      <a:lnTo>
                        <a:pt x="20" y="103"/>
                      </a:lnTo>
                      <a:lnTo>
                        <a:pt x="0" y="110"/>
                      </a:lnTo>
                      <a:lnTo>
                        <a:pt x="20" y="146"/>
                      </a:lnTo>
                      <a:lnTo>
                        <a:pt x="68" y="138"/>
                      </a:lnTo>
                      <a:lnTo>
                        <a:pt x="131" y="174"/>
                      </a:lnTo>
                      <a:lnTo>
                        <a:pt x="175" y="202"/>
                      </a:lnTo>
                      <a:lnTo>
                        <a:pt x="217" y="241"/>
                      </a:lnTo>
                      <a:lnTo>
                        <a:pt x="222" y="292"/>
                      </a:lnTo>
                      <a:lnTo>
                        <a:pt x="210" y="316"/>
                      </a:lnTo>
                      <a:lnTo>
                        <a:pt x="171" y="332"/>
                      </a:lnTo>
                      <a:lnTo>
                        <a:pt x="178" y="371"/>
                      </a:lnTo>
                      <a:lnTo>
                        <a:pt x="237" y="367"/>
                      </a:lnTo>
                      <a:lnTo>
                        <a:pt x="293" y="367"/>
                      </a:lnTo>
                      <a:lnTo>
                        <a:pt x="313" y="391"/>
                      </a:lnTo>
                      <a:lnTo>
                        <a:pt x="352" y="406"/>
                      </a:lnTo>
                      <a:lnTo>
                        <a:pt x="407" y="388"/>
                      </a:lnTo>
                      <a:lnTo>
                        <a:pt x="431" y="344"/>
                      </a:lnTo>
                      <a:lnTo>
                        <a:pt x="452" y="311"/>
                      </a:lnTo>
                      <a:lnTo>
                        <a:pt x="397" y="77"/>
                      </a:lnTo>
                      <a:close/>
                    </a:path>
                  </a:pathLst>
                </a:custGeom>
                <a:solidFill>
                  <a:srgbClr val="00B0F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21" name="Freeform 147"/>
                <p:cNvSpPr>
                  <a:spLocks/>
                </p:cNvSpPr>
                <p:nvPr/>
              </p:nvSpPr>
              <p:spPr bwMode="auto">
                <a:xfrm>
                  <a:off x="4534" y="2723"/>
                  <a:ext cx="27" cy="55"/>
                </a:xfrm>
                <a:custGeom>
                  <a:avLst/>
                  <a:gdLst/>
                  <a:ahLst/>
                  <a:cxnLst>
                    <a:cxn ang="0">
                      <a:pos x="40" y="67"/>
                    </a:cxn>
                    <a:cxn ang="0">
                      <a:pos x="0" y="86"/>
                    </a:cxn>
                    <a:cxn ang="0">
                      <a:pos x="13" y="134"/>
                    </a:cxn>
                    <a:cxn ang="0">
                      <a:pos x="59" y="165"/>
                    </a:cxn>
                    <a:cxn ang="0">
                      <a:pos x="75" y="99"/>
                    </a:cxn>
                    <a:cxn ang="0">
                      <a:pos x="79" y="43"/>
                    </a:cxn>
                    <a:cxn ang="0">
                      <a:pos x="63" y="0"/>
                    </a:cxn>
                    <a:cxn ang="0">
                      <a:pos x="40" y="20"/>
                    </a:cxn>
                    <a:cxn ang="0">
                      <a:pos x="40" y="67"/>
                    </a:cxn>
                  </a:cxnLst>
                  <a:rect l="0" t="0" r="r" b="b"/>
                  <a:pathLst>
                    <a:path w="79" h="165">
                      <a:moveTo>
                        <a:pt x="40" y="67"/>
                      </a:moveTo>
                      <a:lnTo>
                        <a:pt x="0" y="86"/>
                      </a:lnTo>
                      <a:lnTo>
                        <a:pt x="13" y="134"/>
                      </a:lnTo>
                      <a:lnTo>
                        <a:pt x="59" y="165"/>
                      </a:lnTo>
                      <a:lnTo>
                        <a:pt x="75" y="99"/>
                      </a:lnTo>
                      <a:lnTo>
                        <a:pt x="79" y="43"/>
                      </a:lnTo>
                      <a:lnTo>
                        <a:pt x="63" y="0"/>
                      </a:lnTo>
                      <a:lnTo>
                        <a:pt x="40" y="20"/>
                      </a:lnTo>
                      <a:lnTo>
                        <a:pt x="40" y="67"/>
                      </a:lnTo>
                      <a:close/>
                    </a:path>
                  </a:pathLst>
                </a:custGeom>
                <a:solidFill>
                  <a:srgbClr val="00B0F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22" name="Freeform 148"/>
                <p:cNvSpPr>
                  <a:spLocks/>
                </p:cNvSpPr>
                <p:nvPr/>
              </p:nvSpPr>
              <p:spPr bwMode="auto">
                <a:xfrm>
                  <a:off x="4555" y="2816"/>
                  <a:ext cx="38" cy="19"/>
                </a:xfrm>
                <a:custGeom>
                  <a:avLst/>
                  <a:gdLst/>
                  <a:ahLst/>
                  <a:cxnLst>
                    <a:cxn ang="0">
                      <a:pos x="12" y="11"/>
                    </a:cxn>
                    <a:cxn ang="0">
                      <a:pos x="51" y="0"/>
                    </a:cxn>
                    <a:cxn ang="0">
                      <a:pos x="84" y="0"/>
                    </a:cxn>
                    <a:cxn ang="0">
                      <a:pos x="107" y="31"/>
                    </a:cxn>
                    <a:cxn ang="0">
                      <a:pos x="112" y="55"/>
                    </a:cxn>
                    <a:cxn ang="0">
                      <a:pos x="75" y="39"/>
                    </a:cxn>
                    <a:cxn ang="0">
                      <a:pos x="40" y="31"/>
                    </a:cxn>
                    <a:cxn ang="0">
                      <a:pos x="0" y="39"/>
                    </a:cxn>
                    <a:cxn ang="0">
                      <a:pos x="12" y="11"/>
                    </a:cxn>
                  </a:cxnLst>
                  <a:rect l="0" t="0" r="r" b="b"/>
                  <a:pathLst>
                    <a:path w="112" h="55">
                      <a:moveTo>
                        <a:pt x="12" y="11"/>
                      </a:moveTo>
                      <a:lnTo>
                        <a:pt x="51" y="0"/>
                      </a:lnTo>
                      <a:lnTo>
                        <a:pt x="84" y="0"/>
                      </a:lnTo>
                      <a:lnTo>
                        <a:pt x="107" y="31"/>
                      </a:lnTo>
                      <a:lnTo>
                        <a:pt x="112" y="55"/>
                      </a:lnTo>
                      <a:lnTo>
                        <a:pt x="75" y="39"/>
                      </a:lnTo>
                      <a:lnTo>
                        <a:pt x="40" y="31"/>
                      </a:lnTo>
                      <a:lnTo>
                        <a:pt x="0" y="39"/>
                      </a:lnTo>
                      <a:lnTo>
                        <a:pt x="12" y="11"/>
                      </a:lnTo>
                      <a:close/>
                    </a:path>
                  </a:pathLst>
                </a:custGeom>
                <a:solidFill>
                  <a:srgbClr val="00B0F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23" name="Freeform 149"/>
                <p:cNvSpPr>
                  <a:spLocks/>
                </p:cNvSpPr>
                <p:nvPr/>
              </p:nvSpPr>
              <p:spPr bwMode="auto">
                <a:xfrm>
                  <a:off x="4500" y="2801"/>
                  <a:ext cx="28" cy="5"/>
                </a:xfrm>
                <a:custGeom>
                  <a:avLst/>
                  <a:gdLst/>
                  <a:ahLst/>
                  <a:cxnLst>
                    <a:cxn ang="0">
                      <a:pos x="42" y="17"/>
                    </a:cxn>
                    <a:cxn ang="0">
                      <a:pos x="42" y="17"/>
                    </a:cxn>
                    <a:cxn ang="0">
                      <a:pos x="25" y="17"/>
                    </a:cxn>
                    <a:cxn ang="0">
                      <a:pos x="13" y="14"/>
                    </a:cxn>
                    <a:cxn ang="0">
                      <a:pos x="3" y="12"/>
                    </a:cxn>
                    <a:cxn ang="0">
                      <a:pos x="1" y="10"/>
                    </a:cxn>
                    <a:cxn ang="0">
                      <a:pos x="0" y="9"/>
                    </a:cxn>
                    <a:cxn ang="0">
                      <a:pos x="0" y="9"/>
                    </a:cxn>
                    <a:cxn ang="0">
                      <a:pos x="1" y="7"/>
                    </a:cxn>
                    <a:cxn ang="0">
                      <a:pos x="3" y="5"/>
                    </a:cxn>
                    <a:cxn ang="0">
                      <a:pos x="13" y="3"/>
                    </a:cxn>
                    <a:cxn ang="0">
                      <a:pos x="25" y="0"/>
                    </a:cxn>
                    <a:cxn ang="0">
                      <a:pos x="42" y="0"/>
                    </a:cxn>
                    <a:cxn ang="0">
                      <a:pos x="42" y="0"/>
                    </a:cxn>
                    <a:cxn ang="0">
                      <a:pos x="58" y="0"/>
                    </a:cxn>
                    <a:cxn ang="0">
                      <a:pos x="72" y="3"/>
                    </a:cxn>
                    <a:cxn ang="0">
                      <a:pos x="81" y="5"/>
                    </a:cxn>
                    <a:cxn ang="0">
                      <a:pos x="83" y="7"/>
                    </a:cxn>
                    <a:cxn ang="0">
                      <a:pos x="84" y="9"/>
                    </a:cxn>
                    <a:cxn ang="0">
                      <a:pos x="84" y="9"/>
                    </a:cxn>
                    <a:cxn ang="0">
                      <a:pos x="83" y="10"/>
                    </a:cxn>
                    <a:cxn ang="0">
                      <a:pos x="81" y="12"/>
                    </a:cxn>
                    <a:cxn ang="0">
                      <a:pos x="72" y="14"/>
                    </a:cxn>
                    <a:cxn ang="0">
                      <a:pos x="58" y="17"/>
                    </a:cxn>
                    <a:cxn ang="0">
                      <a:pos x="42" y="17"/>
                    </a:cxn>
                    <a:cxn ang="0">
                      <a:pos x="42" y="17"/>
                    </a:cxn>
                  </a:cxnLst>
                  <a:rect l="0" t="0" r="r" b="b"/>
                  <a:pathLst>
                    <a:path w="84" h="17">
                      <a:moveTo>
                        <a:pt x="42" y="17"/>
                      </a:moveTo>
                      <a:lnTo>
                        <a:pt x="42" y="17"/>
                      </a:lnTo>
                      <a:lnTo>
                        <a:pt x="25" y="17"/>
                      </a:lnTo>
                      <a:lnTo>
                        <a:pt x="13" y="14"/>
                      </a:lnTo>
                      <a:lnTo>
                        <a:pt x="3" y="12"/>
                      </a:lnTo>
                      <a:lnTo>
                        <a:pt x="1" y="10"/>
                      </a:lnTo>
                      <a:lnTo>
                        <a:pt x="0" y="9"/>
                      </a:lnTo>
                      <a:lnTo>
                        <a:pt x="0" y="9"/>
                      </a:lnTo>
                      <a:lnTo>
                        <a:pt x="1" y="7"/>
                      </a:lnTo>
                      <a:lnTo>
                        <a:pt x="3" y="5"/>
                      </a:lnTo>
                      <a:lnTo>
                        <a:pt x="13" y="3"/>
                      </a:lnTo>
                      <a:lnTo>
                        <a:pt x="25" y="0"/>
                      </a:lnTo>
                      <a:lnTo>
                        <a:pt x="42" y="0"/>
                      </a:lnTo>
                      <a:lnTo>
                        <a:pt x="42" y="0"/>
                      </a:lnTo>
                      <a:lnTo>
                        <a:pt x="58" y="0"/>
                      </a:lnTo>
                      <a:lnTo>
                        <a:pt x="72" y="3"/>
                      </a:lnTo>
                      <a:lnTo>
                        <a:pt x="81" y="5"/>
                      </a:lnTo>
                      <a:lnTo>
                        <a:pt x="83" y="7"/>
                      </a:lnTo>
                      <a:lnTo>
                        <a:pt x="84" y="9"/>
                      </a:lnTo>
                      <a:lnTo>
                        <a:pt x="84" y="9"/>
                      </a:lnTo>
                      <a:lnTo>
                        <a:pt x="83" y="10"/>
                      </a:lnTo>
                      <a:lnTo>
                        <a:pt x="81" y="12"/>
                      </a:lnTo>
                      <a:lnTo>
                        <a:pt x="72" y="14"/>
                      </a:lnTo>
                      <a:lnTo>
                        <a:pt x="58" y="17"/>
                      </a:lnTo>
                      <a:lnTo>
                        <a:pt x="42" y="17"/>
                      </a:lnTo>
                      <a:lnTo>
                        <a:pt x="42" y="17"/>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24" name="Freeform 150"/>
                <p:cNvSpPr>
                  <a:spLocks/>
                </p:cNvSpPr>
                <p:nvPr/>
              </p:nvSpPr>
              <p:spPr bwMode="auto">
                <a:xfrm>
                  <a:off x="4642" y="2784"/>
                  <a:ext cx="38" cy="26"/>
                </a:xfrm>
                <a:custGeom>
                  <a:avLst/>
                  <a:gdLst/>
                  <a:ahLst/>
                  <a:cxnLst>
                    <a:cxn ang="0">
                      <a:pos x="44" y="72"/>
                    </a:cxn>
                    <a:cxn ang="0">
                      <a:pos x="0" y="76"/>
                    </a:cxn>
                    <a:cxn ang="0">
                      <a:pos x="8" y="39"/>
                    </a:cxn>
                    <a:cxn ang="0">
                      <a:pos x="28" y="0"/>
                    </a:cxn>
                    <a:cxn ang="0">
                      <a:pos x="75" y="8"/>
                    </a:cxn>
                    <a:cxn ang="0">
                      <a:pos x="114" y="20"/>
                    </a:cxn>
                    <a:cxn ang="0">
                      <a:pos x="103" y="48"/>
                    </a:cxn>
                    <a:cxn ang="0">
                      <a:pos x="72" y="76"/>
                    </a:cxn>
                    <a:cxn ang="0">
                      <a:pos x="44" y="72"/>
                    </a:cxn>
                  </a:cxnLst>
                  <a:rect l="0" t="0" r="r" b="b"/>
                  <a:pathLst>
                    <a:path w="114" h="76">
                      <a:moveTo>
                        <a:pt x="44" y="72"/>
                      </a:moveTo>
                      <a:lnTo>
                        <a:pt x="0" y="76"/>
                      </a:lnTo>
                      <a:lnTo>
                        <a:pt x="8" y="39"/>
                      </a:lnTo>
                      <a:lnTo>
                        <a:pt x="28" y="0"/>
                      </a:lnTo>
                      <a:lnTo>
                        <a:pt x="75" y="8"/>
                      </a:lnTo>
                      <a:lnTo>
                        <a:pt x="114" y="20"/>
                      </a:lnTo>
                      <a:lnTo>
                        <a:pt x="103" y="48"/>
                      </a:lnTo>
                      <a:lnTo>
                        <a:pt x="72" y="76"/>
                      </a:lnTo>
                      <a:lnTo>
                        <a:pt x="44" y="72"/>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25" name="Freeform 151"/>
                <p:cNvSpPr>
                  <a:spLocks/>
                </p:cNvSpPr>
                <p:nvPr/>
              </p:nvSpPr>
              <p:spPr bwMode="auto">
                <a:xfrm>
                  <a:off x="4239" y="2422"/>
                  <a:ext cx="29" cy="43"/>
                </a:xfrm>
                <a:custGeom>
                  <a:avLst/>
                  <a:gdLst/>
                  <a:ahLst/>
                  <a:cxnLst>
                    <a:cxn ang="0">
                      <a:pos x="28" y="27"/>
                    </a:cxn>
                    <a:cxn ang="0">
                      <a:pos x="0" y="70"/>
                    </a:cxn>
                    <a:cxn ang="0">
                      <a:pos x="4" y="129"/>
                    </a:cxn>
                    <a:cxn ang="0">
                      <a:pos x="44" y="129"/>
                    </a:cxn>
                    <a:cxn ang="0">
                      <a:pos x="87" y="74"/>
                    </a:cxn>
                    <a:cxn ang="0">
                      <a:pos x="59" y="0"/>
                    </a:cxn>
                    <a:cxn ang="0">
                      <a:pos x="28" y="27"/>
                    </a:cxn>
                  </a:cxnLst>
                  <a:rect l="0" t="0" r="r" b="b"/>
                  <a:pathLst>
                    <a:path w="87" h="129">
                      <a:moveTo>
                        <a:pt x="28" y="27"/>
                      </a:moveTo>
                      <a:lnTo>
                        <a:pt x="0" y="70"/>
                      </a:lnTo>
                      <a:lnTo>
                        <a:pt x="4" y="129"/>
                      </a:lnTo>
                      <a:lnTo>
                        <a:pt x="44" y="129"/>
                      </a:lnTo>
                      <a:lnTo>
                        <a:pt x="87" y="74"/>
                      </a:lnTo>
                      <a:lnTo>
                        <a:pt x="59" y="0"/>
                      </a:lnTo>
                      <a:lnTo>
                        <a:pt x="28" y="27"/>
                      </a:lnTo>
                      <a:close/>
                    </a:path>
                  </a:pathLst>
                </a:custGeom>
                <a:solidFill>
                  <a:srgbClr val="00B0F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26" name="Freeform 152"/>
                <p:cNvSpPr>
                  <a:spLocks/>
                </p:cNvSpPr>
                <p:nvPr/>
              </p:nvSpPr>
              <p:spPr bwMode="auto">
                <a:xfrm>
                  <a:off x="4351" y="2666"/>
                  <a:ext cx="19" cy="25"/>
                </a:xfrm>
                <a:custGeom>
                  <a:avLst/>
                  <a:gdLst/>
                  <a:ahLst/>
                  <a:cxnLst>
                    <a:cxn ang="0">
                      <a:pos x="48" y="0"/>
                    </a:cxn>
                    <a:cxn ang="0">
                      <a:pos x="13" y="20"/>
                    </a:cxn>
                    <a:cxn ang="0">
                      <a:pos x="0" y="75"/>
                    </a:cxn>
                    <a:cxn ang="0">
                      <a:pos x="43" y="53"/>
                    </a:cxn>
                    <a:cxn ang="0">
                      <a:pos x="56" y="25"/>
                    </a:cxn>
                    <a:cxn ang="0">
                      <a:pos x="48" y="0"/>
                    </a:cxn>
                  </a:cxnLst>
                  <a:rect l="0" t="0" r="r" b="b"/>
                  <a:pathLst>
                    <a:path w="56" h="75">
                      <a:moveTo>
                        <a:pt x="48" y="0"/>
                      </a:moveTo>
                      <a:lnTo>
                        <a:pt x="13" y="20"/>
                      </a:lnTo>
                      <a:lnTo>
                        <a:pt x="0" y="75"/>
                      </a:lnTo>
                      <a:lnTo>
                        <a:pt x="43" y="53"/>
                      </a:lnTo>
                      <a:lnTo>
                        <a:pt x="56" y="25"/>
                      </a:lnTo>
                      <a:lnTo>
                        <a:pt x="48" y="0"/>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27" name="Freeform 153"/>
                <p:cNvSpPr>
                  <a:spLocks/>
                </p:cNvSpPr>
                <p:nvPr/>
              </p:nvSpPr>
              <p:spPr bwMode="auto">
                <a:xfrm>
                  <a:off x="3249" y="2053"/>
                  <a:ext cx="300" cy="274"/>
                </a:xfrm>
                <a:custGeom>
                  <a:avLst/>
                  <a:gdLst/>
                  <a:ahLst/>
                  <a:cxnLst>
                    <a:cxn ang="0">
                      <a:pos x="0" y="21"/>
                    </a:cxn>
                    <a:cxn ang="0">
                      <a:pos x="44" y="139"/>
                    </a:cxn>
                    <a:cxn ang="0">
                      <a:pos x="62" y="235"/>
                    </a:cxn>
                    <a:cxn ang="0">
                      <a:pos x="102" y="291"/>
                    </a:cxn>
                    <a:cxn ang="0">
                      <a:pos x="71" y="362"/>
                    </a:cxn>
                    <a:cxn ang="0">
                      <a:pos x="122" y="421"/>
                    </a:cxn>
                    <a:cxn ang="0">
                      <a:pos x="185" y="421"/>
                    </a:cxn>
                    <a:cxn ang="0">
                      <a:pos x="178" y="504"/>
                    </a:cxn>
                    <a:cxn ang="0">
                      <a:pos x="209" y="559"/>
                    </a:cxn>
                    <a:cxn ang="0">
                      <a:pos x="272" y="571"/>
                    </a:cxn>
                    <a:cxn ang="0">
                      <a:pos x="299" y="594"/>
                    </a:cxn>
                    <a:cxn ang="0">
                      <a:pos x="351" y="670"/>
                    </a:cxn>
                    <a:cxn ang="0">
                      <a:pos x="387" y="701"/>
                    </a:cxn>
                    <a:cxn ang="0">
                      <a:pos x="549" y="745"/>
                    </a:cxn>
                    <a:cxn ang="0">
                      <a:pos x="596" y="721"/>
                    </a:cxn>
                    <a:cxn ang="0">
                      <a:pos x="660" y="824"/>
                    </a:cxn>
                    <a:cxn ang="0">
                      <a:pos x="825" y="824"/>
                    </a:cxn>
                    <a:cxn ang="0">
                      <a:pos x="873" y="769"/>
                    </a:cxn>
                    <a:cxn ang="0">
                      <a:pos x="884" y="705"/>
                    </a:cxn>
                    <a:cxn ang="0">
                      <a:pos x="837" y="650"/>
                    </a:cxn>
                    <a:cxn ang="0">
                      <a:pos x="790" y="583"/>
                    </a:cxn>
                    <a:cxn ang="0">
                      <a:pos x="798" y="496"/>
                    </a:cxn>
                    <a:cxn ang="0">
                      <a:pos x="754" y="385"/>
                    </a:cxn>
                    <a:cxn ang="0">
                      <a:pos x="758" y="211"/>
                    </a:cxn>
                    <a:cxn ang="0">
                      <a:pos x="623" y="129"/>
                    </a:cxn>
                    <a:cxn ang="0">
                      <a:pos x="493" y="108"/>
                    </a:cxn>
                    <a:cxn ang="0">
                      <a:pos x="426" y="167"/>
                    </a:cxn>
                    <a:cxn ang="0">
                      <a:pos x="355" y="208"/>
                    </a:cxn>
                    <a:cxn ang="0">
                      <a:pos x="248" y="160"/>
                    </a:cxn>
                    <a:cxn ang="0">
                      <a:pos x="189" y="70"/>
                    </a:cxn>
                    <a:cxn ang="0">
                      <a:pos x="146" y="26"/>
                    </a:cxn>
                    <a:cxn ang="0">
                      <a:pos x="75" y="64"/>
                    </a:cxn>
                    <a:cxn ang="0">
                      <a:pos x="16" y="0"/>
                    </a:cxn>
                  </a:cxnLst>
                  <a:rect l="0" t="0" r="r" b="b"/>
                  <a:pathLst>
                    <a:path w="901" h="824">
                      <a:moveTo>
                        <a:pt x="16" y="0"/>
                      </a:moveTo>
                      <a:lnTo>
                        <a:pt x="0" y="21"/>
                      </a:lnTo>
                      <a:lnTo>
                        <a:pt x="21" y="80"/>
                      </a:lnTo>
                      <a:lnTo>
                        <a:pt x="44" y="139"/>
                      </a:lnTo>
                      <a:lnTo>
                        <a:pt x="56" y="199"/>
                      </a:lnTo>
                      <a:lnTo>
                        <a:pt x="62" y="235"/>
                      </a:lnTo>
                      <a:lnTo>
                        <a:pt x="110" y="243"/>
                      </a:lnTo>
                      <a:lnTo>
                        <a:pt x="102" y="291"/>
                      </a:lnTo>
                      <a:lnTo>
                        <a:pt x="71" y="314"/>
                      </a:lnTo>
                      <a:lnTo>
                        <a:pt x="71" y="362"/>
                      </a:lnTo>
                      <a:lnTo>
                        <a:pt x="113" y="381"/>
                      </a:lnTo>
                      <a:lnTo>
                        <a:pt x="122" y="421"/>
                      </a:lnTo>
                      <a:lnTo>
                        <a:pt x="154" y="429"/>
                      </a:lnTo>
                      <a:lnTo>
                        <a:pt x="185" y="421"/>
                      </a:lnTo>
                      <a:lnTo>
                        <a:pt x="193" y="460"/>
                      </a:lnTo>
                      <a:lnTo>
                        <a:pt x="178" y="504"/>
                      </a:lnTo>
                      <a:lnTo>
                        <a:pt x="205" y="515"/>
                      </a:lnTo>
                      <a:lnTo>
                        <a:pt x="209" y="559"/>
                      </a:lnTo>
                      <a:lnTo>
                        <a:pt x="229" y="579"/>
                      </a:lnTo>
                      <a:lnTo>
                        <a:pt x="272" y="571"/>
                      </a:lnTo>
                      <a:lnTo>
                        <a:pt x="275" y="552"/>
                      </a:lnTo>
                      <a:lnTo>
                        <a:pt x="299" y="594"/>
                      </a:lnTo>
                      <a:lnTo>
                        <a:pt x="312" y="658"/>
                      </a:lnTo>
                      <a:lnTo>
                        <a:pt x="351" y="670"/>
                      </a:lnTo>
                      <a:lnTo>
                        <a:pt x="347" y="697"/>
                      </a:lnTo>
                      <a:lnTo>
                        <a:pt x="387" y="701"/>
                      </a:lnTo>
                      <a:lnTo>
                        <a:pt x="410" y="738"/>
                      </a:lnTo>
                      <a:lnTo>
                        <a:pt x="549" y="745"/>
                      </a:lnTo>
                      <a:lnTo>
                        <a:pt x="568" y="709"/>
                      </a:lnTo>
                      <a:lnTo>
                        <a:pt x="596" y="721"/>
                      </a:lnTo>
                      <a:lnTo>
                        <a:pt x="612" y="793"/>
                      </a:lnTo>
                      <a:lnTo>
                        <a:pt x="660" y="824"/>
                      </a:lnTo>
                      <a:lnTo>
                        <a:pt x="798" y="815"/>
                      </a:lnTo>
                      <a:lnTo>
                        <a:pt x="825" y="824"/>
                      </a:lnTo>
                      <a:lnTo>
                        <a:pt x="837" y="780"/>
                      </a:lnTo>
                      <a:lnTo>
                        <a:pt x="873" y="769"/>
                      </a:lnTo>
                      <a:lnTo>
                        <a:pt x="901" y="733"/>
                      </a:lnTo>
                      <a:lnTo>
                        <a:pt x="884" y="705"/>
                      </a:lnTo>
                      <a:lnTo>
                        <a:pt x="849" y="701"/>
                      </a:lnTo>
                      <a:lnTo>
                        <a:pt x="837" y="650"/>
                      </a:lnTo>
                      <a:lnTo>
                        <a:pt x="785" y="626"/>
                      </a:lnTo>
                      <a:lnTo>
                        <a:pt x="790" y="583"/>
                      </a:lnTo>
                      <a:lnTo>
                        <a:pt x="813" y="552"/>
                      </a:lnTo>
                      <a:lnTo>
                        <a:pt x="798" y="496"/>
                      </a:lnTo>
                      <a:lnTo>
                        <a:pt x="742" y="496"/>
                      </a:lnTo>
                      <a:lnTo>
                        <a:pt x="754" y="385"/>
                      </a:lnTo>
                      <a:lnTo>
                        <a:pt x="742" y="314"/>
                      </a:lnTo>
                      <a:lnTo>
                        <a:pt x="758" y="211"/>
                      </a:lnTo>
                      <a:lnTo>
                        <a:pt x="695" y="180"/>
                      </a:lnTo>
                      <a:lnTo>
                        <a:pt x="623" y="129"/>
                      </a:lnTo>
                      <a:lnTo>
                        <a:pt x="572" y="125"/>
                      </a:lnTo>
                      <a:lnTo>
                        <a:pt x="493" y="108"/>
                      </a:lnTo>
                      <a:lnTo>
                        <a:pt x="474" y="149"/>
                      </a:lnTo>
                      <a:lnTo>
                        <a:pt x="426" y="167"/>
                      </a:lnTo>
                      <a:lnTo>
                        <a:pt x="378" y="184"/>
                      </a:lnTo>
                      <a:lnTo>
                        <a:pt x="355" y="208"/>
                      </a:lnTo>
                      <a:lnTo>
                        <a:pt x="299" y="199"/>
                      </a:lnTo>
                      <a:lnTo>
                        <a:pt x="248" y="160"/>
                      </a:lnTo>
                      <a:lnTo>
                        <a:pt x="205" y="129"/>
                      </a:lnTo>
                      <a:lnTo>
                        <a:pt x="189" y="70"/>
                      </a:lnTo>
                      <a:lnTo>
                        <a:pt x="174" y="9"/>
                      </a:lnTo>
                      <a:lnTo>
                        <a:pt x="146" y="26"/>
                      </a:lnTo>
                      <a:lnTo>
                        <a:pt x="134" y="64"/>
                      </a:lnTo>
                      <a:lnTo>
                        <a:pt x="75" y="64"/>
                      </a:lnTo>
                      <a:lnTo>
                        <a:pt x="54" y="26"/>
                      </a:lnTo>
                      <a:lnTo>
                        <a:pt x="16" y="0"/>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28" name="Freeform 154"/>
                <p:cNvSpPr>
                  <a:spLocks/>
                </p:cNvSpPr>
                <p:nvPr/>
              </p:nvSpPr>
              <p:spPr bwMode="auto">
                <a:xfrm>
                  <a:off x="3354" y="2309"/>
                  <a:ext cx="15" cy="26"/>
                </a:xfrm>
                <a:custGeom>
                  <a:avLst/>
                  <a:gdLst/>
                  <a:ahLst/>
                  <a:cxnLst>
                    <a:cxn ang="0">
                      <a:pos x="31" y="79"/>
                    </a:cxn>
                    <a:cxn ang="0">
                      <a:pos x="7" y="59"/>
                    </a:cxn>
                    <a:cxn ang="0">
                      <a:pos x="0" y="0"/>
                    </a:cxn>
                    <a:cxn ang="0">
                      <a:pos x="31" y="11"/>
                    </a:cxn>
                    <a:cxn ang="0">
                      <a:pos x="45" y="33"/>
                    </a:cxn>
                    <a:cxn ang="0">
                      <a:pos x="31" y="79"/>
                    </a:cxn>
                  </a:cxnLst>
                  <a:rect l="0" t="0" r="r" b="b"/>
                  <a:pathLst>
                    <a:path w="45" h="79">
                      <a:moveTo>
                        <a:pt x="31" y="79"/>
                      </a:moveTo>
                      <a:lnTo>
                        <a:pt x="7" y="59"/>
                      </a:lnTo>
                      <a:lnTo>
                        <a:pt x="0" y="0"/>
                      </a:lnTo>
                      <a:lnTo>
                        <a:pt x="31" y="11"/>
                      </a:lnTo>
                      <a:lnTo>
                        <a:pt x="45" y="33"/>
                      </a:lnTo>
                      <a:lnTo>
                        <a:pt x="31" y="79"/>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29" name="Freeform 155"/>
                <p:cNvSpPr>
                  <a:spLocks/>
                </p:cNvSpPr>
                <p:nvPr/>
              </p:nvSpPr>
              <p:spPr bwMode="auto">
                <a:xfrm>
                  <a:off x="3354" y="2309"/>
                  <a:ext cx="15" cy="26"/>
                </a:xfrm>
                <a:custGeom>
                  <a:avLst/>
                  <a:gdLst/>
                  <a:ahLst/>
                  <a:cxnLst>
                    <a:cxn ang="0">
                      <a:pos x="31" y="79"/>
                    </a:cxn>
                    <a:cxn ang="0">
                      <a:pos x="7" y="59"/>
                    </a:cxn>
                    <a:cxn ang="0">
                      <a:pos x="0" y="0"/>
                    </a:cxn>
                    <a:cxn ang="0">
                      <a:pos x="31" y="11"/>
                    </a:cxn>
                    <a:cxn ang="0">
                      <a:pos x="45" y="33"/>
                    </a:cxn>
                    <a:cxn ang="0">
                      <a:pos x="31" y="79"/>
                    </a:cxn>
                  </a:cxnLst>
                  <a:rect l="0" t="0" r="r" b="b"/>
                  <a:pathLst>
                    <a:path w="45" h="79">
                      <a:moveTo>
                        <a:pt x="31" y="79"/>
                      </a:moveTo>
                      <a:lnTo>
                        <a:pt x="7" y="59"/>
                      </a:lnTo>
                      <a:lnTo>
                        <a:pt x="0" y="0"/>
                      </a:lnTo>
                      <a:lnTo>
                        <a:pt x="31" y="11"/>
                      </a:lnTo>
                      <a:lnTo>
                        <a:pt x="45" y="33"/>
                      </a:lnTo>
                      <a:lnTo>
                        <a:pt x="31" y="79"/>
                      </a:lnTo>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30" name="Freeform 156"/>
                <p:cNvSpPr>
                  <a:spLocks/>
                </p:cNvSpPr>
                <p:nvPr/>
              </p:nvSpPr>
              <p:spPr bwMode="auto">
                <a:xfrm>
                  <a:off x="3382" y="2338"/>
                  <a:ext cx="114" cy="147"/>
                </a:xfrm>
                <a:custGeom>
                  <a:avLst/>
                  <a:gdLst/>
                  <a:ahLst/>
                  <a:cxnLst>
                    <a:cxn ang="0">
                      <a:pos x="124" y="106"/>
                    </a:cxn>
                    <a:cxn ang="0">
                      <a:pos x="162" y="162"/>
                    </a:cxn>
                    <a:cxn ang="0">
                      <a:pos x="131" y="288"/>
                    </a:cxn>
                    <a:cxn ang="0">
                      <a:pos x="0" y="316"/>
                    </a:cxn>
                    <a:cxn ang="0">
                      <a:pos x="21" y="371"/>
                    </a:cxn>
                    <a:cxn ang="0">
                      <a:pos x="48" y="442"/>
                    </a:cxn>
                    <a:cxn ang="0">
                      <a:pos x="127" y="430"/>
                    </a:cxn>
                    <a:cxn ang="0">
                      <a:pos x="155" y="383"/>
                    </a:cxn>
                    <a:cxn ang="0">
                      <a:pos x="194" y="371"/>
                    </a:cxn>
                    <a:cxn ang="0">
                      <a:pos x="218" y="344"/>
                    </a:cxn>
                    <a:cxn ang="0">
                      <a:pos x="269" y="331"/>
                    </a:cxn>
                    <a:cxn ang="0">
                      <a:pos x="277" y="244"/>
                    </a:cxn>
                    <a:cxn ang="0">
                      <a:pos x="297" y="213"/>
                    </a:cxn>
                    <a:cxn ang="0">
                      <a:pos x="332" y="193"/>
                    </a:cxn>
                    <a:cxn ang="0">
                      <a:pos x="344" y="106"/>
                    </a:cxn>
                    <a:cxn ang="0">
                      <a:pos x="304" y="94"/>
                    </a:cxn>
                    <a:cxn ang="0">
                      <a:pos x="301" y="51"/>
                    </a:cxn>
                    <a:cxn ang="0">
                      <a:pos x="200" y="22"/>
                    </a:cxn>
                    <a:cxn ang="0">
                      <a:pos x="190" y="0"/>
                    </a:cxn>
                    <a:cxn ang="0">
                      <a:pos x="124" y="106"/>
                    </a:cxn>
                  </a:cxnLst>
                  <a:rect l="0" t="0" r="r" b="b"/>
                  <a:pathLst>
                    <a:path w="344" h="442">
                      <a:moveTo>
                        <a:pt x="124" y="106"/>
                      </a:moveTo>
                      <a:lnTo>
                        <a:pt x="162" y="162"/>
                      </a:lnTo>
                      <a:lnTo>
                        <a:pt x="131" y="288"/>
                      </a:lnTo>
                      <a:lnTo>
                        <a:pt x="0" y="316"/>
                      </a:lnTo>
                      <a:lnTo>
                        <a:pt x="21" y="371"/>
                      </a:lnTo>
                      <a:lnTo>
                        <a:pt x="48" y="442"/>
                      </a:lnTo>
                      <a:lnTo>
                        <a:pt x="127" y="430"/>
                      </a:lnTo>
                      <a:lnTo>
                        <a:pt x="155" y="383"/>
                      </a:lnTo>
                      <a:lnTo>
                        <a:pt x="194" y="371"/>
                      </a:lnTo>
                      <a:lnTo>
                        <a:pt x="218" y="344"/>
                      </a:lnTo>
                      <a:lnTo>
                        <a:pt x="269" y="331"/>
                      </a:lnTo>
                      <a:lnTo>
                        <a:pt x="277" y="244"/>
                      </a:lnTo>
                      <a:lnTo>
                        <a:pt x="297" y="213"/>
                      </a:lnTo>
                      <a:lnTo>
                        <a:pt x="332" y="193"/>
                      </a:lnTo>
                      <a:lnTo>
                        <a:pt x="344" y="106"/>
                      </a:lnTo>
                      <a:lnTo>
                        <a:pt x="304" y="94"/>
                      </a:lnTo>
                      <a:lnTo>
                        <a:pt x="301" y="51"/>
                      </a:lnTo>
                      <a:lnTo>
                        <a:pt x="200" y="22"/>
                      </a:lnTo>
                      <a:lnTo>
                        <a:pt x="190" y="0"/>
                      </a:lnTo>
                      <a:lnTo>
                        <a:pt x="124" y="106"/>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31" name="Freeform 157"/>
                <p:cNvSpPr>
                  <a:spLocks/>
                </p:cNvSpPr>
                <p:nvPr/>
              </p:nvSpPr>
              <p:spPr bwMode="auto">
                <a:xfrm>
                  <a:off x="3170" y="2107"/>
                  <a:ext cx="149" cy="169"/>
                </a:xfrm>
                <a:custGeom>
                  <a:avLst/>
                  <a:gdLst/>
                  <a:ahLst/>
                  <a:cxnLst>
                    <a:cxn ang="0">
                      <a:pos x="341" y="508"/>
                    </a:cxn>
                    <a:cxn ang="0">
                      <a:pos x="316" y="491"/>
                    </a:cxn>
                    <a:cxn ang="0">
                      <a:pos x="265" y="460"/>
                    </a:cxn>
                    <a:cxn ang="0">
                      <a:pos x="226" y="390"/>
                    </a:cxn>
                    <a:cxn ang="0">
                      <a:pos x="190" y="377"/>
                    </a:cxn>
                    <a:cxn ang="0">
                      <a:pos x="158" y="326"/>
                    </a:cxn>
                    <a:cxn ang="0">
                      <a:pos x="107" y="329"/>
                    </a:cxn>
                    <a:cxn ang="0">
                      <a:pos x="75" y="306"/>
                    </a:cxn>
                    <a:cxn ang="0">
                      <a:pos x="44" y="283"/>
                    </a:cxn>
                    <a:cxn ang="0">
                      <a:pos x="28" y="287"/>
                    </a:cxn>
                    <a:cxn ang="0">
                      <a:pos x="0" y="239"/>
                    </a:cxn>
                    <a:cxn ang="0">
                      <a:pos x="48" y="211"/>
                    </a:cxn>
                    <a:cxn ang="0">
                      <a:pos x="107" y="171"/>
                    </a:cxn>
                    <a:cxn ang="0">
                      <a:pos x="114" y="129"/>
                    </a:cxn>
                    <a:cxn ang="0">
                      <a:pos x="115" y="68"/>
                    </a:cxn>
                    <a:cxn ang="0">
                      <a:pos x="148" y="41"/>
                    </a:cxn>
                    <a:cxn ang="0">
                      <a:pos x="176" y="13"/>
                    </a:cxn>
                    <a:cxn ang="0">
                      <a:pos x="218" y="0"/>
                    </a:cxn>
                    <a:cxn ang="0">
                      <a:pos x="238" y="32"/>
                    </a:cxn>
                    <a:cxn ang="0">
                      <a:pos x="294" y="37"/>
                    </a:cxn>
                    <a:cxn ang="0">
                      <a:pos x="300" y="73"/>
                    </a:cxn>
                    <a:cxn ang="0">
                      <a:pos x="348" y="81"/>
                    </a:cxn>
                    <a:cxn ang="0">
                      <a:pos x="340" y="129"/>
                    </a:cxn>
                    <a:cxn ang="0">
                      <a:pos x="309" y="152"/>
                    </a:cxn>
                    <a:cxn ang="0">
                      <a:pos x="309" y="200"/>
                    </a:cxn>
                    <a:cxn ang="0">
                      <a:pos x="351" y="219"/>
                    </a:cxn>
                    <a:cxn ang="0">
                      <a:pos x="360" y="259"/>
                    </a:cxn>
                    <a:cxn ang="0">
                      <a:pos x="392" y="267"/>
                    </a:cxn>
                    <a:cxn ang="0">
                      <a:pos x="423" y="259"/>
                    </a:cxn>
                    <a:cxn ang="0">
                      <a:pos x="431" y="298"/>
                    </a:cxn>
                    <a:cxn ang="0">
                      <a:pos x="416" y="342"/>
                    </a:cxn>
                    <a:cxn ang="0">
                      <a:pos x="443" y="353"/>
                    </a:cxn>
                    <a:cxn ang="0">
                      <a:pos x="447" y="397"/>
                    </a:cxn>
                    <a:cxn ang="0">
                      <a:pos x="407" y="409"/>
                    </a:cxn>
                    <a:cxn ang="0">
                      <a:pos x="379" y="417"/>
                    </a:cxn>
                    <a:cxn ang="0">
                      <a:pos x="375" y="484"/>
                    </a:cxn>
                    <a:cxn ang="0">
                      <a:pos x="341" y="508"/>
                    </a:cxn>
                  </a:cxnLst>
                  <a:rect l="0" t="0" r="r" b="b"/>
                  <a:pathLst>
                    <a:path w="447" h="508">
                      <a:moveTo>
                        <a:pt x="341" y="508"/>
                      </a:moveTo>
                      <a:lnTo>
                        <a:pt x="316" y="491"/>
                      </a:lnTo>
                      <a:lnTo>
                        <a:pt x="265" y="460"/>
                      </a:lnTo>
                      <a:lnTo>
                        <a:pt x="226" y="390"/>
                      </a:lnTo>
                      <a:lnTo>
                        <a:pt x="190" y="377"/>
                      </a:lnTo>
                      <a:lnTo>
                        <a:pt x="158" y="326"/>
                      </a:lnTo>
                      <a:lnTo>
                        <a:pt x="107" y="329"/>
                      </a:lnTo>
                      <a:lnTo>
                        <a:pt x="75" y="306"/>
                      </a:lnTo>
                      <a:lnTo>
                        <a:pt x="44" y="283"/>
                      </a:lnTo>
                      <a:lnTo>
                        <a:pt x="28" y="287"/>
                      </a:lnTo>
                      <a:lnTo>
                        <a:pt x="0" y="239"/>
                      </a:lnTo>
                      <a:lnTo>
                        <a:pt x="48" y="211"/>
                      </a:lnTo>
                      <a:lnTo>
                        <a:pt x="107" y="171"/>
                      </a:lnTo>
                      <a:lnTo>
                        <a:pt x="114" y="129"/>
                      </a:lnTo>
                      <a:lnTo>
                        <a:pt x="115" y="68"/>
                      </a:lnTo>
                      <a:lnTo>
                        <a:pt x="148" y="41"/>
                      </a:lnTo>
                      <a:lnTo>
                        <a:pt x="176" y="13"/>
                      </a:lnTo>
                      <a:lnTo>
                        <a:pt x="218" y="0"/>
                      </a:lnTo>
                      <a:lnTo>
                        <a:pt x="238" y="32"/>
                      </a:lnTo>
                      <a:lnTo>
                        <a:pt x="294" y="37"/>
                      </a:lnTo>
                      <a:lnTo>
                        <a:pt x="300" y="73"/>
                      </a:lnTo>
                      <a:lnTo>
                        <a:pt x="348" y="81"/>
                      </a:lnTo>
                      <a:lnTo>
                        <a:pt x="340" y="129"/>
                      </a:lnTo>
                      <a:lnTo>
                        <a:pt x="309" y="152"/>
                      </a:lnTo>
                      <a:lnTo>
                        <a:pt x="309" y="200"/>
                      </a:lnTo>
                      <a:lnTo>
                        <a:pt x="351" y="219"/>
                      </a:lnTo>
                      <a:lnTo>
                        <a:pt x="360" y="259"/>
                      </a:lnTo>
                      <a:lnTo>
                        <a:pt x="392" y="267"/>
                      </a:lnTo>
                      <a:lnTo>
                        <a:pt x="423" y="259"/>
                      </a:lnTo>
                      <a:lnTo>
                        <a:pt x="431" y="298"/>
                      </a:lnTo>
                      <a:lnTo>
                        <a:pt x="416" y="342"/>
                      </a:lnTo>
                      <a:lnTo>
                        <a:pt x="443" y="353"/>
                      </a:lnTo>
                      <a:lnTo>
                        <a:pt x="447" y="397"/>
                      </a:lnTo>
                      <a:lnTo>
                        <a:pt x="407" y="409"/>
                      </a:lnTo>
                      <a:lnTo>
                        <a:pt x="379" y="417"/>
                      </a:lnTo>
                      <a:lnTo>
                        <a:pt x="375" y="484"/>
                      </a:lnTo>
                      <a:lnTo>
                        <a:pt x="341" y="508"/>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32" name="Freeform 158"/>
                <p:cNvSpPr>
                  <a:spLocks/>
                </p:cNvSpPr>
                <p:nvPr/>
              </p:nvSpPr>
              <p:spPr bwMode="auto">
                <a:xfrm>
                  <a:off x="3170" y="2107"/>
                  <a:ext cx="149" cy="169"/>
                </a:xfrm>
                <a:custGeom>
                  <a:avLst/>
                  <a:gdLst/>
                  <a:ahLst/>
                  <a:cxnLst>
                    <a:cxn ang="0">
                      <a:pos x="341" y="508"/>
                    </a:cxn>
                    <a:cxn ang="0">
                      <a:pos x="316" y="491"/>
                    </a:cxn>
                    <a:cxn ang="0">
                      <a:pos x="265" y="460"/>
                    </a:cxn>
                    <a:cxn ang="0">
                      <a:pos x="226" y="390"/>
                    </a:cxn>
                    <a:cxn ang="0">
                      <a:pos x="190" y="377"/>
                    </a:cxn>
                    <a:cxn ang="0">
                      <a:pos x="158" y="326"/>
                    </a:cxn>
                    <a:cxn ang="0">
                      <a:pos x="107" y="329"/>
                    </a:cxn>
                    <a:cxn ang="0">
                      <a:pos x="75" y="306"/>
                    </a:cxn>
                    <a:cxn ang="0">
                      <a:pos x="44" y="283"/>
                    </a:cxn>
                    <a:cxn ang="0">
                      <a:pos x="28" y="287"/>
                    </a:cxn>
                    <a:cxn ang="0">
                      <a:pos x="0" y="239"/>
                    </a:cxn>
                    <a:cxn ang="0">
                      <a:pos x="48" y="211"/>
                    </a:cxn>
                    <a:cxn ang="0">
                      <a:pos x="107" y="171"/>
                    </a:cxn>
                    <a:cxn ang="0">
                      <a:pos x="114" y="129"/>
                    </a:cxn>
                    <a:cxn ang="0">
                      <a:pos x="115" y="68"/>
                    </a:cxn>
                    <a:cxn ang="0">
                      <a:pos x="148" y="41"/>
                    </a:cxn>
                    <a:cxn ang="0">
                      <a:pos x="176" y="13"/>
                    </a:cxn>
                    <a:cxn ang="0">
                      <a:pos x="218" y="0"/>
                    </a:cxn>
                    <a:cxn ang="0">
                      <a:pos x="238" y="32"/>
                    </a:cxn>
                    <a:cxn ang="0">
                      <a:pos x="294" y="37"/>
                    </a:cxn>
                    <a:cxn ang="0">
                      <a:pos x="300" y="73"/>
                    </a:cxn>
                    <a:cxn ang="0">
                      <a:pos x="348" y="81"/>
                    </a:cxn>
                    <a:cxn ang="0">
                      <a:pos x="340" y="129"/>
                    </a:cxn>
                    <a:cxn ang="0">
                      <a:pos x="309" y="152"/>
                    </a:cxn>
                    <a:cxn ang="0">
                      <a:pos x="309" y="200"/>
                    </a:cxn>
                    <a:cxn ang="0">
                      <a:pos x="351" y="219"/>
                    </a:cxn>
                    <a:cxn ang="0">
                      <a:pos x="360" y="259"/>
                    </a:cxn>
                    <a:cxn ang="0">
                      <a:pos x="392" y="267"/>
                    </a:cxn>
                    <a:cxn ang="0">
                      <a:pos x="423" y="259"/>
                    </a:cxn>
                    <a:cxn ang="0">
                      <a:pos x="431" y="298"/>
                    </a:cxn>
                    <a:cxn ang="0">
                      <a:pos x="416" y="342"/>
                    </a:cxn>
                    <a:cxn ang="0">
                      <a:pos x="443" y="353"/>
                    </a:cxn>
                    <a:cxn ang="0">
                      <a:pos x="447" y="397"/>
                    </a:cxn>
                    <a:cxn ang="0">
                      <a:pos x="407" y="409"/>
                    </a:cxn>
                    <a:cxn ang="0">
                      <a:pos x="379" y="417"/>
                    </a:cxn>
                    <a:cxn ang="0">
                      <a:pos x="375" y="484"/>
                    </a:cxn>
                    <a:cxn ang="0">
                      <a:pos x="341" y="508"/>
                    </a:cxn>
                  </a:cxnLst>
                  <a:rect l="0" t="0" r="r" b="b"/>
                  <a:pathLst>
                    <a:path w="447" h="508">
                      <a:moveTo>
                        <a:pt x="341" y="508"/>
                      </a:moveTo>
                      <a:lnTo>
                        <a:pt x="316" y="491"/>
                      </a:lnTo>
                      <a:lnTo>
                        <a:pt x="265" y="460"/>
                      </a:lnTo>
                      <a:lnTo>
                        <a:pt x="226" y="390"/>
                      </a:lnTo>
                      <a:lnTo>
                        <a:pt x="190" y="377"/>
                      </a:lnTo>
                      <a:lnTo>
                        <a:pt x="158" y="326"/>
                      </a:lnTo>
                      <a:lnTo>
                        <a:pt x="107" y="329"/>
                      </a:lnTo>
                      <a:lnTo>
                        <a:pt x="75" y="306"/>
                      </a:lnTo>
                      <a:lnTo>
                        <a:pt x="44" y="283"/>
                      </a:lnTo>
                      <a:lnTo>
                        <a:pt x="28" y="287"/>
                      </a:lnTo>
                      <a:lnTo>
                        <a:pt x="0" y="239"/>
                      </a:lnTo>
                      <a:lnTo>
                        <a:pt x="48" y="211"/>
                      </a:lnTo>
                      <a:lnTo>
                        <a:pt x="107" y="171"/>
                      </a:lnTo>
                      <a:lnTo>
                        <a:pt x="114" y="129"/>
                      </a:lnTo>
                      <a:lnTo>
                        <a:pt x="115" y="68"/>
                      </a:lnTo>
                      <a:lnTo>
                        <a:pt x="148" y="41"/>
                      </a:lnTo>
                      <a:lnTo>
                        <a:pt x="176" y="13"/>
                      </a:lnTo>
                      <a:lnTo>
                        <a:pt x="218" y="0"/>
                      </a:lnTo>
                      <a:lnTo>
                        <a:pt x="238" y="32"/>
                      </a:lnTo>
                      <a:lnTo>
                        <a:pt x="294" y="37"/>
                      </a:lnTo>
                      <a:lnTo>
                        <a:pt x="300" y="73"/>
                      </a:lnTo>
                      <a:lnTo>
                        <a:pt x="348" y="81"/>
                      </a:lnTo>
                      <a:lnTo>
                        <a:pt x="340" y="129"/>
                      </a:lnTo>
                      <a:lnTo>
                        <a:pt x="309" y="152"/>
                      </a:lnTo>
                      <a:lnTo>
                        <a:pt x="309" y="200"/>
                      </a:lnTo>
                      <a:lnTo>
                        <a:pt x="351" y="219"/>
                      </a:lnTo>
                      <a:lnTo>
                        <a:pt x="360" y="259"/>
                      </a:lnTo>
                      <a:lnTo>
                        <a:pt x="392" y="267"/>
                      </a:lnTo>
                      <a:lnTo>
                        <a:pt x="423" y="259"/>
                      </a:lnTo>
                      <a:lnTo>
                        <a:pt x="431" y="298"/>
                      </a:lnTo>
                      <a:lnTo>
                        <a:pt x="416" y="342"/>
                      </a:lnTo>
                      <a:lnTo>
                        <a:pt x="443" y="353"/>
                      </a:lnTo>
                      <a:lnTo>
                        <a:pt x="447" y="397"/>
                      </a:lnTo>
                      <a:lnTo>
                        <a:pt x="407" y="409"/>
                      </a:lnTo>
                      <a:lnTo>
                        <a:pt x="379" y="417"/>
                      </a:lnTo>
                      <a:lnTo>
                        <a:pt x="375" y="484"/>
                      </a:lnTo>
                      <a:lnTo>
                        <a:pt x="341" y="508"/>
                      </a:lnTo>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33" name="Freeform 159"/>
                <p:cNvSpPr>
                  <a:spLocks/>
                </p:cNvSpPr>
                <p:nvPr/>
              </p:nvSpPr>
              <p:spPr bwMode="auto">
                <a:xfrm>
                  <a:off x="2600" y="2600"/>
                  <a:ext cx="25" cy="74"/>
                </a:xfrm>
                <a:custGeom>
                  <a:avLst/>
                  <a:gdLst/>
                  <a:ahLst/>
                  <a:cxnLst>
                    <a:cxn ang="0">
                      <a:pos x="44" y="222"/>
                    </a:cxn>
                    <a:cxn ang="0">
                      <a:pos x="29" y="162"/>
                    </a:cxn>
                    <a:cxn ang="0">
                      <a:pos x="21" y="99"/>
                    </a:cxn>
                    <a:cxn ang="0">
                      <a:pos x="24" y="60"/>
                    </a:cxn>
                    <a:cxn ang="0">
                      <a:pos x="6" y="47"/>
                    </a:cxn>
                    <a:cxn ang="0">
                      <a:pos x="0" y="3"/>
                    </a:cxn>
                    <a:cxn ang="0">
                      <a:pos x="22" y="0"/>
                    </a:cxn>
                    <a:cxn ang="0">
                      <a:pos x="42" y="31"/>
                    </a:cxn>
                    <a:cxn ang="0">
                      <a:pos x="53" y="94"/>
                    </a:cxn>
                    <a:cxn ang="0">
                      <a:pos x="58" y="153"/>
                    </a:cxn>
                    <a:cxn ang="0">
                      <a:pos x="73" y="212"/>
                    </a:cxn>
                    <a:cxn ang="0">
                      <a:pos x="44" y="222"/>
                    </a:cxn>
                  </a:cxnLst>
                  <a:rect l="0" t="0" r="r" b="b"/>
                  <a:pathLst>
                    <a:path w="73" h="222">
                      <a:moveTo>
                        <a:pt x="44" y="222"/>
                      </a:moveTo>
                      <a:lnTo>
                        <a:pt x="29" y="162"/>
                      </a:lnTo>
                      <a:lnTo>
                        <a:pt x="21" y="99"/>
                      </a:lnTo>
                      <a:lnTo>
                        <a:pt x="24" y="60"/>
                      </a:lnTo>
                      <a:lnTo>
                        <a:pt x="6" y="47"/>
                      </a:lnTo>
                      <a:lnTo>
                        <a:pt x="0" y="3"/>
                      </a:lnTo>
                      <a:lnTo>
                        <a:pt x="22" y="0"/>
                      </a:lnTo>
                      <a:lnTo>
                        <a:pt x="42" y="31"/>
                      </a:lnTo>
                      <a:lnTo>
                        <a:pt x="53" y="94"/>
                      </a:lnTo>
                      <a:lnTo>
                        <a:pt x="58" y="153"/>
                      </a:lnTo>
                      <a:lnTo>
                        <a:pt x="73" y="212"/>
                      </a:lnTo>
                      <a:lnTo>
                        <a:pt x="44" y="222"/>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34" name="Freeform 160"/>
                <p:cNvSpPr>
                  <a:spLocks/>
                </p:cNvSpPr>
                <p:nvPr/>
              </p:nvSpPr>
              <p:spPr bwMode="auto">
                <a:xfrm>
                  <a:off x="2437" y="2633"/>
                  <a:ext cx="69" cy="78"/>
                </a:xfrm>
                <a:custGeom>
                  <a:avLst/>
                  <a:gdLst/>
                  <a:ahLst/>
                  <a:cxnLst>
                    <a:cxn ang="0">
                      <a:pos x="0" y="83"/>
                    </a:cxn>
                    <a:cxn ang="0">
                      <a:pos x="44" y="0"/>
                    </a:cxn>
                    <a:cxn ang="0">
                      <a:pos x="71" y="55"/>
                    </a:cxn>
                    <a:cxn ang="0">
                      <a:pos x="108" y="66"/>
                    </a:cxn>
                    <a:cxn ang="0">
                      <a:pos x="120" y="109"/>
                    </a:cxn>
                    <a:cxn ang="0">
                      <a:pos x="148" y="117"/>
                    </a:cxn>
                    <a:cxn ang="0">
                      <a:pos x="156" y="168"/>
                    </a:cxn>
                    <a:cxn ang="0">
                      <a:pos x="207" y="188"/>
                    </a:cxn>
                    <a:cxn ang="0">
                      <a:pos x="198" y="213"/>
                    </a:cxn>
                    <a:cxn ang="0">
                      <a:pos x="171" y="233"/>
                    </a:cxn>
                    <a:cxn ang="0">
                      <a:pos x="114" y="217"/>
                    </a:cxn>
                    <a:cxn ang="0">
                      <a:pos x="0" y="83"/>
                    </a:cxn>
                  </a:cxnLst>
                  <a:rect l="0" t="0" r="r" b="b"/>
                  <a:pathLst>
                    <a:path w="207" h="233">
                      <a:moveTo>
                        <a:pt x="0" y="83"/>
                      </a:moveTo>
                      <a:lnTo>
                        <a:pt x="44" y="0"/>
                      </a:lnTo>
                      <a:lnTo>
                        <a:pt x="71" y="55"/>
                      </a:lnTo>
                      <a:lnTo>
                        <a:pt x="108" y="66"/>
                      </a:lnTo>
                      <a:lnTo>
                        <a:pt x="120" y="109"/>
                      </a:lnTo>
                      <a:lnTo>
                        <a:pt x="148" y="117"/>
                      </a:lnTo>
                      <a:lnTo>
                        <a:pt x="156" y="168"/>
                      </a:lnTo>
                      <a:lnTo>
                        <a:pt x="207" y="188"/>
                      </a:lnTo>
                      <a:lnTo>
                        <a:pt x="198" y="213"/>
                      </a:lnTo>
                      <a:lnTo>
                        <a:pt x="171" y="233"/>
                      </a:lnTo>
                      <a:lnTo>
                        <a:pt x="114" y="217"/>
                      </a:lnTo>
                      <a:lnTo>
                        <a:pt x="0" y="83"/>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35" name="Freeform 161"/>
                <p:cNvSpPr>
                  <a:spLocks/>
                </p:cNvSpPr>
                <p:nvPr/>
              </p:nvSpPr>
              <p:spPr bwMode="auto">
                <a:xfrm>
                  <a:off x="1350" y="2379"/>
                  <a:ext cx="156" cy="67"/>
                </a:xfrm>
                <a:custGeom>
                  <a:avLst/>
                  <a:gdLst/>
                  <a:ahLst/>
                  <a:cxnLst>
                    <a:cxn ang="0">
                      <a:pos x="0" y="59"/>
                    </a:cxn>
                    <a:cxn ang="0">
                      <a:pos x="44" y="20"/>
                    </a:cxn>
                    <a:cxn ang="0">
                      <a:pos x="83" y="0"/>
                    </a:cxn>
                    <a:cxn ang="0">
                      <a:pos x="147" y="7"/>
                    </a:cxn>
                    <a:cxn ang="0">
                      <a:pos x="238" y="28"/>
                    </a:cxn>
                    <a:cxn ang="0">
                      <a:pos x="317" y="71"/>
                    </a:cxn>
                    <a:cxn ang="0">
                      <a:pos x="447" y="134"/>
                    </a:cxn>
                    <a:cxn ang="0">
                      <a:pos x="467" y="166"/>
                    </a:cxn>
                    <a:cxn ang="0">
                      <a:pos x="403" y="201"/>
                    </a:cxn>
                    <a:cxn ang="0">
                      <a:pos x="309" y="193"/>
                    </a:cxn>
                    <a:cxn ang="0">
                      <a:pos x="317" y="142"/>
                    </a:cxn>
                    <a:cxn ang="0">
                      <a:pos x="285" y="110"/>
                    </a:cxn>
                    <a:cxn ang="0">
                      <a:pos x="218" y="63"/>
                    </a:cxn>
                    <a:cxn ang="0">
                      <a:pos x="190" y="51"/>
                    </a:cxn>
                    <a:cxn ang="0">
                      <a:pos x="56" y="44"/>
                    </a:cxn>
                    <a:cxn ang="0">
                      <a:pos x="0" y="59"/>
                    </a:cxn>
                  </a:cxnLst>
                  <a:rect l="0" t="0" r="r" b="b"/>
                  <a:pathLst>
                    <a:path w="467" h="201">
                      <a:moveTo>
                        <a:pt x="0" y="59"/>
                      </a:moveTo>
                      <a:lnTo>
                        <a:pt x="44" y="20"/>
                      </a:lnTo>
                      <a:lnTo>
                        <a:pt x="83" y="0"/>
                      </a:lnTo>
                      <a:lnTo>
                        <a:pt x="147" y="7"/>
                      </a:lnTo>
                      <a:lnTo>
                        <a:pt x="238" y="28"/>
                      </a:lnTo>
                      <a:lnTo>
                        <a:pt x="317" y="71"/>
                      </a:lnTo>
                      <a:lnTo>
                        <a:pt x="447" y="134"/>
                      </a:lnTo>
                      <a:lnTo>
                        <a:pt x="467" y="166"/>
                      </a:lnTo>
                      <a:lnTo>
                        <a:pt x="403" y="201"/>
                      </a:lnTo>
                      <a:lnTo>
                        <a:pt x="309" y="193"/>
                      </a:lnTo>
                      <a:lnTo>
                        <a:pt x="317" y="142"/>
                      </a:lnTo>
                      <a:lnTo>
                        <a:pt x="285" y="110"/>
                      </a:lnTo>
                      <a:lnTo>
                        <a:pt x="218" y="63"/>
                      </a:lnTo>
                      <a:lnTo>
                        <a:pt x="190" y="51"/>
                      </a:lnTo>
                      <a:lnTo>
                        <a:pt x="56" y="44"/>
                      </a:lnTo>
                      <a:lnTo>
                        <a:pt x="0" y="59"/>
                      </a:lnTo>
                      <a:close/>
                    </a:path>
                  </a:pathLst>
                </a:custGeom>
                <a:solidFill>
                  <a:srgbClr val="00B05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36" name="Freeform 162"/>
                <p:cNvSpPr>
                  <a:spLocks/>
                </p:cNvSpPr>
                <p:nvPr/>
              </p:nvSpPr>
              <p:spPr bwMode="auto">
                <a:xfrm>
                  <a:off x="3101" y="2949"/>
                  <a:ext cx="49" cy="117"/>
                </a:xfrm>
                <a:custGeom>
                  <a:avLst/>
                  <a:gdLst/>
                  <a:ahLst/>
                  <a:cxnLst>
                    <a:cxn ang="0">
                      <a:pos x="0" y="223"/>
                    </a:cxn>
                    <a:cxn ang="0">
                      <a:pos x="5" y="138"/>
                    </a:cxn>
                    <a:cxn ang="0">
                      <a:pos x="32" y="116"/>
                    </a:cxn>
                    <a:cxn ang="0">
                      <a:pos x="19" y="62"/>
                    </a:cxn>
                    <a:cxn ang="0">
                      <a:pos x="23" y="0"/>
                    </a:cxn>
                    <a:cxn ang="0">
                      <a:pos x="47" y="10"/>
                    </a:cxn>
                    <a:cxn ang="0">
                      <a:pos x="83" y="31"/>
                    </a:cxn>
                    <a:cxn ang="0">
                      <a:pos x="91" y="76"/>
                    </a:cxn>
                    <a:cxn ang="0">
                      <a:pos x="81" y="116"/>
                    </a:cxn>
                    <a:cxn ang="0">
                      <a:pos x="74" y="149"/>
                    </a:cxn>
                    <a:cxn ang="0">
                      <a:pos x="94" y="173"/>
                    </a:cxn>
                    <a:cxn ang="0">
                      <a:pos x="107" y="189"/>
                    </a:cxn>
                    <a:cxn ang="0">
                      <a:pos x="126" y="217"/>
                    </a:cxn>
                    <a:cxn ang="0">
                      <a:pos x="138" y="248"/>
                    </a:cxn>
                    <a:cxn ang="0">
                      <a:pos x="146" y="290"/>
                    </a:cxn>
                    <a:cxn ang="0">
                      <a:pos x="116" y="311"/>
                    </a:cxn>
                    <a:cxn ang="0">
                      <a:pos x="102" y="345"/>
                    </a:cxn>
                    <a:cxn ang="0">
                      <a:pos x="71" y="351"/>
                    </a:cxn>
                    <a:cxn ang="0">
                      <a:pos x="51" y="330"/>
                    </a:cxn>
                    <a:cxn ang="0">
                      <a:pos x="67" y="283"/>
                    </a:cxn>
                    <a:cxn ang="0">
                      <a:pos x="69" y="248"/>
                    </a:cxn>
                    <a:cxn ang="0">
                      <a:pos x="33" y="238"/>
                    </a:cxn>
                    <a:cxn ang="0">
                      <a:pos x="0" y="223"/>
                    </a:cxn>
                  </a:cxnLst>
                  <a:rect l="0" t="0" r="r" b="b"/>
                  <a:pathLst>
                    <a:path w="146" h="351">
                      <a:moveTo>
                        <a:pt x="0" y="223"/>
                      </a:moveTo>
                      <a:lnTo>
                        <a:pt x="5" y="138"/>
                      </a:lnTo>
                      <a:lnTo>
                        <a:pt x="32" y="116"/>
                      </a:lnTo>
                      <a:lnTo>
                        <a:pt x="19" y="62"/>
                      </a:lnTo>
                      <a:lnTo>
                        <a:pt x="23" y="0"/>
                      </a:lnTo>
                      <a:lnTo>
                        <a:pt x="47" y="10"/>
                      </a:lnTo>
                      <a:lnTo>
                        <a:pt x="83" y="31"/>
                      </a:lnTo>
                      <a:lnTo>
                        <a:pt x="91" y="76"/>
                      </a:lnTo>
                      <a:lnTo>
                        <a:pt x="81" y="116"/>
                      </a:lnTo>
                      <a:lnTo>
                        <a:pt x="74" y="149"/>
                      </a:lnTo>
                      <a:lnTo>
                        <a:pt x="94" y="173"/>
                      </a:lnTo>
                      <a:lnTo>
                        <a:pt x="107" y="189"/>
                      </a:lnTo>
                      <a:lnTo>
                        <a:pt x="126" y="217"/>
                      </a:lnTo>
                      <a:lnTo>
                        <a:pt x="138" y="248"/>
                      </a:lnTo>
                      <a:lnTo>
                        <a:pt x="146" y="290"/>
                      </a:lnTo>
                      <a:lnTo>
                        <a:pt x="116" y="311"/>
                      </a:lnTo>
                      <a:lnTo>
                        <a:pt x="102" y="345"/>
                      </a:lnTo>
                      <a:lnTo>
                        <a:pt x="71" y="351"/>
                      </a:lnTo>
                      <a:lnTo>
                        <a:pt x="51" y="330"/>
                      </a:lnTo>
                      <a:lnTo>
                        <a:pt x="67" y="283"/>
                      </a:lnTo>
                      <a:lnTo>
                        <a:pt x="69" y="248"/>
                      </a:lnTo>
                      <a:lnTo>
                        <a:pt x="33" y="238"/>
                      </a:lnTo>
                      <a:lnTo>
                        <a:pt x="0" y="223"/>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37" name="Freeform 163"/>
                <p:cNvSpPr>
                  <a:spLocks/>
                </p:cNvSpPr>
                <p:nvPr/>
              </p:nvSpPr>
              <p:spPr bwMode="auto">
                <a:xfrm>
                  <a:off x="2992" y="3044"/>
                  <a:ext cx="112" cy="131"/>
                </a:xfrm>
                <a:custGeom>
                  <a:avLst/>
                  <a:gdLst/>
                  <a:ahLst/>
                  <a:cxnLst>
                    <a:cxn ang="0">
                      <a:pos x="206" y="0"/>
                    </a:cxn>
                    <a:cxn ang="0">
                      <a:pos x="189" y="25"/>
                    </a:cxn>
                    <a:cxn ang="0">
                      <a:pos x="147" y="31"/>
                    </a:cxn>
                    <a:cxn ang="0">
                      <a:pos x="143" y="63"/>
                    </a:cxn>
                    <a:cxn ang="0">
                      <a:pos x="125" y="75"/>
                    </a:cxn>
                    <a:cxn ang="0">
                      <a:pos x="102" y="82"/>
                    </a:cxn>
                    <a:cxn ang="0">
                      <a:pos x="96" y="114"/>
                    </a:cxn>
                    <a:cxn ang="0">
                      <a:pos x="69" y="124"/>
                    </a:cxn>
                    <a:cxn ang="0">
                      <a:pos x="28" y="124"/>
                    </a:cxn>
                    <a:cxn ang="0">
                      <a:pos x="0" y="134"/>
                    </a:cxn>
                    <a:cxn ang="0">
                      <a:pos x="18" y="203"/>
                    </a:cxn>
                    <a:cxn ang="0">
                      <a:pos x="23" y="238"/>
                    </a:cxn>
                    <a:cxn ang="0">
                      <a:pos x="48" y="251"/>
                    </a:cxn>
                    <a:cxn ang="0">
                      <a:pos x="58" y="289"/>
                    </a:cxn>
                    <a:cxn ang="0">
                      <a:pos x="86" y="290"/>
                    </a:cxn>
                    <a:cxn ang="0">
                      <a:pos x="100" y="340"/>
                    </a:cxn>
                    <a:cxn ang="0">
                      <a:pos x="120" y="344"/>
                    </a:cxn>
                    <a:cxn ang="0">
                      <a:pos x="165" y="364"/>
                    </a:cxn>
                    <a:cxn ang="0">
                      <a:pos x="195" y="378"/>
                    </a:cxn>
                    <a:cxn ang="0">
                      <a:pos x="209" y="393"/>
                    </a:cxn>
                    <a:cxn ang="0">
                      <a:pos x="258" y="393"/>
                    </a:cxn>
                    <a:cxn ang="0">
                      <a:pos x="268" y="358"/>
                    </a:cxn>
                    <a:cxn ang="0">
                      <a:pos x="293" y="341"/>
                    </a:cxn>
                    <a:cxn ang="0">
                      <a:pos x="292" y="280"/>
                    </a:cxn>
                    <a:cxn ang="0">
                      <a:pos x="321" y="261"/>
                    </a:cxn>
                    <a:cxn ang="0">
                      <a:pos x="337" y="237"/>
                    </a:cxn>
                    <a:cxn ang="0">
                      <a:pos x="319" y="196"/>
                    </a:cxn>
                    <a:cxn ang="0">
                      <a:pos x="317" y="162"/>
                    </a:cxn>
                    <a:cxn ang="0">
                      <a:pos x="333" y="99"/>
                    </a:cxn>
                    <a:cxn ang="0">
                      <a:pos x="309" y="54"/>
                    </a:cxn>
                    <a:cxn ang="0">
                      <a:pos x="244" y="41"/>
                    </a:cxn>
                    <a:cxn ang="0">
                      <a:pos x="224" y="6"/>
                    </a:cxn>
                    <a:cxn ang="0">
                      <a:pos x="206" y="0"/>
                    </a:cxn>
                  </a:cxnLst>
                  <a:rect l="0" t="0" r="r" b="b"/>
                  <a:pathLst>
                    <a:path w="337" h="393">
                      <a:moveTo>
                        <a:pt x="206" y="0"/>
                      </a:moveTo>
                      <a:lnTo>
                        <a:pt x="189" y="25"/>
                      </a:lnTo>
                      <a:lnTo>
                        <a:pt x="147" y="31"/>
                      </a:lnTo>
                      <a:lnTo>
                        <a:pt x="143" y="63"/>
                      </a:lnTo>
                      <a:lnTo>
                        <a:pt x="125" y="75"/>
                      </a:lnTo>
                      <a:lnTo>
                        <a:pt x="102" y="82"/>
                      </a:lnTo>
                      <a:lnTo>
                        <a:pt x="96" y="114"/>
                      </a:lnTo>
                      <a:lnTo>
                        <a:pt x="69" y="124"/>
                      </a:lnTo>
                      <a:lnTo>
                        <a:pt x="28" y="124"/>
                      </a:lnTo>
                      <a:lnTo>
                        <a:pt x="0" y="134"/>
                      </a:lnTo>
                      <a:lnTo>
                        <a:pt x="18" y="203"/>
                      </a:lnTo>
                      <a:lnTo>
                        <a:pt x="23" y="238"/>
                      </a:lnTo>
                      <a:lnTo>
                        <a:pt x="48" y="251"/>
                      </a:lnTo>
                      <a:lnTo>
                        <a:pt x="58" y="289"/>
                      </a:lnTo>
                      <a:lnTo>
                        <a:pt x="86" y="290"/>
                      </a:lnTo>
                      <a:lnTo>
                        <a:pt x="100" y="340"/>
                      </a:lnTo>
                      <a:lnTo>
                        <a:pt x="120" y="344"/>
                      </a:lnTo>
                      <a:lnTo>
                        <a:pt x="165" y="364"/>
                      </a:lnTo>
                      <a:lnTo>
                        <a:pt x="195" y="378"/>
                      </a:lnTo>
                      <a:lnTo>
                        <a:pt x="209" y="393"/>
                      </a:lnTo>
                      <a:lnTo>
                        <a:pt x="258" y="393"/>
                      </a:lnTo>
                      <a:lnTo>
                        <a:pt x="268" y="358"/>
                      </a:lnTo>
                      <a:lnTo>
                        <a:pt x="293" y="341"/>
                      </a:lnTo>
                      <a:lnTo>
                        <a:pt x="292" y="280"/>
                      </a:lnTo>
                      <a:lnTo>
                        <a:pt x="321" y="261"/>
                      </a:lnTo>
                      <a:lnTo>
                        <a:pt x="337" y="237"/>
                      </a:lnTo>
                      <a:lnTo>
                        <a:pt x="319" y="196"/>
                      </a:lnTo>
                      <a:lnTo>
                        <a:pt x="317" y="162"/>
                      </a:lnTo>
                      <a:lnTo>
                        <a:pt x="333" y="99"/>
                      </a:lnTo>
                      <a:lnTo>
                        <a:pt x="309" y="54"/>
                      </a:lnTo>
                      <a:lnTo>
                        <a:pt x="244" y="41"/>
                      </a:lnTo>
                      <a:lnTo>
                        <a:pt x="224" y="6"/>
                      </a:lnTo>
                      <a:lnTo>
                        <a:pt x="206" y="0"/>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38" name="Freeform 164"/>
                <p:cNvSpPr>
                  <a:spLocks/>
                </p:cNvSpPr>
                <p:nvPr/>
              </p:nvSpPr>
              <p:spPr bwMode="auto">
                <a:xfrm>
                  <a:off x="2364" y="2283"/>
                  <a:ext cx="158" cy="242"/>
                </a:xfrm>
                <a:custGeom>
                  <a:avLst/>
                  <a:gdLst/>
                  <a:ahLst/>
                  <a:cxnLst>
                    <a:cxn ang="0">
                      <a:pos x="353" y="0"/>
                    </a:cxn>
                    <a:cxn ang="0">
                      <a:pos x="335" y="64"/>
                    </a:cxn>
                    <a:cxn ang="0">
                      <a:pos x="316" y="92"/>
                    </a:cxn>
                    <a:cxn ang="0">
                      <a:pos x="206" y="101"/>
                    </a:cxn>
                    <a:cxn ang="0">
                      <a:pos x="206" y="254"/>
                    </a:cxn>
                    <a:cxn ang="0">
                      <a:pos x="166" y="243"/>
                    </a:cxn>
                    <a:cxn ang="0">
                      <a:pos x="138" y="267"/>
                    </a:cxn>
                    <a:cxn ang="0">
                      <a:pos x="127" y="305"/>
                    </a:cxn>
                    <a:cxn ang="0">
                      <a:pos x="123" y="373"/>
                    </a:cxn>
                    <a:cxn ang="0">
                      <a:pos x="83" y="373"/>
                    </a:cxn>
                    <a:cxn ang="0">
                      <a:pos x="16" y="364"/>
                    </a:cxn>
                    <a:cxn ang="0">
                      <a:pos x="0" y="357"/>
                    </a:cxn>
                    <a:cxn ang="0">
                      <a:pos x="0" y="495"/>
                    </a:cxn>
                    <a:cxn ang="0">
                      <a:pos x="11" y="511"/>
                    </a:cxn>
                    <a:cxn ang="0">
                      <a:pos x="12" y="617"/>
                    </a:cxn>
                    <a:cxn ang="0">
                      <a:pos x="53" y="609"/>
                    </a:cxn>
                    <a:cxn ang="0">
                      <a:pos x="73" y="637"/>
                    </a:cxn>
                    <a:cxn ang="0">
                      <a:pos x="104" y="648"/>
                    </a:cxn>
                    <a:cxn ang="0">
                      <a:pos x="139" y="700"/>
                    </a:cxn>
                    <a:cxn ang="0">
                      <a:pos x="171" y="724"/>
                    </a:cxn>
                    <a:cxn ang="0">
                      <a:pos x="217" y="662"/>
                    </a:cxn>
                    <a:cxn ang="0">
                      <a:pos x="252" y="681"/>
                    </a:cxn>
                    <a:cxn ang="0">
                      <a:pos x="414" y="693"/>
                    </a:cxn>
                    <a:cxn ang="0">
                      <a:pos x="474" y="685"/>
                    </a:cxn>
                    <a:cxn ang="0">
                      <a:pos x="471" y="629"/>
                    </a:cxn>
                    <a:cxn ang="0">
                      <a:pos x="434" y="618"/>
                    </a:cxn>
                    <a:cxn ang="0">
                      <a:pos x="438" y="267"/>
                    </a:cxn>
                    <a:cxn ang="0">
                      <a:pos x="414" y="235"/>
                    </a:cxn>
                    <a:cxn ang="0">
                      <a:pos x="414" y="167"/>
                    </a:cxn>
                    <a:cxn ang="0">
                      <a:pos x="447" y="160"/>
                    </a:cxn>
                    <a:cxn ang="0">
                      <a:pos x="447" y="115"/>
                    </a:cxn>
                    <a:cxn ang="0">
                      <a:pos x="353" y="0"/>
                    </a:cxn>
                  </a:cxnLst>
                  <a:rect l="0" t="0" r="r" b="b"/>
                  <a:pathLst>
                    <a:path w="474" h="724">
                      <a:moveTo>
                        <a:pt x="353" y="0"/>
                      </a:moveTo>
                      <a:lnTo>
                        <a:pt x="335" y="64"/>
                      </a:lnTo>
                      <a:lnTo>
                        <a:pt x="316" y="92"/>
                      </a:lnTo>
                      <a:lnTo>
                        <a:pt x="206" y="101"/>
                      </a:lnTo>
                      <a:lnTo>
                        <a:pt x="206" y="254"/>
                      </a:lnTo>
                      <a:lnTo>
                        <a:pt x="166" y="243"/>
                      </a:lnTo>
                      <a:lnTo>
                        <a:pt x="138" y="267"/>
                      </a:lnTo>
                      <a:lnTo>
                        <a:pt x="127" y="305"/>
                      </a:lnTo>
                      <a:lnTo>
                        <a:pt x="123" y="373"/>
                      </a:lnTo>
                      <a:lnTo>
                        <a:pt x="83" y="373"/>
                      </a:lnTo>
                      <a:lnTo>
                        <a:pt x="16" y="364"/>
                      </a:lnTo>
                      <a:lnTo>
                        <a:pt x="0" y="357"/>
                      </a:lnTo>
                      <a:lnTo>
                        <a:pt x="0" y="495"/>
                      </a:lnTo>
                      <a:lnTo>
                        <a:pt x="11" y="511"/>
                      </a:lnTo>
                      <a:lnTo>
                        <a:pt x="12" y="617"/>
                      </a:lnTo>
                      <a:lnTo>
                        <a:pt x="53" y="609"/>
                      </a:lnTo>
                      <a:lnTo>
                        <a:pt x="73" y="637"/>
                      </a:lnTo>
                      <a:lnTo>
                        <a:pt x="104" y="648"/>
                      </a:lnTo>
                      <a:lnTo>
                        <a:pt x="139" y="700"/>
                      </a:lnTo>
                      <a:lnTo>
                        <a:pt x="171" y="724"/>
                      </a:lnTo>
                      <a:lnTo>
                        <a:pt x="217" y="662"/>
                      </a:lnTo>
                      <a:lnTo>
                        <a:pt x="252" y="681"/>
                      </a:lnTo>
                      <a:lnTo>
                        <a:pt x="414" y="693"/>
                      </a:lnTo>
                      <a:lnTo>
                        <a:pt x="474" y="685"/>
                      </a:lnTo>
                      <a:lnTo>
                        <a:pt x="471" y="629"/>
                      </a:lnTo>
                      <a:lnTo>
                        <a:pt x="434" y="618"/>
                      </a:lnTo>
                      <a:lnTo>
                        <a:pt x="438" y="267"/>
                      </a:lnTo>
                      <a:lnTo>
                        <a:pt x="414" y="235"/>
                      </a:lnTo>
                      <a:lnTo>
                        <a:pt x="414" y="167"/>
                      </a:lnTo>
                      <a:lnTo>
                        <a:pt x="447" y="160"/>
                      </a:lnTo>
                      <a:lnTo>
                        <a:pt x="447" y="115"/>
                      </a:lnTo>
                      <a:lnTo>
                        <a:pt x="353" y="0"/>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39" name="Freeform 165"/>
                <p:cNvSpPr>
                  <a:spLocks/>
                </p:cNvSpPr>
                <p:nvPr/>
              </p:nvSpPr>
              <p:spPr bwMode="auto">
                <a:xfrm>
                  <a:off x="2779" y="2711"/>
                  <a:ext cx="108" cy="153"/>
                </a:xfrm>
                <a:custGeom>
                  <a:avLst/>
                  <a:gdLst/>
                  <a:ahLst/>
                  <a:cxnLst>
                    <a:cxn ang="0">
                      <a:pos x="0" y="420"/>
                    </a:cxn>
                    <a:cxn ang="0">
                      <a:pos x="16" y="398"/>
                    </a:cxn>
                    <a:cxn ang="0">
                      <a:pos x="31" y="360"/>
                    </a:cxn>
                    <a:cxn ang="0">
                      <a:pos x="10" y="344"/>
                    </a:cxn>
                    <a:cxn ang="0">
                      <a:pos x="6" y="319"/>
                    </a:cxn>
                    <a:cxn ang="0">
                      <a:pos x="37" y="305"/>
                    </a:cxn>
                    <a:cxn ang="0">
                      <a:pos x="61" y="298"/>
                    </a:cxn>
                    <a:cxn ang="0">
                      <a:pos x="85" y="330"/>
                    </a:cxn>
                    <a:cxn ang="0">
                      <a:pos x="123" y="315"/>
                    </a:cxn>
                    <a:cxn ang="0">
                      <a:pos x="151" y="271"/>
                    </a:cxn>
                    <a:cxn ang="0">
                      <a:pos x="144" y="227"/>
                    </a:cxn>
                    <a:cxn ang="0">
                      <a:pos x="120" y="206"/>
                    </a:cxn>
                    <a:cxn ang="0">
                      <a:pos x="106" y="174"/>
                    </a:cxn>
                    <a:cxn ang="0">
                      <a:pos x="118" y="150"/>
                    </a:cxn>
                    <a:cxn ang="0">
                      <a:pos x="109" y="120"/>
                    </a:cxn>
                    <a:cxn ang="0">
                      <a:pos x="76" y="119"/>
                    </a:cxn>
                    <a:cxn ang="0">
                      <a:pos x="76" y="77"/>
                    </a:cxn>
                    <a:cxn ang="0">
                      <a:pos x="219" y="59"/>
                    </a:cxn>
                    <a:cxn ang="0">
                      <a:pos x="237" y="31"/>
                    </a:cxn>
                    <a:cxn ang="0">
                      <a:pos x="261" y="6"/>
                    </a:cxn>
                    <a:cxn ang="0">
                      <a:pos x="295" y="0"/>
                    </a:cxn>
                    <a:cxn ang="0">
                      <a:pos x="323" y="10"/>
                    </a:cxn>
                    <a:cxn ang="0">
                      <a:pos x="312" y="69"/>
                    </a:cxn>
                    <a:cxn ang="0">
                      <a:pos x="298" y="81"/>
                    </a:cxn>
                    <a:cxn ang="0">
                      <a:pos x="293" y="226"/>
                    </a:cxn>
                    <a:cxn ang="0">
                      <a:pos x="285" y="243"/>
                    </a:cxn>
                    <a:cxn ang="0">
                      <a:pos x="264" y="265"/>
                    </a:cxn>
                    <a:cxn ang="0">
                      <a:pos x="258" y="326"/>
                    </a:cxn>
                    <a:cxn ang="0">
                      <a:pos x="223" y="330"/>
                    </a:cxn>
                    <a:cxn ang="0">
                      <a:pos x="219" y="403"/>
                    </a:cxn>
                    <a:cxn ang="0">
                      <a:pos x="169" y="423"/>
                    </a:cxn>
                    <a:cxn ang="0">
                      <a:pos x="159" y="439"/>
                    </a:cxn>
                    <a:cxn ang="0">
                      <a:pos x="123" y="439"/>
                    </a:cxn>
                    <a:cxn ang="0">
                      <a:pos x="100" y="425"/>
                    </a:cxn>
                    <a:cxn ang="0">
                      <a:pos x="71" y="439"/>
                    </a:cxn>
                    <a:cxn ang="0">
                      <a:pos x="47" y="450"/>
                    </a:cxn>
                    <a:cxn ang="0">
                      <a:pos x="27" y="457"/>
                    </a:cxn>
                    <a:cxn ang="0">
                      <a:pos x="27" y="433"/>
                    </a:cxn>
                    <a:cxn ang="0">
                      <a:pos x="0" y="420"/>
                    </a:cxn>
                  </a:cxnLst>
                  <a:rect l="0" t="0" r="r" b="b"/>
                  <a:pathLst>
                    <a:path w="323" h="457">
                      <a:moveTo>
                        <a:pt x="0" y="420"/>
                      </a:moveTo>
                      <a:lnTo>
                        <a:pt x="16" y="398"/>
                      </a:lnTo>
                      <a:lnTo>
                        <a:pt x="31" y="360"/>
                      </a:lnTo>
                      <a:lnTo>
                        <a:pt x="10" y="344"/>
                      </a:lnTo>
                      <a:lnTo>
                        <a:pt x="6" y="319"/>
                      </a:lnTo>
                      <a:lnTo>
                        <a:pt x="37" y="305"/>
                      </a:lnTo>
                      <a:lnTo>
                        <a:pt x="61" y="298"/>
                      </a:lnTo>
                      <a:lnTo>
                        <a:pt x="85" y="330"/>
                      </a:lnTo>
                      <a:lnTo>
                        <a:pt x="123" y="315"/>
                      </a:lnTo>
                      <a:lnTo>
                        <a:pt x="151" y="271"/>
                      </a:lnTo>
                      <a:lnTo>
                        <a:pt x="144" y="227"/>
                      </a:lnTo>
                      <a:lnTo>
                        <a:pt x="120" y="206"/>
                      </a:lnTo>
                      <a:lnTo>
                        <a:pt x="106" y="174"/>
                      </a:lnTo>
                      <a:lnTo>
                        <a:pt x="118" y="150"/>
                      </a:lnTo>
                      <a:lnTo>
                        <a:pt x="109" y="120"/>
                      </a:lnTo>
                      <a:lnTo>
                        <a:pt x="76" y="119"/>
                      </a:lnTo>
                      <a:lnTo>
                        <a:pt x="76" y="77"/>
                      </a:lnTo>
                      <a:lnTo>
                        <a:pt x="219" y="59"/>
                      </a:lnTo>
                      <a:lnTo>
                        <a:pt x="237" y="31"/>
                      </a:lnTo>
                      <a:lnTo>
                        <a:pt x="261" y="6"/>
                      </a:lnTo>
                      <a:lnTo>
                        <a:pt x="295" y="0"/>
                      </a:lnTo>
                      <a:lnTo>
                        <a:pt x="323" y="10"/>
                      </a:lnTo>
                      <a:lnTo>
                        <a:pt x="312" y="69"/>
                      </a:lnTo>
                      <a:lnTo>
                        <a:pt x="298" y="81"/>
                      </a:lnTo>
                      <a:lnTo>
                        <a:pt x="293" y="226"/>
                      </a:lnTo>
                      <a:lnTo>
                        <a:pt x="285" y="243"/>
                      </a:lnTo>
                      <a:lnTo>
                        <a:pt x="264" y="265"/>
                      </a:lnTo>
                      <a:lnTo>
                        <a:pt x="258" y="326"/>
                      </a:lnTo>
                      <a:lnTo>
                        <a:pt x="223" y="330"/>
                      </a:lnTo>
                      <a:lnTo>
                        <a:pt x="219" y="403"/>
                      </a:lnTo>
                      <a:lnTo>
                        <a:pt x="169" y="423"/>
                      </a:lnTo>
                      <a:lnTo>
                        <a:pt x="159" y="439"/>
                      </a:lnTo>
                      <a:lnTo>
                        <a:pt x="123" y="439"/>
                      </a:lnTo>
                      <a:lnTo>
                        <a:pt x="100" y="425"/>
                      </a:lnTo>
                      <a:lnTo>
                        <a:pt x="71" y="439"/>
                      </a:lnTo>
                      <a:lnTo>
                        <a:pt x="47" y="450"/>
                      </a:lnTo>
                      <a:lnTo>
                        <a:pt x="27" y="457"/>
                      </a:lnTo>
                      <a:lnTo>
                        <a:pt x="27" y="433"/>
                      </a:lnTo>
                      <a:lnTo>
                        <a:pt x="0" y="420"/>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40" name="Freeform 166"/>
                <p:cNvSpPr>
                  <a:spLocks/>
                </p:cNvSpPr>
                <p:nvPr/>
              </p:nvSpPr>
              <p:spPr bwMode="auto">
                <a:xfrm>
                  <a:off x="2787" y="2688"/>
                  <a:ext cx="296" cy="328"/>
                </a:xfrm>
                <a:custGeom>
                  <a:avLst/>
                  <a:gdLst/>
                  <a:ahLst/>
                  <a:cxnLst>
                    <a:cxn ang="0">
                      <a:pos x="4" y="553"/>
                    </a:cxn>
                    <a:cxn ang="0">
                      <a:pos x="22" y="578"/>
                    </a:cxn>
                    <a:cxn ang="0">
                      <a:pos x="135" y="565"/>
                    </a:cxn>
                    <a:cxn ang="0">
                      <a:pos x="238" y="653"/>
                    </a:cxn>
                    <a:cxn ang="0">
                      <a:pos x="262" y="689"/>
                    </a:cxn>
                    <a:cxn ang="0">
                      <a:pos x="346" y="636"/>
                    </a:cxn>
                    <a:cxn ang="0">
                      <a:pos x="391" y="674"/>
                    </a:cxn>
                    <a:cxn ang="0">
                      <a:pos x="441" y="654"/>
                    </a:cxn>
                    <a:cxn ang="0">
                      <a:pos x="462" y="784"/>
                    </a:cxn>
                    <a:cxn ang="0">
                      <a:pos x="490" y="846"/>
                    </a:cxn>
                    <a:cxn ang="0">
                      <a:pos x="593" y="851"/>
                    </a:cxn>
                    <a:cxn ang="0">
                      <a:pos x="628" y="907"/>
                    </a:cxn>
                    <a:cxn ang="0">
                      <a:pos x="678" y="871"/>
                    </a:cxn>
                    <a:cxn ang="0">
                      <a:pos x="720" y="909"/>
                    </a:cxn>
                    <a:cxn ang="0">
                      <a:pos x="749" y="982"/>
                    </a:cxn>
                    <a:cxn ang="0">
                      <a:pos x="810" y="950"/>
                    </a:cxn>
                    <a:cxn ang="0">
                      <a:pos x="771" y="891"/>
                    </a:cxn>
                    <a:cxn ang="0">
                      <a:pos x="763" y="733"/>
                    </a:cxn>
                    <a:cxn ang="0">
                      <a:pos x="817" y="685"/>
                    </a:cxn>
                    <a:cxn ang="0">
                      <a:pos x="828" y="634"/>
                    </a:cxn>
                    <a:cxn ang="0">
                      <a:pos x="814" y="573"/>
                    </a:cxn>
                    <a:cxn ang="0">
                      <a:pos x="810" y="506"/>
                    </a:cxn>
                    <a:cxn ang="0">
                      <a:pos x="781" y="458"/>
                    </a:cxn>
                    <a:cxn ang="0">
                      <a:pos x="761" y="413"/>
                    </a:cxn>
                    <a:cxn ang="0">
                      <a:pos x="776" y="369"/>
                    </a:cxn>
                    <a:cxn ang="0">
                      <a:pos x="799" y="326"/>
                    </a:cxn>
                    <a:cxn ang="0">
                      <a:pos x="858" y="198"/>
                    </a:cxn>
                    <a:cxn ang="0">
                      <a:pos x="887" y="157"/>
                    </a:cxn>
                    <a:cxn ang="0">
                      <a:pos x="858" y="130"/>
                    </a:cxn>
                    <a:cxn ang="0">
                      <a:pos x="845" y="67"/>
                    </a:cxn>
                    <a:cxn ang="0">
                      <a:pos x="800" y="36"/>
                    </a:cxn>
                    <a:cxn ang="0">
                      <a:pos x="678" y="2"/>
                    </a:cxn>
                    <a:cxn ang="0">
                      <a:pos x="599" y="12"/>
                    </a:cxn>
                    <a:cxn ang="0">
                      <a:pos x="555" y="23"/>
                    </a:cxn>
                    <a:cxn ang="0">
                      <a:pos x="455" y="54"/>
                    </a:cxn>
                    <a:cxn ang="0">
                      <a:pos x="360" y="30"/>
                    </a:cxn>
                    <a:cxn ang="0">
                      <a:pos x="311" y="44"/>
                    </a:cxn>
                    <a:cxn ang="0">
                      <a:pos x="272" y="69"/>
                    </a:cxn>
                    <a:cxn ang="0">
                      <a:pos x="289" y="138"/>
                    </a:cxn>
                    <a:cxn ang="0">
                      <a:pos x="270" y="295"/>
                    </a:cxn>
                    <a:cxn ang="0">
                      <a:pos x="241" y="334"/>
                    </a:cxn>
                    <a:cxn ang="0">
                      <a:pos x="200" y="399"/>
                    </a:cxn>
                    <a:cxn ang="0">
                      <a:pos x="146" y="492"/>
                    </a:cxn>
                    <a:cxn ang="0">
                      <a:pos x="100" y="508"/>
                    </a:cxn>
                    <a:cxn ang="0">
                      <a:pos x="48" y="508"/>
                    </a:cxn>
                    <a:cxn ang="0">
                      <a:pos x="4" y="526"/>
                    </a:cxn>
                    <a:cxn ang="0">
                      <a:pos x="21" y="543"/>
                    </a:cxn>
                  </a:cxnLst>
                  <a:rect l="0" t="0" r="r" b="b"/>
                  <a:pathLst>
                    <a:path w="887" h="982">
                      <a:moveTo>
                        <a:pt x="21" y="543"/>
                      </a:moveTo>
                      <a:lnTo>
                        <a:pt x="4" y="553"/>
                      </a:lnTo>
                      <a:lnTo>
                        <a:pt x="0" y="573"/>
                      </a:lnTo>
                      <a:lnTo>
                        <a:pt x="22" y="578"/>
                      </a:lnTo>
                      <a:lnTo>
                        <a:pt x="87" y="582"/>
                      </a:lnTo>
                      <a:lnTo>
                        <a:pt x="135" y="565"/>
                      </a:lnTo>
                      <a:lnTo>
                        <a:pt x="220" y="575"/>
                      </a:lnTo>
                      <a:lnTo>
                        <a:pt x="238" y="653"/>
                      </a:lnTo>
                      <a:lnTo>
                        <a:pt x="257" y="660"/>
                      </a:lnTo>
                      <a:lnTo>
                        <a:pt x="262" y="689"/>
                      </a:lnTo>
                      <a:lnTo>
                        <a:pt x="342" y="688"/>
                      </a:lnTo>
                      <a:lnTo>
                        <a:pt x="346" y="636"/>
                      </a:lnTo>
                      <a:lnTo>
                        <a:pt x="368" y="619"/>
                      </a:lnTo>
                      <a:lnTo>
                        <a:pt x="391" y="674"/>
                      </a:lnTo>
                      <a:lnTo>
                        <a:pt x="411" y="660"/>
                      </a:lnTo>
                      <a:lnTo>
                        <a:pt x="441" y="654"/>
                      </a:lnTo>
                      <a:lnTo>
                        <a:pt x="459" y="681"/>
                      </a:lnTo>
                      <a:lnTo>
                        <a:pt x="462" y="784"/>
                      </a:lnTo>
                      <a:lnTo>
                        <a:pt x="462" y="822"/>
                      </a:lnTo>
                      <a:lnTo>
                        <a:pt x="490" y="846"/>
                      </a:lnTo>
                      <a:lnTo>
                        <a:pt x="544" y="846"/>
                      </a:lnTo>
                      <a:lnTo>
                        <a:pt x="593" y="851"/>
                      </a:lnTo>
                      <a:lnTo>
                        <a:pt x="607" y="899"/>
                      </a:lnTo>
                      <a:lnTo>
                        <a:pt x="628" y="907"/>
                      </a:lnTo>
                      <a:lnTo>
                        <a:pt x="642" y="880"/>
                      </a:lnTo>
                      <a:lnTo>
                        <a:pt x="678" y="871"/>
                      </a:lnTo>
                      <a:lnTo>
                        <a:pt x="683" y="889"/>
                      </a:lnTo>
                      <a:lnTo>
                        <a:pt x="720" y="909"/>
                      </a:lnTo>
                      <a:lnTo>
                        <a:pt x="730" y="958"/>
                      </a:lnTo>
                      <a:lnTo>
                        <a:pt x="749" y="982"/>
                      </a:lnTo>
                      <a:lnTo>
                        <a:pt x="799" y="980"/>
                      </a:lnTo>
                      <a:lnTo>
                        <a:pt x="810" y="950"/>
                      </a:lnTo>
                      <a:lnTo>
                        <a:pt x="803" y="895"/>
                      </a:lnTo>
                      <a:lnTo>
                        <a:pt x="771" y="891"/>
                      </a:lnTo>
                      <a:lnTo>
                        <a:pt x="751" y="871"/>
                      </a:lnTo>
                      <a:lnTo>
                        <a:pt x="763" y="733"/>
                      </a:lnTo>
                      <a:lnTo>
                        <a:pt x="781" y="701"/>
                      </a:lnTo>
                      <a:lnTo>
                        <a:pt x="817" y="685"/>
                      </a:lnTo>
                      <a:lnTo>
                        <a:pt x="824" y="658"/>
                      </a:lnTo>
                      <a:lnTo>
                        <a:pt x="828" y="634"/>
                      </a:lnTo>
                      <a:lnTo>
                        <a:pt x="824" y="602"/>
                      </a:lnTo>
                      <a:lnTo>
                        <a:pt x="814" y="573"/>
                      </a:lnTo>
                      <a:lnTo>
                        <a:pt x="806" y="550"/>
                      </a:lnTo>
                      <a:lnTo>
                        <a:pt x="810" y="506"/>
                      </a:lnTo>
                      <a:lnTo>
                        <a:pt x="799" y="474"/>
                      </a:lnTo>
                      <a:lnTo>
                        <a:pt x="781" y="458"/>
                      </a:lnTo>
                      <a:lnTo>
                        <a:pt x="789" y="409"/>
                      </a:lnTo>
                      <a:lnTo>
                        <a:pt x="761" y="413"/>
                      </a:lnTo>
                      <a:lnTo>
                        <a:pt x="759" y="385"/>
                      </a:lnTo>
                      <a:lnTo>
                        <a:pt x="776" y="369"/>
                      </a:lnTo>
                      <a:lnTo>
                        <a:pt x="771" y="340"/>
                      </a:lnTo>
                      <a:lnTo>
                        <a:pt x="799" y="326"/>
                      </a:lnTo>
                      <a:lnTo>
                        <a:pt x="810" y="216"/>
                      </a:lnTo>
                      <a:lnTo>
                        <a:pt x="858" y="198"/>
                      </a:lnTo>
                      <a:lnTo>
                        <a:pt x="886" y="184"/>
                      </a:lnTo>
                      <a:lnTo>
                        <a:pt x="887" y="157"/>
                      </a:lnTo>
                      <a:lnTo>
                        <a:pt x="858" y="152"/>
                      </a:lnTo>
                      <a:lnTo>
                        <a:pt x="858" y="130"/>
                      </a:lnTo>
                      <a:lnTo>
                        <a:pt x="848" y="75"/>
                      </a:lnTo>
                      <a:lnTo>
                        <a:pt x="845" y="67"/>
                      </a:lnTo>
                      <a:lnTo>
                        <a:pt x="817" y="59"/>
                      </a:lnTo>
                      <a:lnTo>
                        <a:pt x="800" y="36"/>
                      </a:lnTo>
                      <a:lnTo>
                        <a:pt x="696" y="27"/>
                      </a:lnTo>
                      <a:lnTo>
                        <a:pt x="678" y="2"/>
                      </a:lnTo>
                      <a:lnTo>
                        <a:pt x="652" y="0"/>
                      </a:lnTo>
                      <a:lnTo>
                        <a:pt x="599" y="12"/>
                      </a:lnTo>
                      <a:lnTo>
                        <a:pt x="559" y="6"/>
                      </a:lnTo>
                      <a:lnTo>
                        <a:pt x="555" y="23"/>
                      </a:lnTo>
                      <a:lnTo>
                        <a:pt x="461" y="33"/>
                      </a:lnTo>
                      <a:lnTo>
                        <a:pt x="455" y="54"/>
                      </a:lnTo>
                      <a:lnTo>
                        <a:pt x="376" y="61"/>
                      </a:lnTo>
                      <a:lnTo>
                        <a:pt x="360" y="30"/>
                      </a:lnTo>
                      <a:lnTo>
                        <a:pt x="331" y="17"/>
                      </a:lnTo>
                      <a:lnTo>
                        <a:pt x="311" y="44"/>
                      </a:lnTo>
                      <a:lnTo>
                        <a:pt x="289" y="55"/>
                      </a:lnTo>
                      <a:lnTo>
                        <a:pt x="272" y="69"/>
                      </a:lnTo>
                      <a:lnTo>
                        <a:pt x="300" y="79"/>
                      </a:lnTo>
                      <a:lnTo>
                        <a:pt x="289" y="138"/>
                      </a:lnTo>
                      <a:lnTo>
                        <a:pt x="275" y="150"/>
                      </a:lnTo>
                      <a:lnTo>
                        <a:pt x="270" y="295"/>
                      </a:lnTo>
                      <a:lnTo>
                        <a:pt x="262" y="312"/>
                      </a:lnTo>
                      <a:lnTo>
                        <a:pt x="241" y="334"/>
                      </a:lnTo>
                      <a:lnTo>
                        <a:pt x="235" y="395"/>
                      </a:lnTo>
                      <a:lnTo>
                        <a:pt x="200" y="399"/>
                      </a:lnTo>
                      <a:lnTo>
                        <a:pt x="196" y="472"/>
                      </a:lnTo>
                      <a:lnTo>
                        <a:pt x="146" y="492"/>
                      </a:lnTo>
                      <a:lnTo>
                        <a:pt x="136" y="508"/>
                      </a:lnTo>
                      <a:lnTo>
                        <a:pt x="100" y="508"/>
                      </a:lnTo>
                      <a:lnTo>
                        <a:pt x="77" y="494"/>
                      </a:lnTo>
                      <a:lnTo>
                        <a:pt x="48" y="508"/>
                      </a:lnTo>
                      <a:lnTo>
                        <a:pt x="24" y="519"/>
                      </a:lnTo>
                      <a:lnTo>
                        <a:pt x="4" y="526"/>
                      </a:lnTo>
                      <a:lnTo>
                        <a:pt x="16" y="541"/>
                      </a:lnTo>
                      <a:lnTo>
                        <a:pt x="21" y="543"/>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41" name="Freeform 167"/>
                <p:cNvSpPr>
                  <a:spLocks/>
                </p:cNvSpPr>
                <p:nvPr/>
              </p:nvSpPr>
              <p:spPr bwMode="auto">
                <a:xfrm>
                  <a:off x="2787" y="2688"/>
                  <a:ext cx="296" cy="328"/>
                </a:xfrm>
                <a:custGeom>
                  <a:avLst/>
                  <a:gdLst/>
                  <a:ahLst/>
                  <a:cxnLst>
                    <a:cxn ang="0">
                      <a:pos x="4" y="553"/>
                    </a:cxn>
                    <a:cxn ang="0">
                      <a:pos x="22" y="578"/>
                    </a:cxn>
                    <a:cxn ang="0">
                      <a:pos x="135" y="565"/>
                    </a:cxn>
                    <a:cxn ang="0">
                      <a:pos x="238" y="653"/>
                    </a:cxn>
                    <a:cxn ang="0">
                      <a:pos x="262" y="689"/>
                    </a:cxn>
                    <a:cxn ang="0">
                      <a:pos x="346" y="636"/>
                    </a:cxn>
                    <a:cxn ang="0">
                      <a:pos x="391" y="674"/>
                    </a:cxn>
                    <a:cxn ang="0">
                      <a:pos x="441" y="654"/>
                    </a:cxn>
                    <a:cxn ang="0">
                      <a:pos x="462" y="784"/>
                    </a:cxn>
                    <a:cxn ang="0">
                      <a:pos x="490" y="846"/>
                    </a:cxn>
                    <a:cxn ang="0">
                      <a:pos x="593" y="851"/>
                    </a:cxn>
                    <a:cxn ang="0">
                      <a:pos x="628" y="907"/>
                    </a:cxn>
                    <a:cxn ang="0">
                      <a:pos x="678" y="871"/>
                    </a:cxn>
                    <a:cxn ang="0">
                      <a:pos x="720" y="909"/>
                    </a:cxn>
                    <a:cxn ang="0">
                      <a:pos x="749" y="982"/>
                    </a:cxn>
                    <a:cxn ang="0">
                      <a:pos x="810" y="950"/>
                    </a:cxn>
                    <a:cxn ang="0">
                      <a:pos x="771" y="891"/>
                    </a:cxn>
                    <a:cxn ang="0">
                      <a:pos x="763" y="733"/>
                    </a:cxn>
                    <a:cxn ang="0">
                      <a:pos x="817" y="685"/>
                    </a:cxn>
                    <a:cxn ang="0">
                      <a:pos x="828" y="634"/>
                    </a:cxn>
                    <a:cxn ang="0">
                      <a:pos x="814" y="573"/>
                    </a:cxn>
                    <a:cxn ang="0">
                      <a:pos x="810" y="506"/>
                    </a:cxn>
                    <a:cxn ang="0">
                      <a:pos x="781" y="458"/>
                    </a:cxn>
                    <a:cxn ang="0">
                      <a:pos x="761" y="413"/>
                    </a:cxn>
                    <a:cxn ang="0">
                      <a:pos x="776" y="369"/>
                    </a:cxn>
                    <a:cxn ang="0">
                      <a:pos x="799" y="326"/>
                    </a:cxn>
                    <a:cxn ang="0">
                      <a:pos x="858" y="198"/>
                    </a:cxn>
                    <a:cxn ang="0">
                      <a:pos x="887" y="157"/>
                    </a:cxn>
                    <a:cxn ang="0">
                      <a:pos x="858" y="130"/>
                    </a:cxn>
                    <a:cxn ang="0">
                      <a:pos x="845" y="67"/>
                    </a:cxn>
                    <a:cxn ang="0">
                      <a:pos x="800" y="36"/>
                    </a:cxn>
                    <a:cxn ang="0">
                      <a:pos x="678" y="2"/>
                    </a:cxn>
                    <a:cxn ang="0">
                      <a:pos x="599" y="12"/>
                    </a:cxn>
                    <a:cxn ang="0">
                      <a:pos x="555" y="23"/>
                    </a:cxn>
                    <a:cxn ang="0">
                      <a:pos x="455" y="54"/>
                    </a:cxn>
                    <a:cxn ang="0">
                      <a:pos x="360" y="30"/>
                    </a:cxn>
                    <a:cxn ang="0">
                      <a:pos x="311" y="44"/>
                    </a:cxn>
                    <a:cxn ang="0">
                      <a:pos x="272" y="69"/>
                    </a:cxn>
                    <a:cxn ang="0">
                      <a:pos x="289" y="138"/>
                    </a:cxn>
                    <a:cxn ang="0">
                      <a:pos x="270" y="295"/>
                    </a:cxn>
                    <a:cxn ang="0">
                      <a:pos x="241" y="334"/>
                    </a:cxn>
                    <a:cxn ang="0">
                      <a:pos x="200" y="399"/>
                    </a:cxn>
                    <a:cxn ang="0">
                      <a:pos x="146" y="492"/>
                    </a:cxn>
                    <a:cxn ang="0">
                      <a:pos x="100" y="508"/>
                    </a:cxn>
                    <a:cxn ang="0">
                      <a:pos x="48" y="508"/>
                    </a:cxn>
                    <a:cxn ang="0">
                      <a:pos x="4" y="526"/>
                    </a:cxn>
                  </a:cxnLst>
                  <a:rect l="0" t="0" r="r" b="b"/>
                  <a:pathLst>
                    <a:path w="887" h="982">
                      <a:moveTo>
                        <a:pt x="21" y="543"/>
                      </a:moveTo>
                      <a:lnTo>
                        <a:pt x="4" y="553"/>
                      </a:lnTo>
                      <a:lnTo>
                        <a:pt x="0" y="573"/>
                      </a:lnTo>
                      <a:lnTo>
                        <a:pt x="22" y="578"/>
                      </a:lnTo>
                      <a:lnTo>
                        <a:pt x="87" y="582"/>
                      </a:lnTo>
                      <a:lnTo>
                        <a:pt x="135" y="565"/>
                      </a:lnTo>
                      <a:lnTo>
                        <a:pt x="220" y="575"/>
                      </a:lnTo>
                      <a:lnTo>
                        <a:pt x="238" y="653"/>
                      </a:lnTo>
                      <a:lnTo>
                        <a:pt x="257" y="660"/>
                      </a:lnTo>
                      <a:lnTo>
                        <a:pt x="262" y="689"/>
                      </a:lnTo>
                      <a:lnTo>
                        <a:pt x="342" y="688"/>
                      </a:lnTo>
                      <a:lnTo>
                        <a:pt x="346" y="636"/>
                      </a:lnTo>
                      <a:lnTo>
                        <a:pt x="368" y="619"/>
                      </a:lnTo>
                      <a:lnTo>
                        <a:pt x="391" y="674"/>
                      </a:lnTo>
                      <a:lnTo>
                        <a:pt x="411" y="660"/>
                      </a:lnTo>
                      <a:lnTo>
                        <a:pt x="441" y="654"/>
                      </a:lnTo>
                      <a:lnTo>
                        <a:pt x="459" y="681"/>
                      </a:lnTo>
                      <a:lnTo>
                        <a:pt x="462" y="784"/>
                      </a:lnTo>
                      <a:lnTo>
                        <a:pt x="462" y="822"/>
                      </a:lnTo>
                      <a:lnTo>
                        <a:pt x="490" y="846"/>
                      </a:lnTo>
                      <a:lnTo>
                        <a:pt x="544" y="846"/>
                      </a:lnTo>
                      <a:lnTo>
                        <a:pt x="593" y="851"/>
                      </a:lnTo>
                      <a:lnTo>
                        <a:pt x="607" y="899"/>
                      </a:lnTo>
                      <a:lnTo>
                        <a:pt x="628" y="907"/>
                      </a:lnTo>
                      <a:lnTo>
                        <a:pt x="642" y="880"/>
                      </a:lnTo>
                      <a:lnTo>
                        <a:pt x="678" y="871"/>
                      </a:lnTo>
                      <a:lnTo>
                        <a:pt x="683" y="889"/>
                      </a:lnTo>
                      <a:lnTo>
                        <a:pt x="720" y="909"/>
                      </a:lnTo>
                      <a:lnTo>
                        <a:pt x="730" y="958"/>
                      </a:lnTo>
                      <a:lnTo>
                        <a:pt x="749" y="982"/>
                      </a:lnTo>
                      <a:lnTo>
                        <a:pt x="799" y="980"/>
                      </a:lnTo>
                      <a:lnTo>
                        <a:pt x="810" y="950"/>
                      </a:lnTo>
                      <a:lnTo>
                        <a:pt x="803" y="895"/>
                      </a:lnTo>
                      <a:lnTo>
                        <a:pt x="771" y="891"/>
                      </a:lnTo>
                      <a:lnTo>
                        <a:pt x="751" y="871"/>
                      </a:lnTo>
                      <a:lnTo>
                        <a:pt x="763" y="733"/>
                      </a:lnTo>
                      <a:lnTo>
                        <a:pt x="781" y="701"/>
                      </a:lnTo>
                      <a:lnTo>
                        <a:pt x="817" y="685"/>
                      </a:lnTo>
                      <a:lnTo>
                        <a:pt x="824" y="658"/>
                      </a:lnTo>
                      <a:lnTo>
                        <a:pt x="828" y="634"/>
                      </a:lnTo>
                      <a:lnTo>
                        <a:pt x="824" y="602"/>
                      </a:lnTo>
                      <a:lnTo>
                        <a:pt x="814" y="573"/>
                      </a:lnTo>
                      <a:lnTo>
                        <a:pt x="806" y="550"/>
                      </a:lnTo>
                      <a:lnTo>
                        <a:pt x="810" y="506"/>
                      </a:lnTo>
                      <a:lnTo>
                        <a:pt x="799" y="474"/>
                      </a:lnTo>
                      <a:lnTo>
                        <a:pt x="781" y="458"/>
                      </a:lnTo>
                      <a:lnTo>
                        <a:pt x="789" y="409"/>
                      </a:lnTo>
                      <a:lnTo>
                        <a:pt x="761" y="413"/>
                      </a:lnTo>
                      <a:lnTo>
                        <a:pt x="759" y="385"/>
                      </a:lnTo>
                      <a:lnTo>
                        <a:pt x="776" y="369"/>
                      </a:lnTo>
                      <a:lnTo>
                        <a:pt x="771" y="340"/>
                      </a:lnTo>
                      <a:lnTo>
                        <a:pt x="799" y="326"/>
                      </a:lnTo>
                      <a:lnTo>
                        <a:pt x="810" y="216"/>
                      </a:lnTo>
                      <a:lnTo>
                        <a:pt x="858" y="198"/>
                      </a:lnTo>
                      <a:lnTo>
                        <a:pt x="886" y="184"/>
                      </a:lnTo>
                      <a:lnTo>
                        <a:pt x="887" y="157"/>
                      </a:lnTo>
                      <a:lnTo>
                        <a:pt x="858" y="152"/>
                      </a:lnTo>
                      <a:lnTo>
                        <a:pt x="858" y="130"/>
                      </a:lnTo>
                      <a:lnTo>
                        <a:pt x="848" y="75"/>
                      </a:lnTo>
                      <a:lnTo>
                        <a:pt x="845" y="67"/>
                      </a:lnTo>
                      <a:lnTo>
                        <a:pt x="817" y="59"/>
                      </a:lnTo>
                      <a:lnTo>
                        <a:pt x="800" y="36"/>
                      </a:lnTo>
                      <a:lnTo>
                        <a:pt x="696" y="27"/>
                      </a:lnTo>
                      <a:lnTo>
                        <a:pt x="678" y="2"/>
                      </a:lnTo>
                      <a:lnTo>
                        <a:pt x="652" y="0"/>
                      </a:lnTo>
                      <a:lnTo>
                        <a:pt x="599" y="12"/>
                      </a:lnTo>
                      <a:lnTo>
                        <a:pt x="559" y="6"/>
                      </a:lnTo>
                      <a:lnTo>
                        <a:pt x="555" y="23"/>
                      </a:lnTo>
                      <a:lnTo>
                        <a:pt x="461" y="33"/>
                      </a:lnTo>
                      <a:lnTo>
                        <a:pt x="455" y="54"/>
                      </a:lnTo>
                      <a:lnTo>
                        <a:pt x="376" y="61"/>
                      </a:lnTo>
                      <a:lnTo>
                        <a:pt x="360" y="30"/>
                      </a:lnTo>
                      <a:lnTo>
                        <a:pt x="331" y="17"/>
                      </a:lnTo>
                      <a:lnTo>
                        <a:pt x="311" y="44"/>
                      </a:lnTo>
                      <a:lnTo>
                        <a:pt x="289" y="55"/>
                      </a:lnTo>
                      <a:lnTo>
                        <a:pt x="272" y="69"/>
                      </a:lnTo>
                      <a:lnTo>
                        <a:pt x="300" y="79"/>
                      </a:lnTo>
                      <a:lnTo>
                        <a:pt x="289" y="138"/>
                      </a:lnTo>
                      <a:lnTo>
                        <a:pt x="275" y="150"/>
                      </a:lnTo>
                      <a:lnTo>
                        <a:pt x="270" y="295"/>
                      </a:lnTo>
                      <a:lnTo>
                        <a:pt x="262" y="312"/>
                      </a:lnTo>
                      <a:lnTo>
                        <a:pt x="241" y="334"/>
                      </a:lnTo>
                      <a:lnTo>
                        <a:pt x="235" y="395"/>
                      </a:lnTo>
                      <a:lnTo>
                        <a:pt x="200" y="399"/>
                      </a:lnTo>
                      <a:lnTo>
                        <a:pt x="196" y="472"/>
                      </a:lnTo>
                      <a:lnTo>
                        <a:pt x="146" y="492"/>
                      </a:lnTo>
                      <a:lnTo>
                        <a:pt x="136" y="508"/>
                      </a:lnTo>
                      <a:lnTo>
                        <a:pt x="100" y="508"/>
                      </a:lnTo>
                      <a:lnTo>
                        <a:pt x="77" y="494"/>
                      </a:lnTo>
                      <a:lnTo>
                        <a:pt x="48" y="508"/>
                      </a:lnTo>
                      <a:lnTo>
                        <a:pt x="24" y="519"/>
                      </a:lnTo>
                      <a:lnTo>
                        <a:pt x="4" y="526"/>
                      </a:lnTo>
                      <a:lnTo>
                        <a:pt x="16" y="541"/>
                      </a:lnTo>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42" name="Freeform 168"/>
                <p:cNvSpPr>
                  <a:spLocks/>
                </p:cNvSpPr>
                <p:nvPr/>
              </p:nvSpPr>
              <p:spPr bwMode="auto">
                <a:xfrm>
                  <a:off x="2779" y="2877"/>
                  <a:ext cx="189" cy="214"/>
                </a:xfrm>
                <a:custGeom>
                  <a:avLst/>
                  <a:gdLst/>
                  <a:ahLst/>
                  <a:cxnLst>
                    <a:cxn ang="0">
                      <a:pos x="23" y="8"/>
                    </a:cxn>
                    <a:cxn ang="0">
                      <a:pos x="45" y="13"/>
                    </a:cxn>
                    <a:cxn ang="0">
                      <a:pos x="110" y="17"/>
                    </a:cxn>
                    <a:cxn ang="0">
                      <a:pos x="158" y="0"/>
                    </a:cxn>
                    <a:cxn ang="0">
                      <a:pos x="243" y="10"/>
                    </a:cxn>
                    <a:cxn ang="0">
                      <a:pos x="261" y="88"/>
                    </a:cxn>
                    <a:cxn ang="0">
                      <a:pos x="280" y="95"/>
                    </a:cxn>
                    <a:cxn ang="0">
                      <a:pos x="285" y="124"/>
                    </a:cxn>
                    <a:cxn ang="0">
                      <a:pos x="365" y="123"/>
                    </a:cxn>
                    <a:cxn ang="0">
                      <a:pos x="369" y="71"/>
                    </a:cxn>
                    <a:cxn ang="0">
                      <a:pos x="391" y="54"/>
                    </a:cxn>
                    <a:cxn ang="0">
                      <a:pos x="414" y="109"/>
                    </a:cxn>
                    <a:cxn ang="0">
                      <a:pos x="434" y="95"/>
                    </a:cxn>
                    <a:cxn ang="0">
                      <a:pos x="464" y="89"/>
                    </a:cxn>
                    <a:cxn ang="0">
                      <a:pos x="482" y="116"/>
                    </a:cxn>
                    <a:cxn ang="0">
                      <a:pos x="485" y="219"/>
                    </a:cxn>
                    <a:cxn ang="0">
                      <a:pos x="485" y="257"/>
                    </a:cxn>
                    <a:cxn ang="0">
                      <a:pos x="513" y="281"/>
                    </a:cxn>
                    <a:cxn ang="0">
                      <a:pos x="567" y="281"/>
                    </a:cxn>
                    <a:cxn ang="0">
                      <a:pos x="561" y="388"/>
                    </a:cxn>
                    <a:cxn ang="0">
                      <a:pos x="519" y="388"/>
                    </a:cxn>
                    <a:cxn ang="0">
                      <a:pos x="503" y="360"/>
                    </a:cxn>
                    <a:cxn ang="0">
                      <a:pos x="485" y="361"/>
                    </a:cxn>
                    <a:cxn ang="0">
                      <a:pos x="484" y="388"/>
                    </a:cxn>
                    <a:cxn ang="0">
                      <a:pos x="454" y="391"/>
                    </a:cxn>
                    <a:cxn ang="0">
                      <a:pos x="452" y="513"/>
                    </a:cxn>
                    <a:cxn ang="0">
                      <a:pos x="457" y="553"/>
                    </a:cxn>
                    <a:cxn ang="0">
                      <a:pos x="492" y="599"/>
                    </a:cxn>
                    <a:cxn ang="0">
                      <a:pos x="493" y="622"/>
                    </a:cxn>
                    <a:cxn ang="0">
                      <a:pos x="442" y="644"/>
                    </a:cxn>
                    <a:cxn ang="0">
                      <a:pos x="404" y="638"/>
                    </a:cxn>
                    <a:cxn ang="0">
                      <a:pos x="307" y="625"/>
                    </a:cxn>
                    <a:cxn ang="0">
                      <a:pos x="291" y="600"/>
                    </a:cxn>
                    <a:cxn ang="0">
                      <a:pos x="174" y="604"/>
                    </a:cxn>
                    <a:cxn ang="0">
                      <a:pos x="94" y="596"/>
                    </a:cxn>
                    <a:cxn ang="0">
                      <a:pos x="46" y="573"/>
                    </a:cxn>
                    <a:cxn ang="0">
                      <a:pos x="1" y="591"/>
                    </a:cxn>
                    <a:cxn ang="0">
                      <a:pos x="0" y="513"/>
                    </a:cxn>
                    <a:cxn ang="0">
                      <a:pos x="51" y="425"/>
                    </a:cxn>
                    <a:cxn ang="0">
                      <a:pos x="76" y="365"/>
                    </a:cxn>
                    <a:cxn ang="0">
                      <a:pos x="81" y="350"/>
                    </a:cxn>
                    <a:cxn ang="0">
                      <a:pos x="103" y="344"/>
                    </a:cxn>
                    <a:cxn ang="0">
                      <a:pos x="113" y="298"/>
                    </a:cxn>
                    <a:cxn ang="0">
                      <a:pos x="82" y="250"/>
                    </a:cxn>
                    <a:cxn ang="0">
                      <a:pos x="72" y="188"/>
                    </a:cxn>
                    <a:cxn ang="0">
                      <a:pos x="65" y="120"/>
                    </a:cxn>
                    <a:cxn ang="0">
                      <a:pos x="41" y="106"/>
                    </a:cxn>
                    <a:cxn ang="0">
                      <a:pos x="41" y="36"/>
                    </a:cxn>
                    <a:cxn ang="0">
                      <a:pos x="16" y="36"/>
                    </a:cxn>
                    <a:cxn ang="0">
                      <a:pos x="23" y="8"/>
                    </a:cxn>
                  </a:cxnLst>
                  <a:rect l="0" t="0" r="r" b="b"/>
                  <a:pathLst>
                    <a:path w="567" h="644">
                      <a:moveTo>
                        <a:pt x="23" y="8"/>
                      </a:moveTo>
                      <a:lnTo>
                        <a:pt x="45" y="13"/>
                      </a:lnTo>
                      <a:lnTo>
                        <a:pt x="110" y="17"/>
                      </a:lnTo>
                      <a:lnTo>
                        <a:pt x="158" y="0"/>
                      </a:lnTo>
                      <a:lnTo>
                        <a:pt x="243" y="10"/>
                      </a:lnTo>
                      <a:lnTo>
                        <a:pt x="261" y="88"/>
                      </a:lnTo>
                      <a:lnTo>
                        <a:pt x="280" y="95"/>
                      </a:lnTo>
                      <a:lnTo>
                        <a:pt x="285" y="124"/>
                      </a:lnTo>
                      <a:lnTo>
                        <a:pt x="365" y="123"/>
                      </a:lnTo>
                      <a:lnTo>
                        <a:pt x="369" y="71"/>
                      </a:lnTo>
                      <a:lnTo>
                        <a:pt x="391" y="54"/>
                      </a:lnTo>
                      <a:lnTo>
                        <a:pt x="414" y="109"/>
                      </a:lnTo>
                      <a:lnTo>
                        <a:pt x="434" y="95"/>
                      </a:lnTo>
                      <a:lnTo>
                        <a:pt x="464" y="89"/>
                      </a:lnTo>
                      <a:lnTo>
                        <a:pt x="482" y="116"/>
                      </a:lnTo>
                      <a:lnTo>
                        <a:pt x="485" y="219"/>
                      </a:lnTo>
                      <a:lnTo>
                        <a:pt x="485" y="257"/>
                      </a:lnTo>
                      <a:lnTo>
                        <a:pt x="513" y="281"/>
                      </a:lnTo>
                      <a:lnTo>
                        <a:pt x="567" y="281"/>
                      </a:lnTo>
                      <a:lnTo>
                        <a:pt x="561" y="388"/>
                      </a:lnTo>
                      <a:lnTo>
                        <a:pt x="519" y="388"/>
                      </a:lnTo>
                      <a:lnTo>
                        <a:pt x="503" y="360"/>
                      </a:lnTo>
                      <a:lnTo>
                        <a:pt x="485" y="361"/>
                      </a:lnTo>
                      <a:lnTo>
                        <a:pt x="484" y="388"/>
                      </a:lnTo>
                      <a:lnTo>
                        <a:pt x="454" y="391"/>
                      </a:lnTo>
                      <a:lnTo>
                        <a:pt x="452" y="513"/>
                      </a:lnTo>
                      <a:lnTo>
                        <a:pt x="457" y="553"/>
                      </a:lnTo>
                      <a:lnTo>
                        <a:pt x="492" y="599"/>
                      </a:lnTo>
                      <a:lnTo>
                        <a:pt x="493" y="622"/>
                      </a:lnTo>
                      <a:lnTo>
                        <a:pt x="442" y="644"/>
                      </a:lnTo>
                      <a:lnTo>
                        <a:pt x="404" y="638"/>
                      </a:lnTo>
                      <a:lnTo>
                        <a:pt x="307" y="625"/>
                      </a:lnTo>
                      <a:lnTo>
                        <a:pt x="291" y="600"/>
                      </a:lnTo>
                      <a:lnTo>
                        <a:pt x="174" y="604"/>
                      </a:lnTo>
                      <a:lnTo>
                        <a:pt x="94" y="596"/>
                      </a:lnTo>
                      <a:lnTo>
                        <a:pt x="46" y="573"/>
                      </a:lnTo>
                      <a:lnTo>
                        <a:pt x="1" y="591"/>
                      </a:lnTo>
                      <a:lnTo>
                        <a:pt x="0" y="513"/>
                      </a:lnTo>
                      <a:lnTo>
                        <a:pt x="51" y="425"/>
                      </a:lnTo>
                      <a:lnTo>
                        <a:pt x="76" y="365"/>
                      </a:lnTo>
                      <a:lnTo>
                        <a:pt x="81" y="350"/>
                      </a:lnTo>
                      <a:lnTo>
                        <a:pt x="103" y="344"/>
                      </a:lnTo>
                      <a:lnTo>
                        <a:pt x="113" y="298"/>
                      </a:lnTo>
                      <a:lnTo>
                        <a:pt x="82" y="250"/>
                      </a:lnTo>
                      <a:lnTo>
                        <a:pt x="72" y="188"/>
                      </a:lnTo>
                      <a:lnTo>
                        <a:pt x="65" y="120"/>
                      </a:lnTo>
                      <a:lnTo>
                        <a:pt x="41" y="106"/>
                      </a:lnTo>
                      <a:lnTo>
                        <a:pt x="41" y="36"/>
                      </a:lnTo>
                      <a:lnTo>
                        <a:pt x="16" y="36"/>
                      </a:lnTo>
                      <a:lnTo>
                        <a:pt x="23" y="8"/>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43" name="Freeform 169"/>
                <p:cNvSpPr>
                  <a:spLocks/>
                </p:cNvSpPr>
                <p:nvPr/>
              </p:nvSpPr>
              <p:spPr bwMode="auto">
                <a:xfrm>
                  <a:off x="3063" y="3235"/>
                  <a:ext cx="23" cy="28"/>
                </a:xfrm>
                <a:custGeom>
                  <a:avLst/>
                  <a:gdLst/>
                  <a:ahLst/>
                  <a:cxnLst>
                    <a:cxn ang="0">
                      <a:pos x="69" y="72"/>
                    </a:cxn>
                    <a:cxn ang="0">
                      <a:pos x="59" y="34"/>
                    </a:cxn>
                    <a:cxn ang="0">
                      <a:pos x="41" y="0"/>
                    </a:cxn>
                    <a:cxn ang="0">
                      <a:pos x="6" y="17"/>
                    </a:cxn>
                    <a:cxn ang="0">
                      <a:pos x="0" y="47"/>
                    </a:cxn>
                    <a:cxn ang="0">
                      <a:pos x="4" y="68"/>
                    </a:cxn>
                    <a:cxn ang="0">
                      <a:pos x="24" y="76"/>
                    </a:cxn>
                    <a:cxn ang="0">
                      <a:pos x="54" y="85"/>
                    </a:cxn>
                    <a:cxn ang="0">
                      <a:pos x="69" y="72"/>
                    </a:cxn>
                  </a:cxnLst>
                  <a:rect l="0" t="0" r="r" b="b"/>
                  <a:pathLst>
                    <a:path w="69" h="85">
                      <a:moveTo>
                        <a:pt x="69" y="72"/>
                      </a:moveTo>
                      <a:lnTo>
                        <a:pt x="59" y="34"/>
                      </a:lnTo>
                      <a:lnTo>
                        <a:pt x="41" y="0"/>
                      </a:lnTo>
                      <a:lnTo>
                        <a:pt x="6" y="17"/>
                      </a:lnTo>
                      <a:lnTo>
                        <a:pt x="0" y="47"/>
                      </a:lnTo>
                      <a:lnTo>
                        <a:pt x="4" y="68"/>
                      </a:lnTo>
                      <a:lnTo>
                        <a:pt x="24" y="76"/>
                      </a:lnTo>
                      <a:lnTo>
                        <a:pt x="54" y="85"/>
                      </a:lnTo>
                      <a:lnTo>
                        <a:pt x="69" y="72"/>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44" name="Freeform 170"/>
                <p:cNvSpPr>
                  <a:spLocks/>
                </p:cNvSpPr>
                <p:nvPr/>
              </p:nvSpPr>
              <p:spPr bwMode="auto">
                <a:xfrm>
                  <a:off x="3115" y="2692"/>
                  <a:ext cx="121" cy="160"/>
                </a:xfrm>
                <a:custGeom>
                  <a:avLst/>
                  <a:gdLst/>
                  <a:ahLst/>
                  <a:cxnLst>
                    <a:cxn ang="0">
                      <a:pos x="260" y="480"/>
                    </a:cxn>
                    <a:cxn ang="0">
                      <a:pos x="191" y="441"/>
                    </a:cxn>
                    <a:cxn ang="0">
                      <a:pos x="186" y="403"/>
                    </a:cxn>
                    <a:cxn ang="0">
                      <a:pos x="138" y="389"/>
                    </a:cxn>
                    <a:cxn ang="0">
                      <a:pos x="46" y="312"/>
                    </a:cxn>
                    <a:cxn ang="0">
                      <a:pos x="11" y="312"/>
                    </a:cxn>
                    <a:cxn ang="0">
                      <a:pos x="0" y="283"/>
                    </a:cxn>
                    <a:cxn ang="0">
                      <a:pos x="9" y="232"/>
                    </a:cxn>
                    <a:cxn ang="0">
                      <a:pos x="34" y="180"/>
                    </a:cxn>
                    <a:cxn ang="0">
                      <a:pos x="34" y="93"/>
                    </a:cxn>
                    <a:cxn ang="0">
                      <a:pos x="9" y="48"/>
                    </a:cxn>
                    <a:cxn ang="0">
                      <a:pos x="69" y="0"/>
                    </a:cxn>
                    <a:cxn ang="0">
                      <a:pos x="118" y="11"/>
                    </a:cxn>
                    <a:cxn ang="0">
                      <a:pos x="159" y="43"/>
                    </a:cxn>
                    <a:cxn ang="0">
                      <a:pos x="165" y="74"/>
                    </a:cxn>
                    <a:cxn ang="0">
                      <a:pos x="263" y="67"/>
                    </a:cxn>
                    <a:cxn ang="0">
                      <a:pos x="263" y="47"/>
                    </a:cxn>
                    <a:cxn ang="0">
                      <a:pos x="325" y="43"/>
                    </a:cxn>
                    <a:cxn ang="0">
                      <a:pos x="341" y="60"/>
                    </a:cxn>
                    <a:cxn ang="0">
                      <a:pos x="361" y="74"/>
                    </a:cxn>
                    <a:cxn ang="0">
                      <a:pos x="337" y="97"/>
                    </a:cxn>
                    <a:cxn ang="0">
                      <a:pos x="324" y="126"/>
                    </a:cxn>
                    <a:cxn ang="0">
                      <a:pos x="334" y="325"/>
                    </a:cxn>
                    <a:cxn ang="0">
                      <a:pos x="351" y="338"/>
                    </a:cxn>
                    <a:cxn ang="0">
                      <a:pos x="331" y="357"/>
                    </a:cxn>
                    <a:cxn ang="0">
                      <a:pos x="317" y="388"/>
                    </a:cxn>
                    <a:cxn ang="0">
                      <a:pos x="283" y="417"/>
                    </a:cxn>
                    <a:cxn ang="0">
                      <a:pos x="276" y="448"/>
                    </a:cxn>
                    <a:cxn ang="0">
                      <a:pos x="260" y="480"/>
                    </a:cxn>
                  </a:cxnLst>
                  <a:rect l="0" t="0" r="r" b="b"/>
                  <a:pathLst>
                    <a:path w="361" h="480">
                      <a:moveTo>
                        <a:pt x="260" y="480"/>
                      </a:moveTo>
                      <a:lnTo>
                        <a:pt x="191" y="441"/>
                      </a:lnTo>
                      <a:lnTo>
                        <a:pt x="186" y="403"/>
                      </a:lnTo>
                      <a:lnTo>
                        <a:pt x="138" y="389"/>
                      </a:lnTo>
                      <a:lnTo>
                        <a:pt x="46" y="312"/>
                      </a:lnTo>
                      <a:lnTo>
                        <a:pt x="11" y="312"/>
                      </a:lnTo>
                      <a:lnTo>
                        <a:pt x="0" y="283"/>
                      </a:lnTo>
                      <a:lnTo>
                        <a:pt x="9" y="232"/>
                      </a:lnTo>
                      <a:lnTo>
                        <a:pt x="34" y="180"/>
                      </a:lnTo>
                      <a:lnTo>
                        <a:pt x="34" y="93"/>
                      </a:lnTo>
                      <a:lnTo>
                        <a:pt x="9" y="48"/>
                      </a:lnTo>
                      <a:lnTo>
                        <a:pt x="69" y="0"/>
                      </a:lnTo>
                      <a:lnTo>
                        <a:pt x="118" y="11"/>
                      </a:lnTo>
                      <a:lnTo>
                        <a:pt x="159" y="43"/>
                      </a:lnTo>
                      <a:lnTo>
                        <a:pt x="165" y="74"/>
                      </a:lnTo>
                      <a:lnTo>
                        <a:pt x="263" y="67"/>
                      </a:lnTo>
                      <a:lnTo>
                        <a:pt x="263" y="47"/>
                      </a:lnTo>
                      <a:lnTo>
                        <a:pt x="325" y="43"/>
                      </a:lnTo>
                      <a:lnTo>
                        <a:pt x="341" y="60"/>
                      </a:lnTo>
                      <a:lnTo>
                        <a:pt x="361" y="74"/>
                      </a:lnTo>
                      <a:lnTo>
                        <a:pt x="337" y="97"/>
                      </a:lnTo>
                      <a:lnTo>
                        <a:pt x="324" y="126"/>
                      </a:lnTo>
                      <a:lnTo>
                        <a:pt x="334" y="325"/>
                      </a:lnTo>
                      <a:lnTo>
                        <a:pt x="351" y="338"/>
                      </a:lnTo>
                      <a:lnTo>
                        <a:pt x="331" y="357"/>
                      </a:lnTo>
                      <a:lnTo>
                        <a:pt x="317" y="388"/>
                      </a:lnTo>
                      <a:lnTo>
                        <a:pt x="283" y="417"/>
                      </a:lnTo>
                      <a:lnTo>
                        <a:pt x="276" y="448"/>
                      </a:lnTo>
                      <a:lnTo>
                        <a:pt x="260" y="480"/>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45" name="Freeform 171"/>
                <p:cNvSpPr>
                  <a:spLocks/>
                </p:cNvSpPr>
                <p:nvPr/>
              </p:nvSpPr>
              <p:spPr bwMode="auto">
                <a:xfrm>
                  <a:off x="3103" y="2426"/>
                  <a:ext cx="214" cy="291"/>
                </a:xfrm>
                <a:custGeom>
                  <a:avLst/>
                  <a:gdLst/>
                  <a:ahLst/>
                  <a:cxnLst>
                    <a:cxn ang="0">
                      <a:pos x="399" y="872"/>
                    </a:cxn>
                    <a:cxn ang="0">
                      <a:pos x="379" y="858"/>
                    </a:cxn>
                    <a:cxn ang="0">
                      <a:pos x="363" y="841"/>
                    </a:cxn>
                    <a:cxn ang="0">
                      <a:pos x="301" y="845"/>
                    </a:cxn>
                    <a:cxn ang="0">
                      <a:pos x="301" y="865"/>
                    </a:cxn>
                    <a:cxn ang="0">
                      <a:pos x="203" y="872"/>
                    </a:cxn>
                    <a:cxn ang="0">
                      <a:pos x="197" y="841"/>
                    </a:cxn>
                    <a:cxn ang="0">
                      <a:pos x="156" y="809"/>
                    </a:cxn>
                    <a:cxn ang="0">
                      <a:pos x="107" y="798"/>
                    </a:cxn>
                    <a:cxn ang="0">
                      <a:pos x="111" y="771"/>
                    </a:cxn>
                    <a:cxn ang="0">
                      <a:pos x="89" y="734"/>
                    </a:cxn>
                    <a:cxn ang="0">
                      <a:pos x="73" y="723"/>
                    </a:cxn>
                    <a:cxn ang="0">
                      <a:pos x="52" y="705"/>
                    </a:cxn>
                    <a:cxn ang="0">
                      <a:pos x="49" y="669"/>
                    </a:cxn>
                    <a:cxn ang="0">
                      <a:pos x="25" y="664"/>
                    </a:cxn>
                    <a:cxn ang="0">
                      <a:pos x="0" y="617"/>
                    </a:cxn>
                    <a:cxn ang="0">
                      <a:pos x="47" y="614"/>
                    </a:cxn>
                    <a:cxn ang="0">
                      <a:pos x="59" y="511"/>
                    </a:cxn>
                    <a:cxn ang="0">
                      <a:pos x="97" y="509"/>
                    </a:cxn>
                    <a:cxn ang="0">
                      <a:pos x="104" y="404"/>
                    </a:cxn>
                    <a:cxn ang="0">
                      <a:pos x="162" y="395"/>
                    </a:cxn>
                    <a:cxn ang="0">
                      <a:pos x="156" y="269"/>
                    </a:cxn>
                    <a:cxn ang="0">
                      <a:pos x="124" y="262"/>
                    </a:cxn>
                    <a:cxn ang="0">
                      <a:pos x="126" y="227"/>
                    </a:cxn>
                    <a:cxn ang="0">
                      <a:pos x="167" y="228"/>
                    </a:cxn>
                    <a:cxn ang="0">
                      <a:pos x="163" y="190"/>
                    </a:cxn>
                    <a:cxn ang="0">
                      <a:pos x="146" y="145"/>
                    </a:cxn>
                    <a:cxn ang="0">
                      <a:pos x="142" y="86"/>
                    </a:cxn>
                    <a:cxn ang="0">
                      <a:pos x="173" y="0"/>
                    </a:cxn>
                    <a:cxn ang="0">
                      <a:pos x="191" y="37"/>
                    </a:cxn>
                    <a:cxn ang="0">
                      <a:pos x="215" y="79"/>
                    </a:cxn>
                    <a:cxn ang="0">
                      <a:pos x="237" y="106"/>
                    </a:cxn>
                    <a:cxn ang="0">
                      <a:pos x="265" y="163"/>
                    </a:cxn>
                    <a:cxn ang="0">
                      <a:pos x="283" y="200"/>
                    </a:cxn>
                    <a:cxn ang="0">
                      <a:pos x="286" y="242"/>
                    </a:cxn>
                    <a:cxn ang="0">
                      <a:pos x="344" y="258"/>
                    </a:cxn>
                    <a:cxn ang="0">
                      <a:pos x="367" y="316"/>
                    </a:cxn>
                    <a:cxn ang="0">
                      <a:pos x="403" y="385"/>
                    </a:cxn>
                    <a:cxn ang="0">
                      <a:pos x="391" y="418"/>
                    </a:cxn>
                    <a:cxn ang="0">
                      <a:pos x="383" y="506"/>
                    </a:cxn>
                    <a:cxn ang="0">
                      <a:pos x="434" y="513"/>
                    </a:cxn>
                    <a:cxn ang="0">
                      <a:pos x="470" y="544"/>
                    </a:cxn>
                    <a:cxn ang="0">
                      <a:pos x="545" y="620"/>
                    </a:cxn>
                    <a:cxn ang="0">
                      <a:pos x="600" y="616"/>
                    </a:cxn>
                    <a:cxn ang="0">
                      <a:pos x="644" y="659"/>
                    </a:cxn>
                    <a:cxn ang="0">
                      <a:pos x="596" y="699"/>
                    </a:cxn>
                    <a:cxn ang="0">
                      <a:pos x="589" y="762"/>
                    </a:cxn>
                    <a:cxn ang="0">
                      <a:pos x="541" y="809"/>
                    </a:cxn>
                    <a:cxn ang="0">
                      <a:pos x="482" y="826"/>
                    </a:cxn>
                    <a:cxn ang="0">
                      <a:pos x="434" y="826"/>
                    </a:cxn>
                    <a:cxn ang="0">
                      <a:pos x="399" y="872"/>
                    </a:cxn>
                  </a:cxnLst>
                  <a:rect l="0" t="0" r="r" b="b"/>
                  <a:pathLst>
                    <a:path w="644" h="872">
                      <a:moveTo>
                        <a:pt x="399" y="872"/>
                      </a:moveTo>
                      <a:lnTo>
                        <a:pt x="379" y="858"/>
                      </a:lnTo>
                      <a:lnTo>
                        <a:pt x="363" y="841"/>
                      </a:lnTo>
                      <a:lnTo>
                        <a:pt x="301" y="845"/>
                      </a:lnTo>
                      <a:lnTo>
                        <a:pt x="301" y="865"/>
                      </a:lnTo>
                      <a:lnTo>
                        <a:pt x="203" y="872"/>
                      </a:lnTo>
                      <a:lnTo>
                        <a:pt x="197" y="841"/>
                      </a:lnTo>
                      <a:lnTo>
                        <a:pt x="156" y="809"/>
                      </a:lnTo>
                      <a:lnTo>
                        <a:pt x="107" y="798"/>
                      </a:lnTo>
                      <a:lnTo>
                        <a:pt x="111" y="771"/>
                      </a:lnTo>
                      <a:lnTo>
                        <a:pt x="89" y="734"/>
                      </a:lnTo>
                      <a:lnTo>
                        <a:pt x="73" y="723"/>
                      </a:lnTo>
                      <a:lnTo>
                        <a:pt x="52" y="705"/>
                      </a:lnTo>
                      <a:lnTo>
                        <a:pt x="49" y="669"/>
                      </a:lnTo>
                      <a:lnTo>
                        <a:pt x="25" y="664"/>
                      </a:lnTo>
                      <a:lnTo>
                        <a:pt x="0" y="617"/>
                      </a:lnTo>
                      <a:lnTo>
                        <a:pt x="47" y="614"/>
                      </a:lnTo>
                      <a:lnTo>
                        <a:pt x="59" y="511"/>
                      </a:lnTo>
                      <a:lnTo>
                        <a:pt x="97" y="509"/>
                      </a:lnTo>
                      <a:lnTo>
                        <a:pt x="104" y="404"/>
                      </a:lnTo>
                      <a:lnTo>
                        <a:pt x="162" y="395"/>
                      </a:lnTo>
                      <a:lnTo>
                        <a:pt x="156" y="269"/>
                      </a:lnTo>
                      <a:lnTo>
                        <a:pt x="124" y="262"/>
                      </a:lnTo>
                      <a:lnTo>
                        <a:pt x="126" y="227"/>
                      </a:lnTo>
                      <a:lnTo>
                        <a:pt x="167" y="228"/>
                      </a:lnTo>
                      <a:lnTo>
                        <a:pt x="163" y="190"/>
                      </a:lnTo>
                      <a:lnTo>
                        <a:pt x="146" y="145"/>
                      </a:lnTo>
                      <a:lnTo>
                        <a:pt x="142" y="86"/>
                      </a:lnTo>
                      <a:lnTo>
                        <a:pt x="173" y="0"/>
                      </a:lnTo>
                      <a:lnTo>
                        <a:pt x="191" y="37"/>
                      </a:lnTo>
                      <a:lnTo>
                        <a:pt x="215" y="79"/>
                      </a:lnTo>
                      <a:lnTo>
                        <a:pt x="237" y="106"/>
                      </a:lnTo>
                      <a:lnTo>
                        <a:pt x="265" y="163"/>
                      </a:lnTo>
                      <a:lnTo>
                        <a:pt x="283" y="200"/>
                      </a:lnTo>
                      <a:lnTo>
                        <a:pt x="286" y="242"/>
                      </a:lnTo>
                      <a:lnTo>
                        <a:pt x="344" y="258"/>
                      </a:lnTo>
                      <a:lnTo>
                        <a:pt x="367" y="316"/>
                      </a:lnTo>
                      <a:lnTo>
                        <a:pt x="403" y="385"/>
                      </a:lnTo>
                      <a:lnTo>
                        <a:pt x="391" y="418"/>
                      </a:lnTo>
                      <a:lnTo>
                        <a:pt x="383" y="506"/>
                      </a:lnTo>
                      <a:lnTo>
                        <a:pt x="434" y="513"/>
                      </a:lnTo>
                      <a:lnTo>
                        <a:pt x="470" y="544"/>
                      </a:lnTo>
                      <a:lnTo>
                        <a:pt x="545" y="620"/>
                      </a:lnTo>
                      <a:lnTo>
                        <a:pt x="600" y="616"/>
                      </a:lnTo>
                      <a:lnTo>
                        <a:pt x="644" y="659"/>
                      </a:lnTo>
                      <a:lnTo>
                        <a:pt x="596" y="699"/>
                      </a:lnTo>
                      <a:lnTo>
                        <a:pt x="589" y="762"/>
                      </a:lnTo>
                      <a:lnTo>
                        <a:pt x="541" y="809"/>
                      </a:lnTo>
                      <a:lnTo>
                        <a:pt x="482" y="826"/>
                      </a:lnTo>
                      <a:lnTo>
                        <a:pt x="434" y="826"/>
                      </a:lnTo>
                      <a:lnTo>
                        <a:pt x="399" y="872"/>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46" name="Freeform 172"/>
                <p:cNvSpPr>
                  <a:spLocks/>
                </p:cNvSpPr>
                <p:nvPr/>
              </p:nvSpPr>
              <p:spPr bwMode="auto">
                <a:xfrm>
                  <a:off x="3103" y="2426"/>
                  <a:ext cx="214" cy="291"/>
                </a:xfrm>
                <a:custGeom>
                  <a:avLst/>
                  <a:gdLst/>
                  <a:ahLst/>
                  <a:cxnLst>
                    <a:cxn ang="0">
                      <a:pos x="399" y="872"/>
                    </a:cxn>
                    <a:cxn ang="0">
                      <a:pos x="379" y="858"/>
                    </a:cxn>
                    <a:cxn ang="0">
                      <a:pos x="363" y="841"/>
                    </a:cxn>
                    <a:cxn ang="0">
                      <a:pos x="301" y="845"/>
                    </a:cxn>
                    <a:cxn ang="0">
                      <a:pos x="301" y="865"/>
                    </a:cxn>
                    <a:cxn ang="0">
                      <a:pos x="203" y="872"/>
                    </a:cxn>
                    <a:cxn ang="0">
                      <a:pos x="197" y="841"/>
                    </a:cxn>
                    <a:cxn ang="0">
                      <a:pos x="156" y="809"/>
                    </a:cxn>
                    <a:cxn ang="0">
                      <a:pos x="107" y="798"/>
                    </a:cxn>
                    <a:cxn ang="0">
                      <a:pos x="111" y="771"/>
                    </a:cxn>
                    <a:cxn ang="0">
                      <a:pos x="89" y="734"/>
                    </a:cxn>
                    <a:cxn ang="0">
                      <a:pos x="73" y="723"/>
                    </a:cxn>
                    <a:cxn ang="0">
                      <a:pos x="52" y="705"/>
                    </a:cxn>
                    <a:cxn ang="0">
                      <a:pos x="49" y="669"/>
                    </a:cxn>
                    <a:cxn ang="0">
                      <a:pos x="25" y="664"/>
                    </a:cxn>
                    <a:cxn ang="0">
                      <a:pos x="0" y="617"/>
                    </a:cxn>
                    <a:cxn ang="0">
                      <a:pos x="47" y="614"/>
                    </a:cxn>
                    <a:cxn ang="0">
                      <a:pos x="59" y="511"/>
                    </a:cxn>
                    <a:cxn ang="0">
                      <a:pos x="97" y="509"/>
                    </a:cxn>
                    <a:cxn ang="0">
                      <a:pos x="104" y="404"/>
                    </a:cxn>
                    <a:cxn ang="0">
                      <a:pos x="162" y="395"/>
                    </a:cxn>
                    <a:cxn ang="0">
                      <a:pos x="156" y="269"/>
                    </a:cxn>
                    <a:cxn ang="0">
                      <a:pos x="124" y="262"/>
                    </a:cxn>
                    <a:cxn ang="0">
                      <a:pos x="126" y="227"/>
                    </a:cxn>
                    <a:cxn ang="0">
                      <a:pos x="167" y="228"/>
                    </a:cxn>
                    <a:cxn ang="0">
                      <a:pos x="163" y="190"/>
                    </a:cxn>
                    <a:cxn ang="0">
                      <a:pos x="146" y="145"/>
                    </a:cxn>
                    <a:cxn ang="0">
                      <a:pos x="142" y="86"/>
                    </a:cxn>
                    <a:cxn ang="0">
                      <a:pos x="173" y="0"/>
                    </a:cxn>
                    <a:cxn ang="0">
                      <a:pos x="191" y="37"/>
                    </a:cxn>
                    <a:cxn ang="0">
                      <a:pos x="215" y="79"/>
                    </a:cxn>
                    <a:cxn ang="0">
                      <a:pos x="237" y="106"/>
                    </a:cxn>
                    <a:cxn ang="0">
                      <a:pos x="265" y="163"/>
                    </a:cxn>
                    <a:cxn ang="0">
                      <a:pos x="283" y="200"/>
                    </a:cxn>
                    <a:cxn ang="0">
                      <a:pos x="286" y="242"/>
                    </a:cxn>
                    <a:cxn ang="0">
                      <a:pos x="344" y="258"/>
                    </a:cxn>
                    <a:cxn ang="0">
                      <a:pos x="367" y="316"/>
                    </a:cxn>
                    <a:cxn ang="0">
                      <a:pos x="403" y="385"/>
                    </a:cxn>
                    <a:cxn ang="0">
                      <a:pos x="391" y="418"/>
                    </a:cxn>
                    <a:cxn ang="0">
                      <a:pos x="383" y="506"/>
                    </a:cxn>
                    <a:cxn ang="0">
                      <a:pos x="434" y="513"/>
                    </a:cxn>
                    <a:cxn ang="0">
                      <a:pos x="470" y="544"/>
                    </a:cxn>
                    <a:cxn ang="0">
                      <a:pos x="545" y="620"/>
                    </a:cxn>
                    <a:cxn ang="0">
                      <a:pos x="600" y="616"/>
                    </a:cxn>
                    <a:cxn ang="0">
                      <a:pos x="644" y="659"/>
                    </a:cxn>
                    <a:cxn ang="0">
                      <a:pos x="596" y="699"/>
                    </a:cxn>
                    <a:cxn ang="0">
                      <a:pos x="589" y="762"/>
                    </a:cxn>
                    <a:cxn ang="0">
                      <a:pos x="541" y="809"/>
                    </a:cxn>
                    <a:cxn ang="0">
                      <a:pos x="482" y="826"/>
                    </a:cxn>
                    <a:cxn ang="0">
                      <a:pos x="434" y="826"/>
                    </a:cxn>
                    <a:cxn ang="0">
                      <a:pos x="399" y="872"/>
                    </a:cxn>
                  </a:cxnLst>
                  <a:rect l="0" t="0" r="r" b="b"/>
                  <a:pathLst>
                    <a:path w="644" h="872">
                      <a:moveTo>
                        <a:pt x="399" y="872"/>
                      </a:moveTo>
                      <a:lnTo>
                        <a:pt x="379" y="858"/>
                      </a:lnTo>
                      <a:lnTo>
                        <a:pt x="363" y="841"/>
                      </a:lnTo>
                      <a:lnTo>
                        <a:pt x="301" y="845"/>
                      </a:lnTo>
                      <a:lnTo>
                        <a:pt x="301" y="865"/>
                      </a:lnTo>
                      <a:lnTo>
                        <a:pt x="203" y="872"/>
                      </a:lnTo>
                      <a:lnTo>
                        <a:pt x="197" y="841"/>
                      </a:lnTo>
                      <a:lnTo>
                        <a:pt x="156" y="809"/>
                      </a:lnTo>
                      <a:lnTo>
                        <a:pt x="107" y="798"/>
                      </a:lnTo>
                      <a:lnTo>
                        <a:pt x="111" y="771"/>
                      </a:lnTo>
                      <a:lnTo>
                        <a:pt x="89" y="734"/>
                      </a:lnTo>
                      <a:lnTo>
                        <a:pt x="73" y="723"/>
                      </a:lnTo>
                      <a:lnTo>
                        <a:pt x="52" y="705"/>
                      </a:lnTo>
                      <a:lnTo>
                        <a:pt x="49" y="669"/>
                      </a:lnTo>
                      <a:lnTo>
                        <a:pt x="25" y="664"/>
                      </a:lnTo>
                      <a:lnTo>
                        <a:pt x="0" y="617"/>
                      </a:lnTo>
                      <a:lnTo>
                        <a:pt x="47" y="614"/>
                      </a:lnTo>
                      <a:lnTo>
                        <a:pt x="59" y="511"/>
                      </a:lnTo>
                      <a:lnTo>
                        <a:pt x="97" y="509"/>
                      </a:lnTo>
                      <a:lnTo>
                        <a:pt x="104" y="404"/>
                      </a:lnTo>
                      <a:lnTo>
                        <a:pt x="162" y="395"/>
                      </a:lnTo>
                      <a:lnTo>
                        <a:pt x="156" y="269"/>
                      </a:lnTo>
                      <a:lnTo>
                        <a:pt x="124" y="262"/>
                      </a:lnTo>
                      <a:lnTo>
                        <a:pt x="126" y="227"/>
                      </a:lnTo>
                      <a:lnTo>
                        <a:pt x="167" y="228"/>
                      </a:lnTo>
                      <a:lnTo>
                        <a:pt x="163" y="190"/>
                      </a:lnTo>
                      <a:lnTo>
                        <a:pt x="146" y="145"/>
                      </a:lnTo>
                      <a:lnTo>
                        <a:pt x="142" y="86"/>
                      </a:lnTo>
                      <a:lnTo>
                        <a:pt x="173" y="0"/>
                      </a:lnTo>
                      <a:lnTo>
                        <a:pt x="191" y="37"/>
                      </a:lnTo>
                      <a:lnTo>
                        <a:pt x="215" y="79"/>
                      </a:lnTo>
                      <a:lnTo>
                        <a:pt x="237" y="106"/>
                      </a:lnTo>
                      <a:lnTo>
                        <a:pt x="265" y="163"/>
                      </a:lnTo>
                      <a:lnTo>
                        <a:pt x="283" y="200"/>
                      </a:lnTo>
                      <a:lnTo>
                        <a:pt x="286" y="242"/>
                      </a:lnTo>
                      <a:lnTo>
                        <a:pt x="344" y="258"/>
                      </a:lnTo>
                      <a:lnTo>
                        <a:pt x="367" y="316"/>
                      </a:lnTo>
                      <a:lnTo>
                        <a:pt x="403" y="385"/>
                      </a:lnTo>
                      <a:lnTo>
                        <a:pt x="391" y="418"/>
                      </a:lnTo>
                      <a:lnTo>
                        <a:pt x="383" y="506"/>
                      </a:lnTo>
                      <a:lnTo>
                        <a:pt x="434" y="513"/>
                      </a:lnTo>
                      <a:lnTo>
                        <a:pt x="470" y="544"/>
                      </a:lnTo>
                      <a:lnTo>
                        <a:pt x="545" y="620"/>
                      </a:lnTo>
                      <a:lnTo>
                        <a:pt x="600" y="616"/>
                      </a:lnTo>
                      <a:lnTo>
                        <a:pt x="644" y="659"/>
                      </a:lnTo>
                      <a:lnTo>
                        <a:pt x="596" y="699"/>
                      </a:lnTo>
                      <a:lnTo>
                        <a:pt x="589" y="762"/>
                      </a:lnTo>
                      <a:lnTo>
                        <a:pt x="541" y="809"/>
                      </a:lnTo>
                      <a:lnTo>
                        <a:pt x="482" y="826"/>
                      </a:lnTo>
                      <a:lnTo>
                        <a:pt x="434" y="826"/>
                      </a:lnTo>
                      <a:lnTo>
                        <a:pt x="399" y="872"/>
                      </a:lnTo>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47" name="Freeform 173"/>
                <p:cNvSpPr>
                  <a:spLocks/>
                </p:cNvSpPr>
                <p:nvPr/>
              </p:nvSpPr>
              <p:spPr bwMode="auto">
                <a:xfrm>
                  <a:off x="3223" y="2563"/>
                  <a:ext cx="163" cy="242"/>
                </a:xfrm>
                <a:custGeom>
                  <a:avLst/>
                  <a:gdLst/>
                  <a:ahLst/>
                  <a:cxnLst>
                    <a:cxn ang="0">
                      <a:pos x="72" y="103"/>
                    </a:cxn>
                    <a:cxn ang="0">
                      <a:pos x="108" y="134"/>
                    </a:cxn>
                    <a:cxn ang="0">
                      <a:pos x="183" y="210"/>
                    </a:cxn>
                    <a:cxn ang="0">
                      <a:pos x="238" y="206"/>
                    </a:cxn>
                    <a:cxn ang="0">
                      <a:pos x="282" y="249"/>
                    </a:cxn>
                    <a:cxn ang="0">
                      <a:pos x="234" y="289"/>
                    </a:cxn>
                    <a:cxn ang="0">
                      <a:pos x="227" y="352"/>
                    </a:cxn>
                    <a:cxn ang="0">
                      <a:pos x="179" y="399"/>
                    </a:cxn>
                    <a:cxn ang="0">
                      <a:pos x="120" y="416"/>
                    </a:cxn>
                    <a:cxn ang="0">
                      <a:pos x="72" y="416"/>
                    </a:cxn>
                    <a:cxn ang="0">
                      <a:pos x="37" y="462"/>
                    </a:cxn>
                    <a:cxn ang="0">
                      <a:pos x="13" y="485"/>
                    </a:cxn>
                    <a:cxn ang="0">
                      <a:pos x="0" y="514"/>
                    </a:cxn>
                    <a:cxn ang="0">
                      <a:pos x="10" y="713"/>
                    </a:cxn>
                    <a:cxn ang="0">
                      <a:pos x="27" y="726"/>
                    </a:cxn>
                    <a:cxn ang="0">
                      <a:pos x="60" y="681"/>
                    </a:cxn>
                    <a:cxn ang="0">
                      <a:pos x="89" y="633"/>
                    </a:cxn>
                    <a:cxn ang="0">
                      <a:pos x="140" y="597"/>
                    </a:cxn>
                    <a:cxn ang="0">
                      <a:pos x="227" y="517"/>
                    </a:cxn>
                    <a:cxn ang="0">
                      <a:pos x="310" y="435"/>
                    </a:cxn>
                    <a:cxn ang="0">
                      <a:pos x="361" y="364"/>
                    </a:cxn>
                    <a:cxn ang="0">
                      <a:pos x="380" y="278"/>
                    </a:cxn>
                    <a:cxn ang="0">
                      <a:pos x="408" y="210"/>
                    </a:cxn>
                    <a:cxn ang="0">
                      <a:pos x="448" y="158"/>
                    </a:cxn>
                    <a:cxn ang="0">
                      <a:pos x="464" y="103"/>
                    </a:cxn>
                    <a:cxn ang="0">
                      <a:pos x="487" y="75"/>
                    </a:cxn>
                    <a:cxn ang="0">
                      <a:pos x="459" y="48"/>
                    </a:cxn>
                    <a:cxn ang="0">
                      <a:pos x="424" y="0"/>
                    </a:cxn>
                    <a:cxn ang="0">
                      <a:pos x="376" y="44"/>
                    </a:cxn>
                    <a:cxn ang="0">
                      <a:pos x="325" y="52"/>
                    </a:cxn>
                    <a:cxn ang="0">
                      <a:pos x="296" y="69"/>
                    </a:cxn>
                    <a:cxn ang="0">
                      <a:pos x="265" y="89"/>
                    </a:cxn>
                    <a:cxn ang="0">
                      <a:pos x="172" y="83"/>
                    </a:cxn>
                    <a:cxn ang="0">
                      <a:pos x="118" y="64"/>
                    </a:cxn>
                    <a:cxn ang="0">
                      <a:pos x="72" y="103"/>
                    </a:cxn>
                  </a:cxnLst>
                  <a:rect l="0" t="0" r="r" b="b"/>
                  <a:pathLst>
                    <a:path w="487" h="726">
                      <a:moveTo>
                        <a:pt x="72" y="103"/>
                      </a:moveTo>
                      <a:lnTo>
                        <a:pt x="108" y="134"/>
                      </a:lnTo>
                      <a:lnTo>
                        <a:pt x="183" y="210"/>
                      </a:lnTo>
                      <a:lnTo>
                        <a:pt x="238" y="206"/>
                      </a:lnTo>
                      <a:lnTo>
                        <a:pt x="282" y="249"/>
                      </a:lnTo>
                      <a:lnTo>
                        <a:pt x="234" y="289"/>
                      </a:lnTo>
                      <a:lnTo>
                        <a:pt x="227" y="352"/>
                      </a:lnTo>
                      <a:lnTo>
                        <a:pt x="179" y="399"/>
                      </a:lnTo>
                      <a:lnTo>
                        <a:pt x="120" y="416"/>
                      </a:lnTo>
                      <a:lnTo>
                        <a:pt x="72" y="416"/>
                      </a:lnTo>
                      <a:lnTo>
                        <a:pt x="37" y="462"/>
                      </a:lnTo>
                      <a:lnTo>
                        <a:pt x="13" y="485"/>
                      </a:lnTo>
                      <a:lnTo>
                        <a:pt x="0" y="514"/>
                      </a:lnTo>
                      <a:lnTo>
                        <a:pt x="10" y="713"/>
                      </a:lnTo>
                      <a:lnTo>
                        <a:pt x="27" y="726"/>
                      </a:lnTo>
                      <a:lnTo>
                        <a:pt x="60" y="681"/>
                      </a:lnTo>
                      <a:lnTo>
                        <a:pt x="89" y="633"/>
                      </a:lnTo>
                      <a:lnTo>
                        <a:pt x="140" y="597"/>
                      </a:lnTo>
                      <a:lnTo>
                        <a:pt x="227" y="517"/>
                      </a:lnTo>
                      <a:lnTo>
                        <a:pt x="310" y="435"/>
                      </a:lnTo>
                      <a:lnTo>
                        <a:pt x="361" y="364"/>
                      </a:lnTo>
                      <a:lnTo>
                        <a:pt x="380" y="278"/>
                      </a:lnTo>
                      <a:lnTo>
                        <a:pt x="408" y="210"/>
                      </a:lnTo>
                      <a:lnTo>
                        <a:pt x="448" y="158"/>
                      </a:lnTo>
                      <a:lnTo>
                        <a:pt x="464" y="103"/>
                      </a:lnTo>
                      <a:lnTo>
                        <a:pt x="487" y="75"/>
                      </a:lnTo>
                      <a:lnTo>
                        <a:pt x="459" y="48"/>
                      </a:lnTo>
                      <a:lnTo>
                        <a:pt x="424" y="0"/>
                      </a:lnTo>
                      <a:lnTo>
                        <a:pt x="376" y="44"/>
                      </a:lnTo>
                      <a:lnTo>
                        <a:pt x="325" y="52"/>
                      </a:lnTo>
                      <a:lnTo>
                        <a:pt x="296" y="69"/>
                      </a:lnTo>
                      <a:lnTo>
                        <a:pt x="265" y="89"/>
                      </a:lnTo>
                      <a:lnTo>
                        <a:pt x="172" y="83"/>
                      </a:lnTo>
                      <a:lnTo>
                        <a:pt x="118" y="64"/>
                      </a:lnTo>
                      <a:lnTo>
                        <a:pt x="72" y="103"/>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48" name="Freeform 174"/>
                <p:cNvSpPr>
                  <a:spLocks/>
                </p:cNvSpPr>
                <p:nvPr/>
              </p:nvSpPr>
              <p:spPr bwMode="auto">
                <a:xfrm>
                  <a:off x="2745" y="2183"/>
                  <a:ext cx="232" cy="277"/>
                </a:xfrm>
                <a:custGeom>
                  <a:avLst/>
                  <a:gdLst/>
                  <a:ahLst/>
                  <a:cxnLst>
                    <a:cxn ang="0">
                      <a:pos x="86" y="4"/>
                    </a:cxn>
                    <a:cxn ang="0">
                      <a:pos x="124" y="28"/>
                    </a:cxn>
                    <a:cxn ang="0">
                      <a:pos x="152" y="31"/>
                    </a:cxn>
                    <a:cxn ang="0">
                      <a:pos x="254" y="48"/>
                    </a:cxn>
                    <a:cxn ang="0">
                      <a:pos x="268" y="87"/>
                    </a:cxn>
                    <a:cxn ang="0">
                      <a:pos x="341" y="97"/>
                    </a:cxn>
                    <a:cxn ang="0">
                      <a:pos x="344" y="121"/>
                    </a:cxn>
                    <a:cxn ang="0">
                      <a:pos x="408" y="136"/>
                    </a:cxn>
                    <a:cxn ang="0">
                      <a:pos x="448" y="151"/>
                    </a:cxn>
                    <a:cxn ang="0">
                      <a:pos x="460" y="128"/>
                    </a:cxn>
                    <a:cxn ang="0">
                      <a:pos x="460" y="63"/>
                    </a:cxn>
                    <a:cxn ang="0">
                      <a:pos x="480" y="44"/>
                    </a:cxn>
                    <a:cxn ang="0">
                      <a:pos x="499" y="16"/>
                    </a:cxn>
                    <a:cxn ang="0">
                      <a:pos x="517" y="0"/>
                    </a:cxn>
                    <a:cxn ang="0">
                      <a:pos x="563" y="2"/>
                    </a:cxn>
                    <a:cxn ang="0">
                      <a:pos x="591" y="30"/>
                    </a:cxn>
                    <a:cxn ang="0">
                      <a:pos x="615" y="51"/>
                    </a:cxn>
                    <a:cxn ang="0">
                      <a:pos x="656" y="49"/>
                    </a:cxn>
                    <a:cxn ang="0">
                      <a:pos x="695" y="63"/>
                    </a:cxn>
                    <a:cxn ang="0">
                      <a:pos x="691" y="109"/>
                    </a:cxn>
                    <a:cxn ang="0">
                      <a:pos x="694" y="662"/>
                    </a:cxn>
                    <a:cxn ang="0">
                      <a:pos x="689" y="741"/>
                    </a:cxn>
                    <a:cxn ang="0">
                      <a:pos x="658" y="750"/>
                    </a:cxn>
                    <a:cxn ang="0">
                      <a:pos x="666" y="832"/>
                    </a:cxn>
                    <a:cxn ang="0">
                      <a:pos x="634" y="829"/>
                    </a:cxn>
                    <a:cxn ang="0">
                      <a:pos x="560" y="768"/>
                    </a:cxn>
                    <a:cxn ang="0">
                      <a:pos x="527" y="751"/>
                    </a:cxn>
                    <a:cxn ang="0">
                      <a:pos x="458" y="717"/>
                    </a:cxn>
                    <a:cxn ang="0">
                      <a:pos x="434" y="676"/>
                    </a:cxn>
                    <a:cxn ang="0">
                      <a:pos x="355" y="664"/>
                    </a:cxn>
                    <a:cxn ang="0">
                      <a:pos x="340" y="624"/>
                    </a:cxn>
                    <a:cxn ang="0">
                      <a:pos x="300" y="610"/>
                    </a:cxn>
                    <a:cxn ang="0">
                      <a:pos x="296" y="593"/>
                    </a:cxn>
                    <a:cxn ang="0">
                      <a:pos x="253" y="588"/>
                    </a:cxn>
                    <a:cxn ang="0">
                      <a:pos x="224" y="578"/>
                    </a:cxn>
                    <a:cxn ang="0">
                      <a:pos x="170" y="573"/>
                    </a:cxn>
                    <a:cxn ang="0">
                      <a:pos x="165" y="550"/>
                    </a:cxn>
                    <a:cxn ang="0">
                      <a:pos x="106" y="550"/>
                    </a:cxn>
                    <a:cxn ang="0">
                      <a:pos x="98" y="502"/>
                    </a:cxn>
                    <a:cxn ang="0">
                      <a:pos x="27" y="491"/>
                    </a:cxn>
                    <a:cxn ang="0">
                      <a:pos x="3" y="467"/>
                    </a:cxn>
                    <a:cxn ang="0">
                      <a:pos x="0" y="412"/>
                    </a:cxn>
                    <a:cxn ang="0">
                      <a:pos x="11" y="104"/>
                    </a:cxn>
                    <a:cxn ang="0">
                      <a:pos x="55" y="83"/>
                    </a:cxn>
                    <a:cxn ang="0">
                      <a:pos x="79" y="77"/>
                    </a:cxn>
                    <a:cxn ang="0">
                      <a:pos x="86" y="4"/>
                    </a:cxn>
                  </a:cxnLst>
                  <a:rect l="0" t="0" r="r" b="b"/>
                  <a:pathLst>
                    <a:path w="695" h="832">
                      <a:moveTo>
                        <a:pt x="86" y="4"/>
                      </a:moveTo>
                      <a:lnTo>
                        <a:pt x="124" y="28"/>
                      </a:lnTo>
                      <a:lnTo>
                        <a:pt x="152" y="31"/>
                      </a:lnTo>
                      <a:lnTo>
                        <a:pt x="254" y="48"/>
                      </a:lnTo>
                      <a:lnTo>
                        <a:pt x="268" y="87"/>
                      </a:lnTo>
                      <a:lnTo>
                        <a:pt x="341" y="97"/>
                      </a:lnTo>
                      <a:lnTo>
                        <a:pt x="344" y="121"/>
                      </a:lnTo>
                      <a:lnTo>
                        <a:pt x="408" y="136"/>
                      </a:lnTo>
                      <a:lnTo>
                        <a:pt x="448" y="151"/>
                      </a:lnTo>
                      <a:lnTo>
                        <a:pt x="460" y="128"/>
                      </a:lnTo>
                      <a:lnTo>
                        <a:pt x="460" y="63"/>
                      </a:lnTo>
                      <a:lnTo>
                        <a:pt x="480" y="44"/>
                      </a:lnTo>
                      <a:lnTo>
                        <a:pt x="499" y="16"/>
                      </a:lnTo>
                      <a:lnTo>
                        <a:pt x="517" y="0"/>
                      </a:lnTo>
                      <a:lnTo>
                        <a:pt x="563" y="2"/>
                      </a:lnTo>
                      <a:lnTo>
                        <a:pt x="591" y="30"/>
                      </a:lnTo>
                      <a:lnTo>
                        <a:pt x="615" y="51"/>
                      </a:lnTo>
                      <a:lnTo>
                        <a:pt x="656" y="49"/>
                      </a:lnTo>
                      <a:lnTo>
                        <a:pt x="695" y="63"/>
                      </a:lnTo>
                      <a:lnTo>
                        <a:pt x="691" y="109"/>
                      </a:lnTo>
                      <a:lnTo>
                        <a:pt x="694" y="662"/>
                      </a:lnTo>
                      <a:lnTo>
                        <a:pt x="689" y="741"/>
                      </a:lnTo>
                      <a:lnTo>
                        <a:pt x="658" y="750"/>
                      </a:lnTo>
                      <a:lnTo>
                        <a:pt x="666" y="832"/>
                      </a:lnTo>
                      <a:lnTo>
                        <a:pt x="634" y="829"/>
                      </a:lnTo>
                      <a:lnTo>
                        <a:pt x="560" y="768"/>
                      </a:lnTo>
                      <a:lnTo>
                        <a:pt x="527" y="751"/>
                      </a:lnTo>
                      <a:lnTo>
                        <a:pt x="458" y="717"/>
                      </a:lnTo>
                      <a:lnTo>
                        <a:pt x="434" y="676"/>
                      </a:lnTo>
                      <a:lnTo>
                        <a:pt x="355" y="664"/>
                      </a:lnTo>
                      <a:lnTo>
                        <a:pt x="340" y="624"/>
                      </a:lnTo>
                      <a:lnTo>
                        <a:pt x="300" y="610"/>
                      </a:lnTo>
                      <a:lnTo>
                        <a:pt x="296" y="593"/>
                      </a:lnTo>
                      <a:lnTo>
                        <a:pt x="253" y="588"/>
                      </a:lnTo>
                      <a:lnTo>
                        <a:pt x="224" y="578"/>
                      </a:lnTo>
                      <a:lnTo>
                        <a:pt x="170" y="573"/>
                      </a:lnTo>
                      <a:lnTo>
                        <a:pt x="165" y="550"/>
                      </a:lnTo>
                      <a:lnTo>
                        <a:pt x="106" y="550"/>
                      </a:lnTo>
                      <a:lnTo>
                        <a:pt x="98" y="502"/>
                      </a:lnTo>
                      <a:lnTo>
                        <a:pt x="27" y="491"/>
                      </a:lnTo>
                      <a:lnTo>
                        <a:pt x="3" y="467"/>
                      </a:lnTo>
                      <a:lnTo>
                        <a:pt x="0" y="412"/>
                      </a:lnTo>
                      <a:lnTo>
                        <a:pt x="11" y="104"/>
                      </a:lnTo>
                      <a:lnTo>
                        <a:pt x="55" y="83"/>
                      </a:lnTo>
                      <a:lnTo>
                        <a:pt x="79" y="77"/>
                      </a:lnTo>
                      <a:lnTo>
                        <a:pt x="86" y="4"/>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49" name="Freeform 175"/>
                <p:cNvSpPr>
                  <a:spLocks/>
                </p:cNvSpPr>
                <p:nvPr/>
              </p:nvSpPr>
              <p:spPr bwMode="auto">
                <a:xfrm>
                  <a:off x="2745" y="2183"/>
                  <a:ext cx="232" cy="277"/>
                </a:xfrm>
                <a:custGeom>
                  <a:avLst/>
                  <a:gdLst/>
                  <a:ahLst/>
                  <a:cxnLst>
                    <a:cxn ang="0">
                      <a:pos x="86" y="4"/>
                    </a:cxn>
                    <a:cxn ang="0">
                      <a:pos x="124" y="28"/>
                    </a:cxn>
                    <a:cxn ang="0">
                      <a:pos x="152" y="31"/>
                    </a:cxn>
                    <a:cxn ang="0">
                      <a:pos x="254" y="48"/>
                    </a:cxn>
                    <a:cxn ang="0">
                      <a:pos x="268" y="87"/>
                    </a:cxn>
                    <a:cxn ang="0">
                      <a:pos x="341" y="97"/>
                    </a:cxn>
                    <a:cxn ang="0">
                      <a:pos x="344" y="121"/>
                    </a:cxn>
                    <a:cxn ang="0">
                      <a:pos x="408" y="136"/>
                    </a:cxn>
                    <a:cxn ang="0">
                      <a:pos x="448" y="151"/>
                    </a:cxn>
                    <a:cxn ang="0">
                      <a:pos x="460" y="128"/>
                    </a:cxn>
                    <a:cxn ang="0">
                      <a:pos x="460" y="63"/>
                    </a:cxn>
                    <a:cxn ang="0">
                      <a:pos x="480" y="44"/>
                    </a:cxn>
                    <a:cxn ang="0">
                      <a:pos x="499" y="16"/>
                    </a:cxn>
                    <a:cxn ang="0">
                      <a:pos x="517" y="0"/>
                    </a:cxn>
                    <a:cxn ang="0">
                      <a:pos x="563" y="2"/>
                    </a:cxn>
                    <a:cxn ang="0">
                      <a:pos x="591" y="30"/>
                    </a:cxn>
                    <a:cxn ang="0">
                      <a:pos x="615" y="51"/>
                    </a:cxn>
                    <a:cxn ang="0">
                      <a:pos x="656" y="49"/>
                    </a:cxn>
                    <a:cxn ang="0">
                      <a:pos x="695" y="63"/>
                    </a:cxn>
                    <a:cxn ang="0">
                      <a:pos x="691" y="109"/>
                    </a:cxn>
                    <a:cxn ang="0">
                      <a:pos x="694" y="662"/>
                    </a:cxn>
                    <a:cxn ang="0">
                      <a:pos x="689" y="741"/>
                    </a:cxn>
                    <a:cxn ang="0">
                      <a:pos x="658" y="750"/>
                    </a:cxn>
                    <a:cxn ang="0">
                      <a:pos x="666" y="832"/>
                    </a:cxn>
                    <a:cxn ang="0">
                      <a:pos x="634" y="829"/>
                    </a:cxn>
                    <a:cxn ang="0">
                      <a:pos x="560" y="768"/>
                    </a:cxn>
                    <a:cxn ang="0">
                      <a:pos x="527" y="751"/>
                    </a:cxn>
                    <a:cxn ang="0">
                      <a:pos x="458" y="717"/>
                    </a:cxn>
                    <a:cxn ang="0">
                      <a:pos x="434" y="676"/>
                    </a:cxn>
                    <a:cxn ang="0">
                      <a:pos x="355" y="664"/>
                    </a:cxn>
                    <a:cxn ang="0">
                      <a:pos x="340" y="624"/>
                    </a:cxn>
                    <a:cxn ang="0">
                      <a:pos x="300" y="610"/>
                    </a:cxn>
                    <a:cxn ang="0">
                      <a:pos x="296" y="593"/>
                    </a:cxn>
                    <a:cxn ang="0">
                      <a:pos x="253" y="588"/>
                    </a:cxn>
                    <a:cxn ang="0">
                      <a:pos x="224" y="578"/>
                    </a:cxn>
                    <a:cxn ang="0">
                      <a:pos x="170" y="573"/>
                    </a:cxn>
                    <a:cxn ang="0">
                      <a:pos x="165" y="550"/>
                    </a:cxn>
                    <a:cxn ang="0">
                      <a:pos x="106" y="550"/>
                    </a:cxn>
                    <a:cxn ang="0">
                      <a:pos x="98" y="502"/>
                    </a:cxn>
                    <a:cxn ang="0">
                      <a:pos x="27" y="491"/>
                    </a:cxn>
                    <a:cxn ang="0">
                      <a:pos x="3" y="467"/>
                    </a:cxn>
                    <a:cxn ang="0">
                      <a:pos x="0" y="412"/>
                    </a:cxn>
                    <a:cxn ang="0">
                      <a:pos x="11" y="104"/>
                    </a:cxn>
                    <a:cxn ang="0">
                      <a:pos x="55" y="83"/>
                    </a:cxn>
                    <a:cxn ang="0">
                      <a:pos x="79" y="77"/>
                    </a:cxn>
                    <a:cxn ang="0">
                      <a:pos x="86" y="4"/>
                    </a:cxn>
                  </a:cxnLst>
                  <a:rect l="0" t="0" r="r" b="b"/>
                  <a:pathLst>
                    <a:path w="695" h="832">
                      <a:moveTo>
                        <a:pt x="86" y="4"/>
                      </a:moveTo>
                      <a:lnTo>
                        <a:pt x="124" y="28"/>
                      </a:lnTo>
                      <a:lnTo>
                        <a:pt x="152" y="31"/>
                      </a:lnTo>
                      <a:lnTo>
                        <a:pt x="254" y="48"/>
                      </a:lnTo>
                      <a:lnTo>
                        <a:pt x="268" y="87"/>
                      </a:lnTo>
                      <a:lnTo>
                        <a:pt x="341" y="97"/>
                      </a:lnTo>
                      <a:lnTo>
                        <a:pt x="344" y="121"/>
                      </a:lnTo>
                      <a:lnTo>
                        <a:pt x="408" y="136"/>
                      </a:lnTo>
                      <a:lnTo>
                        <a:pt x="448" y="151"/>
                      </a:lnTo>
                      <a:lnTo>
                        <a:pt x="460" y="128"/>
                      </a:lnTo>
                      <a:lnTo>
                        <a:pt x="460" y="63"/>
                      </a:lnTo>
                      <a:lnTo>
                        <a:pt x="480" y="44"/>
                      </a:lnTo>
                      <a:lnTo>
                        <a:pt x="499" y="16"/>
                      </a:lnTo>
                      <a:lnTo>
                        <a:pt x="517" y="0"/>
                      </a:lnTo>
                      <a:lnTo>
                        <a:pt x="563" y="2"/>
                      </a:lnTo>
                      <a:lnTo>
                        <a:pt x="591" y="30"/>
                      </a:lnTo>
                      <a:lnTo>
                        <a:pt x="615" y="51"/>
                      </a:lnTo>
                      <a:lnTo>
                        <a:pt x="656" y="49"/>
                      </a:lnTo>
                      <a:lnTo>
                        <a:pt x="695" y="63"/>
                      </a:lnTo>
                      <a:lnTo>
                        <a:pt x="691" y="109"/>
                      </a:lnTo>
                      <a:lnTo>
                        <a:pt x="694" y="662"/>
                      </a:lnTo>
                      <a:lnTo>
                        <a:pt x="689" y="741"/>
                      </a:lnTo>
                      <a:lnTo>
                        <a:pt x="658" y="750"/>
                      </a:lnTo>
                      <a:lnTo>
                        <a:pt x="666" y="832"/>
                      </a:lnTo>
                      <a:lnTo>
                        <a:pt x="634" y="829"/>
                      </a:lnTo>
                      <a:lnTo>
                        <a:pt x="560" y="768"/>
                      </a:lnTo>
                      <a:lnTo>
                        <a:pt x="527" y="751"/>
                      </a:lnTo>
                      <a:lnTo>
                        <a:pt x="458" y="717"/>
                      </a:lnTo>
                      <a:lnTo>
                        <a:pt x="434" y="676"/>
                      </a:lnTo>
                      <a:lnTo>
                        <a:pt x="355" y="664"/>
                      </a:lnTo>
                      <a:lnTo>
                        <a:pt x="340" y="624"/>
                      </a:lnTo>
                      <a:lnTo>
                        <a:pt x="300" y="610"/>
                      </a:lnTo>
                      <a:lnTo>
                        <a:pt x="296" y="593"/>
                      </a:lnTo>
                      <a:lnTo>
                        <a:pt x="253" y="588"/>
                      </a:lnTo>
                      <a:lnTo>
                        <a:pt x="224" y="578"/>
                      </a:lnTo>
                      <a:lnTo>
                        <a:pt x="170" y="573"/>
                      </a:lnTo>
                      <a:lnTo>
                        <a:pt x="165" y="550"/>
                      </a:lnTo>
                      <a:lnTo>
                        <a:pt x="106" y="550"/>
                      </a:lnTo>
                      <a:lnTo>
                        <a:pt x="98" y="502"/>
                      </a:lnTo>
                      <a:lnTo>
                        <a:pt x="27" y="491"/>
                      </a:lnTo>
                      <a:lnTo>
                        <a:pt x="3" y="467"/>
                      </a:lnTo>
                      <a:lnTo>
                        <a:pt x="0" y="412"/>
                      </a:lnTo>
                      <a:lnTo>
                        <a:pt x="11" y="104"/>
                      </a:lnTo>
                      <a:lnTo>
                        <a:pt x="55" y="83"/>
                      </a:lnTo>
                      <a:lnTo>
                        <a:pt x="79" y="77"/>
                      </a:lnTo>
                      <a:lnTo>
                        <a:pt x="86" y="4"/>
                      </a:lnTo>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50" name="Freeform 176"/>
                <p:cNvSpPr>
                  <a:spLocks/>
                </p:cNvSpPr>
                <p:nvPr/>
              </p:nvSpPr>
              <p:spPr bwMode="auto">
                <a:xfrm>
                  <a:off x="2930" y="2377"/>
                  <a:ext cx="230" cy="337"/>
                </a:xfrm>
                <a:custGeom>
                  <a:avLst/>
                  <a:gdLst/>
                  <a:ahLst/>
                  <a:cxnLst>
                    <a:cxn ang="0">
                      <a:pos x="106" y="384"/>
                    </a:cxn>
                    <a:cxn ang="0">
                      <a:pos x="50" y="444"/>
                    </a:cxn>
                    <a:cxn ang="0">
                      <a:pos x="5" y="494"/>
                    </a:cxn>
                    <a:cxn ang="0">
                      <a:pos x="33" y="537"/>
                    </a:cxn>
                    <a:cxn ang="0">
                      <a:pos x="61" y="583"/>
                    </a:cxn>
                    <a:cxn ang="0">
                      <a:pos x="54" y="621"/>
                    </a:cxn>
                    <a:cxn ang="0">
                      <a:pos x="97" y="699"/>
                    </a:cxn>
                    <a:cxn ang="0">
                      <a:pos x="113" y="749"/>
                    </a:cxn>
                    <a:cxn ang="0">
                      <a:pos x="148" y="769"/>
                    </a:cxn>
                    <a:cxn ang="0">
                      <a:pos x="202" y="820"/>
                    </a:cxn>
                    <a:cxn ang="0">
                      <a:pos x="236" y="881"/>
                    </a:cxn>
                    <a:cxn ang="0">
                      <a:pos x="254" y="912"/>
                    </a:cxn>
                    <a:cxn ang="0">
                      <a:pos x="267" y="960"/>
                    </a:cxn>
                    <a:cxn ang="0">
                      <a:pos x="388" y="992"/>
                    </a:cxn>
                    <a:cxn ang="0">
                      <a:pos x="419" y="1008"/>
                    </a:cxn>
                    <a:cxn ang="0">
                      <a:pos x="512" y="1010"/>
                    </a:cxn>
                    <a:cxn ang="0">
                      <a:pos x="625" y="945"/>
                    </a:cxn>
                    <a:cxn ang="0">
                      <a:pos x="607" y="881"/>
                    </a:cxn>
                    <a:cxn ang="0">
                      <a:pos x="570" y="852"/>
                    </a:cxn>
                    <a:cxn ang="0">
                      <a:pos x="543" y="811"/>
                    </a:cxn>
                    <a:cxn ang="0">
                      <a:pos x="565" y="761"/>
                    </a:cxn>
                    <a:cxn ang="0">
                      <a:pos x="615" y="656"/>
                    </a:cxn>
                    <a:cxn ang="0">
                      <a:pos x="680" y="542"/>
                    </a:cxn>
                    <a:cxn ang="0">
                      <a:pos x="642" y="409"/>
                    </a:cxn>
                    <a:cxn ang="0">
                      <a:pos x="685" y="375"/>
                    </a:cxn>
                    <a:cxn ang="0">
                      <a:pos x="664" y="292"/>
                    </a:cxn>
                    <a:cxn ang="0">
                      <a:pos x="691" y="147"/>
                    </a:cxn>
                    <a:cxn ang="0">
                      <a:pos x="664" y="47"/>
                    </a:cxn>
                    <a:cxn ang="0">
                      <a:pos x="526" y="64"/>
                    </a:cxn>
                    <a:cxn ang="0">
                      <a:pos x="202" y="40"/>
                    </a:cxn>
                    <a:cxn ang="0">
                      <a:pos x="139" y="79"/>
                    </a:cxn>
                    <a:cxn ang="0">
                      <a:pos x="103" y="167"/>
                    </a:cxn>
                  </a:cxnLst>
                  <a:rect l="0" t="0" r="r" b="b"/>
                  <a:pathLst>
                    <a:path w="691" h="1010">
                      <a:moveTo>
                        <a:pt x="111" y="249"/>
                      </a:moveTo>
                      <a:lnTo>
                        <a:pt x="106" y="384"/>
                      </a:lnTo>
                      <a:lnTo>
                        <a:pt x="77" y="394"/>
                      </a:lnTo>
                      <a:lnTo>
                        <a:pt x="50" y="444"/>
                      </a:lnTo>
                      <a:lnTo>
                        <a:pt x="37" y="492"/>
                      </a:lnTo>
                      <a:lnTo>
                        <a:pt x="5" y="494"/>
                      </a:lnTo>
                      <a:lnTo>
                        <a:pt x="0" y="523"/>
                      </a:lnTo>
                      <a:lnTo>
                        <a:pt x="33" y="537"/>
                      </a:lnTo>
                      <a:lnTo>
                        <a:pt x="41" y="573"/>
                      </a:lnTo>
                      <a:lnTo>
                        <a:pt x="61" y="583"/>
                      </a:lnTo>
                      <a:lnTo>
                        <a:pt x="64" y="605"/>
                      </a:lnTo>
                      <a:lnTo>
                        <a:pt x="54" y="621"/>
                      </a:lnTo>
                      <a:lnTo>
                        <a:pt x="75" y="654"/>
                      </a:lnTo>
                      <a:lnTo>
                        <a:pt x="97" y="699"/>
                      </a:lnTo>
                      <a:lnTo>
                        <a:pt x="92" y="739"/>
                      </a:lnTo>
                      <a:lnTo>
                        <a:pt x="113" y="749"/>
                      </a:lnTo>
                      <a:lnTo>
                        <a:pt x="116" y="774"/>
                      </a:lnTo>
                      <a:lnTo>
                        <a:pt x="148" y="769"/>
                      </a:lnTo>
                      <a:lnTo>
                        <a:pt x="160" y="812"/>
                      </a:lnTo>
                      <a:lnTo>
                        <a:pt x="202" y="820"/>
                      </a:lnTo>
                      <a:lnTo>
                        <a:pt x="209" y="871"/>
                      </a:lnTo>
                      <a:lnTo>
                        <a:pt x="236" y="881"/>
                      </a:lnTo>
                      <a:lnTo>
                        <a:pt x="247" y="899"/>
                      </a:lnTo>
                      <a:lnTo>
                        <a:pt x="254" y="912"/>
                      </a:lnTo>
                      <a:lnTo>
                        <a:pt x="249" y="935"/>
                      </a:lnTo>
                      <a:lnTo>
                        <a:pt x="267" y="960"/>
                      </a:lnTo>
                      <a:lnTo>
                        <a:pt x="371" y="969"/>
                      </a:lnTo>
                      <a:lnTo>
                        <a:pt x="388" y="992"/>
                      </a:lnTo>
                      <a:lnTo>
                        <a:pt x="416" y="1000"/>
                      </a:lnTo>
                      <a:lnTo>
                        <a:pt x="419" y="1008"/>
                      </a:lnTo>
                      <a:lnTo>
                        <a:pt x="467" y="1008"/>
                      </a:lnTo>
                      <a:lnTo>
                        <a:pt x="512" y="1010"/>
                      </a:lnTo>
                      <a:lnTo>
                        <a:pt x="565" y="993"/>
                      </a:lnTo>
                      <a:lnTo>
                        <a:pt x="625" y="945"/>
                      </a:lnTo>
                      <a:lnTo>
                        <a:pt x="629" y="918"/>
                      </a:lnTo>
                      <a:lnTo>
                        <a:pt x="607" y="881"/>
                      </a:lnTo>
                      <a:lnTo>
                        <a:pt x="591" y="870"/>
                      </a:lnTo>
                      <a:lnTo>
                        <a:pt x="570" y="852"/>
                      </a:lnTo>
                      <a:lnTo>
                        <a:pt x="567" y="816"/>
                      </a:lnTo>
                      <a:lnTo>
                        <a:pt x="543" y="811"/>
                      </a:lnTo>
                      <a:lnTo>
                        <a:pt x="518" y="764"/>
                      </a:lnTo>
                      <a:lnTo>
                        <a:pt x="565" y="761"/>
                      </a:lnTo>
                      <a:lnTo>
                        <a:pt x="577" y="658"/>
                      </a:lnTo>
                      <a:lnTo>
                        <a:pt x="615" y="656"/>
                      </a:lnTo>
                      <a:lnTo>
                        <a:pt x="622" y="551"/>
                      </a:lnTo>
                      <a:lnTo>
                        <a:pt x="680" y="542"/>
                      </a:lnTo>
                      <a:lnTo>
                        <a:pt x="674" y="416"/>
                      </a:lnTo>
                      <a:lnTo>
                        <a:pt x="642" y="409"/>
                      </a:lnTo>
                      <a:lnTo>
                        <a:pt x="644" y="374"/>
                      </a:lnTo>
                      <a:lnTo>
                        <a:pt x="685" y="375"/>
                      </a:lnTo>
                      <a:lnTo>
                        <a:pt x="681" y="337"/>
                      </a:lnTo>
                      <a:lnTo>
                        <a:pt x="664" y="292"/>
                      </a:lnTo>
                      <a:lnTo>
                        <a:pt x="660" y="233"/>
                      </a:lnTo>
                      <a:lnTo>
                        <a:pt x="691" y="147"/>
                      </a:lnTo>
                      <a:lnTo>
                        <a:pt x="688" y="103"/>
                      </a:lnTo>
                      <a:lnTo>
                        <a:pt x="664" y="47"/>
                      </a:lnTo>
                      <a:lnTo>
                        <a:pt x="605" y="0"/>
                      </a:lnTo>
                      <a:lnTo>
                        <a:pt x="526" y="64"/>
                      </a:lnTo>
                      <a:lnTo>
                        <a:pt x="498" y="40"/>
                      </a:lnTo>
                      <a:lnTo>
                        <a:pt x="202" y="40"/>
                      </a:lnTo>
                      <a:lnTo>
                        <a:pt x="167" y="64"/>
                      </a:lnTo>
                      <a:lnTo>
                        <a:pt x="139" y="79"/>
                      </a:lnTo>
                      <a:lnTo>
                        <a:pt x="134" y="158"/>
                      </a:lnTo>
                      <a:lnTo>
                        <a:pt x="103" y="167"/>
                      </a:lnTo>
                      <a:lnTo>
                        <a:pt x="111" y="249"/>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51" name="Freeform 177"/>
                <p:cNvSpPr>
                  <a:spLocks/>
                </p:cNvSpPr>
                <p:nvPr/>
              </p:nvSpPr>
              <p:spPr bwMode="auto">
                <a:xfrm>
                  <a:off x="3934" y="2277"/>
                  <a:ext cx="42" cy="24"/>
                </a:xfrm>
                <a:custGeom>
                  <a:avLst/>
                  <a:gdLst/>
                  <a:ahLst/>
                  <a:cxnLst>
                    <a:cxn ang="0">
                      <a:pos x="111" y="71"/>
                    </a:cxn>
                    <a:cxn ang="0">
                      <a:pos x="58" y="67"/>
                    </a:cxn>
                    <a:cxn ang="0">
                      <a:pos x="17" y="52"/>
                    </a:cxn>
                    <a:cxn ang="0">
                      <a:pos x="0" y="0"/>
                    </a:cxn>
                    <a:cxn ang="0">
                      <a:pos x="51" y="24"/>
                    </a:cxn>
                    <a:cxn ang="0">
                      <a:pos x="126" y="23"/>
                    </a:cxn>
                    <a:cxn ang="0">
                      <a:pos x="111" y="71"/>
                    </a:cxn>
                  </a:cxnLst>
                  <a:rect l="0" t="0" r="r" b="b"/>
                  <a:pathLst>
                    <a:path w="126" h="71">
                      <a:moveTo>
                        <a:pt x="111" y="71"/>
                      </a:moveTo>
                      <a:lnTo>
                        <a:pt x="58" y="67"/>
                      </a:lnTo>
                      <a:lnTo>
                        <a:pt x="17" y="52"/>
                      </a:lnTo>
                      <a:lnTo>
                        <a:pt x="0" y="0"/>
                      </a:lnTo>
                      <a:lnTo>
                        <a:pt x="51" y="24"/>
                      </a:lnTo>
                      <a:lnTo>
                        <a:pt x="126" y="23"/>
                      </a:lnTo>
                      <a:lnTo>
                        <a:pt x="111" y="71"/>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52" name="Freeform 178"/>
                <p:cNvSpPr>
                  <a:spLocks/>
                </p:cNvSpPr>
                <p:nvPr/>
              </p:nvSpPr>
              <p:spPr bwMode="auto">
                <a:xfrm>
                  <a:off x="2733" y="2737"/>
                  <a:ext cx="97" cy="114"/>
                </a:xfrm>
                <a:custGeom>
                  <a:avLst/>
                  <a:gdLst/>
                  <a:ahLst/>
                  <a:cxnLst>
                    <a:cxn ang="0">
                      <a:pos x="215" y="0"/>
                    </a:cxn>
                    <a:cxn ang="0">
                      <a:pos x="142" y="6"/>
                    </a:cxn>
                    <a:cxn ang="0">
                      <a:pos x="117" y="28"/>
                    </a:cxn>
                    <a:cxn ang="0">
                      <a:pos x="117" y="52"/>
                    </a:cxn>
                    <a:cxn ang="0">
                      <a:pos x="105" y="85"/>
                    </a:cxn>
                    <a:cxn ang="0">
                      <a:pos x="57" y="88"/>
                    </a:cxn>
                    <a:cxn ang="0">
                      <a:pos x="46" y="75"/>
                    </a:cxn>
                    <a:cxn ang="0">
                      <a:pos x="46" y="136"/>
                    </a:cxn>
                    <a:cxn ang="0">
                      <a:pos x="8" y="152"/>
                    </a:cxn>
                    <a:cxn ang="0">
                      <a:pos x="0" y="166"/>
                    </a:cxn>
                    <a:cxn ang="0">
                      <a:pos x="22" y="176"/>
                    </a:cxn>
                    <a:cxn ang="0">
                      <a:pos x="21" y="219"/>
                    </a:cxn>
                    <a:cxn ang="0">
                      <a:pos x="77" y="273"/>
                    </a:cxn>
                    <a:cxn ang="0">
                      <a:pos x="121" y="324"/>
                    </a:cxn>
                    <a:cxn ang="0">
                      <a:pos x="139" y="343"/>
                    </a:cxn>
                    <a:cxn ang="0">
                      <a:pos x="155" y="321"/>
                    </a:cxn>
                    <a:cxn ang="0">
                      <a:pos x="170" y="283"/>
                    </a:cxn>
                    <a:cxn ang="0">
                      <a:pos x="149" y="267"/>
                    </a:cxn>
                    <a:cxn ang="0">
                      <a:pos x="145" y="242"/>
                    </a:cxn>
                    <a:cxn ang="0">
                      <a:pos x="176" y="228"/>
                    </a:cxn>
                    <a:cxn ang="0">
                      <a:pos x="200" y="221"/>
                    </a:cxn>
                    <a:cxn ang="0">
                      <a:pos x="224" y="253"/>
                    </a:cxn>
                    <a:cxn ang="0">
                      <a:pos x="262" y="238"/>
                    </a:cxn>
                    <a:cxn ang="0">
                      <a:pos x="290" y="194"/>
                    </a:cxn>
                    <a:cxn ang="0">
                      <a:pos x="283" y="150"/>
                    </a:cxn>
                    <a:cxn ang="0">
                      <a:pos x="259" y="129"/>
                    </a:cxn>
                    <a:cxn ang="0">
                      <a:pos x="245" y="97"/>
                    </a:cxn>
                    <a:cxn ang="0">
                      <a:pos x="257" y="73"/>
                    </a:cxn>
                    <a:cxn ang="0">
                      <a:pos x="248" y="43"/>
                    </a:cxn>
                    <a:cxn ang="0">
                      <a:pos x="215" y="42"/>
                    </a:cxn>
                    <a:cxn ang="0">
                      <a:pos x="215" y="0"/>
                    </a:cxn>
                  </a:cxnLst>
                  <a:rect l="0" t="0" r="r" b="b"/>
                  <a:pathLst>
                    <a:path w="290" h="343">
                      <a:moveTo>
                        <a:pt x="215" y="0"/>
                      </a:moveTo>
                      <a:lnTo>
                        <a:pt x="142" y="6"/>
                      </a:lnTo>
                      <a:lnTo>
                        <a:pt x="117" y="28"/>
                      </a:lnTo>
                      <a:lnTo>
                        <a:pt x="117" y="52"/>
                      </a:lnTo>
                      <a:lnTo>
                        <a:pt x="105" y="85"/>
                      </a:lnTo>
                      <a:lnTo>
                        <a:pt x="57" y="88"/>
                      </a:lnTo>
                      <a:lnTo>
                        <a:pt x="46" y="75"/>
                      </a:lnTo>
                      <a:lnTo>
                        <a:pt x="46" y="136"/>
                      </a:lnTo>
                      <a:lnTo>
                        <a:pt x="8" y="152"/>
                      </a:lnTo>
                      <a:lnTo>
                        <a:pt x="0" y="166"/>
                      </a:lnTo>
                      <a:lnTo>
                        <a:pt x="22" y="176"/>
                      </a:lnTo>
                      <a:lnTo>
                        <a:pt x="21" y="219"/>
                      </a:lnTo>
                      <a:lnTo>
                        <a:pt x="77" y="273"/>
                      </a:lnTo>
                      <a:lnTo>
                        <a:pt x="121" y="324"/>
                      </a:lnTo>
                      <a:lnTo>
                        <a:pt x="139" y="343"/>
                      </a:lnTo>
                      <a:lnTo>
                        <a:pt x="155" y="321"/>
                      </a:lnTo>
                      <a:lnTo>
                        <a:pt x="170" y="283"/>
                      </a:lnTo>
                      <a:lnTo>
                        <a:pt x="149" y="267"/>
                      </a:lnTo>
                      <a:lnTo>
                        <a:pt x="145" y="242"/>
                      </a:lnTo>
                      <a:lnTo>
                        <a:pt x="176" y="228"/>
                      </a:lnTo>
                      <a:lnTo>
                        <a:pt x="200" y="221"/>
                      </a:lnTo>
                      <a:lnTo>
                        <a:pt x="224" y="253"/>
                      </a:lnTo>
                      <a:lnTo>
                        <a:pt x="262" y="238"/>
                      </a:lnTo>
                      <a:lnTo>
                        <a:pt x="290" y="194"/>
                      </a:lnTo>
                      <a:lnTo>
                        <a:pt x="283" y="150"/>
                      </a:lnTo>
                      <a:lnTo>
                        <a:pt x="259" y="129"/>
                      </a:lnTo>
                      <a:lnTo>
                        <a:pt x="245" y="97"/>
                      </a:lnTo>
                      <a:lnTo>
                        <a:pt x="257" y="73"/>
                      </a:lnTo>
                      <a:lnTo>
                        <a:pt x="248" y="43"/>
                      </a:lnTo>
                      <a:lnTo>
                        <a:pt x="215" y="42"/>
                      </a:lnTo>
                      <a:lnTo>
                        <a:pt x="215" y="0"/>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53" name="Freeform 179"/>
                <p:cNvSpPr>
                  <a:spLocks/>
                </p:cNvSpPr>
                <p:nvPr/>
              </p:nvSpPr>
              <p:spPr bwMode="auto">
                <a:xfrm>
                  <a:off x="3120" y="2155"/>
                  <a:ext cx="22" cy="34"/>
                </a:xfrm>
                <a:custGeom>
                  <a:avLst/>
                  <a:gdLst/>
                  <a:ahLst/>
                  <a:cxnLst>
                    <a:cxn ang="0">
                      <a:pos x="0" y="103"/>
                    </a:cxn>
                    <a:cxn ang="0">
                      <a:pos x="42" y="79"/>
                    </a:cxn>
                    <a:cxn ang="0">
                      <a:pos x="66" y="27"/>
                    </a:cxn>
                    <a:cxn ang="0">
                      <a:pos x="27" y="0"/>
                    </a:cxn>
                    <a:cxn ang="0">
                      <a:pos x="0" y="103"/>
                    </a:cxn>
                  </a:cxnLst>
                  <a:rect l="0" t="0" r="r" b="b"/>
                  <a:pathLst>
                    <a:path w="66" h="103">
                      <a:moveTo>
                        <a:pt x="0" y="103"/>
                      </a:moveTo>
                      <a:lnTo>
                        <a:pt x="42" y="79"/>
                      </a:lnTo>
                      <a:lnTo>
                        <a:pt x="66" y="27"/>
                      </a:lnTo>
                      <a:lnTo>
                        <a:pt x="27" y="0"/>
                      </a:lnTo>
                      <a:lnTo>
                        <a:pt x="0" y="103"/>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54" name="Freeform 180"/>
                <p:cNvSpPr>
                  <a:spLocks/>
                </p:cNvSpPr>
                <p:nvPr/>
              </p:nvSpPr>
              <p:spPr bwMode="auto">
                <a:xfrm>
                  <a:off x="1355" y="2616"/>
                  <a:ext cx="90" cy="52"/>
                </a:xfrm>
                <a:custGeom>
                  <a:avLst/>
                  <a:gdLst/>
                  <a:ahLst/>
                  <a:cxnLst>
                    <a:cxn ang="0">
                      <a:pos x="39" y="15"/>
                    </a:cxn>
                    <a:cxn ang="0">
                      <a:pos x="0" y="35"/>
                    </a:cxn>
                    <a:cxn ang="0">
                      <a:pos x="4" y="87"/>
                    </a:cxn>
                    <a:cxn ang="0">
                      <a:pos x="95" y="98"/>
                    </a:cxn>
                    <a:cxn ang="0">
                      <a:pos x="130" y="130"/>
                    </a:cxn>
                    <a:cxn ang="0">
                      <a:pos x="170" y="111"/>
                    </a:cxn>
                    <a:cxn ang="0">
                      <a:pos x="154" y="71"/>
                    </a:cxn>
                    <a:cxn ang="0">
                      <a:pos x="198" y="67"/>
                    </a:cxn>
                    <a:cxn ang="0">
                      <a:pos x="241" y="122"/>
                    </a:cxn>
                    <a:cxn ang="0">
                      <a:pos x="260" y="157"/>
                    </a:cxn>
                    <a:cxn ang="0">
                      <a:pos x="269" y="56"/>
                    </a:cxn>
                    <a:cxn ang="0">
                      <a:pos x="214" y="15"/>
                    </a:cxn>
                    <a:cxn ang="0">
                      <a:pos x="162" y="0"/>
                    </a:cxn>
                    <a:cxn ang="0">
                      <a:pos x="126" y="35"/>
                    </a:cxn>
                    <a:cxn ang="0">
                      <a:pos x="39" y="15"/>
                    </a:cxn>
                  </a:cxnLst>
                  <a:rect l="0" t="0" r="r" b="b"/>
                  <a:pathLst>
                    <a:path w="269" h="157">
                      <a:moveTo>
                        <a:pt x="39" y="15"/>
                      </a:moveTo>
                      <a:lnTo>
                        <a:pt x="0" y="35"/>
                      </a:lnTo>
                      <a:lnTo>
                        <a:pt x="4" y="87"/>
                      </a:lnTo>
                      <a:lnTo>
                        <a:pt x="95" y="98"/>
                      </a:lnTo>
                      <a:lnTo>
                        <a:pt x="130" y="130"/>
                      </a:lnTo>
                      <a:lnTo>
                        <a:pt x="170" y="111"/>
                      </a:lnTo>
                      <a:lnTo>
                        <a:pt x="154" y="71"/>
                      </a:lnTo>
                      <a:lnTo>
                        <a:pt x="198" y="67"/>
                      </a:lnTo>
                      <a:lnTo>
                        <a:pt x="241" y="122"/>
                      </a:lnTo>
                      <a:lnTo>
                        <a:pt x="260" y="157"/>
                      </a:lnTo>
                      <a:lnTo>
                        <a:pt x="269" y="56"/>
                      </a:lnTo>
                      <a:lnTo>
                        <a:pt x="214" y="15"/>
                      </a:lnTo>
                      <a:lnTo>
                        <a:pt x="162" y="0"/>
                      </a:lnTo>
                      <a:lnTo>
                        <a:pt x="126" y="35"/>
                      </a:lnTo>
                      <a:lnTo>
                        <a:pt x="39" y="15"/>
                      </a:lnTo>
                      <a:close/>
                    </a:path>
                  </a:pathLst>
                </a:custGeom>
                <a:no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55" name="Freeform 181"/>
                <p:cNvSpPr>
                  <a:spLocks/>
                </p:cNvSpPr>
                <p:nvPr/>
              </p:nvSpPr>
              <p:spPr bwMode="auto">
                <a:xfrm>
                  <a:off x="1389" y="2766"/>
                  <a:ext cx="116" cy="106"/>
                </a:xfrm>
                <a:custGeom>
                  <a:avLst/>
                  <a:gdLst/>
                  <a:ahLst/>
                  <a:cxnLst>
                    <a:cxn ang="0">
                      <a:pos x="348" y="151"/>
                    </a:cxn>
                    <a:cxn ang="0">
                      <a:pos x="309" y="99"/>
                    </a:cxn>
                    <a:cxn ang="0">
                      <a:pos x="261" y="68"/>
                    </a:cxn>
                    <a:cxn ang="0">
                      <a:pos x="226" y="36"/>
                    </a:cxn>
                    <a:cxn ang="0">
                      <a:pos x="151" y="40"/>
                    </a:cxn>
                    <a:cxn ang="0">
                      <a:pos x="84" y="0"/>
                    </a:cxn>
                    <a:cxn ang="0">
                      <a:pos x="44" y="20"/>
                    </a:cxn>
                    <a:cxn ang="0">
                      <a:pos x="37" y="75"/>
                    </a:cxn>
                    <a:cxn ang="0">
                      <a:pos x="16" y="103"/>
                    </a:cxn>
                    <a:cxn ang="0">
                      <a:pos x="0" y="139"/>
                    </a:cxn>
                    <a:cxn ang="0">
                      <a:pos x="16" y="174"/>
                    </a:cxn>
                    <a:cxn ang="0">
                      <a:pos x="44" y="202"/>
                    </a:cxn>
                    <a:cxn ang="0">
                      <a:pos x="52" y="237"/>
                    </a:cxn>
                    <a:cxn ang="0">
                      <a:pos x="52" y="285"/>
                    </a:cxn>
                    <a:cxn ang="0">
                      <a:pos x="83" y="320"/>
                    </a:cxn>
                    <a:cxn ang="0">
                      <a:pos x="131" y="285"/>
                    </a:cxn>
                    <a:cxn ang="0">
                      <a:pos x="193" y="241"/>
                    </a:cxn>
                    <a:cxn ang="0">
                      <a:pos x="324" y="182"/>
                    </a:cxn>
                    <a:cxn ang="0">
                      <a:pos x="348" y="151"/>
                    </a:cxn>
                  </a:cxnLst>
                  <a:rect l="0" t="0" r="r" b="b"/>
                  <a:pathLst>
                    <a:path w="348" h="320">
                      <a:moveTo>
                        <a:pt x="348" y="151"/>
                      </a:moveTo>
                      <a:lnTo>
                        <a:pt x="309" y="99"/>
                      </a:lnTo>
                      <a:lnTo>
                        <a:pt x="261" y="68"/>
                      </a:lnTo>
                      <a:lnTo>
                        <a:pt x="226" y="36"/>
                      </a:lnTo>
                      <a:lnTo>
                        <a:pt x="151" y="40"/>
                      </a:lnTo>
                      <a:lnTo>
                        <a:pt x="84" y="0"/>
                      </a:lnTo>
                      <a:lnTo>
                        <a:pt x="44" y="20"/>
                      </a:lnTo>
                      <a:lnTo>
                        <a:pt x="37" y="75"/>
                      </a:lnTo>
                      <a:lnTo>
                        <a:pt x="16" y="103"/>
                      </a:lnTo>
                      <a:lnTo>
                        <a:pt x="0" y="139"/>
                      </a:lnTo>
                      <a:lnTo>
                        <a:pt x="16" y="174"/>
                      </a:lnTo>
                      <a:lnTo>
                        <a:pt x="44" y="202"/>
                      </a:lnTo>
                      <a:lnTo>
                        <a:pt x="52" y="237"/>
                      </a:lnTo>
                      <a:lnTo>
                        <a:pt x="52" y="285"/>
                      </a:lnTo>
                      <a:lnTo>
                        <a:pt x="83" y="320"/>
                      </a:lnTo>
                      <a:lnTo>
                        <a:pt x="131" y="285"/>
                      </a:lnTo>
                      <a:lnTo>
                        <a:pt x="193" y="241"/>
                      </a:lnTo>
                      <a:lnTo>
                        <a:pt x="324" y="182"/>
                      </a:lnTo>
                      <a:lnTo>
                        <a:pt x="348" y="151"/>
                      </a:lnTo>
                      <a:close/>
                    </a:path>
                  </a:pathLst>
                </a:custGeom>
                <a:solidFill>
                  <a:srgbClr val="00B05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56" name="Freeform 182"/>
                <p:cNvSpPr>
                  <a:spLocks/>
                </p:cNvSpPr>
                <p:nvPr/>
              </p:nvSpPr>
              <p:spPr bwMode="auto">
                <a:xfrm>
                  <a:off x="1690" y="2635"/>
                  <a:ext cx="66" cy="131"/>
                </a:xfrm>
                <a:custGeom>
                  <a:avLst/>
                  <a:gdLst/>
                  <a:ahLst/>
                  <a:cxnLst>
                    <a:cxn ang="0">
                      <a:pos x="54" y="0"/>
                    </a:cxn>
                    <a:cxn ang="0">
                      <a:pos x="55" y="46"/>
                    </a:cxn>
                    <a:cxn ang="0">
                      <a:pos x="37" y="66"/>
                    </a:cxn>
                    <a:cxn ang="0">
                      <a:pos x="27" y="90"/>
                    </a:cxn>
                    <a:cxn ang="0">
                      <a:pos x="2" y="115"/>
                    </a:cxn>
                    <a:cxn ang="0">
                      <a:pos x="0" y="160"/>
                    </a:cxn>
                    <a:cxn ang="0">
                      <a:pos x="20" y="187"/>
                    </a:cxn>
                    <a:cxn ang="0">
                      <a:pos x="21" y="219"/>
                    </a:cxn>
                    <a:cxn ang="0">
                      <a:pos x="59" y="233"/>
                    </a:cxn>
                    <a:cxn ang="0">
                      <a:pos x="67" y="284"/>
                    </a:cxn>
                    <a:cxn ang="0">
                      <a:pos x="55" y="321"/>
                    </a:cxn>
                    <a:cxn ang="0">
                      <a:pos x="76" y="366"/>
                    </a:cxn>
                    <a:cxn ang="0">
                      <a:pos x="99" y="391"/>
                    </a:cxn>
                    <a:cxn ang="0">
                      <a:pos x="130" y="390"/>
                    </a:cxn>
                    <a:cxn ang="0">
                      <a:pos x="141" y="370"/>
                    </a:cxn>
                    <a:cxn ang="0">
                      <a:pos x="179" y="367"/>
                    </a:cxn>
                    <a:cxn ang="0">
                      <a:pos x="189" y="344"/>
                    </a:cxn>
                    <a:cxn ang="0">
                      <a:pos x="185" y="298"/>
                    </a:cxn>
                    <a:cxn ang="0">
                      <a:pos x="160" y="283"/>
                    </a:cxn>
                    <a:cxn ang="0">
                      <a:pos x="141" y="263"/>
                    </a:cxn>
                    <a:cxn ang="0">
                      <a:pos x="140" y="221"/>
                    </a:cxn>
                    <a:cxn ang="0">
                      <a:pos x="162" y="208"/>
                    </a:cxn>
                    <a:cxn ang="0">
                      <a:pos x="195" y="210"/>
                    </a:cxn>
                    <a:cxn ang="0">
                      <a:pos x="199" y="162"/>
                    </a:cxn>
                    <a:cxn ang="0">
                      <a:pos x="193" y="112"/>
                    </a:cxn>
                    <a:cxn ang="0">
                      <a:pos x="174" y="97"/>
                    </a:cxn>
                    <a:cxn ang="0">
                      <a:pos x="136" y="93"/>
                    </a:cxn>
                    <a:cxn ang="0">
                      <a:pos x="130" y="49"/>
                    </a:cxn>
                    <a:cxn ang="0">
                      <a:pos x="104" y="46"/>
                    </a:cxn>
                    <a:cxn ang="0">
                      <a:pos x="89" y="5"/>
                    </a:cxn>
                    <a:cxn ang="0">
                      <a:pos x="54" y="0"/>
                    </a:cxn>
                  </a:cxnLst>
                  <a:rect l="0" t="0" r="r" b="b"/>
                  <a:pathLst>
                    <a:path w="199" h="391">
                      <a:moveTo>
                        <a:pt x="54" y="0"/>
                      </a:moveTo>
                      <a:lnTo>
                        <a:pt x="55" y="46"/>
                      </a:lnTo>
                      <a:lnTo>
                        <a:pt x="37" y="66"/>
                      </a:lnTo>
                      <a:lnTo>
                        <a:pt x="27" y="90"/>
                      </a:lnTo>
                      <a:lnTo>
                        <a:pt x="2" y="115"/>
                      </a:lnTo>
                      <a:lnTo>
                        <a:pt x="0" y="160"/>
                      </a:lnTo>
                      <a:lnTo>
                        <a:pt x="20" y="187"/>
                      </a:lnTo>
                      <a:lnTo>
                        <a:pt x="21" y="219"/>
                      </a:lnTo>
                      <a:lnTo>
                        <a:pt x="59" y="233"/>
                      </a:lnTo>
                      <a:lnTo>
                        <a:pt x="67" y="284"/>
                      </a:lnTo>
                      <a:lnTo>
                        <a:pt x="55" y="321"/>
                      </a:lnTo>
                      <a:lnTo>
                        <a:pt x="76" y="366"/>
                      </a:lnTo>
                      <a:lnTo>
                        <a:pt x="99" y="391"/>
                      </a:lnTo>
                      <a:lnTo>
                        <a:pt x="130" y="390"/>
                      </a:lnTo>
                      <a:lnTo>
                        <a:pt x="141" y="370"/>
                      </a:lnTo>
                      <a:lnTo>
                        <a:pt x="179" y="367"/>
                      </a:lnTo>
                      <a:lnTo>
                        <a:pt x="189" y="344"/>
                      </a:lnTo>
                      <a:lnTo>
                        <a:pt x="185" y="298"/>
                      </a:lnTo>
                      <a:lnTo>
                        <a:pt x="160" y="283"/>
                      </a:lnTo>
                      <a:lnTo>
                        <a:pt x="141" y="263"/>
                      </a:lnTo>
                      <a:lnTo>
                        <a:pt x="140" y="221"/>
                      </a:lnTo>
                      <a:lnTo>
                        <a:pt x="162" y="208"/>
                      </a:lnTo>
                      <a:lnTo>
                        <a:pt x="195" y="210"/>
                      </a:lnTo>
                      <a:lnTo>
                        <a:pt x="199" y="162"/>
                      </a:lnTo>
                      <a:lnTo>
                        <a:pt x="193" y="112"/>
                      </a:lnTo>
                      <a:lnTo>
                        <a:pt x="174" y="97"/>
                      </a:lnTo>
                      <a:lnTo>
                        <a:pt x="136" y="93"/>
                      </a:lnTo>
                      <a:lnTo>
                        <a:pt x="130" y="49"/>
                      </a:lnTo>
                      <a:lnTo>
                        <a:pt x="104" y="46"/>
                      </a:lnTo>
                      <a:lnTo>
                        <a:pt x="89" y="5"/>
                      </a:lnTo>
                      <a:lnTo>
                        <a:pt x="54" y="0"/>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57" name="Freeform 183"/>
                <p:cNvSpPr>
                  <a:spLocks/>
                </p:cNvSpPr>
                <p:nvPr/>
              </p:nvSpPr>
              <p:spPr bwMode="auto">
                <a:xfrm>
                  <a:off x="1737" y="2674"/>
                  <a:ext cx="63" cy="84"/>
                </a:xfrm>
                <a:custGeom>
                  <a:avLst/>
                  <a:gdLst/>
                  <a:ahLst/>
                  <a:cxnLst>
                    <a:cxn ang="0">
                      <a:pos x="59" y="45"/>
                    </a:cxn>
                    <a:cxn ang="0">
                      <a:pos x="55" y="93"/>
                    </a:cxn>
                    <a:cxn ang="0">
                      <a:pos x="22" y="91"/>
                    </a:cxn>
                    <a:cxn ang="0">
                      <a:pos x="0" y="104"/>
                    </a:cxn>
                    <a:cxn ang="0">
                      <a:pos x="1" y="146"/>
                    </a:cxn>
                    <a:cxn ang="0">
                      <a:pos x="20" y="166"/>
                    </a:cxn>
                    <a:cxn ang="0">
                      <a:pos x="45" y="181"/>
                    </a:cxn>
                    <a:cxn ang="0">
                      <a:pos x="49" y="227"/>
                    </a:cxn>
                    <a:cxn ang="0">
                      <a:pos x="39" y="250"/>
                    </a:cxn>
                    <a:cxn ang="0">
                      <a:pos x="94" y="249"/>
                    </a:cxn>
                    <a:cxn ang="0">
                      <a:pos x="97" y="207"/>
                    </a:cxn>
                    <a:cxn ang="0">
                      <a:pos x="163" y="204"/>
                    </a:cxn>
                    <a:cxn ang="0">
                      <a:pos x="177" y="191"/>
                    </a:cxn>
                    <a:cxn ang="0">
                      <a:pos x="177" y="57"/>
                    </a:cxn>
                    <a:cxn ang="0">
                      <a:pos x="190" y="32"/>
                    </a:cxn>
                    <a:cxn ang="0">
                      <a:pos x="172" y="1"/>
                    </a:cxn>
                    <a:cxn ang="0">
                      <a:pos x="118" y="0"/>
                    </a:cxn>
                    <a:cxn ang="0">
                      <a:pos x="101" y="25"/>
                    </a:cxn>
                    <a:cxn ang="0">
                      <a:pos x="59" y="45"/>
                    </a:cxn>
                  </a:cxnLst>
                  <a:rect l="0" t="0" r="r" b="b"/>
                  <a:pathLst>
                    <a:path w="190" h="250">
                      <a:moveTo>
                        <a:pt x="59" y="45"/>
                      </a:moveTo>
                      <a:lnTo>
                        <a:pt x="55" y="93"/>
                      </a:lnTo>
                      <a:lnTo>
                        <a:pt x="22" y="91"/>
                      </a:lnTo>
                      <a:lnTo>
                        <a:pt x="0" y="104"/>
                      </a:lnTo>
                      <a:lnTo>
                        <a:pt x="1" y="146"/>
                      </a:lnTo>
                      <a:lnTo>
                        <a:pt x="20" y="166"/>
                      </a:lnTo>
                      <a:lnTo>
                        <a:pt x="45" y="181"/>
                      </a:lnTo>
                      <a:lnTo>
                        <a:pt x="49" y="227"/>
                      </a:lnTo>
                      <a:lnTo>
                        <a:pt x="39" y="250"/>
                      </a:lnTo>
                      <a:lnTo>
                        <a:pt x="94" y="249"/>
                      </a:lnTo>
                      <a:lnTo>
                        <a:pt x="97" y="207"/>
                      </a:lnTo>
                      <a:lnTo>
                        <a:pt x="163" y="204"/>
                      </a:lnTo>
                      <a:lnTo>
                        <a:pt x="177" y="191"/>
                      </a:lnTo>
                      <a:lnTo>
                        <a:pt x="177" y="57"/>
                      </a:lnTo>
                      <a:lnTo>
                        <a:pt x="190" y="32"/>
                      </a:lnTo>
                      <a:lnTo>
                        <a:pt x="172" y="1"/>
                      </a:lnTo>
                      <a:lnTo>
                        <a:pt x="118" y="0"/>
                      </a:lnTo>
                      <a:lnTo>
                        <a:pt x="101" y="25"/>
                      </a:lnTo>
                      <a:lnTo>
                        <a:pt x="59" y="45"/>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58" name="Freeform 184"/>
                <p:cNvSpPr>
                  <a:spLocks/>
                </p:cNvSpPr>
                <p:nvPr/>
              </p:nvSpPr>
              <p:spPr bwMode="auto">
                <a:xfrm>
                  <a:off x="4406" y="2442"/>
                  <a:ext cx="53" cy="82"/>
                </a:xfrm>
                <a:custGeom>
                  <a:avLst/>
                  <a:gdLst/>
                  <a:ahLst/>
                  <a:cxnLst>
                    <a:cxn ang="0">
                      <a:pos x="74" y="0"/>
                    </a:cxn>
                    <a:cxn ang="0">
                      <a:pos x="46" y="52"/>
                    </a:cxn>
                    <a:cxn ang="0">
                      <a:pos x="31" y="119"/>
                    </a:cxn>
                    <a:cxn ang="0">
                      <a:pos x="0" y="146"/>
                    </a:cxn>
                    <a:cxn ang="0">
                      <a:pos x="7" y="210"/>
                    </a:cxn>
                    <a:cxn ang="0">
                      <a:pos x="43" y="218"/>
                    </a:cxn>
                    <a:cxn ang="0">
                      <a:pos x="63" y="245"/>
                    </a:cxn>
                    <a:cxn ang="0">
                      <a:pos x="110" y="242"/>
                    </a:cxn>
                    <a:cxn ang="0">
                      <a:pos x="157" y="225"/>
                    </a:cxn>
                    <a:cxn ang="0">
                      <a:pos x="142" y="162"/>
                    </a:cxn>
                    <a:cxn ang="0">
                      <a:pos x="149" y="119"/>
                    </a:cxn>
                    <a:cxn ang="0">
                      <a:pos x="149" y="87"/>
                    </a:cxn>
                    <a:cxn ang="0">
                      <a:pos x="134" y="32"/>
                    </a:cxn>
                    <a:cxn ang="0">
                      <a:pos x="122" y="4"/>
                    </a:cxn>
                    <a:cxn ang="0">
                      <a:pos x="74" y="0"/>
                    </a:cxn>
                  </a:cxnLst>
                  <a:rect l="0" t="0" r="r" b="b"/>
                  <a:pathLst>
                    <a:path w="157" h="245">
                      <a:moveTo>
                        <a:pt x="74" y="0"/>
                      </a:moveTo>
                      <a:lnTo>
                        <a:pt x="46" y="52"/>
                      </a:lnTo>
                      <a:lnTo>
                        <a:pt x="31" y="119"/>
                      </a:lnTo>
                      <a:lnTo>
                        <a:pt x="0" y="146"/>
                      </a:lnTo>
                      <a:lnTo>
                        <a:pt x="7" y="210"/>
                      </a:lnTo>
                      <a:lnTo>
                        <a:pt x="43" y="218"/>
                      </a:lnTo>
                      <a:lnTo>
                        <a:pt x="63" y="245"/>
                      </a:lnTo>
                      <a:lnTo>
                        <a:pt x="110" y="242"/>
                      </a:lnTo>
                      <a:lnTo>
                        <a:pt x="157" y="225"/>
                      </a:lnTo>
                      <a:lnTo>
                        <a:pt x="142" y="162"/>
                      </a:lnTo>
                      <a:lnTo>
                        <a:pt x="149" y="119"/>
                      </a:lnTo>
                      <a:lnTo>
                        <a:pt x="149" y="87"/>
                      </a:lnTo>
                      <a:lnTo>
                        <a:pt x="134" y="32"/>
                      </a:lnTo>
                      <a:lnTo>
                        <a:pt x="122" y="4"/>
                      </a:lnTo>
                      <a:lnTo>
                        <a:pt x="74" y="0"/>
                      </a:lnTo>
                      <a:close/>
                    </a:path>
                  </a:pathLst>
                </a:custGeom>
                <a:solidFill>
                  <a:srgbClr val="00B0F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59" name="Freeform 185"/>
                <p:cNvSpPr>
                  <a:spLocks/>
                </p:cNvSpPr>
                <p:nvPr/>
              </p:nvSpPr>
              <p:spPr bwMode="auto">
                <a:xfrm>
                  <a:off x="4419" y="2539"/>
                  <a:ext cx="30" cy="26"/>
                </a:xfrm>
                <a:custGeom>
                  <a:avLst/>
                  <a:gdLst/>
                  <a:ahLst/>
                  <a:cxnLst>
                    <a:cxn ang="0">
                      <a:pos x="51" y="18"/>
                    </a:cxn>
                    <a:cxn ang="0">
                      <a:pos x="4" y="0"/>
                    </a:cxn>
                    <a:cxn ang="0">
                      <a:pos x="0" y="39"/>
                    </a:cxn>
                    <a:cxn ang="0">
                      <a:pos x="27" y="71"/>
                    </a:cxn>
                    <a:cxn ang="0">
                      <a:pos x="55" y="79"/>
                    </a:cxn>
                    <a:cxn ang="0">
                      <a:pos x="55" y="79"/>
                    </a:cxn>
                    <a:cxn ang="0">
                      <a:pos x="61" y="78"/>
                    </a:cxn>
                    <a:cxn ang="0">
                      <a:pos x="68" y="77"/>
                    </a:cxn>
                    <a:cxn ang="0">
                      <a:pos x="74" y="74"/>
                    </a:cxn>
                    <a:cxn ang="0">
                      <a:pos x="80" y="71"/>
                    </a:cxn>
                    <a:cxn ang="0">
                      <a:pos x="85" y="66"/>
                    </a:cxn>
                    <a:cxn ang="0">
                      <a:pos x="86" y="63"/>
                    </a:cxn>
                    <a:cxn ang="0">
                      <a:pos x="88" y="59"/>
                    </a:cxn>
                    <a:cxn ang="0">
                      <a:pos x="88" y="56"/>
                    </a:cxn>
                    <a:cxn ang="0">
                      <a:pos x="86" y="51"/>
                    </a:cxn>
                    <a:cxn ang="0">
                      <a:pos x="86" y="51"/>
                    </a:cxn>
                    <a:cxn ang="0">
                      <a:pos x="83" y="43"/>
                    </a:cxn>
                    <a:cxn ang="0">
                      <a:pos x="78" y="35"/>
                    </a:cxn>
                    <a:cxn ang="0">
                      <a:pos x="73" y="30"/>
                    </a:cxn>
                    <a:cxn ang="0">
                      <a:pos x="66" y="25"/>
                    </a:cxn>
                    <a:cxn ang="0">
                      <a:pos x="55" y="19"/>
                    </a:cxn>
                    <a:cxn ang="0">
                      <a:pos x="51" y="18"/>
                    </a:cxn>
                  </a:cxnLst>
                  <a:rect l="0" t="0" r="r" b="b"/>
                  <a:pathLst>
                    <a:path w="88" h="79">
                      <a:moveTo>
                        <a:pt x="51" y="18"/>
                      </a:moveTo>
                      <a:lnTo>
                        <a:pt x="4" y="0"/>
                      </a:lnTo>
                      <a:lnTo>
                        <a:pt x="0" y="39"/>
                      </a:lnTo>
                      <a:lnTo>
                        <a:pt x="27" y="71"/>
                      </a:lnTo>
                      <a:lnTo>
                        <a:pt x="55" y="79"/>
                      </a:lnTo>
                      <a:lnTo>
                        <a:pt x="55" y="79"/>
                      </a:lnTo>
                      <a:lnTo>
                        <a:pt x="61" y="78"/>
                      </a:lnTo>
                      <a:lnTo>
                        <a:pt x="68" y="77"/>
                      </a:lnTo>
                      <a:lnTo>
                        <a:pt x="74" y="74"/>
                      </a:lnTo>
                      <a:lnTo>
                        <a:pt x="80" y="71"/>
                      </a:lnTo>
                      <a:lnTo>
                        <a:pt x="85" y="66"/>
                      </a:lnTo>
                      <a:lnTo>
                        <a:pt x="86" y="63"/>
                      </a:lnTo>
                      <a:lnTo>
                        <a:pt x="88" y="59"/>
                      </a:lnTo>
                      <a:lnTo>
                        <a:pt x="88" y="56"/>
                      </a:lnTo>
                      <a:lnTo>
                        <a:pt x="86" y="51"/>
                      </a:lnTo>
                      <a:lnTo>
                        <a:pt x="86" y="51"/>
                      </a:lnTo>
                      <a:lnTo>
                        <a:pt x="83" y="43"/>
                      </a:lnTo>
                      <a:lnTo>
                        <a:pt x="78" y="35"/>
                      </a:lnTo>
                      <a:lnTo>
                        <a:pt x="73" y="30"/>
                      </a:lnTo>
                      <a:lnTo>
                        <a:pt x="66" y="25"/>
                      </a:lnTo>
                      <a:lnTo>
                        <a:pt x="55" y="19"/>
                      </a:lnTo>
                      <a:lnTo>
                        <a:pt x="51" y="18"/>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60" name="Freeform 186"/>
                <p:cNvSpPr>
                  <a:spLocks/>
                </p:cNvSpPr>
                <p:nvPr/>
              </p:nvSpPr>
              <p:spPr bwMode="auto">
                <a:xfrm>
                  <a:off x="4419" y="2539"/>
                  <a:ext cx="30" cy="26"/>
                </a:xfrm>
                <a:custGeom>
                  <a:avLst/>
                  <a:gdLst/>
                  <a:ahLst/>
                  <a:cxnLst>
                    <a:cxn ang="0">
                      <a:pos x="51" y="18"/>
                    </a:cxn>
                    <a:cxn ang="0">
                      <a:pos x="4" y="0"/>
                    </a:cxn>
                    <a:cxn ang="0">
                      <a:pos x="0" y="39"/>
                    </a:cxn>
                    <a:cxn ang="0">
                      <a:pos x="27" y="71"/>
                    </a:cxn>
                    <a:cxn ang="0">
                      <a:pos x="55" y="79"/>
                    </a:cxn>
                    <a:cxn ang="0">
                      <a:pos x="55" y="79"/>
                    </a:cxn>
                    <a:cxn ang="0">
                      <a:pos x="61" y="78"/>
                    </a:cxn>
                    <a:cxn ang="0">
                      <a:pos x="68" y="77"/>
                    </a:cxn>
                    <a:cxn ang="0">
                      <a:pos x="74" y="74"/>
                    </a:cxn>
                    <a:cxn ang="0">
                      <a:pos x="80" y="71"/>
                    </a:cxn>
                    <a:cxn ang="0">
                      <a:pos x="85" y="66"/>
                    </a:cxn>
                    <a:cxn ang="0">
                      <a:pos x="86" y="63"/>
                    </a:cxn>
                    <a:cxn ang="0">
                      <a:pos x="88" y="59"/>
                    </a:cxn>
                    <a:cxn ang="0">
                      <a:pos x="88" y="56"/>
                    </a:cxn>
                    <a:cxn ang="0">
                      <a:pos x="86" y="51"/>
                    </a:cxn>
                    <a:cxn ang="0">
                      <a:pos x="86" y="51"/>
                    </a:cxn>
                    <a:cxn ang="0">
                      <a:pos x="83" y="43"/>
                    </a:cxn>
                    <a:cxn ang="0">
                      <a:pos x="78" y="35"/>
                    </a:cxn>
                    <a:cxn ang="0">
                      <a:pos x="73" y="30"/>
                    </a:cxn>
                    <a:cxn ang="0">
                      <a:pos x="66" y="25"/>
                    </a:cxn>
                    <a:cxn ang="0">
                      <a:pos x="55" y="19"/>
                    </a:cxn>
                    <a:cxn ang="0">
                      <a:pos x="51" y="18"/>
                    </a:cxn>
                  </a:cxnLst>
                  <a:rect l="0" t="0" r="r" b="b"/>
                  <a:pathLst>
                    <a:path w="88" h="79">
                      <a:moveTo>
                        <a:pt x="51" y="18"/>
                      </a:moveTo>
                      <a:lnTo>
                        <a:pt x="4" y="0"/>
                      </a:lnTo>
                      <a:lnTo>
                        <a:pt x="0" y="39"/>
                      </a:lnTo>
                      <a:lnTo>
                        <a:pt x="27" y="71"/>
                      </a:lnTo>
                      <a:lnTo>
                        <a:pt x="55" y="79"/>
                      </a:lnTo>
                      <a:lnTo>
                        <a:pt x="55" y="79"/>
                      </a:lnTo>
                      <a:lnTo>
                        <a:pt x="61" y="78"/>
                      </a:lnTo>
                      <a:lnTo>
                        <a:pt x="68" y="77"/>
                      </a:lnTo>
                      <a:lnTo>
                        <a:pt x="74" y="74"/>
                      </a:lnTo>
                      <a:lnTo>
                        <a:pt x="80" y="71"/>
                      </a:lnTo>
                      <a:lnTo>
                        <a:pt x="85" y="66"/>
                      </a:lnTo>
                      <a:lnTo>
                        <a:pt x="86" y="63"/>
                      </a:lnTo>
                      <a:lnTo>
                        <a:pt x="88" y="59"/>
                      </a:lnTo>
                      <a:lnTo>
                        <a:pt x="88" y="56"/>
                      </a:lnTo>
                      <a:lnTo>
                        <a:pt x="86" y="51"/>
                      </a:lnTo>
                      <a:lnTo>
                        <a:pt x="86" y="51"/>
                      </a:lnTo>
                      <a:lnTo>
                        <a:pt x="83" y="43"/>
                      </a:lnTo>
                      <a:lnTo>
                        <a:pt x="78" y="35"/>
                      </a:lnTo>
                      <a:lnTo>
                        <a:pt x="73" y="30"/>
                      </a:lnTo>
                      <a:lnTo>
                        <a:pt x="66" y="25"/>
                      </a:lnTo>
                      <a:lnTo>
                        <a:pt x="55" y="19"/>
                      </a:lnTo>
                      <a:lnTo>
                        <a:pt x="51" y="18"/>
                      </a:lnTo>
                    </a:path>
                  </a:pathLst>
                </a:custGeom>
                <a:solidFill>
                  <a:srgbClr val="00B0F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61" name="Freeform 187"/>
                <p:cNvSpPr>
                  <a:spLocks/>
                </p:cNvSpPr>
                <p:nvPr/>
              </p:nvSpPr>
              <p:spPr bwMode="auto">
                <a:xfrm>
                  <a:off x="4460" y="2530"/>
                  <a:ext cx="32" cy="23"/>
                </a:xfrm>
                <a:custGeom>
                  <a:avLst/>
                  <a:gdLst/>
                  <a:ahLst/>
                  <a:cxnLst>
                    <a:cxn ang="0">
                      <a:pos x="4" y="8"/>
                    </a:cxn>
                    <a:cxn ang="0">
                      <a:pos x="0" y="46"/>
                    </a:cxn>
                    <a:cxn ang="0">
                      <a:pos x="31" y="66"/>
                    </a:cxn>
                    <a:cxn ang="0">
                      <a:pos x="94" y="70"/>
                    </a:cxn>
                    <a:cxn ang="0">
                      <a:pos x="94" y="31"/>
                    </a:cxn>
                    <a:cxn ang="0">
                      <a:pos x="46" y="0"/>
                    </a:cxn>
                    <a:cxn ang="0">
                      <a:pos x="4" y="8"/>
                    </a:cxn>
                  </a:cxnLst>
                  <a:rect l="0" t="0" r="r" b="b"/>
                  <a:pathLst>
                    <a:path w="94" h="70">
                      <a:moveTo>
                        <a:pt x="4" y="8"/>
                      </a:moveTo>
                      <a:lnTo>
                        <a:pt x="0" y="46"/>
                      </a:lnTo>
                      <a:lnTo>
                        <a:pt x="31" y="66"/>
                      </a:lnTo>
                      <a:lnTo>
                        <a:pt x="94" y="70"/>
                      </a:lnTo>
                      <a:lnTo>
                        <a:pt x="94" y="31"/>
                      </a:lnTo>
                      <a:lnTo>
                        <a:pt x="46" y="0"/>
                      </a:lnTo>
                      <a:lnTo>
                        <a:pt x="4" y="8"/>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62" name="Freeform 188"/>
                <p:cNvSpPr>
                  <a:spLocks/>
                </p:cNvSpPr>
                <p:nvPr/>
              </p:nvSpPr>
              <p:spPr bwMode="auto">
                <a:xfrm>
                  <a:off x="4460" y="2530"/>
                  <a:ext cx="32" cy="23"/>
                </a:xfrm>
                <a:custGeom>
                  <a:avLst/>
                  <a:gdLst/>
                  <a:ahLst/>
                  <a:cxnLst>
                    <a:cxn ang="0">
                      <a:pos x="4" y="8"/>
                    </a:cxn>
                    <a:cxn ang="0">
                      <a:pos x="0" y="46"/>
                    </a:cxn>
                    <a:cxn ang="0">
                      <a:pos x="31" y="66"/>
                    </a:cxn>
                    <a:cxn ang="0">
                      <a:pos x="94" y="70"/>
                    </a:cxn>
                    <a:cxn ang="0">
                      <a:pos x="94" y="31"/>
                    </a:cxn>
                    <a:cxn ang="0">
                      <a:pos x="46" y="0"/>
                    </a:cxn>
                    <a:cxn ang="0">
                      <a:pos x="4" y="8"/>
                    </a:cxn>
                  </a:cxnLst>
                  <a:rect l="0" t="0" r="r" b="b"/>
                  <a:pathLst>
                    <a:path w="94" h="70">
                      <a:moveTo>
                        <a:pt x="4" y="8"/>
                      </a:moveTo>
                      <a:lnTo>
                        <a:pt x="0" y="46"/>
                      </a:lnTo>
                      <a:lnTo>
                        <a:pt x="31" y="66"/>
                      </a:lnTo>
                      <a:lnTo>
                        <a:pt x="94" y="70"/>
                      </a:lnTo>
                      <a:lnTo>
                        <a:pt x="94" y="31"/>
                      </a:lnTo>
                      <a:lnTo>
                        <a:pt x="46" y="0"/>
                      </a:lnTo>
                      <a:lnTo>
                        <a:pt x="4" y="8"/>
                      </a:lnTo>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63" name="Freeform 189"/>
                <p:cNvSpPr>
                  <a:spLocks/>
                </p:cNvSpPr>
                <p:nvPr/>
              </p:nvSpPr>
              <p:spPr bwMode="auto">
                <a:xfrm>
                  <a:off x="4455" y="2569"/>
                  <a:ext cx="21" cy="21"/>
                </a:xfrm>
                <a:custGeom>
                  <a:avLst/>
                  <a:gdLst/>
                  <a:ahLst/>
                  <a:cxnLst>
                    <a:cxn ang="0">
                      <a:pos x="13" y="0"/>
                    </a:cxn>
                    <a:cxn ang="0">
                      <a:pos x="0" y="35"/>
                    </a:cxn>
                    <a:cxn ang="0">
                      <a:pos x="16" y="62"/>
                    </a:cxn>
                    <a:cxn ang="0">
                      <a:pos x="62" y="47"/>
                    </a:cxn>
                    <a:cxn ang="0">
                      <a:pos x="51" y="11"/>
                    </a:cxn>
                    <a:cxn ang="0">
                      <a:pos x="13" y="0"/>
                    </a:cxn>
                  </a:cxnLst>
                  <a:rect l="0" t="0" r="r" b="b"/>
                  <a:pathLst>
                    <a:path w="62" h="62">
                      <a:moveTo>
                        <a:pt x="13" y="0"/>
                      </a:moveTo>
                      <a:lnTo>
                        <a:pt x="0" y="35"/>
                      </a:lnTo>
                      <a:lnTo>
                        <a:pt x="16" y="62"/>
                      </a:lnTo>
                      <a:lnTo>
                        <a:pt x="62" y="47"/>
                      </a:lnTo>
                      <a:lnTo>
                        <a:pt x="51" y="11"/>
                      </a:lnTo>
                      <a:lnTo>
                        <a:pt x="13" y="0"/>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64" name="Freeform 190"/>
                <p:cNvSpPr>
                  <a:spLocks/>
                </p:cNvSpPr>
                <p:nvPr/>
              </p:nvSpPr>
              <p:spPr bwMode="auto">
                <a:xfrm>
                  <a:off x="4455" y="2569"/>
                  <a:ext cx="21" cy="21"/>
                </a:xfrm>
                <a:custGeom>
                  <a:avLst/>
                  <a:gdLst/>
                  <a:ahLst/>
                  <a:cxnLst>
                    <a:cxn ang="0">
                      <a:pos x="13" y="0"/>
                    </a:cxn>
                    <a:cxn ang="0">
                      <a:pos x="0" y="35"/>
                    </a:cxn>
                    <a:cxn ang="0">
                      <a:pos x="16" y="62"/>
                    </a:cxn>
                    <a:cxn ang="0">
                      <a:pos x="62" y="47"/>
                    </a:cxn>
                    <a:cxn ang="0">
                      <a:pos x="51" y="11"/>
                    </a:cxn>
                    <a:cxn ang="0">
                      <a:pos x="13" y="0"/>
                    </a:cxn>
                  </a:cxnLst>
                  <a:rect l="0" t="0" r="r" b="b"/>
                  <a:pathLst>
                    <a:path w="62" h="62">
                      <a:moveTo>
                        <a:pt x="13" y="0"/>
                      </a:moveTo>
                      <a:lnTo>
                        <a:pt x="0" y="35"/>
                      </a:lnTo>
                      <a:lnTo>
                        <a:pt x="16" y="62"/>
                      </a:lnTo>
                      <a:lnTo>
                        <a:pt x="62" y="47"/>
                      </a:lnTo>
                      <a:lnTo>
                        <a:pt x="51" y="11"/>
                      </a:lnTo>
                      <a:lnTo>
                        <a:pt x="13" y="0"/>
                      </a:lnTo>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65" name="Freeform 191"/>
                <p:cNvSpPr>
                  <a:spLocks/>
                </p:cNvSpPr>
                <p:nvPr/>
              </p:nvSpPr>
              <p:spPr bwMode="auto">
                <a:xfrm>
                  <a:off x="4494" y="2565"/>
                  <a:ext cx="19" cy="13"/>
                </a:xfrm>
                <a:custGeom>
                  <a:avLst/>
                  <a:gdLst/>
                  <a:ahLst/>
                  <a:cxnLst>
                    <a:cxn ang="0">
                      <a:pos x="0" y="12"/>
                    </a:cxn>
                    <a:cxn ang="0">
                      <a:pos x="8" y="39"/>
                    </a:cxn>
                    <a:cxn ang="0">
                      <a:pos x="32" y="39"/>
                    </a:cxn>
                    <a:cxn ang="0">
                      <a:pos x="51" y="28"/>
                    </a:cxn>
                    <a:cxn ang="0">
                      <a:pos x="55" y="0"/>
                    </a:cxn>
                    <a:cxn ang="0">
                      <a:pos x="23" y="0"/>
                    </a:cxn>
                    <a:cxn ang="0">
                      <a:pos x="0" y="12"/>
                    </a:cxn>
                  </a:cxnLst>
                  <a:rect l="0" t="0" r="r" b="b"/>
                  <a:pathLst>
                    <a:path w="55" h="39">
                      <a:moveTo>
                        <a:pt x="0" y="12"/>
                      </a:moveTo>
                      <a:lnTo>
                        <a:pt x="8" y="39"/>
                      </a:lnTo>
                      <a:lnTo>
                        <a:pt x="32" y="39"/>
                      </a:lnTo>
                      <a:lnTo>
                        <a:pt x="51" y="28"/>
                      </a:lnTo>
                      <a:lnTo>
                        <a:pt x="55" y="0"/>
                      </a:lnTo>
                      <a:lnTo>
                        <a:pt x="23" y="0"/>
                      </a:lnTo>
                      <a:lnTo>
                        <a:pt x="0" y="12"/>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66" name="Freeform 192"/>
                <p:cNvSpPr>
                  <a:spLocks/>
                </p:cNvSpPr>
                <p:nvPr/>
              </p:nvSpPr>
              <p:spPr bwMode="auto">
                <a:xfrm>
                  <a:off x="4477" y="2606"/>
                  <a:ext cx="50" cy="68"/>
                </a:xfrm>
                <a:custGeom>
                  <a:avLst/>
                  <a:gdLst/>
                  <a:ahLst/>
                  <a:cxnLst>
                    <a:cxn ang="0">
                      <a:pos x="91" y="0"/>
                    </a:cxn>
                    <a:cxn ang="0">
                      <a:pos x="47" y="32"/>
                    </a:cxn>
                    <a:cxn ang="0">
                      <a:pos x="0" y="83"/>
                    </a:cxn>
                    <a:cxn ang="0">
                      <a:pos x="23" y="119"/>
                    </a:cxn>
                    <a:cxn ang="0">
                      <a:pos x="59" y="166"/>
                    </a:cxn>
                    <a:cxn ang="0">
                      <a:pos x="95" y="206"/>
                    </a:cxn>
                    <a:cxn ang="0">
                      <a:pos x="122" y="166"/>
                    </a:cxn>
                    <a:cxn ang="0">
                      <a:pos x="150" y="142"/>
                    </a:cxn>
                    <a:cxn ang="0">
                      <a:pos x="150" y="55"/>
                    </a:cxn>
                    <a:cxn ang="0">
                      <a:pos x="130" y="20"/>
                    </a:cxn>
                    <a:cxn ang="0">
                      <a:pos x="91" y="0"/>
                    </a:cxn>
                  </a:cxnLst>
                  <a:rect l="0" t="0" r="r" b="b"/>
                  <a:pathLst>
                    <a:path w="150" h="206">
                      <a:moveTo>
                        <a:pt x="91" y="0"/>
                      </a:moveTo>
                      <a:lnTo>
                        <a:pt x="47" y="32"/>
                      </a:lnTo>
                      <a:lnTo>
                        <a:pt x="0" y="83"/>
                      </a:lnTo>
                      <a:lnTo>
                        <a:pt x="23" y="119"/>
                      </a:lnTo>
                      <a:lnTo>
                        <a:pt x="59" y="166"/>
                      </a:lnTo>
                      <a:lnTo>
                        <a:pt x="95" y="206"/>
                      </a:lnTo>
                      <a:lnTo>
                        <a:pt x="122" y="166"/>
                      </a:lnTo>
                      <a:lnTo>
                        <a:pt x="150" y="142"/>
                      </a:lnTo>
                      <a:lnTo>
                        <a:pt x="150" y="55"/>
                      </a:lnTo>
                      <a:lnTo>
                        <a:pt x="130" y="20"/>
                      </a:lnTo>
                      <a:lnTo>
                        <a:pt x="91" y="0"/>
                      </a:lnTo>
                      <a:close/>
                    </a:path>
                  </a:pathLst>
                </a:custGeom>
                <a:solidFill>
                  <a:srgbClr val="00B0F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67" name="Freeform 193"/>
                <p:cNvSpPr>
                  <a:spLocks/>
                </p:cNvSpPr>
                <p:nvPr/>
              </p:nvSpPr>
              <p:spPr bwMode="auto">
                <a:xfrm>
                  <a:off x="4449" y="2610"/>
                  <a:ext cx="28" cy="38"/>
                </a:xfrm>
                <a:custGeom>
                  <a:avLst/>
                  <a:gdLst/>
                  <a:ahLst/>
                  <a:cxnLst>
                    <a:cxn ang="0">
                      <a:pos x="58" y="0"/>
                    </a:cxn>
                    <a:cxn ang="0">
                      <a:pos x="28" y="34"/>
                    </a:cxn>
                    <a:cxn ang="0">
                      <a:pos x="9" y="82"/>
                    </a:cxn>
                    <a:cxn ang="0">
                      <a:pos x="0" y="113"/>
                    </a:cxn>
                    <a:cxn ang="0">
                      <a:pos x="44" y="97"/>
                    </a:cxn>
                    <a:cxn ang="0">
                      <a:pos x="68" y="58"/>
                    </a:cxn>
                    <a:cxn ang="0">
                      <a:pos x="84" y="14"/>
                    </a:cxn>
                    <a:cxn ang="0">
                      <a:pos x="58" y="0"/>
                    </a:cxn>
                  </a:cxnLst>
                  <a:rect l="0" t="0" r="r" b="b"/>
                  <a:pathLst>
                    <a:path w="84" h="113">
                      <a:moveTo>
                        <a:pt x="58" y="0"/>
                      </a:moveTo>
                      <a:lnTo>
                        <a:pt x="28" y="34"/>
                      </a:lnTo>
                      <a:lnTo>
                        <a:pt x="9" y="82"/>
                      </a:lnTo>
                      <a:lnTo>
                        <a:pt x="0" y="113"/>
                      </a:lnTo>
                      <a:lnTo>
                        <a:pt x="44" y="97"/>
                      </a:lnTo>
                      <a:lnTo>
                        <a:pt x="68" y="58"/>
                      </a:lnTo>
                      <a:lnTo>
                        <a:pt x="84" y="14"/>
                      </a:lnTo>
                      <a:lnTo>
                        <a:pt x="58" y="0"/>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68" name="Freeform 194"/>
                <p:cNvSpPr>
                  <a:spLocks/>
                </p:cNvSpPr>
                <p:nvPr/>
              </p:nvSpPr>
              <p:spPr bwMode="auto">
                <a:xfrm>
                  <a:off x="4449" y="2610"/>
                  <a:ext cx="28" cy="38"/>
                </a:xfrm>
                <a:custGeom>
                  <a:avLst/>
                  <a:gdLst/>
                  <a:ahLst/>
                  <a:cxnLst>
                    <a:cxn ang="0">
                      <a:pos x="58" y="0"/>
                    </a:cxn>
                    <a:cxn ang="0">
                      <a:pos x="28" y="34"/>
                    </a:cxn>
                    <a:cxn ang="0">
                      <a:pos x="9" y="82"/>
                    </a:cxn>
                    <a:cxn ang="0">
                      <a:pos x="0" y="113"/>
                    </a:cxn>
                    <a:cxn ang="0">
                      <a:pos x="44" y="97"/>
                    </a:cxn>
                    <a:cxn ang="0">
                      <a:pos x="68" y="58"/>
                    </a:cxn>
                    <a:cxn ang="0">
                      <a:pos x="84" y="14"/>
                    </a:cxn>
                    <a:cxn ang="0">
                      <a:pos x="58" y="0"/>
                    </a:cxn>
                  </a:cxnLst>
                  <a:rect l="0" t="0" r="r" b="b"/>
                  <a:pathLst>
                    <a:path w="84" h="113">
                      <a:moveTo>
                        <a:pt x="58" y="0"/>
                      </a:moveTo>
                      <a:lnTo>
                        <a:pt x="28" y="34"/>
                      </a:lnTo>
                      <a:lnTo>
                        <a:pt x="9" y="82"/>
                      </a:lnTo>
                      <a:lnTo>
                        <a:pt x="0" y="113"/>
                      </a:lnTo>
                      <a:lnTo>
                        <a:pt x="44" y="97"/>
                      </a:lnTo>
                      <a:lnTo>
                        <a:pt x="68" y="58"/>
                      </a:lnTo>
                      <a:lnTo>
                        <a:pt x="84" y="14"/>
                      </a:lnTo>
                      <a:lnTo>
                        <a:pt x="58" y="0"/>
                      </a:lnTo>
                    </a:path>
                  </a:pathLst>
                </a:custGeom>
                <a:solidFill>
                  <a:srgbClr val="00B0F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69" name="Freeform 195"/>
                <p:cNvSpPr>
                  <a:spLocks/>
                </p:cNvSpPr>
                <p:nvPr/>
              </p:nvSpPr>
              <p:spPr bwMode="auto">
                <a:xfrm>
                  <a:off x="4480" y="2588"/>
                  <a:ext cx="11" cy="13"/>
                </a:xfrm>
                <a:custGeom>
                  <a:avLst/>
                  <a:gdLst/>
                  <a:ahLst/>
                  <a:cxnLst>
                    <a:cxn ang="0">
                      <a:pos x="16" y="39"/>
                    </a:cxn>
                    <a:cxn ang="0">
                      <a:pos x="16" y="39"/>
                    </a:cxn>
                    <a:cxn ang="0">
                      <a:pos x="13" y="39"/>
                    </a:cxn>
                    <a:cxn ang="0">
                      <a:pos x="10" y="38"/>
                    </a:cxn>
                    <a:cxn ang="0">
                      <a:pos x="5" y="33"/>
                    </a:cxn>
                    <a:cxn ang="0">
                      <a:pos x="1" y="27"/>
                    </a:cxn>
                    <a:cxn ang="0">
                      <a:pos x="0" y="19"/>
                    </a:cxn>
                    <a:cxn ang="0">
                      <a:pos x="0" y="19"/>
                    </a:cxn>
                    <a:cxn ang="0">
                      <a:pos x="1" y="12"/>
                    </a:cxn>
                    <a:cxn ang="0">
                      <a:pos x="5" y="5"/>
                    </a:cxn>
                    <a:cxn ang="0">
                      <a:pos x="10" y="2"/>
                    </a:cxn>
                    <a:cxn ang="0">
                      <a:pos x="13" y="0"/>
                    </a:cxn>
                    <a:cxn ang="0">
                      <a:pos x="16" y="0"/>
                    </a:cxn>
                    <a:cxn ang="0">
                      <a:pos x="16" y="0"/>
                    </a:cxn>
                    <a:cxn ang="0">
                      <a:pos x="20" y="0"/>
                    </a:cxn>
                    <a:cxn ang="0">
                      <a:pos x="23" y="2"/>
                    </a:cxn>
                    <a:cxn ang="0">
                      <a:pos x="29" y="5"/>
                    </a:cxn>
                    <a:cxn ang="0">
                      <a:pos x="32" y="12"/>
                    </a:cxn>
                    <a:cxn ang="0">
                      <a:pos x="34" y="19"/>
                    </a:cxn>
                    <a:cxn ang="0">
                      <a:pos x="34" y="19"/>
                    </a:cxn>
                    <a:cxn ang="0">
                      <a:pos x="32" y="27"/>
                    </a:cxn>
                    <a:cxn ang="0">
                      <a:pos x="29" y="33"/>
                    </a:cxn>
                    <a:cxn ang="0">
                      <a:pos x="23" y="38"/>
                    </a:cxn>
                    <a:cxn ang="0">
                      <a:pos x="20" y="39"/>
                    </a:cxn>
                    <a:cxn ang="0">
                      <a:pos x="16" y="39"/>
                    </a:cxn>
                    <a:cxn ang="0">
                      <a:pos x="16" y="39"/>
                    </a:cxn>
                  </a:cxnLst>
                  <a:rect l="0" t="0" r="r" b="b"/>
                  <a:pathLst>
                    <a:path w="34" h="39">
                      <a:moveTo>
                        <a:pt x="16" y="39"/>
                      </a:moveTo>
                      <a:lnTo>
                        <a:pt x="16" y="39"/>
                      </a:lnTo>
                      <a:lnTo>
                        <a:pt x="13" y="39"/>
                      </a:lnTo>
                      <a:lnTo>
                        <a:pt x="10" y="38"/>
                      </a:lnTo>
                      <a:lnTo>
                        <a:pt x="5" y="33"/>
                      </a:lnTo>
                      <a:lnTo>
                        <a:pt x="1" y="27"/>
                      </a:lnTo>
                      <a:lnTo>
                        <a:pt x="0" y="19"/>
                      </a:lnTo>
                      <a:lnTo>
                        <a:pt x="0" y="19"/>
                      </a:lnTo>
                      <a:lnTo>
                        <a:pt x="1" y="12"/>
                      </a:lnTo>
                      <a:lnTo>
                        <a:pt x="5" y="5"/>
                      </a:lnTo>
                      <a:lnTo>
                        <a:pt x="10" y="2"/>
                      </a:lnTo>
                      <a:lnTo>
                        <a:pt x="13" y="0"/>
                      </a:lnTo>
                      <a:lnTo>
                        <a:pt x="16" y="0"/>
                      </a:lnTo>
                      <a:lnTo>
                        <a:pt x="16" y="0"/>
                      </a:lnTo>
                      <a:lnTo>
                        <a:pt x="20" y="0"/>
                      </a:lnTo>
                      <a:lnTo>
                        <a:pt x="23" y="2"/>
                      </a:lnTo>
                      <a:lnTo>
                        <a:pt x="29" y="5"/>
                      </a:lnTo>
                      <a:lnTo>
                        <a:pt x="32" y="12"/>
                      </a:lnTo>
                      <a:lnTo>
                        <a:pt x="34" y="19"/>
                      </a:lnTo>
                      <a:lnTo>
                        <a:pt x="34" y="19"/>
                      </a:lnTo>
                      <a:lnTo>
                        <a:pt x="32" y="27"/>
                      </a:lnTo>
                      <a:lnTo>
                        <a:pt x="29" y="33"/>
                      </a:lnTo>
                      <a:lnTo>
                        <a:pt x="23" y="38"/>
                      </a:lnTo>
                      <a:lnTo>
                        <a:pt x="20" y="39"/>
                      </a:lnTo>
                      <a:lnTo>
                        <a:pt x="16" y="39"/>
                      </a:lnTo>
                      <a:lnTo>
                        <a:pt x="16" y="39"/>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70" name="Freeform 196"/>
                <p:cNvSpPr>
                  <a:spLocks/>
                </p:cNvSpPr>
                <p:nvPr/>
              </p:nvSpPr>
              <p:spPr bwMode="auto">
                <a:xfrm>
                  <a:off x="2473" y="2598"/>
                  <a:ext cx="98" cy="98"/>
                </a:xfrm>
                <a:custGeom>
                  <a:avLst/>
                  <a:gdLst/>
                  <a:ahLst/>
                  <a:cxnLst>
                    <a:cxn ang="0">
                      <a:pos x="99" y="292"/>
                    </a:cxn>
                    <a:cxn ang="0">
                      <a:pos x="48" y="272"/>
                    </a:cxn>
                    <a:cxn ang="0">
                      <a:pos x="40" y="221"/>
                    </a:cxn>
                    <a:cxn ang="0">
                      <a:pos x="12" y="213"/>
                    </a:cxn>
                    <a:cxn ang="0">
                      <a:pos x="0" y="170"/>
                    </a:cxn>
                    <a:cxn ang="0">
                      <a:pos x="12" y="110"/>
                    </a:cxn>
                    <a:cxn ang="0">
                      <a:pos x="64" y="75"/>
                    </a:cxn>
                    <a:cxn ang="0">
                      <a:pos x="31" y="47"/>
                    </a:cxn>
                    <a:cxn ang="0">
                      <a:pos x="48" y="12"/>
                    </a:cxn>
                    <a:cxn ang="0">
                      <a:pos x="86" y="7"/>
                    </a:cxn>
                    <a:cxn ang="0">
                      <a:pos x="142" y="0"/>
                    </a:cxn>
                    <a:cxn ang="0">
                      <a:pos x="171" y="20"/>
                    </a:cxn>
                    <a:cxn ang="0">
                      <a:pos x="261" y="23"/>
                    </a:cxn>
                    <a:cxn ang="0">
                      <a:pos x="265" y="67"/>
                    </a:cxn>
                    <a:cxn ang="0">
                      <a:pos x="292" y="82"/>
                    </a:cxn>
                    <a:cxn ang="0">
                      <a:pos x="289" y="119"/>
                    </a:cxn>
                    <a:cxn ang="0">
                      <a:pos x="265" y="123"/>
                    </a:cxn>
                    <a:cxn ang="0">
                      <a:pos x="257" y="193"/>
                    </a:cxn>
                    <a:cxn ang="0">
                      <a:pos x="265" y="268"/>
                    </a:cxn>
                    <a:cxn ang="0">
                      <a:pos x="152" y="271"/>
                    </a:cxn>
                    <a:cxn ang="0">
                      <a:pos x="99" y="292"/>
                    </a:cxn>
                  </a:cxnLst>
                  <a:rect l="0" t="0" r="r" b="b"/>
                  <a:pathLst>
                    <a:path w="292" h="292">
                      <a:moveTo>
                        <a:pt x="99" y="292"/>
                      </a:moveTo>
                      <a:lnTo>
                        <a:pt x="48" y="272"/>
                      </a:lnTo>
                      <a:lnTo>
                        <a:pt x="40" y="221"/>
                      </a:lnTo>
                      <a:lnTo>
                        <a:pt x="12" y="213"/>
                      </a:lnTo>
                      <a:lnTo>
                        <a:pt x="0" y="170"/>
                      </a:lnTo>
                      <a:lnTo>
                        <a:pt x="12" y="110"/>
                      </a:lnTo>
                      <a:lnTo>
                        <a:pt x="64" y="75"/>
                      </a:lnTo>
                      <a:lnTo>
                        <a:pt x="31" y="47"/>
                      </a:lnTo>
                      <a:lnTo>
                        <a:pt x="48" y="12"/>
                      </a:lnTo>
                      <a:lnTo>
                        <a:pt x="86" y="7"/>
                      </a:lnTo>
                      <a:lnTo>
                        <a:pt x="142" y="0"/>
                      </a:lnTo>
                      <a:lnTo>
                        <a:pt x="171" y="20"/>
                      </a:lnTo>
                      <a:lnTo>
                        <a:pt x="261" y="23"/>
                      </a:lnTo>
                      <a:lnTo>
                        <a:pt x="265" y="67"/>
                      </a:lnTo>
                      <a:lnTo>
                        <a:pt x="292" y="82"/>
                      </a:lnTo>
                      <a:lnTo>
                        <a:pt x="289" y="119"/>
                      </a:lnTo>
                      <a:lnTo>
                        <a:pt x="265" y="123"/>
                      </a:lnTo>
                      <a:lnTo>
                        <a:pt x="257" y="193"/>
                      </a:lnTo>
                      <a:lnTo>
                        <a:pt x="265" y="268"/>
                      </a:lnTo>
                      <a:lnTo>
                        <a:pt x="152" y="271"/>
                      </a:lnTo>
                      <a:lnTo>
                        <a:pt x="99" y="292"/>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71" name="Freeform 197"/>
                <p:cNvSpPr>
                  <a:spLocks/>
                </p:cNvSpPr>
                <p:nvPr/>
              </p:nvSpPr>
              <p:spPr bwMode="auto">
                <a:xfrm>
                  <a:off x="1495" y="2708"/>
                  <a:ext cx="603" cy="677"/>
                </a:xfrm>
                <a:custGeom>
                  <a:avLst/>
                  <a:gdLst/>
                  <a:ahLst/>
                  <a:cxnLst>
                    <a:cxn ang="0">
                      <a:pos x="186" y="184"/>
                    </a:cxn>
                    <a:cxn ang="0">
                      <a:pos x="199" y="315"/>
                    </a:cxn>
                    <a:cxn ang="0">
                      <a:pos x="183" y="419"/>
                    </a:cxn>
                    <a:cxn ang="0">
                      <a:pos x="93" y="471"/>
                    </a:cxn>
                    <a:cxn ang="0">
                      <a:pos x="58" y="565"/>
                    </a:cxn>
                    <a:cxn ang="0">
                      <a:pos x="0" y="636"/>
                    </a:cxn>
                    <a:cxn ang="0">
                      <a:pos x="56" y="726"/>
                    </a:cxn>
                    <a:cxn ang="0">
                      <a:pos x="135" y="763"/>
                    </a:cxn>
                    <a:cxn ang="0">
                      <a:pos x="228" y="820"/>
                    </a:cxn>
                    <a:cxn ang="0">
                      <a:pos x="306" y="798"/>
                    </a:cxn>
                    <a:cxn ang="0">
                      <a:pos x="347" y="747"/>
                    </a:cxn>
                    <a:cxn ang="0">
                      <a:pos x="430" y="881"/>
                    </a:cxn>
                    <a:cxn ang="0">
                      <a:pos x="519" y="908"/>
                    </a:cxn>
                    <a:cxn ang="0">
                      <a:pos x="602" y="949"/>
                    </a:cxn>
                    <a:cxn ang="0">
                      <a:pos x="657" y="1004"/>
                    </a:cxn>
                    <a:cxn ang="0">
                      <a:pos x="648" y="1091"/>
                    </a:cxn>
                    <a:cxn ang="0">
                      <a:pos x="730" y="1140"/>
                    </a:cxn>
                    <a:cxn ang="0">
                      <a:pos x="778" y="1191"/>
                    </a:cxn>
                    <a:cxn ang="0">
                      <a:pos x="732" y="1284"/>
                    </a:cxn>
                    <a:cxn ang="0">
                      <a:pos x="771" y="1370"/>
                    </a:cxn>
                    <a:cxn ang="0">
                      <a:pos x="848" y="1411"/>
                    </a:cxn>
                    <a:cxn ang="0">
                      <a:pos x="936" y="1470"/>
                    </a:cxn>
                    <a:cxn ang="0">
                      <a:pos x="957" y="1649"/>
                    </a:cxn>
                    <a:cxn ang="0">
                      <a:pos x="950" y="1690"/>
                    </a:cxn>
                    <a:cxn ang="0">
                      <a:pos x="881" y="1765"/>
                    </a:cxn>
                    <a:cxn ang="0">
                      <a:pos x="854" y="1849"/>
                    </a:cxn>
                    <a:cxn ang="0">
                      <a:pos x="1016" y="1994"/>
                    </a:cxn>
                    <a:cxn ang="0">
                      <a:pos x="1051" y="1937"/>
                    </a:cxn>
                    <a:cxn ang="0">
                      <a:pos x="1081" y="1841"/>
                    </a:cxn>
                    <a:cxn ang="0">
                      <a:pos x="1075" y="1910"/>
                    </a:cxn>
                    <a:cxn ang="0">
                      <a:pos x="1153" y="1834"/>
                    </a:cxn>
                    <a:cxn ang="0">
                      <a:pos x="1213" y="1586"/>
                    </a:cxn>
                    <a:cxn ang="0">
                      <a:pos x="1275" y="1508"/>
                    </a:cxn>
                    <a:cxn ang="0">
                      <a:pos x="1443" y="1443"/>
                    </a:cxn>
                    <a:cxn ang="0">
                      <a:pos x="1538" y="1331"/>
                    </a:cxn>
                    <a:cxn ang="0">
                      <a:pos x="1587" y="1159"/>
                    </a:cxn>
                    <a:cxn ang="0">
                      <a:pos x="1663" y="888"/>
                    </a:cxn>
                    <a:cxn ang="0">
                      <a:pos x="1695" y="783"/>
                    </a:cxn>
                    <a:cxn ang="0">
                      <a:pos x="1766" y="718"/>
                    </a:cxn>
                    <a:cxn ang="0">
                      <a:pos x="1783" y="630"/>
                    </a:cxn>
                    <a:cxn ang="0">
                      <a:pos x="1781" y="585"/>
                    </a:cxn>
                    <a:cxn ang="0">
                      <a:pos x="1718" y="473"/>
                    </a:cxn>
                    <a:cxn ang="0">
                      <a:pos x="1625" y="413"/>
                    </a:cxn>
                    <a:cxn ang="0">
                      <a:pos x="1540" y="364"/>
                    </a:cxn>
                    <a:cxn ang="0">
                      <a:pos x="1443" y="350"/>
                    </a:cxn>
                    <a:cxn ang="0">
                      <a:pos x="1350" y="291"/>
                    </a:cxn>
                    <a:cxn ang="0">
                      <a:pos x="1220" y="267"/>
                    </a:cxn>
                    <a:cxn ang="0">
                      <a:pos x="1133" y="325"/>
                    </a:cxn>
                    <a:cxn ang="0">
                      <a:pos x="1147" y="236"/>
                    </a:cxn>
                    <a:cxn ang="0">
                      <a:pos x="1058" y="287"/>
                    </a:cxn>
                    <a:cxn ang="0">
                      <a:pos x="1048" y="260"/>
                    </a:cxn>
                    <a:cxn ang="0">
                      <a:pos x="1105" y="157"/>
                    </a:cxn>
                    <a:cxn ang="0">
                      <a:pos x="1009" y="48"/>
                    </a:cxn>
                    <a:cxn ang="0">
                      <a:pos x="955" y="127"/>
                    </a:cxn>
                    <a:cxn ang="0">
                      <a:pos x="823" y="105"/>
                    </a:cxn>
                    <a:cxn ang="0">
                      <a:pos x="727" y="151"/>
                    </a:cxn>
                    <a:cxn ang="0">
                      <a:pos x="662" y="147"/>
                    </a:cxn>
                    <a:cxn ang="0">
                      <a:pos x="645" y="14"/>
                    </a:cxn>
                    <a:cxn ang="0">
                      <a:pos x="514" y="36"/>
                    </a:cxn>
                    <a:cxn ang="0">
                      <a:pos x="430" y="26"/>
                    </a:cxn>
                    <a:cxn ang="0">
                      <a:pos x="457" y="115"/>
                    </a:cxn>
                    <a:cxn ang="0">
                      <a:pos x="372" y="186"/>
                    </a:cxn>
                    <a:cxn ang="0">
                      <a:pos x="285" y="125"/>
                    </a:cxn>
                  </a:cxnLst>
                  <a:rect l="0" t="0" r="r" b="b"/>
                  <a:pathLst>
                    <a:path w="1811" h="2030">
                      <a:moveTo>
                        <a:pt x="285" y="125"/>
                      </a:moveTo>
                      <a:lnTo>
                        <a:pt x="206" y="153"/>
                      </a:lnTo>
                      <a:lnTo>
                        <a:pt x="186" y="184"/>
                      </a:lnTo>
                      <a:lnTo>
                        <a:pt x="210" y="208"/>
                      </a:lnTo>
                      <a:lnTo>
                        <a:pt x="186" y="223"/>
                      </a:lnTo>
                      <a:lnTo>
                        <a:pt x="199" y="315"/>
                      </a:lnTo>
                      <a:lnTo>
                        <a:pt x="199" y="354"/>
                      </a:lnTo>
                      <a:lnTo>
                        <a:pt x="151" y="358"/>
                      </a:lnTo>
                      <a:lnTo>
                        <a:pt x="183" y="419"/>
                      </a:lnTo>
                      <a:lnTo>
                        <a:pt x="170" y="461"/>
                      </a:lnTo>
                      <a:lnTo>
                        <a:pt x="135" y="481"/>
                      </a:lnTo>
                      <a:lnTo>
                        <a:pt x="93" y="471"/>
                      </a:lnTo>
                      <a:lnTo>
                        <a:pt x="62" y="492"/>
                      </a:lnTo>
                      <a:lnTo>
                        <a:pt x="49" y="534"/>
                      </a:lnTo>
                      <a:lnTo>
                        <a:pt x="58" y="565"/>
                      </a:lnTo>
                      <a:lnTo>
                        <a:pt x="38" y="582"/>
                      </a:lnTo>
                      <a:lnTo>
                        <a:pt x="11" y="595"/>
                      </a:lnTo>
                      <a:lnTo>
                        <a:pt x="0" y="636"/>
                      </a:lnTo>
                      <a:lnTo>
                        <a:pt x="12" y="668"/>
                      </a:lnTo>
                      <a:lnTo>
                        <a:pt x="44" y="694"/>
                      </a:lnTo>
                      <a:lnTo>
                        <a:pt x="56" y="726"/>
                      </a:lnTo>
                      <a:lnTo>
                        <a:pt x="87" y="731"/>
                      </a:lnTo>
                      <a:lnTo>
                        <a:pt x="93" y="757"/>
                      </a:lnTo>
                      <a:lnTo>
                        <a:pt x="135" y="763"/>
                      </a:lnTo>
                      <a:lnTo>
                        <a:pt x="170" y="741"/>
                      </a:lnTo>
                      <a:lnTo>
                        <a:pt x="189" y="801"/>
                      </a:lnTo>
                      <a:lnTo>
                        <a:pt x="228" y="820"/>
                      </a:lnTo>
                      <a:lnTo>
                        <a:pt x="262" y="825"/>
                      </a:lnTo>
                      <a:lnTo>
                        <a:pt x="289" y="812"/>
                      </a:lnTo>
                      <a:lnTo>
                        <a:pt x="306" y="798"/>
                      </a:lnTo>
                      <a:lnTo>
                        <a:pt x="317" y="777"/>
                      </a:lnTo>
                      <a:lnTo>
                        <a:pt x="341" y="781"/>
                      </a:lnTo>
                      <a:lnTo>
                        <a:pt x="347" y="747"/>
                      </a:lnTo>
                      <a:lnTo>
                        <a:pt x="406" y="753"/>
                      </a:lnTo>
                      <a:lnTo>
                        <a:pt x="414" y="846"/>
                      </a:lnTo>
                      <a:lnTo>
                        <a:pt x="430" y="881"/>
                      </a:lnTo>
                      <a:lnTo>
                        <a:pt x="440" y="895"/>
                      </a:lnTo>
                      <a:lnTo>
                        <a:pt x="510" y="898"/>
                      </a:lnTo>
                      <a:lnTo>
                        <a:pt x="519" y="908"/>
                      </a:lnTo>
                      <a:lnTo>
                        <a:pt x="550" y="915"/>
                      </a:lnTo>
                      <a:lnTo>
                        <a:pt x="555" y="943"/>
                      </a:lnTo>
                      <a:lnTo>
                        <a:pt x="602" y="949"/>
                      </a:lnTo>
                      <a:lnTo>
                        <a:pt x="627" y="955"/>
                      </a:lnTo>
                      <a:lnTo>
                        <a:pt x="633" y="1001"/>
                      </a:lnTo>
                      <a:lnTo>
                        <a:pt x="657" y="1004"/>
                      </a:lnTo>
                      <a:lnTo>
                        <a:pt x="633" y="1022"/>
                      </a:lnTo>
                      <a:lnTo>
                        <a:pt x="635" y="1085"/>
                      </a:lnTo>
                      <a:lnTo>
                        <a:pt x="648" y="1091"/>
                      </a:lnTo>
                      <a:lnTo>
                        <a:pt x="662" y="1107"/>
                      </a:lnTo>
                      <a:lnTo>
                        <a:pt x="726" y="1105"/>
                      </a:lnTo>
                      <a:lnTo>
                        <a:pt x="730" y="1140"/>
                      </a:lnTo>
                      <a:lnTo>
                        <a:pt x="755" y="1145"/>
                      </a:lnTo>
                      <a:lnTo>
                        <a:pt x="761" y="1180"/>
                      </a:lnTo>
                      <a:lnTo>
                        <a:pt x="778" y="1191"/>
                      </a:lnTo>
                      <a:lnTo>
                        <a:pt x="774" y="1252"/>
                      </a:lnTo>
                      <a:lnTo>
                        <a:pt x="755" y="1279"/>
                      </a:lnTo>
                      <a:lnTo>
                        <a:pt x="732" y="1284"/>
                      </a:lnTo>
                      <a:lnTo>
                        <a:pt x="736" y="1318"/>
                      </a:lnTo>
                      <a:lnTo>
                        <a:pt x="768" y="1331"/>
                      </a:lnTo>
                      <a:lnTo>
                        <a:pt x="771" y="1370"/>
                      </a:lnTo>
                      <a:lnTo>
                        <a:pt x="813" y="1377"/>
                      </a:lnTo>
                      <a:lnTo>
                        <a:pt x="824" y="1401"/>
                      </a:lnTo>
                      <a:lnTo>
                        <a:pt x="848" y="1411"/>
                      </a:lnTo>
                      <a:lnTo>
                        <a:pt x="892" y="1414"/>
                      </a:lnTo>
                      <a:lnTo>
                        <a:pt x="896" y="1466"/>
                      </a:lnTo>
                      <a:lnTo>
                        <a:pt x="936" y="1470"/>
                      </a:lnTo>
                      <a:lnTo>
                        <a:pt x="945" y="1590"/>
                      </a:lnTo>
                      <a:lnTo>
                        <a:pt x="951" y="1600"/>
                      </a:lnTo>
                      <a:lnTo>
                        <a:pt x="957" y="1649"/>
                      </a:lnTo>
                      <a:lnTo>
                        <a:pt x="981" y="1649"/>
                      </a:lnTo>
                      <a:lnTo>
                        <a:pt x="982" y="1686"/>
                      </a:lnTo>
                      <a:lnTo>
                        <a:pt x="950" y="1690"/>
                      </a:lnTo>
                      <a:lnTo>
                        <a:pt x="926" y="1721"/>
                      </a:lnTo>
                      <a:lnTo>
                        <a:pt x="903" y="1731"/>
                      </a:lnTo>
                      <a:lnTo>
                        <a:pt x="881" y="1765"/>
                      </a:lnTo>
                      <a:lnTo>
                        <a:pt x="854" y="1793"/>
                      </a:lnTo>
                      <a:lnTo>
                        <a:pt x="834" y="1827"/>
                      </a:lnTo>
                      <a:lnTo>
                        <a:pt x="854" y="1849"/>
                      </a:lnTo>
                      <a:lnTo>
                        <a:pt x="898" y="1868"/>
                      </a:lnTo>
                      <a:lnTo>
                        <a:pt x="995" y="1959"/>
                      </a:lnTo>
                      <a:lnTo>
                        <a:pt x="1016" y="1994"/>
                      </a:lnTo>
                      <a:lnTo>
                        <a:pt x="1022" y="2030"/>
                      </a:lnTo>
                      <a:lnTo>
                        <a:pt x="1050" y="1993"/>
                      </a:lnTo>
                      <a:lnTo>
                        <a:pt x="1051" y="1937"/>
                      </a:lnTo>
                      <a:lnTo>
                        <a:pt x="1061" y="1900"/>
                      </a:lnTo>
                      <a:lnTo>
                        <a:pt x="1064" y="1838"/>
                      </a:lnTo>
                      <a:lnTo>
                        <a:pt x="1081" y="1841"/>
                      </a:lnTo>
                      <a:lnTo>
                        <a:pt x="1093" y="1852"/>
                      </a:lnTo>
                      <a:lnTo>
                        <a:pt x="1088" y="1886"/>
                      </a:lnTo>
                      <a:lnTo>
                        <a:pt x="1075" y="1910"/>
                      </a:lnTo>
                      <a:lnTo>
                        <a:pt x="1117" y="1893"/>
                      </a:lnTo>
                      <a:lnTo>
                        <a:pt x="1127" y="1852"/>
                      </a:lnTo>
                      <a:lnTo>
                        <a:pt x="1153" y="1834"/>
                      </a:lnTo>
                      <a:lnTo>
                        <a:pt x="1147" y="1767"/>
                      </a:lnTo>
                      <a:lnTo>
                        <a:pt x="1196" y="1739"/>
                      </a:lnTo>
                      <a:lnTo>
                        <a:pt x="1213" y="1586"/>
                      </a:lnTo>
                      <a:lnTo>
                        <a:pt x="1226" y="1549"/>
                      </a:lnTo>
                      <a:lnTo>
                        <a:pt x="1264" y="1534"/>
                      </a:lnTo>
                      <a:lnTo>
                        <a:pt x="1275" y="1508"/>
                      </a:lnTo>
                      <a:lnTo>
                        <a:pt x="1301" y="1488"/>
                      </a:lnTo>
                      <a:lnTo>
                        <a:pt x="1350" y="1456"/>
                      </a:lnTo>
                      <a:lnTo>
                        <a:pt x="1443" y="1443"/>
                      </a:lnTo>
                      <a:lnTo>
                        <a:pt x="1457" y="1418"/>
                      </a:lnTo>
                      <a:lnTo>
                        <a:pt x="1528" y="1414"/>
                      </a:lnTo>
                      <a:lnTo>
                        <a:pt x="1538" y="1331"/>
                      </a:lnTo>
                      <a:lnTo>
                        <a:pt x="1564" y="1293"/>
                      </a:lnTo>
                      <a:lnTo>
                        <a:pt x="1581" y="1245"/>
                      </a:lnTo>
                      <a:lnTo>
                        <a:pt x="1587" y="1159"/>
                      </a:lnTo>
                      <a:lnTo>
                        <a:pt x="1611" y="1145"/>
                      </a:lnTo>
                      <a:lnTo>
                        <a:pt x="1621" y="904"/>
                      </a:lnTo>
                      <a:lnTo>
                        <a:pt x="1663" y="888"/>
                      </a:lnTo>
                      <a:lnTo>
                        <a:pt x="1667" y="842"/>
                      </a:lnTo>
                      <a:lnTo>
                        <a:pt x="1684" y="829"/>
                      </a:lnTo>
                      <a:lnTo>
                        <a:pt x="1695" y="783"/>
                      </a:lnTo>
                      <a:lnTo>
                        <a:pt x="1719" y="775"/>
                      </a:lnTo>
                      <a:lnTo>
                        <a:pt x="1732" y="729"/>
                      </a:lnTo>
                      <a:lnTo>
                        <a:pt x="1766" y="718"/>
                      </a:lnTo>
                      <a:lnTo>
                        <a:pt x="1767" y="678"/>
                      </a:lnTo>
                      <a:lnTo>
                        <a:pt x="1787" y="674"/>
                      </a:lnTo>
                      <a:lnTo>
                        <a:pt x="1783" y="630"/>
                      </a:lnTo>
                      <a:lnTo>
                        <a:pt x="1805" y="626"/>
                      </a:lnTo>
                      <a:lnTo>
                        <a:pt x="1811" y="588"/>
                      </a:lnTo>
                      <a:lnTo>
                        <a:pt x="1781" y="585"/>
                      </a:lnTo>
                      <a:lnTo>
                        <a:pt x="1773" y="496"/>
                      </a:lnTo>
                      <a:lnTo>
                        <a:pt x="1749" y="477"/>
                      </a:lnTo>
                      <a:lnTo>
                        <a:pt x="1718" y="473"/>
                      </a:lnTo>
                      <a:lnTo>
                        <a:pt x="1688" y="451"/>
                      </a:lnTo>
                      <a:lnTo>
                        <a:pt x="1667" y="413"/>
                      </a:lnTo>
                      <a:lnTo>
                        <a:pt x="1625" y="413"/>
                      </a:lnTo>
                      <a:lnTo>
                        <a:pt x="1615" y="378"/>
                      </a:lnTo>
                      <a:lnTo>
                        <a:pt x="1585" y="361"/>
                      </a:lnTo>
                      <a:lnTo>
                        <a:pt x="1540" y="364"/>
                      </a:lnTo>
                      <a:lnTo>
                        <a:pt x="1495" y="354"/>
                      </a:lnTo>
                      <a:lnTo>
                        <a:pt x="1473" y="333"/>
                      </a:lnTo>
                      <a:lnTo>
                        <a:pt x="1443" y="350"/>
                      </a:lnTo>
                      <a:lnTo>
                        <a:pt x="1418" y="353"/>
                      </a:lnTo>
                      <a:lnTo>
                        <a:pt x="1378" y="329"/>
                      </a:lnTo>
                      <a:lnTo>
                        <a:pt x="1350" y="291"/>
                      </a:lnTo>
                      <a:lnTo>
                        <a:pt x="1311" y="269"/>
                      </a:lnTo>
                      <a:lnTo>
                        <a:pt x="1271" y="264"/>
                      </a:lnTo>
                      <a:lnTo>
                        <a:pt x="1220" y="267"/>
                      </a:lnTo>
                      <a:lnTo>
                        <a:pt x="1186" y="279"/>
                      </a:lnTo>
                      <a:lnTo>
                        <a:pt x="1177" y="302"/>
                      </a:lnTo>
                      <a:lnTo>
                        <a:pt x="1133" y="325"/>
                      </a:lnTo>
                      <a:lnTo>
                        <a:pt x="1151" y="291"/>
                      </a:lnTo>
                      <a:lnTo>
                        <a:pt x="1172" y="253"/>
                      </a:lnTo>
                      <a:lnTo>
                        <a:pt x="1147" y="236"/>
                      </a:lnTo>
                      <a:lnTo>
                        <a:pt x="1113" y="236"/>
                      </a:lnTo>
                      <a:lnTo>
                        <a:pt x="1084" y="260"/>
                      </a:lnTo>
                      <a:lnTo>
                        <a:pt x="1058" y="287"/>
                      </a:lnTo>
                      <a:lnTo>
                        <a:pt x="1036" y="316"/>
                      </a:lnTo>
                      <a:lnTo>
                        <a:pt x="1006" y="330"/>
                      </a:lnTo>
                      <a:lnTo>
                        <a:pt x="1048" y="260"/>
                      </a:lnTo>
                      <a:lnTo>
                        <a:pt x="1074" y="223"/>
                      </a:lnTo>
                      <a:lnTo>
                        <a:pt x="1093" y="181"/>
                      </a:lnTo>
                      <a:lnTo>
                        <a:pt x="1105" y="157"/>
                      </a:lnTo>
                      <a:lnTo>
                        <a:pt x="1070" y="75"/>
                      </a:lnTo>
                      <a:lnTo>
                        <a:pt x="1044" y="50"/>
                      </a:lnTo>
                      <a:lnTo>
                        <a:pt x="1009" y="48"/>
                      </a:lnTo>
                      <a:lnTo>
                        <a:pt x="982" y="74"/>
                      </a:lnTo>
                      <a:lnTo>
                        <a:pt x="968" y="99"/>
                      </a:lnTo>
                      <a:lnTo>
                        <a:pt x="955" y="127"/>
                      </a:lnTo>
                      <a:lnTo>
                        <a:pt x="909" y="123"/>
                      </a:lnTo>
                      <a:lnTo>
                        <a:pt x="889" y="102"/>
                      </a:lnTo>
                      <a:lnTo>
                        <a:pt x="823" y="105"/>
                      </a:lnTo>
                      <a:lnTo>
                        <a:pt x="820" y="147"/>
                      </a:lnTo>
                      <a:lnTo>
                        <a:pt x="765" y="148"/>
                      </a:lnTo>
                      <a:lnTo>
                        <a:pt x="727" y="151"/>
                      </a:lnTo>
                      <a:lnTo>
                        <a:pt x="716" y="171"/>
                      </a:lnTo>
                      <a:lnTo>
                        <a:pt x="685" y="172"/>
                      </a:lnTo>
                      <a:lnTo>
                        <a:pt x="662" y="147"/>
                      </a:lnTo>
                      <a:lnTo>
                        <a:pt x="641" y="102"/>
                      </a:lnTo>
                      <a:lnTo>
                        <a:pt x="653" y="65"/>
                      </a:lnTo>
                      <a:lnTo>
                        <a:pt x="645" y="14"/>
                      </a:lnTo>
                      <a:lnTo>
                        <a:pt x="607" y="0"/>
                      </a:lnTo>
                      <a:lnTo>
                        <a:pt x="593" y="32"/>
                      </a:lnTo>
                      <a:lnTo>
                        <a:pt x="514" y="36"/>
                      </a:lnTo>
                      <a:lnTo>
                        <a:pt x="489" y="54"/>
                      </a:lnTo>
                      <a:lnTo>
                        <a:pt x="449" y="19"/>
                      </a:lnTo>
                      <a:lnTo>
                        <a:pt x="430" y="26"/>
                      </a:lnTo>
                      <a:lnTo>
                        <a:pt x="421" y="68"/>
                      </a:lnTo>
                      <a:lnTo>
                        <a:pt x="426" y="95"/>
                      </a:lnTo>
                      <a:lnTo>
                        <a:pt x="457" y="115"/>
                      </a:lnTo>
                      <a:lnTo>
                        <a:pt x="459" y="148"/>
                      </a:lnTo>
                      <a:lnTo>
                        <a:pt x="420" y="181"/>
                      </a:lnTo>
                      <a:lnTo>
                        <a:pt x="372" y="186"/>
                      </a:lnTo>
                      <a:lnTo>
                        <a:pt x="337" y="168"/>
                      </a:lnTo>
                      <a:lnTo>
                        <a:pt x="313" y="137"/>
                      </a:lnTo>
                      <a:lnTo>
                        <a:pt x="285" y="125"/>
                      </a:lnTo>
                      <a:close/>
                    </a:path>
                  </a:pathLst>
                </a:custGeom>
                <a:solidFill>
                  <a:srgbClr val="00B050"/>
                </a:solidFill>
                <a:ln w="9525">
                  <a:solidFill>
                    <a:srgbClr val="FFFFFF"/>
                  </a:solidFill>
                  <a:prstDash val="solid"/>
                  <a:round/>
                  <a:headEnd/>
                  <a:tailEnd/>
                </a:ln>
              </p:spPr>
              <p:txBody>
                <a:bodyPr/>
                <a:lstStyle/>
                <a:p>
                  <a:endParaRPr lang="ru-RU" kern="0">
                    <a:ln w="28575">
                      <a:solidFill>
                        <a:srgbClr val="1E1E1E"/>
                      </a:solidFill>
                    </a:ln>
                    <a:solidFill>
                      <a:sysClr val="windowText" lastClr="000000"/>
                    </a:solidFill>
                  </a:endParaRPr>
                </a:p>
              </p:txBody>
            </p:sp>
            <p:sp>
              <p:nvSpPr>
                <p:cNvPr id="572" name="Freeform 198"/>
                <p:cNvSpPr>
                  <a:spLocks/>
                </p:cNvSpPr>
                <p:nvPr/>
              </p:nvSpPr>
              <p:spPr bwMode="auto">
                <a:xfrm>
                  <a:off x="3229" y="1993"/>
                  <a:ext cx="57" cy="81"/>
                </a:xfrm>
                <a:custGeom>
                  <a:avLst/>
                  <a:gdLst/>
                  <a:ahLst/>
                  <a:cxnLst>
                    <a:cxn ang="0">
                      <a:pos x="170" y="220"/>
                    </a:cxn>
                    <a:cxn ang="0">
                      <a:pos x="134" y="243"/>
                    </a:cxn>
                    <a:cxn ang="0">
                      <a:pos x="113" y="205"/>
                    </a:cxn>
                    <a:cxn ang="0">
                      <a:pos x="75" y="179"/>
                    </a:cxn>
                    <a:cxn ang="0">
                      <a:pos x="39" y="144"/>
                    </a:cxn>
                    <a:cxn ang="0">
                      <a:pos x="0" y="80"/>
                    </a:cxn>
                    <a:cxn ang="0">
                      <a:pos x="48" y="56"/>
                    </a:cxn>
                    <a:cxn ang="0">
                      <a:pos x="78" y="0"/>
                    </a:cxn>
                    <a:cxn ang="0">
                      <a:pos x="93" y="68"/>
                    </a:cxn>
                    <a:cxn ang="0">
                      <a:pos x="129" y="137"/>
                    </a:cxn>
                    <a:cxn ang="0">
                      <a:pos x="170" y="220"/>
                    </a:cxn>
                  </a:cxnLst>
                  <a:rect l="0" t="0" r="r" b="b"/>
                  <a:pathLst>
                    <a:path w="170" h="243">
                      <a:moveTo>
                        <a:pt x="170" y="220"/>
                      </a:moveTo>
                      <a:lnTo>
                        <a:pt x="134" y="243"/>
                      </a:lnTo>
                      <a:lnTo>
                        <a:pt x="113" y="205"/>
                      </a:lnTo>
                      <a:lnTo>
                        <a:pt x="75" y="179"/>
                      </a:lnTo>
                      <a:lnTo>
                        <a:pt x="39" y="144"/>
                      </a:lnTo>
                      <a:lnTo>
                        <a:pt x="0" y="80"/>
                      </a:lnTo>
                      <a:lnTo>
                        <a:pt x="48" y="56"/>
                      </a:lnTo>
                      <a:lnTo>
                        <a:pt x="78" y="0"/>
                      </a:lnTo>
                      <a:lnTo>
                        <a:pt x="93" y="68"/>
                      </a:lnTo>
                      <a:lnTo>
                        <a:pt x="129" y="137"/>
                      </a:lnTo>
                      <a:lnTo>
                        <a:pt x="170" y="220"/>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73" name="Freeform 199"/>
                <p:cNvSpPr>
                  <a:spLocks/>
                </p:cNvSpPr>
                <p:nvPr/>
              </p:nvSpPr>
              <p:spPr bwMode="auto">
                <a:xfrm>
                  <a:off x="3871" y="1799"/>
                  <a:ext cx="446" cy="223"/>
                </a:xfrm>
                <a:custGeom>
                  <a:avLst/>
                  <a:gdLst/>
                  <a:ahLst/>
                  <a:cxnLst>
                    <a:cxn ang="0">
                      <a:pos x="0" y="253"/>
                    </a:cxn>
                    <a:cxn ang="0">
                      <a:pos x="28" y="229"/>
                    </a:cxn>
                    <a:cxn ang="0">
                      <a:pos x="87" y="214"/>
                    </a:cxn>
                    <a:cxn ang="0">
                      <a:pos x="221" y="202"/>
                    </a:cxn>
                    <a:cxn ang="0">
                      <a:pos x="237" y="222"/>
                    </a:cxn>
                    <a:cxn ang="0">
                      <a:pos x="284" y="229"/>
                    </a:cxn>
                    <a:cxn ang="0">
                      <a:pos x="304" y="249"/>
                    </a:cxn>
                    <a:cxn ang="0">
                      <a:pos x="399" y="238"/>
                    </a:cxn>
                    <a:cxn ang="0">
                      <a:pos x="375" y="187"/>
                    </a:cxn>
                    <a:cxn ang="0">
                      <a:pos x="359" y="163"/>
                    </a:cxn>
                    <a:cxn ang="0">
                      <a:pos x="399" y="159"/>
                    </a:cxn>
                    <a:cxn ang="0">
                      <a:pos x="399" y="80"/>
                    </a:cxn>
                    <a:cxn ang="0">
                      <a:pos x="399" y="0"/>
                    </a:cxn>
                    <a:cxn ang="0">
                      <a:pos x="482" y="31"/>
                    </a:cxn>
                    <a:cxn ang="0">
                      <a:pos x="537" y="35"/>
                    </a:cxn>
                    <a:cxn ang="0">
                      <a:pos x="576" y="74"/>
                    </a:cxn>
                    <a:cxn ang="0">
                      <a:pos x="596" y="114"/>
                    </a:cxn>
                    <a:cxn ang="0">
                      <a:pos x="663" y="114"/>
                    </a:cxn>
                    <a:cxn ang="0">
                      <a:pos x="762" y="121"/>
                    </a:cxn>
                    <a:cxn ang="0">
                      <a:pos x="817" y="153"/>
                    </a:cxn>
                    <a:cxn ang="0">
                      <a:pos x="861" y="165"/>
                    </a:cxn>
                    <a:cxn ang="0">
                      <a:pos x="872" y="200"/>
                    </a:cxn>
                    <a:cxn ang="0">
                      <a:pos x="992" y="185"/>
                    </a:cxn>
                    <a:cxn ang="0">
                      <a:pos x="1011" y="153"/>
                    </a:cxn>
                    <a:cxn ang="0">
                      <a:pos x="1051" y="177"/>
                    </a:cxn>
                    <a:cxn ang="0">
                      <a:pos x="1106" y="129"/>
                    </a:cxn>
                    <a:cxn ang="0">
                      <a:pos x="1150" y="125"/>
                    </a:cxn>
                    <a:cxn ang="0">
                      <a:pos x="1189" y="149"/>
                    </a:cxn>
                    <a:cxn ang="0">
                      <a:pos x="1178" y="187"/>
                    </a:cxn>
                    <a:cxn ang="0">
                      <a:pos x="1183" y="287"/>
                    </a:cxn>
                    <a:cxn ang="0">
                      <a:pos x="1193" y="306"/>
                    </a:cxn>
                    <a:cxn ang="0">
                      <a:pos x="1230" y="296"/>
                    </a:cxn>
                    <a:cxn ang="0">
                      <a:pos x="1303" y="287"/>
                    </a:cxn>
                    <a:cxn ang="0">
                      <a:pos x="1340" y="335"/>
                    </a:cxn>
                    <a:cxn ang="0">
                      <a:pos x="1260" y="370"/>
                    </a:cxn>
                    <a:cxn ang="0">
                      <a:pos x="1193" y="410"/>
                    </a:cxn>
                    <a:cxn ang="0">
                      <a:pos x="1154" y="442"/>
                    </a:cxn>
                    <a:cxn ang="0">
                      <a:pos x="1110" y="485"/>
                    </a:cxn>
                    <a:cxn ang="0">
                      <a:pos x="1047" y="465"/>
                    </a:cxn>
                    <a:cxn ang="0">
                      <a:pos x="1051" y="517"/>
                    </a:cxn>
                    <a:cxn ang="0">
                      <a:pos x="1043" y="572"/>
                    </a:cxn>
                    <a:cxn ang="0">
                      <a:pos x="972" y="631"/>
                    </a:cxn>
                    <a:cxn ang="0">
                      <a:pos x="881" y="620"/>
                    </a:cxn>
                    <a:cxn ang="0">
                      <a:pos x="845" y="647"/>
                    </a:cxn>
                    <a:cxn ang="0">
                      <a:pos x="778" y="668"/>
                    </a:cxn>
                    <a:cxn ang="0">
                      <a:pos x="711" y="631"/>
                    </a:cxn>
                    <a:cxn ang="0">
                      <a:pos x="655" y="616"/>
                    </a:cxn>
                    <a:cxn ang="0">
                      <a:pos x="403" y="596"/>
                    </a:cxn>
                    <a:cxn ang="0">
                      <a:pos x="372" y="565"/>
                    </a:cxn>
                    <a:cxn ang="0">
                      <a:pos x="339" y="509"/>
                    </a:cxn>
                    <a:cxn ang="0">
                      <a:pos x="287" y="482"/>
                    </a:cxn>
                    <a:cxn ang="0">
                      <a:pos x="241" y="469"/>
                    </a:cxn>
                    <a:cxn ang="0">
                      <a:pos x="138" y="449"/>
                    </a:cxn>
                    <a:cxn ang="0">
                      <a:pos x="107" y="375"/>
                    </a:cxn>
                    <a:cxn ang="0">
                      <a:pos x="90" y="323"/>
                    </a:cxn>
                    <a:cxn ang="0">
                      <a:pos x="24" y="287"/>
                    </a:cxn>
                    <a:cxn ang="0">
                      <a:pos x="0" y="253"/>
                    </a:cxn>
                  </a:cxnLst>
                  <a:rect l="0" t="0" r="r" b="b"/>
                  <a:pathLst>
                    <a:path w="1340" h="668">
                      <a:moveTo>
                        <a:pt x="0" y="253"/>
                      </a:moveTo>
                      <a:lnTo>
                        <a:pt x="28" y="229"/>
                      </a:lnTo>
                      <a:lnTo>
                        <a:pt x="87" y="214"/>
                      </a:lnTo>
                      <a:lnTo>
                        <a:pt x="221" y="202"/>
                      </a:lnTo>
                      <a:lnTo>
                        <a:pt x="237" y="222"/>
                      </a:lnTo>
                      <a:lnTo>
                        <a:pt x="284" y="229"/>
                      </a:lnTo>
                      <a:lnTo>
                        <a:pt x="304" y="249"/>
                      </a:lnTo>
                      <a:lnTo>
                        <a:pt x="399" y="238"/>
                      </a:lnTo>
                      <a:lnTo>
                        <a:pt x="375" y="187"/>
                      </a:lnTo>
                      <a:lnTo>
                        <a:pt x="359" y="163"/>
                      </a:lnTo>
                      <a:lnTo>
                        <a:pt x="399" y="159"/>
                      </a:lnTo>
                      <a:lnTo>
                        <a:pt x="399" y="80"/>
                      </a:lnTo>
                      <a:lnTo>
                        <a:pt x="399" y="0"/>
                      </a:lnTo>
                      <a:lnTo>
                        <a:pt x="482" y="31"/>
                      </a:lnTo>
                      <a:lnTo>
                        <a:pt x="537" y="35"/>
                      </a:lnTo>
                      <a:lnTo>
                        <a:pt x="576" y="74"/>
                      </a:lnTo>
                      <a:lnTo>
                        <a:pt x="596" y="114"/>
                      </a:lnTo>
                      <a:lnTo>
                        <a:pt x="663" y="114"/>
                      </a:lnTo>
                      <a:lnTo>
                        <a:pt x="762" y="121"/>
                      </a:lnTo>
                      <a:lnTo>
                        <a:pt x="817" y="153"/>
                      </a:lnTo>
                      <a:lnTo>
                        <a:pt x="861" y="165"/>
                      </a:lnTo>
                      <a:lnTo>
                        <a:pt x="872" y="200"/>
                      </a:lnTo>
                      <a:lnTo>
                        <a:pt x="992" y="185"/>
                      </a:lnTo>
                      <a:lnTo>
                        <a:pt x="1011" y="153"/>
                      </a:lnTo>
                      <a:lnTo>
                        <a:pt x="1051" y="177"/>
                      </a:lnTo>
                      <a:lnTo>
                        <a:pt x="1106" y="129"/>
                      </a:lnTo>
                      <a:lnTo>
                        <a:pt x="1150" y="125"/>
                      </a:lnTo>
                      <a:lnTo>
                        <a:pt x="1189" y="149"/>
                      </a:lnTo>
                      <a:lnTo>
                        <a:pt x="1178" y="187"/>
                      </a:lnTo>
                      <a:lnTo>
                        <a:pt x="1183" y="287"/>
                      </a:lnTo>
                      <a:lnTo>
                        <a:pt x="1193" y="306"/>
                      </a:lnTo>
                      <a:lnTo>
                        <a:pt x="1230" y="296"/>
                      </a:lnTo>
                      <a:lnTo>
                        <a:pt x="1303" y="287"/>
                      </a:lnTo>
                      <a:lnTo>
                        <a:pt x="1340" y="335"/>
                      </a:lnTo>
                      <a:lnTo>
                        <a:pt x="1260" y="370"/>
                      </a:lnTo>
                      <a:lnTo>
                        <a:pt x="1193" y="410"/>
                      </a:lnTo>
                      <a:lnTo>
                        <a:pt x="1154" y="442"/>
                      </a:lnTo>
                      <a:lnTo>
                        <a:pt x="1110" y="485"/>
                      </a:lnTo>
                      <a:lnTo>
                        <a:pt x="1047" y="465"/>
                      </a:lnTo>
                      <a:lnTo>
                        <a:pt x="1051" y="517"/>
                      </a:lnTo>
                      <a:lnTo>
                        <a:pt x="1043" y="572"/>
                      </a:lnTo>
                      <a:lnTo>
                        <a:pt x="972" y="631"/>
                      </a:lnTo>
                      <a:lnTo>
                        <a:pt x="881" y="620"/>
                      </a:lnTo>
                      <a:lnTo>
                        <a:pt x="845" y="647"/>
                      </a:lnTo>
                      <a:lnTo>
                        <a:pt x="778" y="668"/>
                      </a:lnTo>
                      <a:lnTo>
                        <a:pt x="711" y="631"/>
                      </a:lnTo>
                      <a:lnTo>
                        <a:pt x="655" y="616"/>
                      </a:lnTo>
                      <a:lnTo>
                        <a:pt x="403" y="596"/>
                      </a:lnTo>
                      <a:lnTo>
                        <a:pt x="372" y="565"/>
                      </a:lnTo>
                      <a:lnTo>
                        <a:pt x="339" y="509"/>
                      </a:lnTo>
                      <a:lnTo>
                        <a:pt x="287" y="482"/>
                      </a:lnTo>
                      <a:lnTo>
                        <a:pt x="241" y="469"/>
                      </a:lnTo>
                      <a:lnTo>
                        <a:pt x="138" y="449"/>
                      </a:lnTo>
                      <a:lnTo>
                        <a:pt x="107" y="375"/>
                      </a:lnTo>
                      <a:lnTo>
                        <a:pt x="90" y="323"/>
                      </a:lnTo>
                      <a:lnTo>
                        <a:pt x="24" y="287"/>
                      </a:lnTo>
                      <a:lnTo>
                        <a:pt x="0" y="253"/>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78" name="Freeform 204"/>
                <p:cNvSpPr>
                  <a:spLocks/>
                </p:cNvSpPr>
                <p:nvPr/>
              </p:nvSpPr>
              <p:spPr bwMode="auto">
                <a:xfrm>
                  <a:off x="2748" y="2754"/>
                  <a:ext cx="24" cy="12"/>
                </a:xfrm>
                <a:custGeom>
                  <a:avLst/>
                  <a:gdLst/>
                  <a:ahLst/>
                  <a:cxnLst>
                    <a:cxn ang="0">
                      <a:pos x="71" y="0"/>
                    </a:cxn>
                    <a:cxn ang="0">
                      <a:pos x="6" y="5"/>
                    </a:cxn>
                    <a:cxn ang="0">
                      <a:pos x="0" y="23"/>
                    </a:cxn>
                    <a:cxn ang="0">
                      <a:pos x="11" y="36"/>
                    </a:cxn>
                    <a:cxn ang="0">
                      <a:pos x="59" y="33"/>
                    </a:cxn>
                    <a:cxn ang="0">
                      <a:pos x="71" y="0"/>
                    </a:cxn>
                  </a:cxnLst>
                  <a:rect l="0" t="0" r="r" b="b"/>
                  <a:pathLst>
                    <a:path w="71" h="36">
                      <a:moveTo>
                        <a:pt x="71" y="0"/>
                      </a:moveTo>
                      <a:lnTo>
                        <a:pt x="6" y="5"/>
                      </a:lnTo>
                      <a:lnTo>
                        <a:pt x="0" y="23"/>
                      </a:lnTo>
                      <a:lnTo>
                        <a:pt x="11" y="36"/>
                      </a:lnTo>
                      <a:lnTo>
                        <a:pt x="59" y="33"/>
                      </a:lnTo>
                      <a:lnTo>
                        <a:pt x="71" y="0"/>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79" name="Freeform 205"/>
                <p:cNvSpPr>
                  <a:spLocks/>
                </p:cNvSpPr>
                <p:nvPr/>
              </p:nvSpPr>
              <p:spPr bwMode="auto">
                <a:xfrm>
                  <a:off x="3040" y="2797"/>
                  <a:ext cx="28" cy="29"/>
                </a:xfrm>
                <a:custGeom>
                  <a:avLst/>
                  <a:gdLst/>
                  <a:ahLst/>
                  <a:cxnLst>
                    <a:cxn ang="0">
                      <a:pos x="40" y="0"/>
                    </a:cxn>
                    <a:cxn ang="0">
                      <a:pos x="12" y="14"/>
                    </a:cxn>
                    <a:cxn ang="0">
                      <a:pos x="17" y="43"/>
                    </a:cxn>
                    <a:cxn ang="0">
                      <a:pos x="0" y="59"/>
                    </a:cxn>
                    <a:cxn ang="0">
                      <a:pos x="2" y="87"/>
                    </a:cxn>
                    <a:cxn ang="0">
                      <a:pos x="30" y="83"/>
                    </a:cxn>
                    <a:cxn ang="0">
                      <a:pos x="68" y="83"/>
                    </a:cxn>
                    <a:cxn ang="0">
                      <a:pos x="83" y="63"/>
                    </a:cxn>
                    <a:cxn ang="0">
                      <a:pos x="73" y="11"/>
                    </a:cxn>
                    <a:cxn ang="0">
                      <a:pos x="40" y="0"/>
                    </a:cxn>
                  </a:cxnLst>
                  <a:rect l="0" t="0" r="r" b="b"/>
                  <a:pathLst>
                    <a:path w="83" h="87">
                      <a:moveTo>
                        <a:pt x="40" y="0"/>
                      </a:moveTo>
                      <a:lnTo>
                        <a:pt x="12" y="14"/>
                      </a:lnTo>
                      <a:lnTo>
                        <a:pt x="17" y="43"/>
                      </a:lnTo>
                      <a:lnTo>
                        <a:pt x="0" y="59"/>
                      </a:lnTo>
                      <a:lnTo>
                        <a:pt x="2" y="87"/>
                      </a:lnTo>
                      <a:lnTo>
                        <a:pt x="30" y="83"/>
                      </a:lnTo>
                      <a:lnTo>
                        <a:pt x="68" y="83"/>
                      </a:lnTo>
                      <a:lnTo>
                        <a:pt x="83" y="63"/>
                      </a:lnTo>
                      <a:lnTo>
                        <a:pt x="73" y="11"/>
                      </a:lnTo>
                      <a:lnTo>
                        <a:pt x="40" y="0"/>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grpSp>
          <p:sp>
            <p:nvSpPr>
              <p:cNvPr id="297" name="Freeform 206"/>
              <p:cNvSpPr>
                <a:spLocks/>
              </p:cNvSpPr>
              <p:nvPr/>
            </p:nvSpPr>
            <p:spPr bwMode="auto">
              <a:xfrm>
                <a:off x="4972698" y="4782503"/>
                <a:ext cx="320000" cy="323042"/>
              </a:xfrm>
              <a:custGeom>
                <a:avLst/>
                <a:gdLst/>
                <a:ahLst/>
                <a:cxnLst>
                  <a:cxn ang="0">
                    <a:pos x="395" y="2"/>
                  </a:cxn>
                  <a:cxn ang="0">
                    <a:pos x="388" y="29"/>
                  </a:cxn>
                  <a:cxn ang="0">
                    <a:pos x="352" y="45"/>
                  </a:cxn>
                  <a:cxn ang="0">
                    <a:pos x="334" y="77"/>
                  </a:cxn>
                  <a:cxn ang="0">
                    <a:pos x="322" y="215"/>
                  </a:cxn>
                  <a:cxn ang="0">
                    <a:pos x="342" y="235"/>
                  </a:cxn>
                  <a:cxn ang="0">
                    <a:pos x="374" y="239"/>
                  </a:cxn>
                  <a:cxn ang="0">
                    <a:pos x="381" y="294"/>
                  </a:cxn>
                  <a:cxn ang="0">
                    <a:pos x="370" y="324"/>
                  </a:cxn>
                  <a:cxn ang="0">
                    <a:pos x="320" y="326"/>
                  </a:cxn>
                  <a:cxn ang="0">
                    <a:pos x="301" y="302"/>
                  </a:cxn>
                  <a:cxn ang="0">
                    <a:pos x="291" y="253"/>
                  </a:cxn>
                  <a:cxn ang="0">
                    <a:pos x="254" y="233"/>
                  </a:cxn>
                  <a:cxn ang="0">
                    <a:pos x="249" y="215"/>
                  </a:cxn>
                  <a:cxn ang="0">
                    <a:pos x="213" y="224"/>
                  </a:cxn>
                  <a:cxn ang="0">
                    <a:pos x="199" y="251"/>
                  </a:cxn>
                  <a:cxn ang="0">
                    <a:pos x="178" y="243"/>
                  </a:cxn>
                  <a:cxn ang="0">
                    <a:pos x="164" y="195"/>
                  </a:cxn>
                  <a:cxn ang="0">
                    <a:pos x="115" y="190"/>
                  </a:cxn>
                  <a:cxn ang="0">
                    <a:pos x="109" y="297"/>
                  </a:cxn>
                  <a:cxn ang="0">
                    <a:pos x="67" y="297"/>
                  </a:cxn>
                  <a:cxn ang="0">
                    <a:pos x="51" y="269"/>
                  </a:cxn>
                  <a:cxn ang="0">
                    <a:pos x="33" y="270"/>
                  </a:cxn>
                  <a:cxn ang="0">
                    <a:pos x="32" y="297"/>
                  </a:cxn>
                  <a:cxn ang="0">
                    <a:pos x="2" y="300"/>
                  </a:cxn>
                  <a:cxn ang="0">
                    <a:pos x="0" y="422"/>
                  </a:cxn>
                  <a:cxn ang="0">
                    <a:pos x="5" y="462"/>
                  </a:cxn>
                  <a:cxn ang="0">
                    <a:pos x="40" y="508"/>
                  </a:cxn>
                  <a:cxn ang="0">
                    <a:pos x="41" y="531"/>
                  </a:cxn>
                  <a:cxn ang="0">
                    <a:pos x="65" y="538"/>
                  </a:cxn>
                  <a:cxn ang="0">
                    <a:pos x="185" y="545"/>
                  </a:cxn>
                  <a:cxn ang="0">
                    <a:pos x="213" y="535"/>
                  </a:cxn>
                  <a:cxn ang="0">
                    <a:pos x="254" y="535"/>
                  </a:cxn>
                  <a:cxn ang="0">
                    <a:pos x="281" y="525"/>
                  </a:cxn>
                  <a:cxn ang="0">
                    <a:pos x="287" y="493"/>
                  </a:cxn>
                  <a:cxn ang="0">
                    <a:pos x="310" y="486"/>
                  </a:cxn>
                  <a:cxn ang="0">
                    <a:pos x="328" y="474"/>
                  </a:cxn>
                  <a:cxn ang="0">
                    <a:pos x="332" y="442"/>
                  </a:cxn>
                  <a:cxn ang="0">
                    <a:pos x="374" y="436"/>
                  </a:cxn>
                  <a:cxn ang="0">
                    <a:pos x="391" y="411"/>
                  </a:cxn>
                  <a:cxn ang="0">
                    <a:pos x="464" y="395"/>
                  </a:cxn>
                  <a:cxn ang="0">
                    <a:pos x="477" y="366"/>
                  </a:cxn>
                  <a:cxn ang="0">
                    <a:pos x="514" y="348"/>
                  </a:cxn>
                  <a:cxn ang="0">
                    <a:pos x="519" y="263"/>
                  </a:cxn>
                  <a:cxn ang="0">
                    <a:pos x="546" y="241"/>
                  </a:cxn>
                  <a:cxn ang="0">
                    <a:pos x="533" y="187"/>
                  </a:cxn>
                  <a:cxn ang="0">
                    <a:pos x="537" y="125"/>
                  </a:cxn>
                  <a:cxn ang="0">
                    <a:pos x="508" y="81"/>
                  </a:cxn>
                  <a:cxn ang="0">
                    <a:pos x="467" y="59"/>
                  </a:cxn>
                  <a:cxn ang="0">
                    <a:pos x="436" y="25"/>
                  </a:cxn>
                  <a:cxn ang="0">
                    <a:pos x="429" y="0"/>
                  </a:cxn>
                  <a:cxn ang="0">
                    <a:pos x="395" y="2"/>
                  </a:cxn>
                </a:cxnLst>
                <a:rect l="0" t="0" r="r" b="b"/>
                <a:pathLst>
                  <a:path w="546" h="545">
                    <a:moveTo>
                      <a:pt x="395" y="2"/>
                    </a:moveTo>
                    <a:lnTo>
                      <a:pt x="388" y="29"/>
                    </a:lnTo>
                    <a:lnTo>
                      <a:pt x="352" y="45"/>
                    </a:lnTo>
                    <a:lnTo>
                      <a:pt x="334" y="77"/>
                    </a:lnTo>
                    <a:lnTo>
                      <a:pt x="322" y="215"/>
                    </a:lnTo>
                    <a:lnTo>
                      <a:pt x="342" y="235"/>
                    </a:lnTo>
                    <a:lnTo>
                      <a:pt x="374" y="239"/>
                    </a:lnTo>
                    <a:lnTo>
                      <a:pt x="381" y="294"/>
                    </a:lnTo>
                    <a:lnTo>
                      <a:pt x="370" y="324"/>
                    </a:lnTo>
                    <a:lnTo>
                      <a:pt x="320" y="326"/>
                    </a:lnTo>
                    <a:lnTo>
                      <a:pt x="301" y="302"/>
                    </a:lnTo>
                    <a:lnTo>
                      <a:pt x="291" y="253"/>
                    </a:lnTo>
                    <a:lnTo>
                      <a:pt x="254" y="233"/>
                    </a:lnTo>
                    <a:lnTo>
                      <a:pt x="249" y="215"/>
                    </a:lnTo>
                    <a:lnTo>
                      <a:pt x="213" y="224"/>
                    </a:lnTo>
                    <a:lnTo>
                      <a:pt x="199" y="251"/>
                    </a:lnTo>
                    <a:lnTo>
                      <a:pt x="178" y="243"/>
                    </a:lnTo>
                    <a:lnTo>
                      <a:pt x="164" y="195"/>
                    </a:lnTo>
                    <a:lnTo>
                      <a:pt x="115" y="190"/>
                    </a:lnTo>
                    <a:lnTo>
                      <a:pt x="109" y="297"/>
                    </a:lnTo>
                    <a:lnTo>
                      <a:pt x="67" y="297"/>
                    </a:lnTo>
                    <a:lnTo>
                      <a:pt x="51" y="269"/>
                    </a:lnTo>
                    <a:lnTo>
                      <a:pt x="33" y="270"/>
                    </a:lnTo>
                    <a:lnTo>
                      <a:pt x="32" y="297"/>
                    </a:lnTo>
                    <a:lnTo>
                      <a:pt x="2" y="300"/>
                    </a:lnTo>
                    <a:lnTo>
                      <a:pt x="0" y="422"/>
                    </a:lnTo>
                    <a:lnTo>
                      <a:pt x="5" y="462"/>
                    </a:lnTo>
                    <a:lnTo>
                      <a:pt x="40" y="508"/>
                    </a:lnTo>
                    <a:lnTo>
                      <a:pt x="41" y="531"/>
                    </a:lnTo>
                    <a:lnTo>
                      <a:pt x="65" y="538"/>
                    </a:lnTo>
                    <a:lnTo>
                      <a:pt x="185" y="545"/>
                    </a:lnTo>
                    <a:lnTo>
                      <a:pt x="213" y="535"/>
                    </a:lnTo>
                    <a:lnTo>
                      <a:pt x="254" y="535"/>
                    </a:lnTo>
                    <a:lnTo>
                      <a:pt x="281" y="525"/>
                    </a:lnTo>
                    <a:lnTo>
                      <a:pt x="287" y="493"/>
                    </a:lnTo>
                    <a:lnTo>
                      <a:pt x="310" y="486"/>
                    </a:lnTo>
                    <a:lnTo>
                      <a:pt x="328" y="474"/>
                    </a:lnTo>
                    <a:lnTo>
                      <a:pt x="332" y="442"/>
                    </a:lnTo>
                    <a:lnTo>
                      <a:pt x="374" y="436"/>
                    </a:lnTo>
                    <a:lnTo>
                      <a:pt x="391" y="411"/>
                    </a:lnTo>
                    <a:lnTo>
                      <a:pt x="464" y="395"/>
                    </a:lnTo>
                    <a:lnTo>
                      <a:pt x="477" y="366"/>
                    </a:lnTo>
                    <a:lnTo>
                      <a:pt x="514" y="348"/>
                    </a:lnTo>
                    <a:lnTo>
                      <a:pt x="519" y="263"/>
                    </a:lnTo>
                    <a:lnTo>
                      <a:pt x="546" y="241"/>
                    </a:lnTo>
                    <a:lnTo>
                      <a:pt x="533" y="187"/>
                    </a:lnTo>
                    <a:lnTo>
                      <a:pt x="537" y="125"/>
                    </a:lnTo>
                    <a:lnTo>
                      <a:pt x="508" y="81"/>
                    </a:lnTo>
                    <a:lnTo>
                      <a:pt x="467" y="59"/>
                    </a:lnTo>
                    <a:lnTo>
                      <a:pt x="436" y="25"/>
                    </a:lnTo>
                    <a:lnTo>
                      <a:pt x="429" y="0"/>
                    </a:lnTo>
                    <a:lnTo>
                      <a:pt x="395" y="2"/>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298" name="Freeform 207"/>
              <p:cNvSpPr>
                <a:spLocks/>
              </p:cNvSpPr>
              <p:nvPr/>
            </p:nvSpPr>
            <p:spPr bwMode="auto">
              <a:xfrm>
                <a:off x="6518194" y="4251792"/>
                <a:ext cx="52747" cy="111822"/>
              </a:xfrm>
              <a:custGeom>
                <a:avLst/>
                <a:gdLst/>
                <a:ahLst/>
                <a:cxnLst>
                  <a:cxn ang="0">
                    <a:pos x="31" y="0"/>
                  </a:cxn>
                  <a:cxn ang="0">
                    <a:pos x="4" y="56"/>
                  </a:cxn>
                  <a:cxn ang="0">
                    <a:pos x="0" y="127"/>
                  </a:cxn>
                  <a:cxn ang="0">
                    <a:pos x="28" y="190"/>
                  </a:cxn>
                  <a:cxn ang="0">
                    <a:pos x="90" y="179"/>
                  </a:cxn>
                  <a:cxn ang="0">
                    <a:pos x="90" y="63"/>
                  </a:cxn>
                  <a:cxn ang="0">
                    <a:pos x="70" y="36"/>
                  </a:cxn>
                  <a:cxn ang="0">
                    <a:pos x="31" y="0"/>
                  </a:cxn>
                </a:cxnLst>
                <a:rect l="0" t="0" r="r" b="b"/>
                <a:pathLst>
                  <a:path w="90" h="190">
                    <a:moveTo>
                      <a:pt x="31" y="0"/>
                    </a:moveTo>
                    <a:lnTo>
                      <a:pt x="4" y="56"/>
                    </a:lnTo>
                    <a:lnTo>
                      <a:pt x="0" y="127"/>
                    </a:lnTo>
                    <a:lnTo>
                      <a:pt x="28" y="190"/>
                    </a:lnTo>
                    <a:lnTo>
                      <a:pt x="90" y="179"/>
                    </a:lnTo>
                    <a:lnTo>
                      <a:pt x="90" y="63"/>
                    </a:lnTo>
                    <a:lnTo>
                      <a:pt x="70" y="36"/>
                    </a:lnTo>
                    <a:lnTo>
                      <a:pt x="31" y="0"/>
                    </a:lnTo>
                    <a:close/>
                  </a:path>
                </a:pathLst>
              </a:custGeom>
              <a:no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299" name="Freeform 208"/>
              <p:cNvSpPr>
                <a:spLocks/>
              </p:cNvSpPr>
              <p:nvPr/>
            </p:nvSpPr>
            <p:spPr bwMode="auto">
              <a:xfrm>
                <a:off x="4253576" y="4092046"/>
                <a:ext cx="210989" cy="156196"/>
              </a:xfrm>
              <a:custGeom>
                <a:avLst/>
                <a:gdLst/>
                <a:ahLst/>
                <a:cxnLst>
                  <a:cxn ang="0">
                    <a:pos x="360" y="133"/>
                  </a:cxn>
                  <a:cxn ang="0">
                    <a:pos x="347" y="181"/>
                  </a:cxn>
                  <a:cxn ang="0">
                    <a:pos x="297" y="197"/>
                  </a:cxn>
                  <a:cxn ang="0">
                    <a:pos x="261" y="245"/>
                  </a:cxn>
                  <a:cxn ang="0">
                    <a:pos x="239" y="248"/>
                  </a:cxn>
                  <a:cxn ang="0">
                    <a:pos x="201" y="241"/>
                  </a:cxn>
                  <a:cxn ang="0">
                    <a:pos x="169" y="221"/>
                  </a:cxn>
                  <a:cxn ang="0">
                    <a:pos x="142" y="221"/>
                  </a:cxn>
                  <a:cxn ang="0">
                    <a:pos x="119" y="263"/>
                  </a:cxn>
                  <a:cxn ang="0">
                    <a:pos x="29" y="260"/>
                  </a:cxn>
                  <a:cxn ang="0">
                    <a:pos x="0" y="240"/>
                  </a:cxn>
                  <a:cxn ang="0">
                    <a:pos x="15" y="178"/>
                  </a:cxn>
                  <a:cxn ang="0">
                    <a:pos x="46" y="134"/>
                  </a:cxn>
                  <a:cxn ang="0">
                    <a:pos x="62" y="99"/>
                  </a:cxn>
                  <a:cxn ang="0">
                    <a:pos x="74" y="75"/>
                  </a:cxn>
                  <a:cxn ang="0">
                    <a:pos x="134" y="55"/>
                  </a:cxn>
                  <a:cxn ang="0">
                    <a:pos x="157" y="31"/>
                  </a:cxn>
                  <a:cxn ang="0">
                    <a:pos x="180" y="0"/>
                  </a:cxn>
                  <a:cxn ang="0">
                    <a:pos x="257" y="4"/>
                  </a:cxn>
                  <a:cxn ang="0">
                    <a:pos x="273" y="30"/>
                  </a:cxn>
                  <a:cxn ang="0">
                    <a:pos x="301" y="46"/>
                  </a:cxn>
                  <a:cxn ang="0">
                    <a:pos x="305" y="94"/>
                  </a:cxn>
                  <a:cxn ang="0">
                    <a:pos x="336" y="98"/>
                  </a:cxn>
                  <a:cxn ang="0">
                    <a:pos x="360" y="133"/>
                  </a:cxn>
                </a:cxnLst>
                <a:rect l="0" t="0" r="r" b="b"/>
                <a:pathLst>
                  <a:path w="360" h="263">
                    <a:moveTo>
                      <a:pt x="360" y="133"/>
                    </a:moveTo>
                    <a:lnTo>
                      <a:pt x="347" y="181"/>
                    </a:lnTo>
                    <a:lnTo>
                      <a:pt x="297" y="197"/>
                    </a:lnTo>
                    <a:lnTo>
                      <a:pt x="261" y="245"/>
                    </a:lnTo>
                    <a:lnTo>
                      <a:pt x="239" y="248"/>
                    </a:lnTo>
                    <a:lnTo>
                      <a:pt x="201" y="241"/>
                    </a:lnTo>
                    <a:lnTo>
                      <a:pt x="169" y="221"/>
                    </a:lnTo>
                    <a:lnTo>
                      <a:pt x="142" y="221"/>
                    </a:lnTo>
                    <a:lnTo>
                      <a:pt x="119" y="263"/>
                    </a:lnTo>
                    <a:lnTo>
                      <a:pt x="29" y="260"/>
                    </a:lnTo>
                    <a:lnTo>
                      <a:pt x="0" y="240"/>
                    </a:lnTo>
                    <a:lnTo>
                      <a:pt x="15" y="178"/>
                    </a:lnTo>
                    <a:lnTo>
                      <a:pt x="46" y="134"/>
                    </a:lnTo>
                    <a:lnTo>
                      <a:pt x="62" y="99"/>
                    </a:lnTo>
                    <a:lnTo>
                      <a:pt x="74" y="75"/>
                    </a:lnTo>
                    <a:lnTo>
                      <a:pt x="134" y="55"/>
                    </a:lnTo>
                    <a:lnTo>
                      <a:pt x="157" y="31"/>
                    </a:lnTo>
                    <a:lnTo>
                      <a:pt x="180" y="0"/>
                    </a:lnTo>
                    <a:lnTo>
                      <a:pt x="257" y="4"/>
                    </a:lnTo>
                    <a:lnTo>
                      <a:pt x="273" y="30"/>
                    </a:lnTo>
                    <a:lnTo>
                      <a:pt x="301" y="46"/>
                    </a:lnTo>
                    <a:lnTo>
                      <a:pt x="305" y="94"/>
                    </a:lnTo>
                    <a:lnTo>
                      <a:pt x="336" y="98"/>
                    </a:lnTo>
                    <a:lnTo>
                      <a:pt x="360" y="133"/>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00" name="Freeform 209"/>
              <p:cNvSpPr>
                <a:spLocks/>
              </p:cNvSpPr>
              <p:nvPr/>
            </p:nvSpPr>
            <p:spPr bwMode="auto">
              <a:xfrm>
                <a:off x="3998630" y="4163044"/>
                <a:ext cx="209231" cy="172171"/>
              </a:xfrm>
              <a:custGeom>
                <a:avLst/>
                <a:gdLst/>
                <a:ahLst/>
                <a:cxnLst>
                  <a:cxn ang="0">
                    <a:pos x="0" y="51"/>
                  </a:cxn>
                  <a:cxn ang="0">
                    <a:pos x="24" y="19"/>
                  </a:cxn>
                  <a:cxn ang="0">
                    <a:pos x="79" y="0"/>
                  </a:cxn>
                  <a:cxn ang="0">
                    <a:pos x="143" y="11"/>
                  </a:cxn>
                  <a:cxn ang="0">
                    <a:pos x="194" y="11"/>
                  </a:cxn>
                  <a:cxn ang="0">
                    <a:pos x="240" y="24"/>
                  </a:cxn>
                  <a:cxn ang="0">
                    <a:pos x="292" y="36"/>
                  </a:cxn>
                  <a:cxn ang="0">
                    <a:pos x="328" y="71"/>
                  </a:cxn>
                  <a:cxn ang="0">
                    <a:pos x="341" y="134"/>
                  </a:cxn>
                  <a:cxn ang="0">
                    <a:pos x="324" y="169"/>
                  </a:cxn>
                  <a:cxn ang="0">
                    <a:pos x="357" y="197"/>
                  </a:cxn>
                  <a:cxn ang="0">
                    <a:pos x="305" y="232"/>
                  </a:cxn>
                  <a:cxn ang="0">
                    <a:pos x="293" y="292"/>
                  </a:cxn>
                  <a:cxn ang="0">
                    <a:pos x="256" y="281"/>
                  </a:cxn>
                  <a:cxn ang="0">
                    <a:pos x="229" y="226"/>
                  </a:cxn>
                  <a:cxn ang="0">
                    <a:pos x="216" y="174"/>
                  </a:cxn>
                  <a:cxn ang="0">
                    <a:pos x="166" y="147"/>
                  </a:cxn>
                  <a:cxn ang="0">
                    <a:pos x="126" y="167"/>
                  </a:cxn>
                  <a:cxn ang="0">
                    <a:pos x="78" y="178"/>
                  </a:cxn>
                  <a:cxn ang="0">
                    <a:pos x="23" y="119"/>
                  </a:cxn>
                  <a:cxn ang="0">
                    <a:pos x="0" y="51"/>
                  </a:cxn>
                </a:cxnLst>
                <a:rect l="0" t="0" r="r" b="b"/>
                <a:pathLst>
                  <a:path w="357" h="292">
                    <a:moveTo>
                      <a:pt x="0" y="51"/>
                    </a:moveTo>
                    <a:lnTo>
                      <a:pt x="24" y="19"/>
                    </a:lnTo>
                    <a:lnTo>
                      <a:pt x="79" y="0"/>
                    </a:lnTo>
                    <a:lnTo>
                      <a:pt x="143" y="11"/>
                    </a:lnTo>
                    <a:lnTo>
                      <a:pt x="194" y="11"/>
                    </a:lnTo>
                    <a:lnTo>
                      <a:pt x="240" y="24"/>
                    </a:lnTo>
                    <a:lnTo>
                      <a:pt x="292" y="36"/>
                    </a:lnTo>
                    <a:lnTo>
                      <a:pt x="328" y="71"/>
                    </a:lnTo>
                    <a:lnTo>
                      <a:pt x="341" y="134"/>
                    </a:lnTo>
                    <a:lnTo>
                      <a:pt x="324" y="169"/>
                    </a:lnTo>
                    <a:lnTo>
                      <a:pt x="357" y="197"/>
                    </a:lnTo>
                    <a:lnTo>
                      <a:pt x="305" y="232"/>
                    </a:lnTo>
                    <a:lnTo>
                      <a:pt x="293" y="292"/>
                    </a:lnTo>
                    <a:lnTo>
                      <a:pt x="256" y="281"/>
                    </a:lnTo>
                    <a:lnTo>
                      <a:pt x="229" y="226"/>
                    </a:lnTo>
                    <a:lnTo>
                      <a:pt x="216" y="174"/>
                    </a:lnTo>
                    <a:lnTo>
                      <a:pt x="166" y="147"/>
                    </a:lnTo>
                    <a:lnTo>
                      <a:pt x="126" y="167"/>
                    </a:lnTo>
                    <a:lnTo>
                      <a:pt x="78" y="178"/>
                    </a:lnTo>
                    <a:lnTo>
                      <a:pt x="23" y="119"/>
                    </a:lnTo>
                    <a:lnTo>
                      <a:pt x="0" y="51"/>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01" name="Freeform 210"/>
              <p:cNvSpPr>
                <a:spLocks/>
              </p:cNvSpPr>
              <p:nvPr/>
            </p:nvSpPr>
            <p:spPr bwMode="auto">
              <a:xfrm>
                <a:off x="4320389" y="4223392"/>
                <a:ext cx="98462" cy="175721"/>
              </a:xfrm>
              <a:custGeom>
                <a:avLst/>
                <a:gdLst/>
                <a:ahLst/>
                <a:cxnLst>
                  <a:cxn ang="0">
                    <a:pos x="8" y="287"/>
                  </a:cxn>
                  <a:cxn ang="0">
                    <a:pos x="0" y="212"/>
                  </a:cxn>
                  <a:cxn ang="0">
                    <a:pos x="8" y="142"/>
                  </a:cxn>
                  <a:cxn ang="0">
                    <a:pos x="32" y="138"/>
                  </a:cxn>
                  <a:cxn ang="0">
                    <a:pos x="35" y="101"/>
                  </a:cxn>
                  <a:cxn ang="0">
                    <a:pos x="8" y="86"/>
                  </a:cxn>
                  <a:cxn ang="0">
                    <a:pos x="4" y="42"/>
                  </a:cxn>
                  <a:cxn ang="0">
                    <a:pos x="27" y="0"/>
                  </a:cxn>
                  <a:cxn ang="0">
                    <a:pos x="54" y="0"/>
                  </a:cxn>
                  <a:cxn ang="0">
                    <a:pos x="86" y="20"/>
                  </a:cxn>
                  <a:cxn ang="0">
                    <a:pos x="124" y="27"/>
                  </a:cxn>
                  <a:cxn ang="0">
                    <a:pos x="130" y="71"/>
                  </a:cxn>
                  <a:cxn ang="0">
                    <a:pos x="148" y="84"/>
                  </a:cxn>
                  <a:cxn ang="0">
                    <a:pos x="145" y="123"/>
                  </a:cxn>
                  <a:cxn ang="0">
                    <a:pos x="153" y="186"/>
                  </a:cxn>
                  <a:cxn ang="0">
                    <a:pos x="168" y="246"/>
                  </a:cxn>
                  <a:cxn ang="0">
                    <a:pos x="148" y="268"/>
                  </a:cxn>
                  <a:cxn ang="0">
                    <a:pos x="113" y="268"/>
                  </a:cxn>
                  <a:cxn ang="0">
                    <a:pos x="93" y="292"/>
                  </a:cxn>
                  <a:cxn ang="0">
                    <a:pos x="58" y="296"/>
                  </a:cxn>
                  <a:cxn ang="0">
                    <a:pos x="8" y="287"/>
                  </a:cxn>
                </a:cxnLst>
                <a:rect l="0" t="0" r="r" b="b"/>
                <a:pathLst>
                  <a:path w="168" h="296">
                    <a:moveTo>
                      <a:pt x="8" y="287"/>
                    </a:moveTo>
                    <a:lnTo>
                      <a:pt x="0" y="212"/>
                    </a:lnTo>
                    <a:lnTo>
                      <a:pt x="8" y="142"/>
                    </a:lnTo>
                    <a:lnTo>
                      <a:pt x="32" y="138"/>
                    </a:lnTo>
                    <a:lnTo>
                      <a:pt x="35" y="101"/>
                    </a:lnTo>
                    <a:lnTo>
                      <a:pt x="8" y="86"/>
                    </a:lnTo>
                    <a:lnTo>
                      <a:pt x="4" y="42"/>
                    </a:lnTo>
                    <a:lnTo>
                      <a:pt x="27" y="0"/>
                    </a:lnTo>
                    <a:lnTo>
                      <a:pt x="54" y="0"/>
                    </a:lnTo>
                    <a:lnTo>
                      <a:pt x="86" y="20"/>
                    </a:lnTo>
                    <a:lnTo>
                      <a:pt x="124" y="27"/>
                    </a:lnTo>
                    <a:lnTo>
                      <a:pt x="130" y="71"/>
                    </a:lnTo>
                    <a:lnTo>
                      <a:pt x="148" y="84"/>
                    </a:lnTo>
                    <a:lnTo>
                      <a:pt x="145" y="123"/>
                    </a:lnTo>
                    <a:lnTo>
                      <a:pt x="153" y="186"/>
                    </a:lnTo>
                    <a:lnTo>
                      <a:pt x="168" y="246"/>
                    </a:lnTo>
                    <a:lnTo>
                      <a:pt x="148" y="268"/>
                    </a:lnTo>
                    <a:lnTo>
                      <a:pt x="113" y="268"/>
                    </a:lnTo>
                    <a:lnTo>
                      <a:pt x="93" y="292"/>
                    </a:lnTo>
                    <a:lnTo>
                      <a:pt x="58" y="296"/>
                    </a:lnTo>
                    <a:lnTo>
                      <a:pt x="8" y="287"/>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02" name="Freeform 211"/>
              <p:cNvSpPr>
                <a:spLocks/>
              </p:cNvSpPr>
              <p:nvPr/>
            </p:nvSpPr>
            <p:spPr bwMode="auto">
              <a:xfrm>
                <a:off x="5178412" y="4624532"/>
                <a:ext cx="45714" cy="49699"/>
              </a:xfrm>
              <a:custGeom>
                <a:avLst/>
                <a:gdLst/>
                <a:ahLst/>
                <a:cxnLst>
                  <a:cxn ang="0">
                    <a:pos x="42" y="78"/>
                  </a:cxn>
                  <a:cxn ang="0">
                    <a:pos x="78" y="73"/>
                  </a:cxn>
                  <a:cxn ang="0">
                    <a:pos x="73" y="22"/>
                  </a:cxn>
                  <a:cxn ang="0">
                    <a:pos x="61" y="0"/>
                  </a:cxn>
                  <a:cxn ang="0">
                    <a:pos x="46" y="20"/>
                  </a:cxn>
                  <a:cxn ang="0">
                    <a:pos x="8" y="20"/>
                  </a:cxn>
                  <a:cxn ang="0">
                    <a:pos x="0" y="69"/>
                  </a:cxn>
                  <a:cxn ang="0">
                    <a:pos x="18" y="85"/>
                  </a:cxn>
                  <a:cxn ang="0">
                    <a:pos x="42" y="78"/>
                  </a:cxn>
                </a:cxnLst>
                <a:rect l="0" t="0" r="r" b="b"/>
                <a:pathLst>
                  <a:path w="78" h="85">
                    <a:moveTo>
                      <a:pt x="42" y="78"/>
                    </a:moveTo>
                    <a:lnTo>
                      <a:pt x="78" y="73"/>
                    </a:lnTo>
                    <a:lnTo>
                      <a:pt x="73" y="22"/>
                    </a:lnTo>
                    <a:lnTo>
                      <a:pt x="61" y="0"/>
                    </a:lnTo>
                    <a:lnTo>
                      <a:pt x="46" y="20"/>
                    </a:lnTo>
                    <a:lnTo>
                      <a:pt x="8" y="20"/>
                    </a:lnTo>
                    <a:lnTo>
                      <a:pt x="0" y="69"/>
                    </a:lnTo>
                    <a:lnTo>
                      <a:pt x="18" y="85"/>
                    </a:lnTo>
                    <a:lnTo>
                      <a:pt x="42" y="78"/>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03" name="Freeform 212"/>
              <p:cNvSpPr>
                <a:spLocks/>
              </p:cNvSpPr>
              <p:nvPr/>
            </p:nvSpPr>
            <p:spPr bwMode="auto">
              <a:xfrm>
                <a:off x="4830280" y="5240442"/>
                <a:ext cx="437803" cy="411790"/>
              </a:xfrm>
              <a:custGeom>
                <a:avLst/>
                <a:gdLst/>
                <a:ahLst/>
                <a:cxnLst>
                  <a:cxn ang="0">
                    <a:pos x="687" y="29"/>
                  </a:cxn>
                  <a:cxn ang="0">
                    <a:pos x="638" y="29"/>
                  </a:cxn>
                  <a:cxn ang="0">
                    <a:pos x="624" y="14"/>
                  </a:cxn>
                  <a:cxn ang="0">
                    <a:pos x="594" y="0"/>
                  </a:cxn>
                  <a:cxn ang="0">
                    <a:pos x="581" y="28"/>
                  </a:cxn>
                  <a:cxn ang="0">
                    <a:pos x="554" y="49"/>
                  </a:cxn>
                  <a:cxn ang="0">
                    <a:pos x="529" y="77"/>
                  </a:cxn>
                  <a:cxn ang="0">
                    <a:pos x="493" y="94"/>
                  </a:cxn>
                  <a:cxn ang="0">
                    <a:pos x="481" y="139"/>
                  </a:cxn>
                  <a:cxn ang="0">
                    <a:pos x="452" y="146"/>
                  </a:cxn>
                  <a:cxn ang="0">
                    <a:pos x="433" y="176"/>
                  </a:cxn>
                  <a:cxn ang="0">
                    <a:pos x="406" y="203"/>
                  </a:cxn>
                  <a:cxn ang="0">
                    <a:pos x="363" y="203"/>
                  </a:cxn>
                  <a:cxn ang="0">
                    <a:pos x="333" y="186"/>
                  </a:cxn>
                  <a:cxn ang="0">
                    <a:pos x="308" y="186"/>
                  </a:cxn>
                  <a:cxn ang="0">
                    <a:pos x="290" y="208"/>
                  </a:cxn>
                  <a:cxn ang="0">
                    <a:pos x="280" y="239"/>
                  </a:cxn>
                  <a:cxn ang="0">
                    <a:pos x="254" y="255"/>
                  </a:cxn>
                  <a:cxn ang="0">
                    <a:pos x="192" y="241"/>
                  </a:cxn>
                  <a:cxn ang="0">
                    <a:pos x="181" y="193"/>
                  </a:cxn>
                  <a:cxn ang="0">
                    <a:pos x="164" y="172"/>
                  </a:cxn>
                  <a:cxn ang="0">
                    <a:pos x="152" y="350"/>
                  </a:cxn>
                  <a:cxn ang="0">
                    <a:pos x="124" y="378"/>
                  </a:cxn>
                  <a:cxn ang="0">
                    <a:pos x="65" y="372"/>
                  </a:cxn>
                  <a:cxn ang="0">
                    <a:pos x="44" y="334"/>
                  </a:cxn>
                  <a:cxn ang="0">
                    <a:pos x="34" y="348"/>
                  </a:cxn>
                  <a:cxn ang="0">
                    <a:pos x="0" y="352"/>
                  </a:cxn>
                  <a:cxn ang="0">
                    <a:pos x="8" y="373"/>
                  </a:cxn>
                  <a:cxn ang="0">
                    <a:pos x="8" y="422"/>
                  </a:cxn>
                  <a:cxn ang="0">
                    <a:pos x="40" y="435"/>
                  </a:cxn>
                  <a:cxn ang="0">
                    <a:pos x="43" y="497"/>
                  </a:cxn>
                  <a:cxn ang="0">
                    <a:pos x="64" y="505"/>
                  </a:cxn>
                  <a:cxn ang="0">
                    <a:pos x="64" y="524"/>
                  </a:cxn>
                  <a:cxn ang="0">
                    <a:pos x="85" y="525"/>
                  </a:cxn>
                  <a:cxn ang="0">
                    <a:pos x="78" y="565"/>
                  </a:cxn>
                  <a:cxn ang="0">
                    <a:pos x="54" y="583"/>
                  </a:cxn>
                  <a:cxn ang="0">
                    <a:pos x="139" y="689"/>
                  </a:cxn>
                  <a:cxn ang="0">
                    <a:pos x="192" y="696"/>
                  </a:cxn>
                  <a:cxn ang="0">
                    <a:pos x="225" y="676"/>
                  </a:cxn>
                  <a:cxn ang="0">
                    <a:pos x="249" y="640"/>
                  </a:cxn>
                  <a:cxn ang="0">
                    <a:pos x="343" y="644"/>
                  </a:cxn>
                  <a:cxn ang="0">
                    <a:pos x="353" y="662"/>
                  </a:cxn>
                  <a:cxn ang="0">
                    <a:pos x="404" y="638"/>
                  </a:cxn>
                  <a:cxn ang="0">
                    <a:pos x="428" y="620"/>
                  </a:cxn>
                  <a:cxn ang="0">
                    <a:pos x="495" y="610"/>
                  </a:cxn>
                  <a:cxn ang="0">
                    <a:pos x="531" y="589"/>
                  </a:cxn>
                  <a:cxn ang="0">
                    <a:pos x="562" y="527"/>
                  </a:cxn>
                  <a:cxn ang="0">
                    <a:pos x="605" y="500"/>
                  </a:cxn>
                  <a:cxn ang="0">
                    <a:pos x="663" y="446"/>
                  </a:cxn>
                  <a:cxn ang="0">
                    <a:pos x="673" y="394"/>
                  </a:cxn>
                  <a:cxn ang="0">
                    <a:pos x="687" y="349"/>
                  </a:cxn>
                  <a:cxn ang="0">
                    <a:pos x="722" y="343"/>
                  </a:cxn>
                  <a:cxn ang="0">
                    <a:pos x="748" y="293"/>
                  </a:cxn>
                  <a:cxn ang="0">
                    <a:pos x="712" y="280"/>
                  </a:cxn>
                  <a:cxn ang="0">
                    <a:pos x="702" y="242"/>
                  </a:cxn>
                  <a:cxn ang="0">
                    <a:pos x="684" y="208"/>
                  </a:cxn>
                  <a:cxn ang="0">
                    <a:pos x="687" y="163"/>
                  </a:cxn>
                  <a:cxn ang="0">
                    <a:pos x="687" y="108"/>
                  </a:cxn>
                  <a:cxn ang="0">
                    <a:pos x="687" y="29"/>
                  </a:cxn>
                </a:cxnLst>
                <a:rect l="0" t="0" r="r" b="b"/>
                <a:pathLst>
                  <a:path w="748" h="696">
                    <a:moveTo>
                      <a:pt x="687" y="29"/>
                    </a:moveTo>
                    <a:lnTo>
                      <a:pt x="638" y="29"/>
                    </a:lnTo>
                    <a:lnTo>
                      <a:pt x="624" y="14"/>
                    </a:lnTo>
                    <a:lnTo>
                      <a:pt x="594" y="0"/>
                    </a:lnTo>
                    <a:lnTo>
                      <a:pt x="581" y="28"/>
                    </a:lnTo>
                    <a:lnTo>
                      <a:pt x="554" y="49"/>
                    </a:lnTo>
                    <a:lnTo>
                      <a:pt x="529" y="77"/>
                    </a:lnTo>
                    <a:lnTo>
                      <a:pt x="493" y="94"/>
                    </a:lnTo>
                    <a:lnTo>
                      <a:pt x="481" y="139"/>
                    </a:lnTo>
                    <a:lnTo>
                      <a:pt x="452" y="146"/>
                    </a:lnTo>
                    <a:lnTo>
                      <a:pt x="433" y="176"/>
                    </a:lnTo>
                    <a:lnTo>
                      <a:pt x="406" y="203"/>
                    </a:lnTo>
                    <a:lnTo>
                      <a:pt x="363" y="203"/>
                    </a:lnTo>
                    <a:lnTo>
                      <a:pt x="333" y="186"/>
                    </a:lnTo>
                    <a:lnTo>
                      <a:pt x="308" y="186"/>
                    </a:lnTo>
                    <a:lnTo>
                      <a:pt x="290" y="208"/>
                    </a:lnTo>
                    <a:lnTo>
                      <a:pt x="280" y="239"/>
                    </a:lnTo>
                    <a:lnTo>
                      <a:pt x="254" y="255"/>
                    </a:lnTo>
                    <a:lnTo>
                      <a:pt x="192" y="241"/>
                    </a:lnTo>
                    <a:lnTo>
                      <a:pt x="181" y="193"/>
                    </a:lnTo>
                    <a:lnTo>
                      <a:pt x="164" y="172"/>
                    </a:lnTo>
                    <a:lnTo>
                      <a:pt x="152" y="350"/>
                    </a:lnTo>
                    <a:lnTo>
                      <a:pt x="124" y="378"/>
                    </a:lnTo>
                    <a:lnTo>
                      <a:pt x="65" y="372"/>
                    </a:lnTo>
                    <a:lnTo>
                      <a:pt x="44" y="334"/>
                    </a:lnTo>
                    <a:lnTo>
                      <a:pt x="34" y="348"/>
                    </a:lnTo>
                    <a:lnTo>
                      <a:pt x="0" y="352"/>
                    </a:lnTo>
                    <a:lnTo>
                      <a:pt x="8" y="373"/>
                    </a:lnTo>
                    <a:lnTo>
                      <a:pt x="8" y="422"/>
                    </a:lnTo>
                    <a:lnTo>
                      <a:pt x="40" y="435"/>
                    </a:lnTo>
                    <a:lnTo>
                      <a:pt x="43" y="497"/>
                    </a:lnTo>
                    <a:lnTo>
                      <a:pt x="64" y="505"/>
                    </a:lnTo>
                    <a:lnTo>
                      <a:pt x="64" y="524"/>
                    </a:lnTo>
                    <a:lnTo>
                      <a:pt x="85" y="525"/>
                    </a:lnTo>
                    <a:lnTo>
                      <a:pt x="78" y="565"/>
                    </a:lnTo>
                    <a:lnTo>
                      <a:pt x="54" y="583"/>
                    </a:lnTo>
                    <a:lnTo>
                      <a:pt x="139" y="689"/>
                    </a:lnTo>
                    <a:lnTo>
                      <a:pt x="192" y="696"/>
                    </a:lnTo>
                    <a:lnTo>
                      <a:pt x="225" y="676"/>
                    </a:lnTo>
                    <a:lnTo>
                      <a:pt x="249" y="640"/>
                    </a:lnTo>
                    <a:lnTo>
                      <a:pt x="343" y="644"/>
                    </a:lnTo>
                    <a:lnTo>
                      <a:pt x="353" y="662"/>
                    </a:lnTo>
                    <a:lnTo>
                      <a:pt x="404" y="638"/>
                    </a:lnTo>
                    <a:lnTo>
                      <a:pt x="428" y="620"/>
                    </a:lnTo>
                    <a:lnTo>
                      <a:pt x="495" y="610"/>
                    </a:lnTo>
                    <a:lnTo>
                      <a:pt x="531" y="589"/>
                    </a:lnTo>
                    <a:lnTo>
                      <a:pt x="562" y="527"/>
                    </a:lnTo>
                    <a:lnTo>
                      <a:pt x="605" y="500"/>
                    </a:lnTo>
                    <a:lnTo>
                      <a:pt x="663" y="446"/>
                    </a:lnTo>
                    <a:lnTo>
                      <a:pt x="673" y="394"/>
                    </a:lnTo>
                    <a:lnTo>
                      <a:pt x="687" y="349"/>
                    </a:lnTo>
                    <a:lnTo>
                      <a:pt x="722" y="343"/>
                    </a:lnTo>
                    <a:lnTo>
                      <a:pt x="748" y="293"/>
                    </a:lnTo>
                    <a:lnTo>
                      <a:pt x="712" y="280"/>
                    </a:lnTo>
                    <a:lnTo>
                      <a:pt x="702" y="242"/>
                    </a:lnTo>
                    <a:lnTo>
                      <a:pt x="684" y="208"/>
                    </a:lnTo>
                    <a:lnTo>
                      <a:pt x="687" y="163"/>
                    </a:lnTo>
                    <a:lnTo>
                      <a:pt x="687" y="108"/>
                    </a:lnTo>
                    <a:lnTo>
                      <a:pt x="687" y="29"/>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04" name="Freeform 213"/>
              <p:cNvSpPr>
                <a:spLocks/>
              </p:cNvSpPr>
              <p:nvPr/>
            </p:nvSpPr>
            <p:spPr bwMode="auto">
              <a:xfrm>
                <a:off x="5201269" y="4874801"/>
                <a:ext cx="277803" cy="539587"/>
              </a:xfrm>
              <a:custGeom>
                <a:avLst/>
                <a:gdLst/>
                <a:ahLst/>
                <a:cxnLst>
                  <a:cxn ang="0">
                    <a:pos x="77" y="899"/>
                  </a:cxn>
                  <a:cxn ang="0">
                    <a:pos x="49" y="827"/>
                  </a:cxn>
                  <a:cxn ang="0">
                    <a:pos x="52" y="727"/>
                  </a:cxn>
                  <a:cxn ang="0">
                    <a:pos x="62" y="613"/>
                  </a:cxn>
                  <a:cxn ang="0">
                    <a:pos x="86" y="535"/>
                  </a:cxn>
                  <a:cxn ang="0">
                    <a:pos x="131" y="492"/>
                  </a:cxn>
                  <a:cxn ang="0">
                    <a:pos x="111" y="417"/>
                  </a:cxn>
                  <a:cxn ang="0">
                    <a:pos x="103" y="309"/>
                  </a:cxn>
                  <a:cxn ang="0">
                    <a:pos x="18" y="261"/>
                  </a:cxn>
                  <a:cxn ang="0">
                    <a:pos x="73" y="239"/>
                  </a:cxn>
                  <a:cxn ang="0">
                    <a:pos x="123" y="192"/>
                  </a:cxn>
                  <a:cxn ang="0">
                    <a:pos x="192" y="217"/>
                  </a:cxn>
                  <a:cxn ang="0">
                    <a:pos x="174" y="299"/>
                  </a:cxn>
                  <a:cxn ang="0">
                    <a:pos x="225" y="314"/>
                  </a:cxn>
                  <a:cxn ang="0">
                    <a:pos x="269" y="259"/>
                  </a:cxn>
                  <a:cxn ang="0">
                    <a:pos x="249" y="186"/>
                  </a:cxn>
                  <a:cxn ang="0">
                    <a:pos x="217" y="142"/>
                  </a:cxn>
                  <a:cxn ang="0">
                    <a:pos x="204" y="85"/>
                  </a:cxn>
                  <a:cxn ang="0">
                    <a:pos x="206" y="0"/>
                  </a:cxn>
                  <a:cxn ang="0">
                    <a:pos x="253" y="58"/>
                  </a:cxn>
                  <a:cxn ang="0">
                    <a:pos x="356" y="35"/>
                  </a:cxn>
                  <a:cxn ang="0">
                    <a:pos x="420" y="16"/>
                  </a:cxn>
                  <a:cxn ang="0">
                    <a:pos x="472" y="95"/>
                  </a:cxn>
                  <a:cxn ang="0">
                    <a:pos x="442" y="296"/>
                  </a:cxn>
                  <a:cxn ang="0">
                    <a:pos x="358" y="338"/>
                  </a:cxn>
                  <a:cxn ang="0">
                    <a:pos x="320" y="372"/>
                  </a:cxn>
                  <a:cxn ang="0">
                    <a:pos x="297" y="443"/>
                  </a:cxn>
                  <a:cxn ang="0">
                    <a:pos x="231" y="472"/>
                  </a:cxn>
                  <a:cxn ang="0">
                    <a:pos x="216" y="596"/>
                  </a:cxn>
                  <a:cxn ang="0">
                    <a:pos x="228" y="696"/>
                  </a:cxn>
                  <a:cxn ang="0">
                    <a:pos x="216" y="743"/>
                  </a:cxn>
                  <a:cxn ang="0">
                    <a:pos x="176" y="767"/>
                  </a:cxn>
                  <a:cxn ang="0">
                    <a:pos x="125" y="785"/>
                  </a:cxn>
                  <a:cxn ang="0">
                    <a:pos x="121" y="851"/>
                  </a:cxn>
                  <a:cxn ang="0">
                    <a:pos x="113" y="912"/>
                  </a:cxn>
                </a:cxnLst>
                <a:rect l="0" t="0" r="r" b="b"/>
                <a:pathLst>
                  <a:path w="472" h="912">
                    <a:moveTo>
                      <a:pt x="113" y="912"/>
                    </a:moveTo>
                    <a:lnTo>
                      <a:pt x="77" y="899"/>
                    </a:lnTo>
                    <a:lnTo>
                      <a:pt x="67" y="861"/>
                    </a:lnTo>
                    <a:lnTo>
                      <a:pt x="49" y="827"/>
                    </a:lnTo>
                    <a:lnTo>
                      <a:pt x="52" y="782"/>
                    </a:lnTo>
                    <a:lnTo>
                      <a:pt x="52" y="727"/>
                    </a:lnTo>
                    <a:lnTo>
                      <a:pt x="52" y="648"/>
                    </a:lnTo>
                    <a:lnTo>
                      <a:pt x="62" y="613"/>
                    </a:lnTo>
                    <a:lnTo>
                      <a:pt x="87" y="596"/>
                    </a:lnTo>
                    <a:lnTo>
                      <a:pt x="86" y="535"/>
                    </a:lnTo>
                    <a:lnTo>
                      <a:pt x="115" y="516"/>
                    </a:lnTo>
                    <a:lnTo>
                      <a:pt x="131" y="492"/>
                    </a:lnTo>
                    <a:lnTo>
                      <a:pt x="113" y="451"/>
                    </a:lnTo>
                    <a:lnTo>
                      <a:pt x="111" y="417"/>
                    </a:lnTo>
                    <a:lnTo>
                      <a:pt x="127" y="354"/>
                    </a:lnTo>
                    <a:lnTo>
                      <a:pt x="103" y="309"/>
                    </a:lnTo>
                    <a:lnTo>
                      <a:pt x="38" y="296"/>
                    </a:lnTo>
                    <a:lnTo>
                      <a:pt x="18" y="261"/>
                    </a:lnTo>
                    <a:lnTo>
                      <a:pt x="0" y="255"/>
                    </a:lnTo>
                    <a:lnTo>
                      <a:pt x="73" y="239"/>
                    </a:lnTo>
                    <a:lnTo>
                      <a:pt x="86" y="210"/>
                    </a:lnTo>
                    <a:lnTo>
                      <a:pt x="123" y="192"/>
                    </a:lnTo>
                    <a:lnTo>
                      <a:pt x="156" y="207"/>
                    </a:lnTo>
                    <a:lnTo>
                      <a:pt x="192" y="217"/>
                    </a:lnTo>
                    <a:lnTo>
                      <a:pt x="190" y="252"/>
                    </a:lnTo>
                    <a:lnTo>
                      <a:pt x="174" y="299"/>
                    </a:lnTo>
                    <a:lnTo>
                      <a:pt x="194" y="320"/>
                    </a:lnTo>
                    <a:lnTo>
                      <a:pt x="225" y="314"/>
                    </a:lnTo>
                    <a:lnTo>
                      <a:pt x="239" y="280"/>
                    </a:lnTo>
                    <a:lnTo>
                      <a:pt x="269" y="259"/>
                    </a:lnTo>
                    <a:lnTo>
                      <a:pt x="261" y="217"/>
                    </a:lnTo>
                    <a:lnTo>
                      <a:pt x="249" y="186"/>
                    </a:lnTo>
                    <a:lnTo>
                      <a:pt x="230" y="158"/>
                    </a:lnTo>
                    <a:lnTo>
                      <a:pt x="217" y="142"/>
                    </a:lnTo>
                    <a:lnTo>
                      <a:pt x="197" y="118"/>
                    </a:lnTo>
                    <a:lnTo>
                      <a:pt x="204" y="85"/>
                    </a:lnTo>
                    <a:lnTo>
                      <a:pt x="214" y="45"/>
                    </a:lnTo>
                    <a:lnTo>
                      <a:pt x="206" y="0"/>
                    </a:lnTo>
                    <a:lnTo>
                      <a:pt x="244" y="31"/>
                    </a:lnTo>
                    <a:lnTo>
                      <a:pt x="253" y="58"/>
                    </a:lnTo>
                    <a:lnTo>
                      <a:pt x="346" y="65"/>
                    </a:lnTo>
                    <a:lnTo>
                      <a:pt x="356" y="35"/>
                    </a:lnTo>
                    <a:lnTo>
                      <a:pt x="407" y="35"/>
                    </a:lnTo>
                    <a:lnTo>
                      <a:pt x="420" y="16"/>
                    </a:lnTo>
                    <a:lnTo>
                      <a:pt x="472" y="4"/>
                    </a:lnTo>
                    <a:lnTo>
                      <a:pt x="472" y="95"/>
                    </a:lnTo>
                    <a:lnTo>
                      <a:pt x="472" y="265"/>
                    </a:lnTo>
                    <a:lnTo>
                      <a:pt x="442" y="296"/>
                    </a:lnTo>
                    <a:lnTo>
                      <a:pt x="433" y="326"/>
                    </a:lnTo>
                    <a:lnTo>
                      <a:pt x="358" y="338"/>
                    </a:lnTo>
                    <a:lnTo>
                      <a:pt x="354" y="359"/>
                    </a:lnTo>
                    <a:lnTo>
                      <a:pt x="320" y="372"/>
                    </a:lnTo>
                    <a:lnTo>
                      <a:pt x="304" y="385"/>
                    </a:lnTo>
                    <a:lnTo>
                      <a:pt x="297" y="443"/>
                    </a:lnTo>
                    <a:lnTo>
                      <a:pt x="258" y="452"/>
                    </a:lnTo>
                    <a:lnTo>
                      <a:pt x="231" y="472"/>
                    </a:lnTo>
                    <a:lnTo>
                      <a:pt x="220" y="499"/>
                    </a:lnTo>
                    <a:lnTo>
                      <a:pt x="216" y="596"/>
                    </a:lnTo>
                    <a:lnTo>
                      <a:pt x="228" y="605"/>
                    </a:lnTo>
                    <a:lnTo>
                      <a:pt x="228" y="696"/>
                    </a:lnTo>
                    <a:lnTo>
                      <a:pt x="231" y="737"/>
                    </a:lnTo>
                    <a:lnTo>
                      <a:pt x="216" y="743"/>
                    </a:lnTo>
                    <a:lnTo>
                      <a:pt x="211" y="765"/>
                    </a:lnTo>
                    <a:lnTo>
                      <a:pt x="176" y="767"/>
                    </a:lnTo>
                    <a:lnTo>
                      <a:pt x="169" y="781"/>
                    </a:lnTo>
                    <a:lnTo>
                      <a:pt x="125" y="785"/>
                    </a:lnTo>
                    <a:lnTo>
                      <a:pt x="121" y="820"/>
                    </a:lnTo>
                    <a:lnTo>
                      <a:pt x="121" y="851"/>
                    </a:lnTo>
                    <a:lnTo>
                      <a:pt x="121" y="885"/>
                    </a:lnTo>
                    <a:lnTo>
                      <a:pt x="113" y="912"/>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05" name="Freeform 214"/>
              <p:cNvSpPr>
                <a:spLocks/>
              </p:cNvSpPr>
              <p:nvPr/>
            </p:nvSpPr>
            <p:spPr bwMode="auto">
              <a:xfrm>
                <a:off x="5188962" y="4585483"/>
                <a:ext cx="290110" cy="328367"/>
              </a:xfrm>
              <a:custGeom>
                <a:avLst/>
                <a:gdLst/>
                <a:ahLst/>
                <a:cxnLst>
                  <a:cxn ang="0">
                    <a:pos x="493" y="492"/>
                  </a:cxn>
                  <a:cxn ang="0">
                    <a:pos x="441" y="504"/>
                  </a:cxn>
                  <a:cxn ang="0">
                    <a:pos x="428" y="523"/>
                  </a:cxn>
                  <a:cxn ang="0">
                    <a:pos x="377" y="523"/>
                  </a:cxn>
                  <a:cxn ang="0">
                    <a:pos x="367" y="553"/>
                  </a:cxn>
                  <a:cxn ang="0">
                    <a:pos x="274" y="546"/>
                  </a:cxn>
                  <a:cxn ang="0">
                    <a:pos x="265" y="519"/>
                  </a:cxn>
                  <a:cxn ang="0">
                    <a:pos x="227" y="488"/>
                  </a:cxn>
                  <a:cxn ang="0">
                    <a:pos x="191" y="467"/>
                  </a:cxn>
                  <a:cxn ang="0">
                    <a:pos x="167" y="457"/>
                  </a:cxn>
                  <a:cxn ang="0">
                    <a:pos x="138" y="413"/>
                  </a:cxn>
                  <a:cxn ang="0">
                    <a:pos x="97" y="391"/>
                  </a:cxn>
                  <a:cxn ang="0">
                    <a:pos x="66" y="357"/>
                  </a:cxn>
                  <a:cxn ang="0">
                    <a:pos x="59" y="332"/>
                  </a:cxn>
                  <a:cxn ang="0">
                    <a:pos x="25" y="334"/>
                  </a:cxn>
                  <a:cxn ang="0">
                    <a:pos x="29" y="310"/>
                  </a:cxn>
                  <a:cxn ang="0">
                    <a:pos x="25" y="278"/>
                  </a:cxn>
                  <a:cxn ang="0">
                    <a:pos x="15" y="249"/>
                  </a:cxn>
                  <a:cxn ang="0">
                    <a:pos x="7" y="226"/>
                  </a:cxn>
                  <a:cxn ang="0">
                    <a:pos x="11" y="182"/>
                  </a:cxn>
                  <a:cxn ang="0">
                    <a:pos x="0" y="150"/>
                  </a:cxn>
                  <a:cxn ang="0">
                    <a:pos x="24" y="143"/>
                  </a:cxn>
                  <a:cxn ang="0">
                    <a:pos x="60" y="138"/>
                  </a:cxn>
                  <a:cxn ang="0">
                    <a:pos x="55" y="87"/>
                  </a:cxn>
                  <a:cxn ang="0">
                    <a:pos x="43" y="65"/>
                  </a:cxn>
                  <a:cxn ang="0">
                    <a:pos x="33" y="13"/>
                  </a:cxn>
                  <a:cxn ang="0">
                    <a:pos x="56" y="0"/>
                  </a:cxn>
                  <a:cxn ang="0">
                    <a:pos x="107" y="3"/>
                  </a:cxn>
                  <a:cxn ang="0">
                    <a:pos x="197" y="0"/>
                  </a:cxn>
                  <a:cxn ang="0">
                    <a:pos x="232" y="0"/>
                  </a:cxn>
                  <a:cxn ang="0">
                    <a:pos x="324" y="77"/>
                  </a:cxn>
                  <a:cxn ang="0">
                    <a:pos x="372" y="91"/>
                  </a:cxn>
                  <a:cxn ang="0">
                    <a:pos x="377" y="129"/>
                  </a:cxn>
                  <a:cxn ang="0">
                    <a:pos x="446" y="168"/>
                  </a:cxn>
                  <a:cxn ang="0">
                    <a:pos x="448" y="194"/>
                  </a:cxn>
                  <a:cxn ang="0">
                    <a:pos x="449" y="227"/>
                  </a:cxn>
                  <a:cxn ang="0">
                    <a:pos x="431" y="247"/>
                  </a:cxn>
                  <a:cxn ang="0">
                    <a:pos x="427" y="281"/>
                  </a:cxn>
                  <a:cxn ang="0">
                    <a:pos x="452" y="286"/>
                  </a:cxn>
                  <a:cxn ang="0">
                    <a:pos x="448" y="337"/>
                  </a:cxn>
                  <a:cxn ang="0">
                    <a:pos x="459" y="391"/>
                  </a:cxn>
                  <a:cxn ang="0">
                    <a:pos x="462" y="449"/>
                  </a:cxn>
                  <a:cxn ang="0">
                    <a:pos x="482" y="467"/>
                  </a:cxn>
                  <a:cxn ang="0">
                    <a:pos x="493" y="492"/>
                  </a:cxn>
                </a:cxnLst>
                <a:rect l="0" t="0" r="r" b="b"/>
                <a:pathLst>
                  <a:path w="493" h="553">
                    <a:moveTo>
                      <a:pt x="493" y="492"/>
                    </a:moveTo>
                    <a:lnTo>
                      <a:pt x="441" y="504"/>
                    </a:lnTo>
                    <a:lnTo>
                      <a:pt x="428" y="523"/>
                    </a:lnTo>
                    <a:lnTo>
                      <a:pt x="377" y="523"/>
                    </a:lnTo>
                    <a:lnTo>
                      <a:pt x="367" y="553"/>
                    </a:lnTo>
                    <a:lnTo>
                      <a:pt x="274" y="546"/>
                    </a:lnTo>
                    <a:lnTo>
                      <a:pt x="265" y="519"/>
                    </a:lnTo>
                    <a:lnTo>
                      <a:pt x="227" y="488"/>
                    </a:lnTo>
                    <a:lnTo>
                      <a:pt x="191" y="467"/>
                    </a:lnTo>
                    <a:lnTo>
                      <a:pt x="167" y="457"/>
                    </a:lnTo>
                    <a:lnTo>
                      <a:pt x="138" y="413"/>
                    </a:lnTo>
                    <a:lnTo>
                      <a:pt x="97" y="391"/>
                    </a:lnTo>
                    <a:lnTo>
                      <a:pt x="66" y="357"/>
                    </a:lnTo>
                    <a:lnTo>
                      <a:pt x="59" y="332"/>
                    </a:lnTo>
                    <a:lnTo>
                      <a:pt x="25" y="334"/>
                    </a:lnTo>
                    <a:lnTo>
                      <a:pt x="29" y="310"/>
                    </a:lnTo>
                    <a:lnTo>
                      <a:pt x="25" y="278"/>
                    </a:lnTo>
                    <a:lnTo>
                      <a:pt x="15" y="249"/>
                    </a:lnTo>
                    <a:lnTo>
                      <a:pt x="7" y="226"/>
                    </a:lnTo>
                    <a:lnTo>
                      <a:pt x="11" y="182"/>
                    </a:lnTo>
                    <a:lnTo>
                      <a:pt x="0" y="150"/>
                    </a:lnTo>
                    <a:lnTo>
                      <a:pt x="24" y="143"/>
                    </a:lnTo>
                    <a:lnTo>
                      <a:pt x="60" y="138"/>
                    </a:lnTo>
                    <a:lnTo>
                      <a:pt x="55" y="87"/>
                    </a:lnTo>
                    <a:lnTo>
                      <a:pt x="43" y="65"/>
                    </a:lnTo>
                    <a:lnTo>
                      <a:pt x="33" y="13"/>
                    </a:lnTo>
                    <a:lnTo>
                      <a:pt x="56" y="0"/>
                    </a:lnTo>
                    <a:lnTo>
                      <a:pt x="107" y="3"/>
                    </a:lnTo>
                    <a:lnTo>
                      <a:pt x="197" y="0"/>
                    </a:lnTo>
                    <a:lnTo>
                      <a:pt x="232" y="0"/>
                    </a:lnTo>
                    <a:lnTo>
                      <a:pt x="324" y="77"/>
                    </a:lnTo>
                    <a:lnTo>
                      <a:pt x="372" y="91"/>
                    </a:lnTo>
                    <a:lnTo>
                      <a:pt x="377" y="129"/>
                    </a:lnTo>
                    <a:lnTo>
                      <a:pt x="446" y="168"/>
                    </a:lnTo>
                    <a:lnTo>
                      <a:pt x="448" y="194"/>
                    </a:lnTo>
                    <a:lnTo>
                      <a:pt x="449" y="227"/>
                    </a:lnTo>
                    <a:lnTo>
                      <a:pt x="431" y="247"/>
                    </a:lnTo>
                    <a:lnTo>
                      <a:pt x="427" y="281"/>
                    </a:lnTo>
                    <a:lnTo>
                      <a:pt x="452" y="286"/>
                    </a:lnTo>
                    <a:lnTo>
                      <a:pt x="448" y="337"/>
                    </a:lnTo>
                    <a:lnTo>
                      <a:pt x="459" y="391"/>
                    </a:lnTo>
                    <a:lnTo>
                      <a:pt x="462" y="449"/>
                    </a:lnTo>
                    <a:lnTo>
                      <a:pt x="482" y="467"/>
                    </a:lnTo>
                    <a:lnTo>
                      <a:pt x="493" y="492"/>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06" name="Freeform 215"/>
              <p:cNvSpPr>
                <a:spLocks/>
              </p:cNvSpPr>
              <p:nvPr/>
            </p:nvSpPr>
            <p:spPr bwMode="auto">
              <a:xfrm>
                <a:off x="5500171" y="4177243"/>
                <a:ext cx="58022" cy="55024"/>
              </a:xfrm>
              <a:custGeom>
                <a:avLst/>
                <a:gdLst/>
                <a:ahLst/>
                <a:cxnLst>
                  <a:cxn ang="0">
                    <a:pos x="51" y="95"/>
                  </a:cxn>
                  <a:cxn ang="0">
                    <a:pos x="0" y="88"/>
                  </a:cxn>
                  <a:cxn ang="0">
                    <a:pos x="8" y="0"/>
                  </a:cxn>
                  <a:cxn ang="0">
                    <a:pos x="97" y="56"/>
                  </a:cxn>
                  <a:cxn ang="0">
                    <a:pos x="51" y="95"/>
                  </a:cxn>
                </a:cxnLst>
                <a:rect l="0" t="0" r="r" b="b"/>
                <a:pathLst>
                  <a:path w="97" h="95">
                    <a:moveTo>
                      <a:pt x="51" y="95"/>
                    </a:moveTo>
                    <a:lnTo>
                      <a:pt x="0" y="88"/>
                    </a:lnTo>
                    <a:lnTo>
                      <a:pt x="8" y="0"/>
                    </a:lnTo>
                    <a:lnTo>
                      <a:pt x="97" y="56"/>
                    </a:lnTo>
                    <a:lnTo>
                      <a:pt x="51" y="95"/>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07" name="Freeform 216"/>
              <p:cNvSpPr>
                <a:spLocks/>
              </p:cNvSpPr>
              <p:nvPr/>
            </p:nvSpPr>
            <p:spPr bwMode="auto">
              <a:xfrm>
                <a:off x="5099291" y="5453437"/>
                <a:ext cx="68572" cy="69223"/>
              </a:xfrm>
              <a:custGeom>
                <a:avLst/>
                <a:gdLst/>
                <a:ahLst/>
                <a:cxnLst>
                  <a:cxn ang="0">
                    <a:pos x="40" y="6"/>
                  </a:cxn>
                  <a:cxn ang="0">
                    <a:pos x="30" y="32"/>
                  </a:cxn>
                  <a:cxn ang="0">
                    <a:pos x="0" y="35"/>
                  </a:cxn>
                  <a:cxn ang="0">
                    <a:pos x="2" y="107"/>
                  </a:cxn>
                  <a:cxn ang="0">
                    <a:pos x="42" y="103"/>
                  </a:cxn>
                  <a:cxn ang="0">
                    <a:pos x="51" y="117"/>
                  </a:cxn>
                  <a:cxn ang="0">
                    <a:pos x="71" y="114"/>
                  </a:cxn>
                  <a:cxn ang="0">
                    <a:pos x="88" y="96"/>
                  </a:cxn>
                  <a:cxn ang="0">
                    <a:pos x="95" y="72"/>
                  </a:cxn>
                  <a:cxn ang="0">
                    <a:pos x="115" y="72"/>
                  </a:cxn>
                  <a:cxn ang="0">
                    <a:pos x="115" y="3"/>
                  </a:cxn>
                  <a:cxn ang="0">
                    <a:pos x="74" y="0"/>
                  </a:cxn>
                  <a:cxn ang="0">
                    <a:pos x="40" y="6"/>
                  </a:cxn>
                </a:cxnLst>
                <a:rect l="0" t="0" r="r" b="b"/>
                <a:pathLst>
                  <a:path w="115" h="117">
                    <a:moveTo>
                      <a:pt x="40" y="6"/>
                    </a:moveTo>
                    <a:lnTo>
                      <a:pt x="30" y="32"/>
                    </a:lnTo>
                    <a:lnTo>
                      <a:pt x="0" y="35"/>
                    </a:lnTo>
                    <a:lnTo>
                      <a:pt x="2" y="107"/>
                    </a:lnTo>
                    <a:lnTo>
                      <a:pt x="42" y="103"/>
                    </a:lnTo>
                    <a:lnTo>
                      <a:pt x="51" y="117"/>
                    </a:lnTo>
                    <a:lnTo>
                      <a:pt x="71" y="114"/>
                    </a:lnTo>
                    <a:lnTo>
                      <a:pt x="88" y="96"/>
                    </a:lnTo>
                    <a:lnTo>
                      <a:pt x="95" y="72"/>
                    </a:lnTo>
                    <a:lnTo>
                      <a:pt x="115" y="72"/>
                    </a:lnTo>
                    <a:lnTo>
                      <a:pt x="115" y="3"/>
                    </a:lnTo>
                    <a:lnTo>
                      <a:pt x="74" y="0"/>
                    </a:lnTo>
                    <a:lnTo>
                      <a:pt x="40" y="6"/>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08" name="Freeform 217"/>
              <p:cNvSpPr>
                <a:spLocks/>
              </p:cNvSpPr>
              <p:nvPr/>
            </p:nvSpPr>
            <p:spPr bwMode="auto">
              <a:xfrm>
                <a:off x="5526544" y="3958924"/>
                <a:ext cx="269011" cy="204120"/>
              </a:xfrm>
              <a:custGeom>
                <a:avLst/>
                <a:gdLst/>
                <a:ahLst/>
                <a:cxnLst>
                  <a:cxn ang="0">
                    <a:pos x="162" y="186"/>
                  </a:cxn>
                  <a:cxn ang="0">
                    <a:pos x="162" y="146"/>
                  </a:cxn>
                  <a:cxn ang="0">
                    <a:pos x="162" y="114"/>
                  </a:cxn>
                  <a:cxn ang="0">
                    <a:pos x="142" y="107"/>
                  </a:cxn>
                  <a:cxn ang="0">
                    <a:pos x="87" y="103"/>
                  </a:cxn>
                  <a:cxn ang="0">
                    <a:pos x="35" y="107"/>
                  </a:cxn>
                  <a:cxn ang="0">
                    <a:pos x="0" y="126"/>
                  </a:cxn>
                  <a:cxn ang="0">
                    <a:pos x="4" y="229"/>
                  </a:cxn>
                  <a:cxn ang="0">
                    <a:pos x="4" y="289"/>
                  </a:cxn>
                  <a:cxn ang="0">
                    <a:pos x="24" y="320"/>
                  </a:cxn>
                  <a:cxn ang="0">
                    <a:pos x="70" y="344"/>
                  </a:cxn>
                  <a:cxn ang="0">
                    <a:pos x="107" y="308"/>
                  </a:cxn>
                  <a:cxn ang="0">
                    <a:pos x="149" y="267"/>
                  </a:cxn>
                  <a:cxn ang="0">
                    <a:pos x="168" y="249"/>
                  </a:cxn>
                  <a:cxn ang="0">
                    <a:pos x="284" y="245"/>
                  </a:cxn>
                  <a:cxn ang="0">
                    <a:pos x="320" y="213"/>
                  </a:cxn>
                  <a:cxn ang="0">
                    <a:pos x="422" y="193"/>
                  </a:cxn>
                  <a:cxn ang="0">
                    <a:pos x="422" y="158"/>
                  </a:cxn>
                  <a:cxn ang="0">
                    <a:pos x="458" y="126"/>
                  </a:cxn>
                  <a:cxn ang="0">
                    <a:pos x="431" y="55"/>
                  </a:cxn>
                  <a:cxn ang="0">
                    <a:pos x="410" y="0"/>
                  </a:cxn>
                  <a:cxn ang="0">
                    <a:pos x="276" y="24"/>
                  </a:cxn>
                  <a:cxn ang="0">
                    <a:pos x="236" y="70"/>
                  </a:cxn>
                  <a:cxn ang="0">
                    <a:pos x="221" y="138"/>
                  </a:cxn>
                  <a:cxn ang="0">
                    <a:pos x="162" y="186"/>
                  </a:cxn>
                </a:cxnLst>
                <a:rect l="0" t="0" r="r" b="b"/>
                <a:pathLst>
                  <a:path w="458" h="344">
                    <a:moveTo>
                      <a:pt x="162" y="186"/>
                    </a:moveTo>
                    <a:lnTo>
                      <a:pt x="162" y="146"/>
                    </a:lnTo>
                    <a:lnTo>
                      <a:pt x="162" y="114"/>
                    </a:lnTo>
                    <a:lnTo>
                      <a:pt x="142" y="107"/>
                    </a:lnTo>
                    <a:lnTo>
                      <a:pt x="87" y="103"/>
                    </a:lnTo>
                    <a:lnTo>
                      <a:pt x="35" y="107"/>
                    </a:lnTo>
                    <a:lnTo>
                      <a:pt x="0" y="126"/>
                    </a:lnTo>
                    <a:lnTo>
                      <a:pt x="4" y="229"/>
                    </a:lnTo>
                    <a:lnTo>
                      <a:pt x="4" y="289"/>
                    </a:lnTo>
                    <a:lnTo>
                      <a:pt x="24" y="320"/>
                    </a:lnTo>
                    <a:lnTo>
                      <a:pt x="70" y="344"/>
                    </a:lnTo>
                    <a:lnTo>
                      <a:pt x="107" y="308"/>
                    </a:lnTo>
                    <a:lnTo>
                      <a:pt x="149" y="267"/>
                    </a:lnTo>
                    <a:lnTo>
                      <a:pt x="168" y="249"/>
                    </a:lnTo>
                    <a:lnTo>
                      <a:pt x="284" y="245"/>
                    </a:lnTo>
                    <a:lnTo>
                      <a:pt x="320" y="213"/>
                    </a:lnTo>
                    <a:lnTo>
                      <a:pt x="422" y="193"/>
                    </a:lnTo>
                    <a:lnTo>
                      <a:pt x="422" y="158"/>
                    </a:lnTo>
                    <a:lnTo>
                      <a:pt x="458" y="126"/>
                    </a:lnTo>
                    <a:lnTo>
                      <a:pt x="431" y="55"/>
                    </a:lnTo>
                    <a:lnTo>
                      <a:pt x="410" y="0"/>
                    </a:lnTo>
                    <a:lnTo>
                      <a:pt x="276" y="24"/>
                    </a:lnTo>
                    <a:lnTo>
                      <a:pt x="236" y="70"/>
                    </a:lnTo>
                    <a:lnTo>
                      <a:pt x="221" y="138"/>
                    </a:lnTo>
                    <a:lnTo>
                      <a:pt x="162" y="186"/>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09" name="Freeform 218"/>
              <p:cNvSpPr>
                <a:spLocks/>
              </p:cNvSpPr>
              <p:nvPr/>
            </p:nvSpPr>
            <p:spPr bwMode="auto">
              <a:xfrm>
                <a:off x="5526544" y="3958924"/>
                <a:ext cx="269011" cy="204120"/>
              </a:xfrm>
              <a:custGeom>
                <a:avLst/>
                <a:gdLst/>
                <a:ahLst/>
                <a:cxnLst>
                  <a:cxn ang="0">
                    <a:pos x="162" y="186"/>
                  </a:cxn>
                  <a:cxn ang="0">
                    <a:pos x="162" y="146"/>
                  </a:cxn>
                  <a:cxn ang="0">
                    <a:pos x="162" y="114"/>
                  </a:cxn>
                  <a:cxn ang="0">
                    <a:pos x="142" y="107"/>
                  </a:cxn>
                  <a:cxn ang="0">
                    <a:pos x="87" y="103"/>
                  </a:cxn>
                  <a:cxn ang="0">
                    <a:pos x="35" y="107"/>
                  </a:cxn>
                  <a:cxn ang="0">
                    <a:pos x="0" y="126"/>
                  </a:cxn>
                  <a:cxn ang="0">
                    <a:pos x="4" y="229"/>
                  </a:cxn>
                  <a:cxn ang="0">
                    <a:pos x="4" y="289"/>
                  </a:cxn>
                  <a:cxn ang="0">
                    <a:pos x="24" y="320"/>
                  </a:cxn>
                  <a:cxn ang="0">
                    <a:pos x="70" y="344"/>
                  </a:cxn>
                  <a:cxn ang="0">
                    <a:pos x="107" y="308"/>
                  </a:cxn>
                  <a:cxn ang="0">
                    <a:pos x="149" y="267"/>
                  </a:cxn>
                  <a:cxn ang="0">
                    <a:pos x="168" y="249"/>
                  </a:cxn>
                  <a:cxn ang="0">
                    <a:pos x="284" y="245"/>
                  </a:cxn>
                  <a:cxn ang="0">
                    <a:pos x="320" y="213"/>
                  </a:cxn>
                  <a:cxn ang="0">
                    <a:pos x="422" y="193"/>
                  </a:cxn>
                  <a:cxn ang="0">
                    <a:pos x="422" y="158"/>
                  </a:cxn>
                  <a:cxn ang="0">
                    <a:pos x="458" y="126"/>
                  </a:cxn>
                  <a:cxn ang="0">
                    <a:pos x="431" y="55"/>
                  </a:cxn>
                  <a:cxn ang="0">
                    <a:pos x="410" y="0"/>
                  </a:cxn>
                  <a:cxn ang="0">
                    <a:pos x="276" y="24"/>
                  </a:cxn>
                  <a:cxn ang="0">
                    <a:pos x="236" y="70"/>
                  </a:cxn>
                  <a:cxn ang="0">
                    <a:pos x="221" y="138"/>
                  </a:cxn>
                  <a:cxn ang="0">
                    <a:pos x="162" y="186"/>
                  </a:cxn>
                </a:cxnLst>
                <a:rect l="0" t="0" r="r" b="b"/>
                <a:pathLst>
                  <a:path w="458" h="344">
                    <a:moveTo>
                      <a:pt x="162" y="186"/>
                    </a:moveTo>
                    <a:lnTo>
                      <a:pt x="162" y="146"/>
                    </a:lnTo>
                    <a:lnTo>
                      <a:pt x="162" y="114"/>
                    </a:lnTo>
                    <a:lnTo>
                      <a:pt x="142" y="107"/>
                    </a:lnTo>
                    <a:lnTo>
                      <a:pt x="87" y="103"/>
                    </a:lnTo>
                    <a:lnTo>
                      <a:pt x="35" y="107"/>
                    </a:lnTo>
                    <a:lnTo>
                      <a:pt x="0" y="126"/>
                    </a:lnTo>
                    <a:lnTo>
                      <a:pt x="4" y="229"/>
                    </a:lnTo>
                    <a:lnTo>
                      <a:pt x="4" y="289"/>
                    </a:lnTo>
                    <a:lnTo>
                      <a:pt x="24" y="320"/>
                    </a:lnTo>
                    <a:lnTo>
                      <a:pt x="70" y="344"/>
                    </a:lnTo>
                    <a:lnTo>
                      <a:pt x="107" y="308"/>
                    </a:lnTo>
                    <a:lnTo>
                      <a:pt x="149" y="267"/>
                    </a:lnTo>
                    <a:lnTo>
                      <a:pt x="168" y="249"/>
                    </a:lnTo>
                    <a:lnTo>
                      <a:pt x="284" y="245"/>
                    </a:lnTo>
                    <a:lnTo>
                      <a:pt x="320" y="213"/>
                    </a:lnTo>
                    <a:lnTo>
                      <a:pt x="422" y="193"/>
                    </a:lnTo>
                    <a:lnTo>
                      <a:pt x="422" y="158"/>
                    </a:lnTo>
                    <a:lnTo>
                      <a:pt x="458" y="126"/>
                    </a:lnTo>
                    <a:lnTo>
                      <a:pt x="431" y="55"/>
                    </a:lnTo>
                    <a:lnTo>
                      <a:pt x="410" y="0"/>
                    </a:lnTo>
                    <a:lnTo>
                      <a:pt x="276" y="24"/>
                    </a:lnTo>
                    <a:lnTo>
                      <a:pt x="236" y="70"/>
                    </a:lnTo>
                    <a:lnTo>
                      <a:pt x="221" y="138"/>
                    </a:lnTo>
                    <a:lnTo>
                      <a:pt x="162" y="186"/>
                    </a:lnTo>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10" name="Freeform 219"/>
              <p:cNvSpPr>
                <a:spLocks/>
              </p:cNvSpPr>
              <p:nvPr/>
            </p:nvSpPr>
            <p:spPr bwMode="auto">
              <a:xfrm>
                <a:off x="4972698" y="4782503"/>
                <a:ext cx="320000" cy="323042"/>
              </a:xfrm>
              <a:custGeom>
                <a:avLst/>
                <a:gdLst/>
                <a:ahLst/>
                <a:cxnLst>
                  <a:cxn ang="0">
                    <a:pos x="185" y="545"/>
                  </a:cxn>
                  <a:cxn ang="0">
                    <a:pos x="213" y="535"/>
                  </a:cxn>
                  <a:cxn ang="0">
                    <a:pos x="254" y="535"/>
                  </a:cxn>
                  <a:cxn ang="0">
                    <a:pos x="281" y="525"/>
                  </a:cxn>
                  <a:cxn ang="0">
                    <a:pos x="287" y="493"/>
                  </a:cxn>
                  <a:cxn ang="0">
                    <a:pos x="310" y="486"/>
                  </a:cxn>
                  <a:cxn ang="0">
                    <a:pos x="328" y="474"/>
                  </a:cxn>
                  <a:cxn ang="0">
                    <a:pos x="332" y="442"/>
                  </a:cxn>
                  <a:cxn ang="0">
                    <a:pos x="374" y="436"/>
                  </a:cxn>
                  <a:cxn ang="0">
                    <a:pos x="391" y="411"/>
                  </a:cxn>
                  <a:cxn ang="0">
                    <a:pos x="464" y="395"/>
                  </a:cxn>
                  <a:cxn ang="0">
                    <a:pos x="477" y="366"/>
                  </a:cxn>
                  <a:cxn ang="0">
                    <a:pos x="514" y="348"/>
                  </a:cxn>
                  <a:cxn ang="0">
                    <a:pos x="519" y="263"/>
                  </a:cxn>
                  <a:cxn ang="0">
                    <a:pos x="546" y="241"/>
                  </a:cxn>
                  <a:cxn ang="0">
                    <a:pos x="533" y="187"/>
                  </a:cxn>
                  <a:cxn ang="0">
                    <a:pos x="537" y="125"/>
                  </a:cxn>
                  <a:cxn ang="0">
                    <a:pos x="508" y="81"/>
                  </a:cxn>
                  <a:cxn ang="0">
                    <a:pos x="467" y="59"/>
                  </a:cxn>
                  <a:cxn ang="0">
                    <a:pos x="436" y="25"/>
                  </a:cxn>
                  <a:cxn ang="0">
                    <a:pos x="429" y="0"/>
                  </a:cxn>
                  <a:cxn ang="0">
                    <a:pos x="395" y="2"/>
                  </a:cxn>
                  <a:cxn ang="0">
                    <a:pos x="388" y="29"/>
                  </a:cxn>
                  <a:cxn ang="0">
                    <a:pos x="352" y="45"/>
                  </a:cxn>
                  <a:cxn ang="0">
                    <a:pos x="334" y="77"/>
                  </a:cxn>
                  <a:cxn ang="0">
                    <a:pos x="322" y="215"/>
                  </a:cxn>
                  <a:cxn ang="0">
                    <a:pos x="342" y="235"/>
                  </a:cxn>
                  <a:cxn ang="0">
                    <a:pos x="374" y="239"/>
                  </a:cxn>
                  <a:cxn ang="0">
                    <a:pos x="381" y="294"/>
                  </a:cxn>
                  <a:cxn ang="0">
                    <a:pos x="370" y="324"/>
                  </a:cxn>
                  <a:cxn ang="0">
                    <a:pos x="320" y="326"/>
                  </a:cxn>
                  <a:cxn ang="0">
                    <a:pos x="301" y="302"/>
                  </a:cxn>
                  <a:cxn ang="0">
                    <a:pos x="291" y="253"/>
                  </a:cxn>
                  <a:cxn ang="0">
                    <a:pos x="254" y="233"/>
                  </a:cxn>
                  <a:cxn ang="0">
                    <a:pos x="249" y="215"/>
                  </a:cxn>
                  <a:cxn ang="0">
                    <a:pos x="213" y="224"/>
                  </a:cxn>
                  <a:cxn ang="0">
                    <a:pos x="199" y="251"/>
                  </a:cxn>
                  <a:cxn ang="0">
                    <a:pos x="178" y="243"/>
                  </a:cxn>
                  <a:cxn ang="0">
                    <a:pos x="164" y="195"/>
                  </a:cxn>
                  <a:cxn ang="0">
                    <a:pos x="115" y="190"/>
                  </a:cxn>
                  <a:cxn ang="0">
                    <a:pos x="109" y="297"/>
                  </a:cxn>
                  <a:cxn ang="0">
                    <a:pos x="67" y="297"/>
                  </a:cxn>
                  <a:cxn ang="0">
                    <a:pos x="51" y="269"/>
                  </a:cxn>
                  <a:cxn ang="0">
                    <a:pos x="33" y="270"/>
                  </a:cxn>
                  <a:cxn ang="0">
                    <a:pos x="32" y="297"/>
                  </a:cxn>
                  <a:cxn ang="0">
                    <a:pos x="2" y="300"/>
                  </a:cxn>
                  <a:cxn ang="0">
                    <a:pos x="0" y="422"/>
                  </a:cxn>
                  <a:cxn ang="0">
                    <a:pos x="5" y="462"/>
                  </a:cxn>
                  <a:cxn ang="0">
                    <a:pos x="40" y="508"/>
                  </a:cxn>
                  <a:cxn ang="0">
                    <a:pos x="41" y="531"/>
                  </a:cxn>
                  <a:cxn ang="0">
                    <a:pos x="65" y="538"/>
                  </a:cxn>
                  <a:cxn ang="0">
                    <a:pos x="185" y="545"/>
                  </a:cxn>
                </a:cxnLst>
                <a:rect l="0" t="0" r="r" b="b"/>
                <a:pathLst>
                  <a:path w="546" h="545">
                    <a:moveTo>
                      <a:pt x="185" y="545"/>
                    </a:moveTo>
                    <a:lnTo>
                      <a:pt x="213" y="535"/>
                    </a:lnTo>
                    <a:lnTo>
                      <a:pt x="254" y="535"/>
                    </a:lnTo>
                    <a:lnTo>
                      <a:pt x="281" y="525"/>
                    </a:lnTo>
                    <a:lnTo>
                      <a:pt x="287" y="493"/>
                    </a:lnTo>
                    <a:lnTo>
                      <a:pt x="310" y="486"/>
                    </a:lnTo>
                    <a:lnTo>
                      <a:pt x="328" y="474"/>
                    </a:lnTo>
                    <a:lnTo>
                      <a:pt x="332" y="442"/>
                    </a:lnTo>
                    <a:lnTo>
                      <a:pt x="374" y="436"/>
                    </a:lnTo>
                    <a:lnTo>
                      <a:pt x="391" y="411"/>
                    </a:lnTo>
                    <a:lnTo>
                      <a:pt x="464" y="395"/>
                    </a:lnTo>
                    <a:lnTo>
                      <a:pt x="477" y="366"/>
                    </a:lnTo>
                    <a:lnTo>
                      <a:pt x="514" y="348"/>
                    </a:lnTo>
                    <a:lnTo>
                      <a:pt x="519" y="263"/>
                    </a:lnTo>
                    <a:lnTo>
                      <a:pt x="546" y="241"/>
                    </a:lnTo>
                    <a:lnTo>
                      <a:pt x="533" y="187"/>
                    </a:lnTo>
                    <a:lnTo>
                      <a:pt x="537" y="125"/>
                    </a:lnTo>
                    <a:lnTo>
                      <a:pt x="508" y="81"/>
                    </a:lnTo>
                    <a:lnTo>
                      <a:pt x="467" y="59"/>
                    </a:lnTo>
                    <a:lnTo>
                      <a:pt x="436" y="25"/>
                    </a:lnTo>
                    <a:lnTo>
                      <a:pt x="429" y="0"/>
                    </a:lnTo>
                    <a:lnTo>
                      <a:pt x="395" y="2"/>
                    </a:lnTo>
                    <a:lnTo>
                      <a:pt x="388" y="29"/>
                    </a:lnTo>
                    <a:lnTo>
                      <a:pt x="352" y="45"/>
                    </a:lnTo>
                    <a:lnTo>
                      <a:pt x="334" y="77"/>
                    </a:lnTo>
                    <a:lnTo>
                      <a:pt x="322" y="215"/>
                    </a:lnTo>
                    <a:lnTo>
                      <a:pt x="342" y="235"/>
                    </a:lnTo>
                    <a:lnTo>
                      <a:pt x="374" y="239"/>
                    </a:lnTo>
                    <a:lnTo>
                      <a:pt x="381" y="294"/>
                    </a:lnTo>
                    <a:lnTo>
                      <a:pt x="370" y="324"/>
                    </a:lnTo>
                    <a:lnTo>
                      <a:pt x="320" y="326"/>
                    </a:lnTo>
                    <a:lnTo>
                      <a:pt x="301" y="302"/>
                    </a:lnTo>
                    <a:lnTo>
                      <a:pt x="291" y="253"/>
                    </a:lnTo>
                    <a:lnTo>
                      <a:pt x="254" y="233"/>
                    </a:lnTo>
                    <a:lnTo>
                      <a:pt x="249" y="215"/>
                    </a:lnTo>
                    <a:lnTo>
                      <a:pt x="213" y="224"/>
                    </a:lnTo>
                    <a:lnTo>
                      <a:pt x="199" y="251"/>
                    </a:lnTo>
                    <a:lnTo>
                      <a:pt x="178" y="243"/>
                    </a:lnTo>
                    <a:lnTo>
                      <a:pt x="164" y="195"/>
                    </a:lnTo>
                    <a:lnTo>
                      <a:pt x="115" y="190"/>
                    </a:lnTo>
                    <a:lnTo>
                      <a:pt x="109" y="297"/>
                    </a:lnTo>
                    <a:lnTo>
                      <a:pt x="67" y="297"/>
                    </a:lnTo>
                    <a:lnTo>
                      <a:pt x="51" y="269"/>
                    </a:lnTo>
                    <a:lnTo>
                      <a:pt x="33" y="270"/>
                    </a:lnTo>
                    <a:lnTo>
                      <a:pt x="32" y="297"/>
                    </a:lnTo>
                    <a:lnTo>
                      <a:pt x="2" y="300"/>
                    </a:lnTo>
                    <a:lnTo>
                      <a:pt x="0" y="422"/>
                    </a:lnTo>
                    <a:lnTo>
                      <a:pt x="5" y="462"/>
                    </a:lnTo>
                    <a:lnTo>
                      <a:pt x="40" y="508"/>
                    </a:lnTo>
                    <a:lnTo>
                      <a:pt x="41" y="531"/>
                    </a:lnTo>
                    <a:lnTo>
                      <a:pt x="65" y="538"/>
                    </a:lnTo>
                    <a:lnTo>
                      <a:pt x="185" y="545"/>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11" name="Freeform 220"/>
              <p:cNvSpPr>
                <a:spLocks/>
              </p:cNvSpPr>
              <p:nvPr/>
            </p:nvSpPr>
            <p:spPr bwMode="auto">
              <a:xfrm>
                <a:off x="4751159" y="3845327"/>
                <a:ext cx="286594" cy="486338"/>
              </a:xfrm>
              <a:custGeom>
                <a:avLst/>
                <a:gdLst/>
                <a:ahLst/>
                <a:cxnLst>
                  <a:cxn ang="0">
                    <a:pos x="76" y="0"/>
                  </a:cxn>
                  <a:cxn ang="0">
                    <a:pos x="83" y="27"/>
                  </a:cxn>
                  <a:cxn ang="0">
                    <a:pos x="93" y="47"/>
                  </a:cxn>
                  <a:cxn ang="0">
                    <a:pos x="113" y="96"/>
                  </a:cxn>
                  <a:cxn ang="0">
                    <a:pos x="96" y="346"/>
                  </a:cxn>
                  <a:cxn ang="0">
                    <a:pos x="65" y="354"/>
                  </a:cxn>
                  <a:cxn ang="0">
                    <a:pos x="47" y="383"/>
                  </a:cxn>
                  <a:cxn ang="0">
                    <a:pos x="17" y="403"/>
                  </a:cxn>
                  <a:cxn ang="0">
                    <a:pos x="0" y="427"/>
                  </a:cxn>
                  <a:cxn ang="0">
                    <a:pos x="1" y="473"/>
                  </a:cxn>
                  <a:cxn ang="0">
                    <a:pos x="21" y="472"/>
                  </a:cxn>
                  <a:cxn ang="0">
                    <a:pos x="29" y="501"/>
                  </a:cxn>
                  <a:cxn ang="0">
                    <a:pos x="42" y="527"/>
                  </a:cxn>
                  <a:cxn ang="0">
                    <a:pos x="64" y="570"/>
                  </a:cxn>
                  <a:cxn ang="0">
                    <a:pos x="64" y="596"/>
                  </a:cxn>
                  <a:cxn ang="0">
                    <a:pos x="44" y="606"/>
                  </a:cxn>
                  <a:cxn ang="0">
                    <a:pos x="54" y="614"/>
                  </a:cxn>
                  <a:cxn ang="0">
                    <a:pos x="64" y="644"/>
                  </a:cxn>
                  <a:cxn ang="0">
                    <a:pos x="80" y="665"/>
                  </a:cxn>
                  <a:cxn ang="0">
                    <a:pos x="76" y="689"/>
                  </a:cxn>
                  <a:cxn ang="0">
                    <a:pos x="54" y="703"/>
                  </a:cxn>
                  <a:cxn ang="0">
                    <a:pos x="57" y="728"/>
                  </a:cxn>
                  <a:cxn ang="0">
                    <a:pos x="91" y="772"/>
                  </a:cxn>
                  <a:cxn ang="0">
                    <a:pos x="115" y="821"/>
                  </a:cxn>
                  <a:cxn ang="0">
                    <a:pos x="142" y="807"/>
                  </a:cxn>
                  <a:cxn ang="0">
                    <a:pos x="184" y="811"/>
                  </a:cxn>
                  <a:cxn ang="0">
                    <a:pos x="198" y="782"/>
                  </a:cxn>
                  <a:cxn ang="0">
                    <a:pos x="248" y="778"/>
                  </a:cxn>
                  <a:cxn ang="0">
                    <a:pos x="271" y="745"/>
                  </a:cxn>
                  <a:cxn ang="0">
                    <a:pos x="315" y="735"/>
                  </a:cxn>
                  <a:cxn ang="0">
                    <a:pos x="331" y="703"/>
                  </a:cxn>
                  <a:cxn ang="0">
                    <a:pos x="360" y="689"/>
                  </a:cxn>
                  <a:cxn ang="0">
                    <a:pos x="380" y="651"/>
                  </a:cxn>
                  <a:cxn ang="0">
                    <a:pos x="410" y="624"/>
                  </a:cxn>
                  <a:cxn ang="0">
                    <a:pos x="432" y="616"/>
                  </a:cxn>
                  <a:cxn ang="0">
                    <a:pos x="442" y="600"/>
                  </a:cxn>
                  <a:cxn ang="0">
                    <a:pos x="439" y="578"/>
                  </a:cxn>
                  <a:cxn ang="0">
                    <a:pos x="419" y="568"/>
                  </a:cxn>
                  <a:cxn ang="0">
                    <a:pos x="411" y="532"/>
                  </a:cxn>
                  <a:cxn ang="0">
                    <a:pos x="378" y="518"/>
                  </a:cxn>
                  <a:cxn ang="0">
                    <a:pos x="383" y="489"/>
                  </a:cxn>
                  <a:cxn ang="0">
                    <a:pos x="415" y="487"/>
                  </a:cxn>
                  <a:cxn ang="0">
                    <a:pos x="428" y="439"/>
                  </a:cxn>
                  <a:cxn ang="0">
                    <a:pos x="455" y="389"/>
                  </a:cxn>
                  <a:cxn ang="0">
                    <a:pos x="484" y="379"/>
                  </a:cxn>
                  <a:cxn ang="0">
                    <a:pos x="489" y="244"/>
                  </a:cxn>
                  <a:cxn ang="0">
                    <a:pos x="457" y="241"/>
                  </a:cxn>
                  <a:cxn ang="0">
                    <a:pos x="383" y="180"/>
                  </a:cxn>
                  <a:cxn ang="0">
                    <a:pos x="350" y="163"/>
                  </a:cxn>
                  <a:cxn ang="0">
                    <a:pos x="281" y="129"/>
                  </a:cxn>
                  <a:cxn ang="0">
                    <a:pos x="257" y="88"/>
                  </a:cxn>
                  <a:cxn ang="0">
                    <a:pos x="178" y="76"/>
                  </a:cxn>
                  <a:cxn ang="0">
                    <a:pos x="163" y="36"/>
                  </a:cxn>
                  <a:cxn ang="0">
                    <a:pos x="123" y="22"/>
                  </a:cxn>
                  <a:cxn ang="0">
                    <a:pos x="119" y="5"/>
                  </a:cxn>
                  <a:cxn ang="0">
                    <a:pos x="76" y="0"/>
                  </a:cxn>
                </a:cxnLst>
                <a:rect l="0" t="0" r="r" b="b"/>
                <a:pathLst>
                  <a:path w="489" h="821">
                    <a:moveTo>
                      <a:pt x="76" y="0"/>
                    </a:moveTo>
                    <a:lnTo>
                      <a:pt x="83" y="27"/>
                    </a:lnTo>
                    <a:lnTo>
                      <a:pt x="93" y="47"/>
                    </a:lnTo>
                    <a:lnTo>
                      <a:pt x="113" y="96"/>
                    </a:lnTo>
                    <a:lnTo>
                      <a:pt x="96" y="346"/>
                    </a:lnTo>
                    <a:lnTo>
                      <a:pt x="65" y="354"/>
                    </a:lnTo>
                    <a:lnTo>
                      <a:pt x="47" y="383"/>
                    </a:lnTo>
                    <a:lnTo>
                      <a:pt x="17" y="403"/>
                    </a:lnTo>
                    <a:lnTo>
                      <a:pt x="0" y="427"/>
                    </a:lnTo>
                    <a:lnTo>
                      <a:pt x="1" y="473"/>
                    </a:lnTo>
                    <a:lnTo>
                      <a:pt x="21" y="472"/>
                    </a:lnTo>
                    <a:lnTo>
                      <a:pt x="29" y="501"/>
                    </a:lnTo>
                    <a:lnTo>
                      <a:pt x="42" y="527"/>
                    </a:lnTo>
                    <a:lnTo>
                      <a:pt x="64" y="570"/>
                    </a:lnTo>
                    <a:lnTo>
                      <a:pt x="64" y="596"/>
                    </a:lnTo>
                    <a:lnTo>
                      <a:pt x="44" y="606"/>
                    </a:lnTo>
                    <a:lnTo>
                      <a:pt x="54" y="614"/>
                    </a:lnTo>
                    <a:lnTo>
                      <a:pt x="64" y="644"/>
                    </a:lnTo>
                    <a:lnTo>
                      <a:pt x="80" y="665"/>
                    </a:lnTo>
                    <a:lnTo>
                      <a:pt x="76" y="689"/>
                    </a:lnTo>
                    <a:lnTo>
                      <a:pt x="54" y="703"/>
                    </a:lnTo>
                    <a:lnTo>
                      <a:pt x="57" y="728"/>
                    </a:lnTo>
                    <a:lnTo>
                      <a:pt x="91" y="772"/>
                    </a:lnTo>
                    <a:lnTo>
                      <a:pt x="115" y="821"/>
                    </a:lnTo>
                    <a:lnTo>
                      <a:pt x="142" y="807"/>
                    </a:lnTo>
                    <a:lnTo>
                      <a:pt x="184" y="811"/>
                    </a:lnTo>
                    <a:lnTo>
                      <a:pt x="198" y="782"/>
                    </a:lnTo>
                    <a:lnTo>
                      <a:pt x="248" y="778"/>
                    </a:lnTo>
                    <a:lnTo>
                      <a:pt x="271" y="745"/>
                    </a:lnTo>
                    <a:lnTo>
                      <a:pt x="315" y="735"/>
                    </a:lnTo>
                    <a:lnTo>
                      <a:pt x="331" y="703"/>
                    </a:lnTo>
                    <a:lnTo>
                      <a:pt x="360" y="689"/>
                    </a:lnTo>
                    <a:lnTo>
                      <a:pt x="380" y="651"/>
                    </a:lnTo>
                    <a:lnTo>
                      <a:pt x="410" y="624"/>
                    </a:lnTo>
                    <a:lnTo>
                      <a:pt x="432" y="616"/>
                    </a:lnTo>
                    <a:lnTo>
                      <a:pt x="442" y="600"/>
                    </a:lnTo>
                    <a:lnTo>
                      <a:pt x="439" y="578"/>
                    </a:lnTo>
                    <a:lnTo>
                      <a:pt x="419" y="568"/>
                    </a:lnTo>
                    <a:lnTo>
                      <a:pt x="411" y="532"/>
                    </a:lnTo>
                    <a:lnTo>
                      <a:pt x="378" y="518"/>
                    </a:lnTo>
                    <a:lnTo>
                      <a:pt x="383" y="489"/>
                    </a:lnTo>
                    <a:lnTo>
                      <a:pt x="415" y="487"/>
                    </a:lnTo>
                    <a:lnTo>
                      <a:pt x="428" y="439"/>
                    </a:lnTo>
                    <a:lnTo>
                      <a:pt x="455" y="389"/>
                    </a:lnTo>
                    <a:lnTo>
                      <a:pt x="484" y="379"/>
                    </a:lnTo>
                    <a:lnTo>
                      <a:pt x="489" y="244"/>
                    </a:lnTo>
                    <a:lnTo>
                      <a:pt x="457" y="241"/>
                    </a:lnTo>
                    <a:lnTo>
                      <a:pt x="383" y="180"/>
                    </a:lnTo>
                    <a:lnTo>
                      <a:pt x="350" y="163"/>
                    </a:lnTo>
                    <a:lnTo>
                      <a:pt x="281" y="129"/>
                    </a:lnTo>
                    <a:lnTo>
                      <a:pt x="257" y="88"/>
                    </a:lnTo>
                    <a:lnTo>
                      <a:pt x="178" y="76"/>
                    </a:lnTo>
                    <a:lnTo>
                      <a:pt x="163" y="36"/>
                    </a:lnTo>
                    <a:lnTo>
                      <a:pt x="123" y="22"/>
                    </a:lnTo>
                    <a:lnTo>
                      <a:pt x="119" y="5"/>
                    </a:lnTo>
                    <a:lnTo>
                      <a:pt x="76" y="0"/>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12" name="Freeform 221"/>
              <p:cNvSpPr>
                <a:spLocks/>
              </p:cNvSpPr>
              <p:nvPr/>
            </p:nvSpPr>
            <p:spPr bwMode="auto">
              <a:xfrm>
                <a:off x="4403027" y="3822252"/>
                <a:ext cx="414946" cy="349666"/>
              </a:xfrm>
              <a:custGeom>
                <a:avLst/>
                <a:gdLst/>
                <a:ahLst/>
                <a:cxnLst>
                  <a:cxn ang="0">
                    <a:pos x="161" y="585"/>
                  </a:cxn>
                  <a:cxn ang="0">
                    <a:pos x="175" y="561"/>
                  </a:cxn>
                  <a:cxn ang="0">
                    <a:pos x="192" y="527"/>
                  </a:cxn>
                  <a:cxn ang="0">
                    <a:pos x="234" y="516"/>
                  </a:cxn>
                  <a:cxn ang="0">
                    <a:pos x="271" y="522"/>
                  </a:cxn>
                  <a:cxn ang="0">
                    <a:pos x="290" y="554"/>
                  </a:cxn>
                  <a:cxn ang="0">
                    <a:pos x="295" y="534"/>
                  </a:cxn>
                  <a:cxn ang="0">
                    <a:pos x="352" y="527"/>
                  </a:cxn>
                  <a:cxn ang="0">
                    <a:pos x="385" y="524"/>
                  </a:cxn>
                  <a:cxn ang="0">
                    <a:pos x="413" y="550"/>
                  </a:cxn>
                  <a:cxn ang="0">
                    <a:pos x="451" y="554"/>
                  </a:cxn>
                  <a:cxn ang="0">
                    <a:pos x="457" y="527"/>
                  </a:cxn>
                  <a:cxn ang="0">
                    <a:pos x="517" y="530"/>
                  </a:cxn>
                  <a:cxn ang="0">
                    <a:pos x="540" y="555"/>
                  </a:cxn>
                  <a:cxn ang="0">
                    <a:pos x="561" y="530"/>
                  </a:cxn>
                  <a:cxn ang="0">
                    <a:pos x="594" y="511"/>
                  </a:cxn>
                  <a:cxn ang="0">
                    <a:pos x="593" y="465"/>
                  </a:cxn>
                  <a:cxn ang="0">
                    <a:pos x="610" y="441"/>
                  </a:cxn>
                  <a:cxn ang="0">
                    <a:pos x="640" y="421"/>
                  </a:cxn>
                  <a:cxn ang="0">
                    <a:pos x="658" y="392"/>
                  </a:cxn>
                  <a:cxn ang="0">
                    <a:pos x="689" y="384"/>
                  </a:cxn>
                  <a:cxn ang="0">
                    <a:pos x="706" y="134"/>
                  </a:cxn>
                  <a:cxn ang="0">
                    <a:pos x="686" y="85"/>
                  </a:cxn>
                  <a:cxn ang="0">
                    <a:pos x="676" y="65"/>
                  </a:cxn>
                  <a:cxn ang="0">
                    <a:pos x="669" y="38"/>
                  </a:cxn>
                  <a:cxn ang="0">
                    <a:pos x="640" y="28"/>
                  </a:cxn>
                  <a:cxn ang="0">
                    <a:pos x="586" y="23"/>
                  </a:cxn>
                  <a:cxn ang="0">
                    <a:pos x="581" y="0"/>
                  </a:cxn>
                  <a:cxn ang="0">
                    <a:pos x="522" y="0"/>
                  </a:cxn>
                  <a:cxn ang="0">
                    <a:pos x="507" y="19"/>
                  </a:cxn>
                  <a:cxn ang="0">
                    <a:pos x="460" y="39"/>
                  </a:cxn>
                  <a:cxn ang="0">
                    <a:pos x="421" y="70"/>
                  </a:cxn>
                  <a:cxn ang="0">
                    <a:pos x="401" y="102"/>
                  </a:cxn>
                  <a:cxn ang="0">
                    <a:pos x="325" y="126"/>
                  </a:cxn>
                  <a:cxn ang="0">
                    <a:pos x="318" y="157"/>
                  </a:cxn>
                  <a:cxn ang="0">
                    <a:pos x="290" y="173"/>
                  </a:cxn>
                  <a:cxn ang="0">
                    <a:pos x="259" y="208"/>
                  </a:cxn>
                  <a:cxn ang="0">
                    <a:pos x="183" y="212"/>
                  </a:cxn>
                  <a:cxn ang="0">
                    <a:pos x="178" y="237"/>
                  </a:cxn>
                  <a:cxn ang="0">
                    <a:pos x="186" y="388"/>
                  </a:cxn>
                  <a:cxn ang="0">
                    <a:pos x="154" y="392"/>
                  </a:cxn>
                  <a:cxn ang="0">
                    <a:pos x="154" y="419"/>
                  </a:cxn>
                  <a:cxn ang="0">
                    <a:pos x="35" y="434"/>
                  </a:cxn>
                  <a:cxn ang="0">
                    <a:pos x="0" y="460"/>
                  </a:cxn>
                  <a:cxn ang="0">
                    <a:pos x="16" y="486"/>
                  </a:cxn>
                  <a:cxn ang="0">
                    <a:pos x="44" y="502"/>
                  </a:cxn>
                  <a:cxn ang="0">
                    <a:pos x="48" y="550"/>
                  </a:cxn>
                  <a:cxn ang="0">
                    <a:pos x="79" y="554"/>
                  </a:cxn>
                  <a:cxn ang="0">
                    <a:pos x="103" y="589"/>
                  </a:cxn>
                  <a:cxn ang="0">
                    <a:pos x="147" y="585"/>
                  </a:cxn>
                  <a:cxn ang="0">
                    <a:pos x="161" y="585"/>
                  </a:cxn>
                </a:cxnLst>
                <a:rect l="0" t="0" r="r" b="b"/>
                <a:pathLst>
                  <a:path w="706" h="589">
                    <a:moveTo>
                      <a:pt x="161" y="585"/>
                    </a:moveTo>
                    <a:lnTo>
                      <a:pt x="175" y="561"/>
                    </a:lnTo>
                    <a:lnTo>
                      <a:pt x="192" y="527"/>
                    </a:lnTo>
                    <a:lnTo>
                      <a:pt x="234" y="516"/>
                    </a:lnTo>
                    <a:lnTo>
                      <a:pt x="271" y="522"/>
                    </a:lnTo>
                    <a:lnTo>
                      <a:pt x="290" y="554"/>
                    </a:lnTo>
                    <a:lnTo>
                      <a:pt x="295" y="534"/>
                    </a:lnTo>
                    <a:lnTo>
                      <a:pt x="352" y="527"/>
                    </a:lnTo>
                    <a:lnTo>
                      <a:pt x="385" y="524"/>
                    </a:lnTo>
                    <a:lnTo>
                      <a:pt x="413" y="550"/>
                    </a:lnTo>
                    <a:lnTo>
                      <a:pt x="451" y="554"/>
                    </a:lnTo>
                    <a:lnTo>
                      <a:pt x="457" y="527"/>
                    </a:lnTo>
                    <a:lnTo>
                      <a:pt x="517" y="530"/>
                    </a:lnTo>
                    <a:lnTo>
                      <a:pt x="540" y="555"/>
                    </a:lnTo>
                    <a:lnTo>
                      <a:pt x="561" y="530"/>
                    </a:lnTo>
                    <a:lnTo>
                      <a:pt x="594" y="511"/>
                    </a:lnTo>
                    <a:lnTo>
                      <a:pt x="593" y="465"/>
                    </a:lnTo>
                    <a:lnTo>
                      <a:pt x="610" y="441"/>
                    </a:lnTo>
                    <a:lnTo>
                      <a:pt x="640" y="421"/>
                    </a:lnTo>
                    <a:lnTo>
                      <a:pt x="658" y="392"/>
                    </a:lnTo>
                    <a:lnTo>
                      <a:pt x="689" y="384"/>
                    </a:lnTo>
                    <a:lnTo>
                      <a:pt x="706" y="134"/>
                    </a:lnTo>
                    <a:lnTo>
                      <a:pt x="686" y="85"/>
                    </a:lnTo>
                    <a:lnTo>
                      <a:pt x="676" y="65"/>
                    </a:lnTo>
                    <a:lnTo>
                      <a:pt x="669" y="38"/>
                    </a:lnTo>
                    <a:lnTo>
                      <a:pt x="640" y="28"/>
                    </a:lnTo>
                    <a:lnTo>
                      <a:pt x="586" y="23"/>
                    </a:lnTo>
                    <a:lnTo>
                      <a:pt x="581" y="0"/>
                    </a:lnTo>
                    <a:lnTo>
                      <a:pt x="522" y="0"/>
                    </a:lnTo>
                    <a:lnTo>
                      <a:pt x="507" y="19"/>
                    </a:lnTo>
                    <a:lnTo>
                      <a:pt x="460" y="39"/>
                    </a:lnTo>
                    <a:lnTo>
                      <a:pt x="421" y="70"/>
                    </a:lnTo>
                    <a:lnTo>
                      <a:pt x="401" y="102"/>
                    </a:lnTo>
                    <a:lnTo>
                      <a:pt x="325" y="126"/>
                    </a:lnTo>
                    <a:lnTo>
                      <a:pt x="318" y="157"/>
                    </a:lnTo>
                    <a:lnTo>
                      <a:pt x="290" y="173"/>
                    </a:lnTo>
                    <a:lnTo>
                      <a:pt x="259" y="208"/>
                    </a:lnTo>
                    <a:lnTo>
                      <a:pt x="183" y="212"/>
                    </a:lnTo>
                    <a:lnTo>
                      <a:pt x="178" y="237"/>
                    </a:lnTo>
                    <a:lnTo>
                      <a:pt x="186" y="388"/>
                    </a:lnTo>
                    <a:lnTo>
                      <a:pt x="154" y="392"/>
                    </a:lnTo>
                    <a:lnTo>
                      <a:pt x="154" y="419"/>
                    </a:lnTo>
                    <a:lnTo>
                      <a:pt x="35" y="434"/>
                    </a:lnTo>
                    <a:lnTo>
                      <a:pt x="0" y="460"/>
                    </a:lnTo>
                    <a:lnTo>
                      <a:pt x="16" y="486"/>
                    </a:lnTo>
                    <a:lnTo>
                      <a:pt x="44" y="502"/>
                    </a:lnTo>
                    <a:lnTo>
                      <a:pt x="48" y="550"/>
                    </a:lnTo>
                    <a:lnTo>
                      <a:pt x="79" y="554"/>
                    </a:lnTo>
                    <a:lnTo>
                      <a:pt x="103" y="589"/>
                    </a:lnTo>
                    <a:lnTo>
                      <a:pt x="147" y="585"/>
                    </a:lnTo>
                    <a:lnTo>
                      <a:pt x="161" y="585"/>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13" name="Freeform 222"/>
              <p:cNvSpPr>
                <a:spLocks/>
              </p:cNvSpPr>
              <p:nvPr/>
            </p:nvSpPr>
            <p:spPr bwMode="auto">
              <a:xfrm>
                <a:off x="4884785" y="3172618"/>
                <a:ext cx="47473" cy="76323"/>
              </a:xfrm>
              <a:custGeom>
                <a:avLst/>
                <a:gdLst/>
                <a:ahLst/>
                <a:cxnLst>
                  <a:cxn ang="0">
                    <a:pos x="81" y="91"/>
                  </a:cxn>
                  <a:cxn ang="0">
                    <a:pos x="37" y="129"/>
                  </a:cxn>
                  <a:cxn ang="0">
                    <a:pos x="20" y="114"/>
                  </a:cxn>
                  <a:cxn ang="0">
                    <a:pos x="0" y="97"/>
                  </a:cxn>
                  <a:cxn ang="0">
                    <a:pos x="27" y="48"/>
                  </a:cxn>
                  <a:cxn ang="0">
                    <a:pos x="19" y="13"/>
                  </a:cxn>
                  <a:cxn ang="0">
                    <a:pos x="47" y="0"/>
                  </a:cxn>
                  <a:cxn ang="0">
                    <a:pos x="69" y="44"/>
                  </a:cxn>
                  <a:cxn ang="0">
                    <a:pos x="81" y="91"/>
                  </a:cxn>
                  <a:cxn ang="0">
                    <a:pos x="81" y="91"/>
                  </a:cxn>
                </a:cxnLst>
                <a:rect l="0" t="0" r="r" b="b"/>
                <a:pathLst>
                  <a:path w="81" h="129">
                    <a:moveTo>
                      <a:pt x="81" y="91"/>
                    </a:moveTo>
                    <a:lnTo>
                      <a:pt x="37" y="129"/>
                    </a:lnTo>
                    <a:lnTo>
                      <a:pt x="20" y="114"/>
                    </a:lnTo>
                    <a:lnTo>
                      <a:pt x="0" y="97"/>
                    </a:lnTo>
                    <a:lnTo>
                      <a:pt x="27" y="48"/>
                    </a:lnTo>
                    <a:lnTo>
                      <a:pt x="19" y="13"/>
                    </a:lnTo>
                    <a:lnTo>
                      <a:pt x="47" y="0"/>
                    </a:lnTo>
                    <a:lnTo>
                      <a:pt x="69" y="44"/>
                    </a:lnTo>
                    <a:lnTo>
                      <a:pt x="81" y="91"/>
                    </a:lnTo>
                    <a:lnTo>
                      <a:pt x="81" y="91"/>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14" name="Freeform 223"/>
              <p:cNvSpPr>
                <a:spLocks/>
              </p:cNvSpPr>
              <p:nvPr/>
            </p:nvSpPr>
            <p:spPr bwMode="auto">
              <a:xfrm>
                <a:off x="5224126" y="3417562"/>
                <a:ext cx="56264" cy="26624"/>
              </a:xfrm>
              <a:custGeom>
                <a:avLst/>
                <a:gdLst/>
                <a:ahLst/>
                <a:cxnLst>
                  <a:cxn ang="0">
                    <a:pos x="49" y="36"/>
                  </a:cxn>
                  <a:cxn ang="0">
                    <a:pos x="49" y="36"/>
                  </a:cxn>
                  <a:cxn ang="0">
                    <a:pos x="39" y="38"/>
                  </a:cxn>
                  <a:cxn ang="0">
                    <a:pos x="28" y="41"/>
                  </a:cxn>
                  <a:cxn ang="0">
                    <a:pos x="15" y="44"/>
                  </a:cxn>
                  <a:cxn ang="0">
                    <a:pos x="11" y="46"/>
                  </a:cxn>
                  <a:cxn ang="0">
                    <a:pos x="8" y="46"/>
                  </a:cxn>
                  <a:cxn ang="0">
                    <a:pos x="8" y="46"/>
                  </a:cxn>
                  <a:cxn ang="0">
                    <a:pos x="4" y="43"/>
                  </a:cxn>
                  <a:cxn ang="0">
                    <a:pos x="1" y="41"/>
                  </a:cxn>
                  <a:cxn ang="0">
                    <a:pos x="0" y="37"/>
                  </a:cxn>
                  <a:cxn ang="0">
                    <a:pos x="0" y="32"/>
                  </a:cxn>
                  <a:cxn ang="0">
                    <a:pos x="0" y="23"/>
                  </a:cxn>
                  <a:cxn ang="0">
                    <a:pos x="1" y="17"/>
                  </a:cxn>
                  <a:cxn ang="0">
                    <a:pos x="1" y="17"/>
                  </a:cxn>
                  <a:cxn ang="0">
                    <a:pos x="3" y="15"/>
                  </a:cxn>
                  <a:cxn ang="0">
                    <a:pos x="4" y="14"/>
                  </a:cxn>
                  <a:cxn ang="0">
                    <a:pos x="11" y="12"/>
                  </a:cxn>
                  <a:cxn ang="0">
                    <a:pos x="24" y="12"/>
                  </a:cxn>
                  <a:cxn ang="0">
                    <a:pos x="42" y="12"/>
                  </a:cxn>
                  <a:cxn ang="0">
                    <a:pos x="42" y="12"/>
                  </a:cxn>
                  <a:cxn ang="0">
                    <a:pos x="48" y="12"/>
                  </a:cxn>
                  <a:cxn ang="0">
                    <a:pos x="54" y="9"/>
                  </a:cxn>
                  <a:cxn ang="0">
                    <a:pos x="68" y="5"/>
                  </a:cxn>
                  <a:cxn ang="0">
                    <a:pos x="82" y="2"/>
                  </a:cxn>
                  <a:cxn ang="0">
                    <a:pos x="88" y="2"/>
                  </a:cxn>
                  <a:cxn ang="0">
                    <a:pos x="93" y="0"/>
                  </a:cxn>
                  <a:cxn ang="0">
                    <a:pos x="93" y="0"/>
                  </a:cxn>
                  <a:cxn ang="0">
                    <a:pos x="94" y="2"/>
                  </a:cxn>
                  <a:cxn ang="0">
                    <a:pos x="94" y="4"/>
                  </a:cxn>
                  <a:cxn ang="0">
                    <a:pos x="91" y="10"/>
                  </a:cxn>
                  <a:cxn ang="0">
                    <a:pos x="84" y="18"/>
                  </a:cxn>
                  <a:cxn ang="0">
                    <a:pos x="82" y="23"/>
                  </a:cxn>
                  <a:cxn ang="0">
                    <a:pos x="82" y="23"/>
                  </a:cxn>
                  <a:cxn ang="0">
                    <a:pos x="81" y="25"/>
                  </a:cxn>
                  <a:cxn ang="0">
                    <a:pos x="81" y="28"/>
                  </a:cxn>
                  <a:cxn ang="0">
                    <a:pos x="78" y="29"/>
                  </a:cxn>
                  <a:cxn ang="0">
                    <a:pos x="76" y="32"/>
                  </a:cxn>
                  <a:cxn ang="0">
                    <a:pos x="70" y="33"/>
                  </a:cxn>
                  <a:cxn ang="0">
                    <a:pos x="65" y="34"/>
                  </a:cxn>
                  <a:cxn ang="0">
                    <a:pos x="49" y="36"/>
                  </a:cxn>
                  <a:cxn ang="0">
                    <a:pos x="49" y="36"/>
                  </a:cxn>
                </a:cxnLst>
                <a:rect l="0" t="0" r="r" b="b"/>
                <a:pathLst>
                  <a:path w="94" h="46">
                    <a:moveTo>
                      <a:pt x="49" y="36"/>
                    </a:moveTo>
                    <a:lnTo>
                      <a:pt x="49" y="36"/>
                    </a:lnTo>
                    <a:lnTo>
                      <a:pt x="39" y="38"/>
                    </a:lnTo>
                    <a:lnTo>
                      <a:pt x="28" y="41"/>
                    </a:lnTo>
                    <a:lnTo>
                      <a:pt x="15" y="44"/>
                    </a:lnTo>
                    <a:lnTo>
                      <a:pt x="11" y="46"/>
                    </a:lnTo>
                    <a:lnTo>
                      <a:pt x="8" y="46"/>
                    </a:lnTo>
                    <a:lnTo>
                      <a:pt x="8" y="46"/>
                    </a:lnTo>
                    <a:lnTo>
                      <a:pt x="4" y="43"/>
                    </a:lnTo>
                    <a:lnTo>
                      <a:pt x="1" y="41"/>
                    </a:lnTo>
                    <a:lnTo>
                      <a:pt x="0" y="37"/>
                    </a:lnTo>
                    <a:lnTo>
                      <a:pt x="0" y="32"/>
                    </a:lnTo>
                    <a:lnTo>
                      <a:pt x="0" y="23"/>
                    </a:lnTo>
                    <a:lnTo>
                      <a:pt x="1" y="17"/>
                    </a:lnTo>
                    <a:lnTo>
                      <a:pt x="1" y="17"/>
                    </a:lnTo>
                    <a:lnTo>
                      <a:pt x="3" y="15"/>
                    </a:lnTo>
                    <a:lnTo>
                      <a:pt x="4" y="14"/>
                    </a:lnTo>
                    <a:lnTo>
                      <a:pt x="11" y="12"/>
                    </a:lnTo>
                    <a:lnTo>
                      <a:pt x="24" y="12"/>
                    </a:lnTo>
                    <a:lnTo>
                      <a:pt x="42" y="12"/>
                    </a:lnTo>
                    <a:lnTo>
                      <a:pt x="42" y="12"/>
                    </a:lnTo>
                    <a:lnTo>
                      <a:pt x="48" y="12"/>
                    </a:lnTo>
                    <a:lnTo>
                      <a:pt x="54" y="9"/>
                    </a:lnTo>
                    <a:lnTo>
                      <a:pt x="68" y="5"/>
                    </a:lnTo>
                    <a:lnTo>
                      <a:pt x="82" y="2"/>
                    </a:lnTo>
                    <a:lnTo>
                      <a:pt x="88" y="2"/>
                    </a:lnTo>
                    <a:lnTo>
                      <a:pt x="93" y="0"/>
                    </a:lnTo>
                    <a:lnTo>
                      <a:pt x="93" y="0"/>
                    </a:lnTo>
                    <a:lnTo>
                      <a:pt x="94" y="2"/>
                    </a:lnTo>
                    <a:lnTo>
                      <a:pt x="94" y="4"/>
                    </a:lnTo>
                    <a:lnTo>
                      <a:pt x="91" y="10"/>
                    </a:lnTo>
                    <a:lnTo>
                      <a:pt x="84" y="18"/>
                    </a:lnTo>
                    <a:lnTo>
                      <a:pt x="82" y="23"/>
                    </a:lnTo>
                    <a:lnTo>
                      <a:pt x="82" y="23"/>
                    </a:lnTo>
                    <a:lnTo>
                      <a:pt x="81" y="25"/>
                    </a:lnTo>
                    <a:lnTo>
                      <a:pt x="81" y="28"/>
                    </a:lnTo>
                    <a:lnTo>
                      <a:pt x="78" y="29"/>
                    </a:lnTo>
                    <a:lnTo>
                      <a:pt x="76" y="32"/>
                    </a:lnTo>
                    <a:lnTo>
                      <a:pt x="70" y="33"/>
                    </a:lnTo>
                    <a:lnTo>
                      <a:pt x="65" y="34"/>
                    </a:lnTo>
                    <a:lnTo>
                      <a:pt x="49" y="36"/>
                    </a:lnTo>
                    <a:lnTo>
                      <a:pt x="49" y="36"/>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15" name="Freeform 224"/>
              <p:cNvSpPr>
                <a:spLocks/>
              </p:cNvSpPr>
              <p:nvPr/>
            </p:nvSpPr>
            <p:spPr bwMode="auto">
              <a:xfrm>
                <a:off x="5301489" y="3502760"/>
                <a:ext cx="109011" cy="133122"/>
              </a:xfrm>
              <a:custGeom>
                <a:avLst/>
                <a:gdLst/>
                <a:ahLst/>
                <a:cxnLst>
                  <a:cxn ang="0">
                    <a:pos x="55" y="225"/>
                  </a:cxn>
                  <a:cxn ang="0">
                    <a:pos x="95" y="186"/>
                  </a:cxn>
                  <a:cxn ang="0">
                    <a:pos x="134" y="154"/>
                  </a:cxn>
                  <a:cxn ang="0">
                    <a:pos x="134" y="90"/>
                  </a:cxn>
                  <a:cxn ang="0">
                    <a:pos x="186" y="48"/>
                  </a:cxn>
                  <a:cxn ang="0">
                    <a:pos x="158" y="0"/>
                  </a:cxn>
                  <a:cxn ang="0">
                    <a:pos x="103" y="44"/>
                  </a:cxn>
                  <a:cxn ang="0">
                    <a:pos x="40" y="35"/>
                  </a:cxn>
                  <a:cxn ang="0">
                    <a:pos x="9" y="8"/>
                  </a:cxn>
                  <a:cxn ang="0">
                    <a:pos x="7" y="114"/>
                  </a:cxn>
                  <a:cxn ang="0">
                    <a:pos x="0" y="170"/>
                  </a:cxn>
                  <a:cxn ang="0">
                    <a:pos x="0" y="225"/>
                  </a:cxn>
                  <a:cxn ang="0">
                    <a:pos x="55" y="225"/>
                  </a:cxn>
                </a:cxnLst>
                <a:rect l="0" t="0" r="r" b="b"/>
                <a:pathLst>
                  <a:path w="186" h="225">
                    <a:moveTo>
                      <a:pt x="55" y="225"/>
                    </a:moveTo>
                    <a:lnTo>
                      <a:pt x="95" y="186"/>
                    </a:lnTo>
                    <a:lnTo>
                      <a:pt x="134" y="154"/>
                    </a:lnTo>
                    <a:lnTo>
                      <a:pt x="134" y="90"/>
                    </a:lnTo>
                    <a:lnTo>
                      <a:pt x="186" y="48"/>
                    </a:lnTo>
                    <a:lnTo>
                      <a:pt x="158" y="0"/>
                    </a:lnTo>
                    <a:lnTo>
                      <a:pt x="103" y="44"/>
                    </a:lnTo>
                    <a:lnTo>
                      <a:pt x="40" y="35"/>
                    </a:lnTo>
                    <a:lnTo>
                      <a:pt x="9" y="8"/>
                    </a:lnTo>
                    <a:lnTo>
                      <a:pt x="7" y="114"/>
                    </a:lnTo>
                    <a:lnTo>
                      <a:pt x="0" y="170"/>
                    </a:lnTo>
                    <a:lnTo>
                      <a:pt x="0" y="225"/>
                    </a:lnTo>
                    <a:lnTo>
                      <a:pt x="55" y="225"/>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16" name="Freeform 225"/>
              <p:cNvSpPr>
                <a:spLocks/>
              </p:cNvSpPr>
              <p:nvPr/>
            </p:nvSpPr>
            <p:spPr bwMode="auto">
              <a:xfrm>
                <a:off x="5306764" y="3374963"/>
                <a:ext cx="154725" cy="154421"/>
              </a:xfrm>
              <a:custGeom>
                <a:avLst/>
                <a:gdLst/>
                <a:ahLst/>
                <a:cxnLst>
                  <a:cxn ang="0">
                    <a:pos x="0" y="226"/>
                  </a:cxn>
                  <a:cxn ang="0">
                    <a:pos x="31" y="253"/>
                  </a:cxn>
                  <a:cxn ang="0">
                    <a:pos x="94" y="262"/>
                  </a:cxn>
                  <a:cxn ang="0">
                    <a:pos x="149" y="218"/>
                  </a:cxn>
                  <a:cxn ang="0">
                    <a:pos x="197" y="190"/>
                  </a:cxn>
                  <a:cxn ang="0">
                    <a:pos x="256" y="150"/>
                  </a:cxn>
                  <a:cxn ang="0">
                    <a:pos x="263" y="108"/>
                  </a:cxn>
                  <a:cxn ang="0">
                    <a:pos x="264" y="47"/>
                  </a:cxn>
                  <a:cxn ang="0">
                    <a:pos x="249" y="0"/>
                  </a:cxn>
                  <a:cxn ang="0">
                    <a:pos x="190" y="11"/>
                  </a:cxn>
                  <a:cxn ang="0">
                    <a:pos x="139" y="11"/>
                  </a:cxn>
                  <a:cxn ang="0">
                    <a:pos x="67" y="20"/>
                  </a:cxn>
                  <a:cxn ang="0">
                    <a:pos x="27" y="27"/>
                  </a:cxn>
                  <a:cxn ang="0">
                    <a:pos x="15" y="72"/>
                  </a:cxn>
                  <a:cxn ang="0">
                    <a:pos x="27" y="123"/>
                  </a:cxn>
                  <a:cxn ang="0">
                    <a:pos x="66" y="150"/>
                  </a:cxn>
                  <a:cxn ang="0">
                    <a:pos x="42" y="202"/>
                  </a:cxn>
                  <a:cxn ang="0">
                    <a:pos x="0" y="226"/>
                  </a:cxn>
                </a:cxnLst>
                <a:rect l="0" t="0" r="r" b="b"/>
                <a:pathLst>
                  <a:path w="264" h="262">
                    <a:moveTo>
                      <a:pt x="0" y="226"/>
                    </a:moveTo>
                    <a:lnTo>
                      <a:pt x="31" y="253"/>
                    </a:lnTo>
                    <a:lnTo>
                      <a:pt x="94" y="262"/>
                    </a:lnTo>
                    <a:lnTo>
                      <a:pt x="149" y="218"/>
                    </a:lnTo>
                    <a:lnTo>
                      <a:pt x="197" y="190"/>
                    </a:lnTo>
                    <a:lnTo>
                      <a:pt x="256" y="150"/>
                    </a:lnTo>
                    <a:lnTo>
                      <a:pt x="263" y="108"/>
                    </a:lnTo>
                    <a:lnTo>
                      <a:pt x="264" y="47"/>
                    </a:lnTo>
                    <a:lnTo>
                      <a:pt x="249" y="0"/>
                    </a:lnTo>
                    <a:lnTo>
                      <a:pt x="190" y="11"/>
                    </a:lnTo>
                    <a:lnTo>
                      <a:pt x="139" y="11"/>
                    </a:lnTo>
                    <a:lnTo>
                      <a:pt x="67" y="20"/>
                    </a:lnTo>
                    <a:lnTo>
                      <a:pt x="27" y="27"/>
                    </a:lnTo>
                    <a:lnTo>
                      <a:pt x="15" y="72"/>
                    </a:lnTo>
                    <a:lnTo>
                      <a:pt x="27" y="123"/>
                    </a:lnTo>
                    <a:lnTo>
                      <a:pt x="66" y="150"/>
                    </a:lnTo>
                    <a:lnTo>
                      <a:pt x="42" y="202"/>
                    </a:lnTo>
                    <a:lnTo>
                      <a:pt x="0" y="226"/>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17" name="Freeform 226"/>
              <p:cNvSpPr>
                <a:spLocks/>
              </p:cNvSpPr>
              <p:nvPr/>
            </p:nvSpPr>
            <p:spPr bwMode="auto">
              <a:xfrm>
                <a:off x="5967864" y="3330589"/>
                <a:ext cx="355165" cy="319492"/>
              </a:xfrm>
              <a:custGeom>
                <a:avLst/>
                <a:gdLst/>
                <a:ahLst/>
                <a:cxnLst>
                  <a:cxn ang="0">
                    <a:pos x="604" y="88"/>
                  </a:cxn>
                  <a:cxn ang="0">
                    <a:pos x="506" y="83"/>
                  </a:cxn>
                  <a:cxn ang="0">
                    <a:pos x="506" y="83"/>
                  </a:cxn>
                  <a:cxn ang="0">
                    <a:pos x="459" y="63"/>
                  </a:cxn>
                  <a:cxn ang="0">
                    <a:pos x="435" y="4"/>
                  </a:cxn>
                  <a:cxn ang="0">
                    <a:pos x="411" y="0"/>
                  </a:cxn>
                  <a:cxn ang="0">
                    <a:pos x="391" y="41"/>
                  </a:cxn>
                  <a:cxn ang="0">
                    <a:pos x="321" y="56"/>
                  </a:cxn>
                  <a:cxn ang="0">
                    <a:pos x="293" y="72"/>
                  </a:cxn>
                  <a:cxn ang="0">
                    <a:pos x="257" y="56"/>
                  </a:cxn>
                  <a:cxn ang="0">
                    <a:pos x="198" y="52"/>
                  </a:cxn>
                  <a:cxn ang="0">
                    <a:pos x="174" y="72"/>
                  </a:cxn>
                  <a:cxn ang="0">
                    <a:pos x="139" y="76"/>
                  </a:cxn>
                  <a:cxn ang="0">
                    <a:pos x="127" y="100"/>
                  </a:cxn>
                  <a:cxn ang="0">
                    <a:pos x="95" y="120"/>
                  </a:cxn>
                  <a:cxn ang="0">
                    <a:pos x="87" y="159"/>
                  </a:cxn>
                  <a:cxn ang="0">
                    <a:pos x="39" y="170"/>
                  </a:cxn>
                  <a:cxn ang="0">
                    <a:pos x="0" y="206"/>
                  </a:cxn>
                  <a:cxn ang="0">
                    <a:pos x="12" y="277"/>
                  </a:cxn>
                  <a:cxn ang="0">
                    <a:pos x="0" y="388"/>
                  </a:cxn>
                  <a:cxn ang="0">
                    <a:pos x="56" y="388"/>
                  </a:cxn>
                  <a:cxn ang="0">
                    <a:pos x="71" y="444"/>
                  </a:cxn>
                  <a:cxn ang="0">
                    <a:pos x="48" y="475"/>
                  </a:cxn>
                  <a:cxn ang="0">
                    <a:pos x="43" y="518"/>
                  </a:cxn>
                  <a:cxn ang="0">
                    <a:pos x="95" y="542"/>
                  </a:cxn>
                  <a:cxn ang="0">
                    <a:pos x="115" y="503"/>
                  </a:cxn>
                  <a:cxn ang="0">
                    <a:pos x="245" y="490"/>
                  </a:cxn>
                  <a:cxn ang="0">
                    <a:pos x="265" y="444"/>
                  </a:cxn>
                  <a:cxn ang="0">
                    <a:pos x="301" y="416"/>
                  </a:cxn>
                  <a:cxn ang="0">
                    <a:pos x="352" y="383"/>
                  </a:cxn>
                  <a:cxn ang="0">
                    <a:pos x="391" y="380"/>
                  </a:cxn>
                  <a:cxn ang="0">
                    <a:pos x="404" y="324"/>
                  </a:cxn>
                  <a:cxn ang="0">
                    <a:pos x="435" y="304"/>
                  </a:cxn>
                  <a:cxn ang="0">
                    <a:pos x="455" y="258"/>
                  </a:cxn>
                  <a:cxn ang="0">
                    <a:pos x="473" y="200"/>
                  </a:cxn>
                  <a:cxn ang="0">
                    <a:pos x="473" y="200"/>
                  </a:cxn>
                  <a:cxn ang="0">
                    <a:pos x="483" y="151"/>
                  </a:cxn>
                  <a:cxn ang="0">
                    <a:pos x="525" y="135"/>
                  </a:cxn>
                  <a:cxn ang="0">
                    <a:pos x="525" y="135"/>
                  </a:cxn>
                  <a:cxn ang="0">
                    <a:pos x="554" y="142"/>
                  </a:cxn>
                  <a:cxn ang="0">
                    <a:pos x="593" y="162"/>
                  </a:cxn>
                  <a:cxn ang="0">
                    <a:pos x="604" y="88"/>
                  </a:cxn>
                </a:cxnLst>
                <a:rect l="0" t="0" r="r" b="b"/>
                <a:pathLst>
                  <a:path w="604" h="542">
                    <a:moveTo>
                      <a:pt x="604" y="88"/>
                    </a:moveTo>
                    <a:lnTo>
                      <a:pt x="506" y="83"/>
                    </a:lnTo>
                    <a:lnTo>
                      <a:pt x="506" y="83"/>
                    </a:lnTo>
                    <a:lnTo>
                      <a:pt x="459" y="63"/>
                    </a:lnTo>
                    <a:lnTo>
                      <a:pt x="435" y="4"/>
                    </a:lnTo>
                    <a:lnTo>
                      <a:pt x="411" y="0"/>
                    </a:lnTo>
                    <a:lnTo>
                      <a:pt x="391" y="41"/>
                    </a:lnTo>
                    <a:lnTo>
                      <a:pt x="321" y="56"/>
                    </a:lnTo>
                    <a:lnTo>
                      <a:pt x="293" y="72"/>
                    </a:lnTo>
                    <a:lnTo>
                      <a:pt x="257" y="56"/>
                    </a:lnTo>
                    <a:lnTo>
                      <a:pt x="198" y="52"/>
                    </a:lnTo>
                    <a:lnTo>
                      <a:pt x="174" y="72"/>
                    </a:lnTo>
                    <a:lnTo>
                      <a:pt x="139" y="76"/>
                    </a:lnTo>
                    <a:lnTo>
                      <a:pt x="127" y="100"/>
                    </a:lnTo>
                    <a:lnTo>
                      <a:pt x="95" y="120"/>
                    </a:lnTo>
                    <a:lnTo>
                      <a:pt x="87" y="159"/>
                    </a:lnTo>
                    <a:lnTo>
                      <a:pt x="39" y="170"/>
                    </a:lnTo>
                    <a:lnTo>
                      <a:pt x="0" y="206"/>
                    </a:lnTo>
                    <a:lnTo>
                      <a:pt x="12" y="277"/>
                    </a:lnTo>
                    <a:lnTo>
                      <a:pt x="0" y="388"/>
                    </a:lnTo>
                    <a:lnTo>
                      <a:pt x="56" y="388"/>
                    </a:lnTo>
                    <a:lnTo>
                      <a:pt x="71" y="444"/>
                    </a:lnTo>
                    <a:lnTo>
                      <a:pt x="48" y="475"/>
                    </a:lnTo>
                    <a:lnTo>
                      <a:pt x="43" y="518"/>
                    </a:lnTo>
                    <a:lnTo>
                      <a:pt x="95" y="542"/>
                    </a:lnTo>
                    <a:lnTo>
                      <a:pt x="115" y="503"/>
                    </a:lnTo>
                    <a:lnTo>
                      <a:pt x="245" y="490"/>
                    </a:lnTo>
                    <a:lnTo>
                      <a:pt x="265" y="444"/>
                    </a:lnTo>
                    <a:lnTo>
                      <a:pt x="301" y="416"/>
                    </a:lnTo>
                    <a:lnTo>
                      <a:pt x="352" y="383"/>
                    </a:lnTo>
                    <a:lnTo>
                      <a:pt x="391" y="380"/>
                    </a:lnTo>
                    <a:lnTo>
                      <a:pt x="404" y="324"/>
                    </a:lnTo>
                    <a:lnTo>
                      <a:pt x="435" y="304"/>
                    </a:lnTo>
                    <a:lnTo>
                      <a:pt x="455" y="258"/>
                    </a:lnTo>
                    <a:lnTo>
                      <a:pt x="473" y="200"/>
                    </a:lnTo>
                    <a:lnTo>
                      <a:pt x="473" y="200"/>
                    </a:lnTo>
                    <a:lnTo>
                      <a:pt x="483" y="151"/>
                    </a:lnTo>
                    <a:lnTo>
                      <a:pt x="525" y="135"/>
                    </a:lnTo>
                    <a:lnTo>
                      <a:pt x="525" y="135"/>
                    </a:lnTo>
                    <a:lnTo>
                      <a:pt x="554" y="142"/>
                    </a:lnTo>
                    <a:lnTo>
                      <a:pt x="593" y="162"/>
                    </a:lnTo>
                    <a:lnTo>
                      <a:pt x="604" y="88"/>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18" name="Freeform 227"/>
              <p:cNvSpPr>
                <a:spLocks/>
              </p:cNvSpPr>
              <p:nvPr/>
            </p:nvSpPr>
            <p:spPr bwMode="auto">
              <a:xfrm>
                <a:off x="5748083" y="3209892"/>
                <a:ext cx="337583" cy="241394"/>
              </a:xfrm>
              <a:custGeom>
                <a:avLst/>
                <a:gdLst/>
                <a:ahLst/>
                <a:cxnLst>
                  <a:cxn ang="0">
                    <a:pos x="573" y="256"/>
                  </a:cxn>
                  <a:cxn ang="0">
                    <a:pos x="549" y="276"/>
                  </a:cxn>
                  <a:cxn ang="0">
                    <a:pos x="514" y="280"/>
                  </a:cxn>
                  <a:cxn ang="0">
                    <a:pos x="502" y="304"/>
                  </a:cxn>
                  <a:cxn ang="0">
                    <a:pos x="470" y="324"/>
                  </a:cxn>
                  <a:cxn ang="0">
                    <a:pos x="462" y="363"/>
                  </a:cxn>
                  <a:cxn ang="0">
                    <a:pos x="414" y="374"/>
                  </a:cxn>
                  <a:cxn ang="0">
                    <a:pos x="375" y="410"/>
                  </a:cxn>
                  <a:cxn ang="0">
                    <a:pos x="391" y="307"/>
                  </a:cxn>
                  <a:cxn ang="0">
                    <a:pos x="328" y="276"/>
                  </a:cxn>
                  <a:cxn ang="0">
                    <a:pos x="256" y="225"/>
                  </a:cxn>
                  <a:cxn ang="0">
                    <a:pos x="205" y="221"/>
                  </a:cxn>
                  <a:cxn ang="0">
                    <a:pos x="126" y="204"/>
                  </a:cxn>
                  <a:cxn ang="0">
                    <a:pos x="107" y="245"/>
                  </a:cxn>
                  <a:cxn ang="0">
                    <a:pos x="59" y="263"/>
                  </a:cxn>
                  <a:cxn ang="0">
                    <a:pos x="52" y="204"/>
                  </a:cxn>
                  <a:cxn ang="0">
                    <a:pos x="48" y="173"/>
                  </a:cxn>
                  <a:cxn ang="0">
                    <a:pos x="35" y="149"/>
                  </a:cxn>
                  <a:cxn ang="0">
                    <a:pos x="28" y="98"/>
                  </a:cxn>
                  <a:cxn ang="0">
                    <a:pos x="8" y="78"/>
                  </a:cxn>
                  <a:cxn ang="0">
                    <a:pos x="24" y="59"/>
                  </a:cxn>
                  <a:cxn ang="0">
                    <a:pos x="0" y="42"/>
                  </a:cxn>
                  <a:cxn ang="0">
                    <a:pos x="4" y="11"/>
                  </a:cxn>
                  <a:cxn ang="0">
                    <a:pos x="52" y="58"/>
                  </a:cxn>
                  <a:cxn ang="0">
                    <a:pos x="75" y="17"/>
                  </a:cxn>
                  <a:cxn ang="0">
                    <a:pos x="119" y="0"/>
                  </a:cxn>
                  <a:cxn ang="0">
                    <a:pos x="156" y="15"/>
                  </a:cxn>
                  <a:cxn ang="0">
                    <a:pos x="156" y="46"/>
                  </a:cxn>
                  <a:cxn ang="0">
                    <a:pos x="197" y="59"/>
                  </a:cxn>
                  <a:cxn ang="0">
                    <a:pos x="254" y="76"/>
                  </a:cxn>
                  <a:cxn ang="0">
                    <a:pos x="261" y="42"/>
                  </a:cxn>
                  <a:cxn ang="0">
                    <a:pos x="291" y="34"/>
                  </a:cxn>
                  <a:cxn ang="0">
                    <a:pos x="322" y="19"/>
                  </a:cxn>
                  <a:cxn ang="0">
                    <a:pos x="337" y="46"/>
                  </a:cxn>
                  <a:cxn ang="0">
                    <a:pos x="360" y="65"/>
                  </a:cxn>
                  <a:cxn ang="0">
                    <a:pos x="349" y="88"/>
                  </a:cxn>
                  <a:cxn ang="0">
                    <a:pos x="383" y="95"/>
                  </a:cxn>
                  <a:cxn ang="0">
                    <a:pos x="406" y="95"/>
                  </a:cxn>
                  <a:cxn ang="0">
                    <a:pos x="432" y="106"/>
                  </a:cxn>
                  <a:cxn ang="0">
                    <a:pos x="421" y="144"/>
                  </a:cxn>
                  <a:cxn ang="0">
                    <a:pos x="526" y="227"/>
                  </a:cxn>
                  <a:cxn ang="0">
                    <a:pos x="553" y="212"/>
                  </a:cxn>
                  <a:cxn ang="0">
                    <a:pos x="575" y="223"/>
                  </a:cxn>
                  <a:cxn ang="0">
                    <a:pos x="573" y="256"/>
                  </a:cxn>
                </a:cxnLst>
                <a:rect l="0" t="0" r="r" b="b"/>
                <a:pathLst>
                  <a:path w="575" h="410">
                    <a:moveTo>
                      <a:pt x="573" y="256"/>
                    </a:moveTo>
                    <a:lnTo>
                      <a:pt x="549" y="276"/>
                    </a:lnTo>
                    <a:lnTo>
                      <a:pt x="514" y="280"/>
                    </a:lnTo>
                    <a:lnTo>
                      <a:pt x="502" y="304"/>
                    </a:lnTo>
                    <a:lnTo>
                      <a:pt x="470" y="324"/>
                    </a:lnTo>
                    <a:lnTo>
                      <a:pt x="462" y="363"/>
                    </a:lnTo>
                    <a:lnTo>
                      <a:pt x="414" y="374"/>
                    </a:lnTo>
                    <a:lnTo>
                      <a:pt x="375" y="410"/>
                    </a:lnTo>
                    <a:lnTo>
                      <a:pt x="391" y="307"/>
                    </a:lnTo>
                    <a:lnTo>
                      <a:pt x="328" y="276"/>
                    </a:lnTo>
                    <a:lnTo>
                      <a:pt x="256" y="225"/>
                    </a:lnTo>
                    <a:lnTo>
                      <a:pt x="205" y="221"/>
                    </a:lnTo>
                    <a:lnTo>
                      <a:pt x="126" y="204"/>
                    </a:lnTo>
                    <a:lnTo>
                      <a:pt x="107" y="245"/>
                    </a:lnTo>
                    <a:lnTo>
                      <a:pt x="59" y="263"/>
                    </a:lnTo>
                    <a:lnTo>
                      <a:pt x="52" y="204"/>
                    </a:lnTo>
                    <a:lnTo>
                      <a:pt x="48" y="173"/>
                    </a:lnTo>
                    <a:lnTo>
                      <a:pt x="35" y="149"/>
                    </a:lnTo>
                    <a:lnTo>
                      <a:pt x="28" y="98"/>
                    </a:lnTo>
                    <a:lnTo>
                      <a:pt x="8" y="78"/>
                    </a:lnTo>
                    <a:lnTo>
                      <a:pt x="24" y="59"/>
                    </a:lnTo>
                    <a:lnTo>
                      <a:pt x="0" y="42"/>
                    </a:lnTo>
                    <a:lnTo>
                      <a:pt x="4" y="11"/>
                    </a:lnTo>
                    <a:lnTo>
                      <a:pt x="52" y="58"/>
                    </a:lnTo>
                    <a:lnTo>
                      <a:pt x="75" y="17"/>
                    </a:lnTo>
                    <a:lnTo>
                      <a:pt x="119" y="0"/>
                    </a:lnTo>
                    <a:lnTo>
                      <a:pt x="156" y="15"/>
                    </a:lnTo>
                    <a:lnTo>
                      <a:pt x="156" y="46"/>
                    </a:lnTo>
                    <a:lnTo>
                      <a:pt x="197" y="59"/>
                    </a:lnTo>
                    <a:lnTo>
                      <a:pt x="254" y="76"/>
                    </a:lnTo>
                    <a:lnTo>
                      <a:pt x="261" y="42"/>
                    </a:lnTo>
                    <a:lnTo>
                      <a:pt x="291" y="34"/>
                    </a:lnTo>
                    <a:lnTo>
                      <a:pt x="322" y="19"/>
                    </a:lnTo>
                    <a:lnTo>
                      <a:pt x="337" y="46"/>
                    </a:lnTo>
                    <a:lnTo>
                      <a:pt x="360" y="65"/>
                    </a:lnTo>
                    <a:lnTo>
                      <a:pt x="349" y="88"/>
                    </a:lnTo>
                    <a:lnTo>
                      <a:pt x="383" y="95"/>
                    </a:lnTo>
                    <a:lnTo>
                      <a:pt x="406" y="95"/>
                    </a:lnTo>
                    <a:lnTo>
                      <a:pt x="432" y="106"/>
                    </a:lnTo>
                    <a:lnTo>
                      <a:pt x="421" y="144"/>
                    </a:lnTo>
                    <a:lnTo>
                      <a:pt x="526" y="227"/>
                    </a:lnTo>
                    <a:lnTo>
                      <a:pt x="553" y="212"/>
                    </a:lnTo>
                    <a:lnTo>
                      <a:pt x="575" y="223"/>
                    </a:lnTo>
                    <a:lnTo>
                      <a:pt x="573" y="256"/>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19" name="Freeform 228"/>
              <p:cNvSpPr>
                <a:spLocks/>
              </p:cNvSpPr>
              <p:nvPr/>
            </p:nvSpPr>
            <p:spPr bwMode="auto">
              <a:xfrm>
                <a:off x="6140172" y="3243617"/>
                <a:ext cx="214506" cy="138447"/>
              </a:xfrm>
              <a:custGeom>
                <a:avLst/>
                <a:gdLst/>
                <a:ahLst/>
                <a:cxnLst>
                  <a:cxn ang="0">
                    <a:pos x="112" y="26"/>
                  </a:cxn>
                  <a:cxn ang="0">
                    <a:pos x="85" y="79"/>
                  </a:cxn>
                  <a:cxn ang="0">
                    <a:pos x="48" y="128"/>
                  </a:cxn>
                  <a:cxn ang="0">
                    <a:pos x="0" y="218"/>
                  </a:cxn>
                  <a:cxn ang="0">
                    <a:pos x="28" y="202"/>
                  </a:cxn>
                  <a:cxn ang="0">
                    <a:pos x="98" y="187"/>
                  </a:cxn>
                  <a:cxn ang="0">
                    <a:pos x="118" y="146"/>
                  </a:cxn>
                  <a:cxn ang="0">
                    <a:pos x="142" y="150"/>
                  </a:cxn>
                  <a:cxn ang="0">
                    <a:pos x="166" y="209"/>
                  </a:cxn>
                  <a:cxn ang="0">
                    <a:pos x="213" y="229"/>
                  </a:cxn>
                  <a:cxn ang="0">
                    <a:pos x="213" y="229"/>
                  </a:cxn>
                  <a:cxn ang="0">
                    <a:pos x="311" y="234"/>
                  </a:cxn>
                  <a:cxn ang="0">
                    <a:pos x="311" y="194"/>
                  </a:cxn>
                  <a:cxn ang="0">
                    <a:pos x="304" y="199"/>
                  </a:cxn>
                  <a:cxn ang="0">
                    <a:pos x="256" y="168"/>
                  </a:cxn>
                  <a:cxn ang="0">
                    <a:pos x="265" y="96"/>
                  </a:cxn>
                  <a:cxn ang="0">
                    <a:pos x="300" y="69"/>
                  </a:cxn>
                  <a:cxn ang="0">
                    <a:pos x="367" y="113"/>
                  </a:cxn>
                  <a:cxn ang="0">
                    <a:pos x="324" y="0"/>
                  </a:cxn>
                  <a:cxn ang="0">
                    <a:pos x="270" y="37"/>
                  </a:cxn>
                  <a:cxn ang="0">
                    <a:pos x="225" y="45"/>
                  </a:cxn>
                  <a:cxn ang="0">
                    <a:pos x="112" y="26"/>
                  </a:cxn>
                </a:cxnLst>
                <a:rect l="0" t="0" r="r" b="b"/>
                <a:pathLst>
                  <a:path w="367" h="234">
                    <a:moveTo>
                      <a:pt x="112" y="26"/>
                    </a:moveTo>
                    <a:lnTo>
                      <a:pt x="85" y="79"/>
                    </a:lnTo>
                    <a:lnTo>
                      <a:pt x="48" y="128"/>
                    </a:lnTo>
                    <a:lnTo>
                      <a:pt x="0" y="218"/>
                    </a:lnTo>
                    <a:lnTo>
                      <a:pt x="28" y="202"/>
                    </a:lnTo>
                    <a:lnTo>
                      <a:pt x="98" y="187"/>
                    </a:lnTo>
                    <a:lnTo>
                      <a:pt x="118" y="146"/>
                    </a:lnTo>
                    <a:lnTo>
                      <a:pt x="142" y="150"/>
                    </a:lnTo>
                    <a:lnTo>
                      <a:pt x="166" y="209"/>
                    </a:lnTo>
                    <a:lnTo>
                      <a:pt x="213" y="229"/>
                    </a:lnTo>
                    <a:lnTo>
                      <a:pt x="213" y="229"/>
                    </a:lnTo>
                    <a:lnTo>
                      <a:pt x="311" y="234"/>
                    </a:lnTo>
                    <a:lnTo>
                      <a:pt x="311" y="194"/>
                    </a:lnTo>
                    <a:lnTo>
                      <a:pt x="304" y="199"/>
                    </a:lnTo>
                    <a:lnTo>
                      <a:pt x="256" y="168"/>
                    </a:lnTo>
                    <a:lnTo>
                      <a:pt x="265" y="96"/>
                    </a:lnTo>
                    <a:lnTo>
                      <a:pt x="300" y="69"/>
                    </a:lnTo>
                    <a:lnTo>
                      <a:pt x="367" y="113"/>
                    </a:lnTo>
                    <a:lnTo>
                      <a:pt x="324" y="0"/>
                    </a:lnTo>
                    <a:lnTo>
                      <a:pt x="270" y="37"/>
                    </a:lnTo>
                    <a:lnTo>
                      <a:pt x="225" y="45"/>
                    </a:lnTo>
                    <a:lnTo>
                      <a:pt x="112" y="26"/>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20" name="Freeform 229"/>
              <p:cNvSpPr>
                <a:spLocks/>
              </p:cNvSpPr>
              <p:nvPr/>
            </p:nvSpPr>
            <p:spPr bwMode="auto">
              <a:xfrm>
                <a:off x="5864127" y="3064346"/>
                <a:ext cx="341099" cy="308842"/>
              </a:xfrm>
              <a:custGeom>
                <a:avLst/>
                <a:gdLst/>
                <a:ahLst/>
                <a:cxnLst>
                  <a:cxn ang="0">
                    <a:pos x="471" y="522"/>
                  </a:cxn>
                  <a:cxn ang="0">
                    <a:pos x="435" y="506"/>
                  </a:cxn>
                  <a:cxn ang="0">
                    <a:pos x="376" y="502"/>
                  </a:cxn>
                  <a:cxn ang="0">
                    <a:pos x="378" y="469"/>
                  </a:cxn>
                  <a:cxn ang="0">
                    <a:pos x="356" y="458"/>
                  </a:cxn>
                  <a:cxn ang="0">
                    <a:pos x="329" y="473"/>
                  </a:cxn>
                  <a:cxn ang="0">
                    <a:pos x="224" y="390"/>
                  </a:cxn>
                  <a:cxn ang="0">
                    <a:pos x="235" y="352"/>
                  </a:cxn>
                  <a:cxn ang="0">
                    <a:pos x="209" y="341"/>
                  </a:cxn>
                  <a:cxn ang="0">
                    <a:pos x="186" y="341"/>
                  </a:cxn>
                  <a:cxn ang="0">
                    <a:pos x="152" y="334"/>
                  </a:cxn>
                  <a:cxn ang="0">
                    <a:pos x="163" y="311"/>
                  </a:cxn>
                  <a:cxn ang="0">
                    <a:pos x="140" y="292"/>
                  </a:cxn>
                  <a:cxn ang="0">
                    <a:pos x="125" y="265"/>
                  </a:cxn>
                  <a:cxn ang="0">
                    <a:pos x="94" y="280"/>
                  </a:cxn>
                  <a:cxn ang="0">
                    <a:pos x="64" y="288"/>
                  </a:cxn>
                  <a:cxn ang="0">
                    <a:pos x="57" y="322"/>
                  </a:cxn>
                  <a:cxn ang="0">
                    <a:pos x="0" y="305"/>
                  </a:cxn>
                  <a:cxn ang="0">
                    <a:pos x="34" y="76"/>
                  </a:cxn>
                  <a:cxn ang="0">
                    <a:pos x="133" y="0"/>
                  </a:cxn>
                  <a:cxn ang="0">
                    <a:pos x="142" y="115"/>
                  </a:cxn>
                  <a:cxn ang="0">
                    <a:pos x="189" y="115"/>
                  </a:cxn>
                  <a:cxn ang="0">
                    <a:pos x="212" y="138"/>
                  </a:cxn>
                  <a:cxn ang="0">
                    <a:pos x="268" y="138"/>
                  </a:cxn>
                  <a:cxn ang="0">
                    <a:pos x="271" y="64"/>
                  </a:cxn>
                  <a:cxn ang="0">
                    <a:pos x="303" y="118"/>
                  </a:cxn>
                  <a:cxn ang="0">
                    <a:pos x="318" y="155"/>
                  </a:cxn>
                  <a:cxn ang="0">
                    <a:pos x="374" y="140"/>
                  </a:cxn>
                  <a:cxn ang="0">
                    <a:pos x="427" y="148"/>
                  </a:cxn>
                  <a:cxn ang="0">
                    <a:pos x="477" y="170"/>
                  </a:cxn>
                  <a:cxn ang="0">
                    <a:pos x="481" y="238"/>
                  </a:cxn>
                  <a:cxn ang="0">
                    <a:pos x="496" y="280"/>
                  </a:cxn>
                  <a:cxn ang="0">
                    <a:pos x="549" y="307"/>
                  </a:cxn>
                  <a:cxn ang="0">
                    <a:pos x="583" y="330"/>
                  </a:cxn>
                  <a:cxn ang="0">
                    <a:pos x="556" y="383"/>
                  </a:cxn>
                  <a:cxn ang="0">
                    <a:pos x="519" y="432"/>
                  </a:cxn>
                  <a:cxn ang="0">
                    <a:pos x="471" y="522"/>
                  </a:cxn>
                </a:cxnLst>
                <a:rect l="0" t="0" r="r" b="b"/>
                <a:pathLst>
                  <a:path w="583" h="522">
                    <a:moveTo>
                      <a:pt x="471" y="522"/>
                    </a:moveTo>
                    <a:lnTo>
                      <a:pt x="435" y="506"/>
                    </a:lnTo>
                    <a:lnTo>
                      <a:pt x="376" y="502"/>
                    </a:lnTo>
                    <a:lnTo>
                      <a:pt x="378" y="469"/>
                    </a:lnTo>
                    <a:lnTo>
                      <a:pt x="356" y="458"/>
                    </a:lnTo>
                    <a:lnTo>
                      <a:pt x="329" y="473"/>
                    </a:lnTo>
                    <a:lnTo>
                      <a:pt x="224" y="390"/>
                    </a:lnTo>
                    <a:lnTo>
                      <a:pt x="235" y="352"/>
                    </a:lnTo>
                    <a:lnTo>
                      <a:pt x="209" y="341"/>
                    </a:lnTo>
                    <a:lnTo>
                      <a:pt x="186" y="341"/>
                    </a:lnTo>
                    <a:lnTo>
                      <a:pt x="152" y="334"/>
                    </a:lnTo>
                    <a:lnTo>
                      <a:pt x="163" y="311"/>
                    </a:lnTo>
                    <a:lnTo>
                      <a:pt x="140" y="292"/>
                    </a:lnTo>
                    <a:lnTo>
                      <a:pt x="125" y="265"/>
                    </a:lnTo>
                    <a:lnTo>
                      <a:pt x="94" y="280"/>
                    </a:lnTo>
                    <a:lnTo>
                      <a:pt x="64" y="288"/>
                    </a:lnTo>
                    <a:lnTo>
                      <a:pt x="57" y="322"/>
                    </a:lnTo>
                    <a:lnTo>
                      <a:pt x="0" y="305"/>
                    </a:lnTo>
                    <a:lnTo>
                      <a:pt x="34" y="76"/>
                    </a:lnTo>
                    <a:lnTo>
                      <a:pt x="133" y="0"/>
                    </a:lnTo>
                    <a:lnTo>
                      <a:pt x="142" y="115"/>
                    </a:lnTo>
                    <a:lnTo>
                      <a:pt x="189" y="115"/>
                    </a:lnTo>
                    <a:lnTo>
                      <a:pt x="212" y="138"/>
                    </a:lnTo>
                    <a:lnTo>
                      <a:pt x="268" y="138"/>
                    </a:lnTo>
                    <a:lnTo>
                      <a:pt x="271" y="64"/>
                    </a:lnTo>
                    <a:lnTo>
                      <a:pt x="303" y="118"/>
                    </a:lnTo>
                    <a:lnTo>
                      <a:pt x="318" y="155"/>
                    </a:lnTo>
                    <a:lnTo>
                      <a:pt x="374" y="140"/>
                    </a:lnTo>
                    <a:lnTo>
                      <a:pt x="427" y="148"/>
                    </a:lnTo>
                    <a:lnTo>
                      <a:pt x="477" y="170"/>
                    </a:lnTo>
                    <a:lnTo>
                      <a:pt x="481" y="238"/>
                    </a:lnTo>
                    <a:lnTo>
                      <a:pt x="496" y="280"/>
                    </a:lnTo>
                    <a:lnTo>
                      <a:pt x="549" y="307"/>
                    </a:lnTo>
                    <a:lnTo>
                      <a:pt x="583" y="330"/>
                    </a:lnTo>
                    <a:lnTo>
                      <a:pt x="556" y="383"/>
                    </a:lnTo>
                    <a:lnTo>
                      <a:pt x="519" y="432"/>
                    </a:lnTo>
                    <a:lnTo>
                      <a:pt x="471" y="522"/>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21" name="Freeform 230"/>
              <p:cNvSpPr>
                <a:spLocks/>
              </p:cNvSpPr>
              <p:nvPr/>
            </p:nvSpPr>
            <p:spPr bwMode="auto">
              <a:xfrm>
                <a:off x="5544127" y="3145994"/>
                <a:ext cx="140660" cy="161521"/>
              </a:xfrm>
              <a:custGeom>
                <a:avLst/>
                <a:gdLst/>
                <a:ahLst/>
                <a:cxnLst>
                  <a:cxn ang="0">
                    <a:pos x="0" y="25"/>
                  </a:cxn>
                  <a:cxn ang="0">
                    <a:pos x="15" y="93"/>
                  </a:cxn>
                  <a:cxn ang="0">
                    <a:pos x="51" y="162"/>
                  </a:cxn>
                  <a:cxn ang="0">
                    <a:pos x="92" y="245"/>
                  </a:cxn>
                  <a:cxn ang="0">
                    <a:pos x="56" y="268"/>
                  </a:cxn>
                  <a:cxn ang="0">
                    <a:pos x="115" y="268"/>
                  </a:cxn>
                  <a:cxn ang="0">
                    <a:pos x="127" y="230"/>
                  </a:cxn>
                  <a:cxn ang="0">
                    <a:pos x="155" y="213"/>
                  </a:cxn>
                  <a:cxn ang="0">
                    <a:pos x="170" y="274"/>
                  </a:cxn>
                  <a:cxn ang="0">
                    <a:pos x="197" y="253"/>
                  </a:cxn>
                  <a:cxn ang="0">
                    <a:pos x="205" y="206"/>
                  </a:cxn>
                  <a:cxn ang="0">
                    <a:pos x="238" y="194"/>
                  </a:cxn>
                  <a:cxn ang="0">
                    <a:pos x="229" y="167"/>
                  </a:cxn>
                  <a:cxn ang="0">
                    <a:pos x="182" y="134"/>
                  </a:cxn>
                  <a:cxn ang="0">
                    <a:pos x="138" y="88"/>
                  </a:cxn>
                  <a:cxn ang="0">
                    <a:pos x="91" y="0"/>
                  </a:cxn>
                  <a:cxn ang="0">
                    <a:pos x="0" y="25"/>
                  </a:cxn>
                </a:cxnLst>
                <a:rect l="0" t="0" r="r" b="b"/>
                <a:pathLst>
                  <a:path w="238" h="274">
                    <a:moveTo>
                      <a:pt x="0" y="25"/>
                    </a:moveTo>
                    <a:lnTo>
                      <a:pt x="15" y="93"/>
                    </a:lnTo>
                    <a:lnTo>
                      <a:pt x="51" y="162"/>
                    </a:lnTo>
                    <a:lnTo>
                      <a:pt x="92" y="245"/>
                    </a:lnTo>
                    <a:lnTo>
                      <a:pt x="56" y="268"/>
                    </a:lnTo>
                    <a:lnTo>
                      <a:pt x="115" y="268"/>
                    </a:lnTo>
                    <a:lnTo>
                      <a:pt x="127" y="230"/>
                    </a:lnTo>
                    <a:lnTo>
                      <a:pt x="155" y="213"/>
                    </a:lnTo>
                    <a:lnTo>
                      <a:pt x="170" y="274"/>
                    </a:lnTo>
                    <a:lnTo>
                      <a:pt x="197" y="253"/>
                    </a:lnTo>
                    <a:lnTo>
                      <a:pt x="205" y="206"/>
                    </a:lnTo>
                    <a:lnTo>
                      <a:pt x="238" y="194"/>
                    </a:lnTo>
                    <a:lnTo>
                      <a:pt x="229" y="167"/>
                    </a:lnTo>
                    <a:lnTo>
                      <a:pt x="182" y="134"/>
                    </a:lnTo>
                    <a:lnTo>
                      <a:pt x="138" y="88"/>
                    </a:lnTo>
                    <a:lnTo>
                      <a:pt x="91" y="0"/>
                    </a:lnTo>
                    <a:lnTo>
                      <a:pt x="0" y="25"/>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22" name="Freeform 231"/>
              <p:cNvSpPr>
                <a:spLocks/>
              </p:cNvSpPr>
              <p:nvPr/>
            </p:nvSpPr>
            <p:spPr bwMode="auto">
              <a:xfrm>
                <a:off x="3966982" y="4115120"/>
                <a:ext cx="86154" cy="30174"/>
              </a:xfrm>
              <a:custGeom>
                <a:avLst/>
                <a:gdLst/>
                <a:ahLst/>
                <a:cxnLst>
                  <a:cxn ang="0">
                    <a:pos x="8" y="6"/>
                  </a:cxn>
                  <a:cxn ang="0">
                    <a:pos x="68" y="7"/>
                  </a:cxn>
                  <a:cxn ang="0">
                    <a:pos x="92" y="0"/>
                  </a:cxn>
                  <a:cxn ang="0">
                    <a:pos x="148" y="7"/>
                  </a:cxn>
                  <a:cxn ang="0">
                    <a:pos x="147" y="36"/>
                  </a:cxn>
                  <a:cxn ang="0">
                    <a:pos x="121" y="32"/>
                  </a:cxn>
                  <a:cxn ang="0">
                    <a:pos x="94" y="25"/>
                  </a:cxn>
                  <a:cxn ang="0">
                    <a:pos x="49" y="49"/>
                  </a:cxn>
                  <a:cxn ang="0">
                    <a:pos x="0" y="41"/>
                  </a:cxn>
                  <a:cxn ang="0">
                    <a:pos x="27" y="24"/>
                  </a:cxn>
                  <a:cxn ang="0">
                    <a:pos x="8" y="6"/>
                  </a:cxn>
                </a:cxnLst>
                <a:rect l="0" t="0" r="r" b="b"/>
                <a:pathLst>
                  <a:path w="148" h="49">
                    <a:moveTo>
                      <a:pt x="8" y="6"/>
                    </a:moveTo>
                    <a:lnTo>
                      <a:pt x="68" y="7"/>
                    </a:lnTo>
                    <a:lnTo>
                      <a:pt x="92" y="0"/>
                    </a:lnTo>
                    <a:lnTo>
                      <a:pt x="148" y="7"/>
                    </a:lnTo>
                    <a:lnTo>
                      <a:pt x="147" y="36"/>
                    </a:lnTo>
                    <a:lnTo>
                      <a:pt x="121" y="32"/>
                    </a:lnTo>
                    <a:lnTo>
                      <a:pt x="94" y="25"/>
                    </a:lnTo>
                    <a:lnTo>
                      <a:pt x="49" y="49"/>
                    </a:lnTo>
                    <a:lnTo>
                      <a:pt x="0" y="41"/>
                    </a:lnTo>
                    <a:lnTo>
                      <a:pt x="27" y="24"/>
                    </a:lnTo>
                    <a:lnTo>
                      <a:pt x="8" y="6"/>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23" name="Freeform 232"/>
              <p:cNvSpPr>
                <a:spLocks/>
              </p:cNvSpPr>
              <p:nvPr/>
            </p:nvSpPr>
            <p:spPr bwMode="auto">
              <a:xfrm>
                <a:off x="4798631" y="2963174"/>
                <a:ext cx="163517" cy="92298"/>
              </a:xfrm>
              <a:custGeom>
                <a:avLst/>
                <a:gdLst/>
                <a:ahLst/>
                <a:cxnLst>
                  <a:cxn ang="0">
                    <a:pos x="280" y="39"/>
                  </a:cxn>
                  <a:cxn ang="0">
                    <a:pos x="244" y="9"/>
                  </a:cxn>
                  <a:cxn ang="0">
                    <a:pos x="220" y="0"/>
                  </a:cxn>
                  <a:cxn ang="0">
                    <a:pos x="144" y="16"/>
                  </a:cxn>
                  <a:cxn ang="0">
                    <a:pos x="93" y="16"/>
                  </a:cxn>
                  <a:cxn ang="0">
                    <a:pos x="31" y="7"/>
                  </a:cxn>
                  <a:cxn ang="0">
                    <a:pos x="36" y="51"/>
                  </a:cxn>
                  <a:cxn ang="0">
                    <a:pos x="19" y="79"/>
                  </a:cxn>
                  <a:cxn ang="0">
                    <a:pos x="16" y="90"/>
                  </a:cxn>
                  <a:cxn ang="0">
                    <a:pos x="0" y="113"/>
                  </a:cxn>
                  <a:cxn ang="0">
                    <a:pos x="20" y="118"/>
                  </a:cxn>
                  <a:cxn ang="0">
                    <a:pos x="20" y="118"/>
                  </a:cxn>
                  <a:cxn ang="0">
                    <a:pos x="69" y="143"/>
                  </a:cxn>
                  <a:cxn ang="0">
                    <a:pos x="121" y="156"/>
                  </a:cxn>
                  <a:cxn ang="0">
                    <a:pos x="148" y="132"/>
                  </a:cxn>
                  <a:cxn ang="0">
                    <a:pos x="185" y="134"/>
                  </a:cxn>
                  <a:cxn ang="0">
                    <a:pos x="229" y="122"/>
                  </a:cxn>
                  <a:cxn ang="0">
                    <a:pos x="260" y="71"/>
                  </a:cxn>
                  <a:cxn ang="0">
                    <a:pos x="280" y="39"/>
                  </a:cxn>
                </a:cxnLst>
                <a:rect l="0" t="0" r="r" b="b"/>
                <a:pathLst>
                  <a:path w="280" h="156">
                    <a:moveTo>
                      <a:pt x="280" y="39"/>
                    </a:moveTo>
                    <a:lnTo>
                      <a:pt x="244" y="9"/>
                    </a:lnTo>
                    <a:lnTo>
                      <a:pt x="220" y="0"/>
                    </a:lnTo>
                    <a:lnTo>
                      <a:pt x="144" y="16"/>
                    </a:lnTo>
                    <a:lnTo>
                      <a:pt x="93" y="16"/>
                    </a:lnTo>
                    <a:lnTo>
                      <a:pt x="31" y="7"/>
                    </a:lnTo>
                    <a:lnTo>
                      <a:pt x="36" y="51"/>
                    </a:lnTo>
                    <a:lnTo>
                      <a:pt x="19" y="79"/>
                    </a:lnTo>
                    <a:lnTo>
                      <a:pt x="16" y="90"/>
                    </a:lnTo>
                    <a:lnTo>
                      <a:pt x="0" y="113"/>
                    </a:lnTo>
                    <a:lnTo>
                      <a:pt x="20" y="118"/>
                    </a:lnTo>
                    <a:lnTo>
                      <a:pt x="20" y="118"/>
                    </a:lnTo>
                    <a:lnTo>
                      <a:pt x="69" y="143"/>
                    </a:lnTo>
                    <a:lnTo>
                      <a:pt x="121" y="156"/>
                    </a:lnTo>
                    <a:lnTo>
                      <a:pt x="148" y="132"/>
                    </a:lnTo>
                    <a:lnTo>
                      <a:pt x="185" y="134"/>
                    </a:lnTo>
                    <a:lnTo>
                      <a:pt x="229" y="122"/>
                    </a:lnTo>
                    <a:lnTo>
                      <a:pt x="260" y="71"/>
                    </a:lnTo>
                    <a:lnTo>
                      <a:pt x="280" y="39"/>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24" name="Freeform 233"/>
              <p:cNvSpPr>
                <a:spLocks/>
              </p:cNvSpPr>
              <p:nvPr/>
            </p:nvSpPr>
            <p:spPr bwMode="auto">
              <a:xfrm>
                <a:off x="4476873" y="2849576"/>
                <a:ext cx="84396" cy="69223"/>
              </a:xfrm>
              <a:custGeom>
                <a:avLst/>
                <a:gdLst/>
                <a:ahLst/>
                <a:cxnLst>
                  <a:cxn ang="0">
                    <a:pos x="3" y="9"/>
                  </a:cxn>
                  <a:cxn ang="0">
                    <a:pos x="0" y="37"/>
                  </a:cxn>
                  <a:cxn ang="0">
                    <a:pos x="36" y="57"/>
                  </a:cxn>
                  <a:cxn ang="0">
                    <a:pos x="55" y="96"/>
                  </a:cxn>
                  <a:cxn ang="0">
                    <a:pos x="108" y="116"/>
                  </a:cxn>
                  <a:cxn ang="0">
                    <a:pos x="114" y="92"/>
                  </a:cxn>
                  <a:cxn ang="0">
                    <a:pos x="144" y="61"/>
                  </a:cxn>
                  <a:cxn ang="0">
                    <a:pos x="114" y="44"/>
                  </a:cxn>
                  <a:cxn ang="0">
                    <a:pos x="106" y="5"/>
                  </a:cxn>
                  <a:cxn ang="0">
                    <a:pos x="77" y="0"/>
                  </a:cxn>
                  <a:cxn ang="0">
                    <a:pos x="51" y="9"/>
                  </a:cxn>
                  <a:cxn ang="0">
                    <a:pos x="3" y="9"/>
                  </a:cxn>
                </a:cxnLst>
                <a:rect l="0" t="0" r="r" b="b"/>
                <a:pathLst>
                  <a:path w="144" h="116">
                    <a:moveTo>
                      <a:pt x="3" y="9"/>
                    </a:moveTo>
                    <a:lnTo>
                      <a:pt x="0" y="37"/>
                    </a:lnTo>
                    <a:lnTo>
                      <a:pt x="36" y="57"/>
                    </a:lnTo>
                    <a:lnTo>
                      <a:pt x="55" y="96"/>
                    </a:lnTo>
                    <a:lnTo>
                      <a:pt x="108" y="116"/>
                    </a:lnTo>
                    <a:lnTo>
                      <a:pt x="114" y="92"/>
                    </a:lnTo>
                    <a:lnTo>
                      <a:pt x="144" y="61"/>
                    </a:lnTo>
                    <a:lnTo>
                      <a:pt x="114" y="44"/>
                    </a:lnTo>
                    <a:lnTo>
                      <a:pt x="106" y="5"/>
                    </a:lnTo>
                    <a:lnTo>
                      <a:pt x="77" y="0"/>
                    </a:lnTo>
                    <a:lnTo>
                      <a:pt x="51" y="9"/>
                    </a:lnTo>
                    <a:lnTo>
                      <a:pt x="3" y="9"/>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25" name="Freeform 234"/>
              <p:cNvSpPr>
                <a:spLocks/>
              </p:cNvSpPr>
              <p:nvPr/>
            </p:nvSpPr>
            <p:spPr bwMode="auto">
              <a:xfrm>
                <a:off x="4598192" y="2613507"/>
                <a:ext cx="72088" cy="115372"/>
              </a:xfrm>
              <a:custGeom>
                <a:avLst/>
                <a:gdLst/>
                <a:ahLst/>
                <a:cxnLst>
                  <a:cxn ang="0">
                    <a:pos x="98" y="183"/>
                  </a:cxn>
                  <a:cxn ang="0">
                    <a:pos x="47" y="196"/>
                  </a:cxn>
                  <a:cxn ang="0">
                    <a:pos x="27" y="150"/>
                  </a:cxn>
                  <a:cxn ang="0">
                    <a:pos x="0" y="138"/>
                  </a:cxn>
                  <a:cxn ang="0">
                    <a:pos x="0" y="59"/>
                  </a:cxn>
                  <a:cxn ang="0">
                    <a:pos x="60" y="55"/>
                  </a:cxn>
                  <a:cxn ang="0">
                    <a:pos x="88" y="0"/>
                  </a:cxn>
                  <a:cxn ang="0">
                    <a:pos x="123" y="55"/>
                  </a:cxn>
                  <a:cxn ang="0">
                    <a:pos x="91" y="134"/>
                  </a:cxn>
                  <a:cxn ang="0">
                    <a:pos x="98" y="183"/>
                  </a:cxn>
                </a:cxnLst>
                <a:rect l="0" t="0" r="r" b="b"/>
                <a:pathLst>
                  <a:path w="123" h="196">
                    <a:moveTo>
                      <a:pt x="98" y="183"/>
                    </a:moveTo>
                    <a:lnTo>
                      <a:pt x="47" y="196"/>
                    </a:lnTo>
                    <a:lnTo>
                      <a:pt x="27" y="150"/>
                    </a:lnTo>
                    <a:lnTo>
                      <a:pt x="0" y="138"/>
                    </a:lnTo>
                    <a:lnTo>
                      <a:pt x="0" y="59"/>
                    </a:lnTo>
                    <a:lnTo>
                      <a:pt x="60" y="55"/>
                    </a:lnTo>
                    <a:lnTo>
                      <a:pt x="88" y="0"/>
                    </a:lnTo>
                    <a:lnTo>
                      <a:pt x="123" y="55"/>
                    </a:lnTo>
                    <a:lnTo>
                      <a:pt x="91" y="134"/>
                    </a:lnTo>
                    <a:lnTo>
                      <a:pt x="98" y="183"/>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26" name="Freeform 235"/>
              <p:cNvSpPr>
                <a:spLocks/>
              </p:cNvSpPr>
              <p:nvPr/>
            </p:nvSpPr>
            <p:spPr bwMode="auto">
              <a:xfrm>
                <a:off x="4626324" y="2593983"/>
                <a:ext cx="33407" cy="14200"/>
              </a:xfrm>
              <a:custGeom>
                <a:avLst/>
                <a:gdLst/>
                <a:ahLst/>
                <a:cxnLst>
                  <a:cxn ang="0">
                    <a:pos x="0" y="24"/>
                  </a:cxn>
                  <a:cxn ang="0">
                    <a:pos x="8" y="0"/>
                  </a:cxn>
                  <a:cxn ang="0">
                    <a:pos x="37" y="0"/>
                  </a:cxn>
                  <a:cxn ang="0">
                    <a:pos x="56" y="0"/>
                  </a:cxn>
                  <a:cxn ang="0">
                    <a:pos x="0" y="24"/>
                  </a:cxn>
                </a:cxnLst>
                <a:rect l="0" t="0" r="r" b="b"/>
                <a:pathLst>
                  <a:path w="56" h="24">
                    <a:moveTo>
                      <a:pt x="0" y="24"/>
                    </a:moveTo>
                    <a:lnTo>
                      <a:pt x="8" y="0"/>
                    </a:lnTo>
                    <a:lnTo>
                      <a:pt x="37" y="0"/>
                    </a:lnTo>
                    <a:lnTo>
                      <a:pt x="56" y="0"/>
                    </a:lnTo>
                    <a:lnTo>
                      <a:pt x="0" y="24"/>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27" name="Freeform 236"/>
              <p:cNvSpPr>
                <a:spLocks/>
              </p:cNvSpPr>
              <p:nvPr/>
            </p:nvSpPr>
            <p:spPr bwMode="auto">
              <a:xfrm>
                <a:off x="3824564" y="2231892"/>
                <a:ext cx="246154" cy="149096"/>
              </a:xfrm>
              <a:custGeom>
                <a:avLst/>
                <a:gdLst/>
                <a:ahLst/>
                <a:cxnLst>
                  <a:cxn ang="0">
                    <a:pos x="127" y="47"/>
                  </a:cxn>
                  <a:cxn ang="0">
                    <a:pos x="72" y="0"/>
                  </a:cxn>
                  <a:cxn ang="0">
                    <a:pos x="0" y="79"/>
                  </a:cxn>
                  <a:cxn ang="0">
                    <a:pos x="8" y="118"/>
                  </a:cxn>
                  <a:cxn ang="0">
                    <a:pos x="87" y="103"/>
                  </a:cxn>
                  <a:cxn ang="0">
                    <a:pos x="87" y="165"/>
                  </a:cxn>
                  <a:cxn ang="0">
                    <a:pos x="64" y="205"/>
                  </a:cxn>
                  <a:cxn ang="0">
                    <a:pos x="135" y="189"/>
                  </a:cxn>
                  <a:cxn ang="0">
                    <a:pos x="206" y="221"/>
                  </a:cxn>
                  <a:cxn ang="0">
                    <a:pos x="230" y="252"/>
                  </a:cxn>
                  <a:cxn ang="0">
                    <a:pos x="293" y="189"/>
                  </a:cxn>
                  <a:cxn ang="0">
                    <a:pos x="348" y="189"/>
                  </a:cxn>
                  <a:cxn ang="0">
                    <a:pos x="403" y="150"/>
                  </a:cxn>
                  <a:cxn ang="0">
                    <a:pos x="420" y="86"/>
                  </a:cxn>
                  <a:cxn ang="0">
                    <a:pos x="403" y="16"/>
                  </a:cxn>
                  <a:cxn ang="0">
                    <a:pos x="324" y="16"/>
                  </a:cxn>
                  <a:cxn ang="0">
                    <a:pos x="245" y="38"/>
                  </a:cxn>
                  <a:cxn ang="0">
                    <a:pos x="158" y="7"/>
                  </a:cxn>
                  <a:cxn ang="0">
                    <a:pos x="127" y="47"/>
                  </a:cxn>
                </a:cxnLst>
                <a:rect l="0" t="0" r="r" b="b"/>
                <a:pathLst>
                  <a:path w="420" h="252">
                    <a:moveTo>
                      <a:pt x="127" y="47"/>
                    </a:moveTo>
                    <a:lnTo>
                      <a:pt x="72" y="0"/>
                    </a:lnTo>
                    <a:lnTo>
                      <a:pt x="0" y="79"/>
                    </a:lnTo>
                    <a:lnTo>
                      <a:pt x="8" y="118"/>
                    </a:lnTo>
                    <a:lnTo>
                      <a:pt x="87" y="103"/>
                    </a:lnTo>
                    <a:lnTo>
                      <a:pt x="87" y="165"/>
                    </a:lnTo>
                    <a:lnTo>
                      <a:pt x="64" y="205"/>
                    </a:lnTo>
                    <a:lnTo>
                      <a:pt x="135" y="189"/>
                    </a:lnTo>
                    <a:lnTo>
                      <a:pt x="206" y="221"/>
                    </a:lnTo>
                    <a:lnTo>
                      <a:pt x="230" y="252"/>
                    </a:lnTo>
                    <a:lnTo>
                      <a:pt x="293" y="189"/>
                    </a:lnTo>
                    <a:lnTo>
                      <a:pt x="348" y="189"/>
                    </a:lnTo>
                    <a:lnTo>
                      <a:pt x="403" y="150"/>
                    </a:lnTo>
                    <a:lnTo>
                      <a:pt x="420" y="86"/>
                    </a:lnTo>
                    <a:lnTo>
                      <a:pt x="403" y="16"/>
                    </a:lnTo>
                    <a:lnTo>
                      <a:pt x="324" y="16"/>
                    </a:lnTo>
                    <a:lnTo>
                      <a:pt x="245" y="38"/>
                    </a:lnTo>
                    <a:lnTo>
                      <a:pt x="158" y="7"/>
                    </a:lnTo>
                    <a:lnTo>
                      <a:pt x="127" y="47"/>
                    </a:lnTo>
                    <a:close/>
                  </a:path>
                </a:pathLst>
              </a:custGeom>
              <a:no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28" name="Freeform 237"/>
              <p:cNvSpPr>
                <a:spLocks/>
              </p:cNvSpPr>
              <p:nvPr/>
            </p:nvSpPr>
            <p:spPr bwMode="auto">
              <a:xfrm>
                <a:off x="4925225" y="2553159"/>
                <a:ext cx="216264" cy="102947"/>
              </a:xfrm>
              <a:custGeom>
                <a:avLst/>
                <a:gdLst/>
                <a:ahLst/>
                <a:cxnLst>
                  <a:cxn ang="0">
                    <a:pos x="270" y="174"/>
                  </a:cxn>
                  <a:cxn ang="0">
                    <a:pos x="267" y="143"/>
                  </a:cxn>
                  <a:cxn ang="0">
                    <a:pos x="176" y="106"/>
                  </a:cxn>
                  <a:cxn ang="0">
                    <a:pos x="81" y="162"/>
                  </a:cxn>
                  <a:cxn ang="0">
                    <a:pos x="5" y="166"/>
                  </a:cxn>
                  <a:cxn ang="0">
                    <a:pos x="0" y="87"/>
                  </a:cxn>
                  <a:cxn ang="0">
                    <a:pos x="33" y="56"/>
                  </a:cxn>
                  <a:cxn ang="0">
                    <a:pos x="68" y="107"/>
                  </a:cxn>
                  <a:cxn ang="0">
                    <a:pos x="116" y="107"/>
                  </a:cxn>
                  <a:cxn ang="0">
                    <a:pos x="127" y="59"/>
                  </a:cxn>
                  <a:cxn ang="0">
                    <a:pos x="92" y="44"/>
                  </a:cxn>
                  <a:cxn ang="0">
                    <a:pos x="76" y="8"/>
                  </a:cxn>
                  <a:cxn ang="0">
                    <a:pos x="165" y="0"/>
                  </a:cxn>
                  <a:cxn ang="0">
                    <a:pos x="210" y="38"/>
                  </a:cxn>
                  <a:cxn ang="0">
                    <a:pos x="297" y="42"/>
                  </a:cxn>
                  <a:cxn ang="0">
                    <a:pos x="368" y="106"/>
                  </a:cxn>
                  <a:cxn ang="0">
                    <a:pos x="334" y="128"/>
                  </a:cxn>
                  <a:cxn ang="0">
                    <a:pos x="289" y="113"/>
                  </a:cxn>
                  <a:cxn ang="0">
                    <a:pos x="270" y="174"/>
                  </a:cxn>
                </a:cxnLst>
                <a:rect l="0" t="0" r="r" b="b"/>
                <a:pathLst>
                  <a:path w="368" h="174">
                    <a:moveTo>
                      <a:pt x="270" y="174"/>
                    </a:moveTo>
                    <a:lnTo>
                      <a:pt x="267" y="143"/>
                    </a:lnTo>
                    <a:lnTo>
                      <a:pt x="176" y="106"/>
                    </a:lnTo>
                    <a:lnTo>
                      <a:pt x="81" y="162"/>
                    </a:lnTo>
                    <a:lnTo>
                      <a:pt x="5" y="166"/>
                    </a:lnTo>
                    <a:lnTo>
                      <a:pt x="0" y="87"/>
                    </a:lnTo>
                    <a:lnTo>
                      <a:pt x="33" y="56"/>
                    </a:lnTo>
                    <a:lnTo>
                      <a:pt x="68" y="107"/>
                    </a:lnTo>
                    <a:lnTo>
                      <a:pt x="116" y="107"/>
                    </a:lnTo>
                    <a:lnTo>
                      <a:pt x="127" y="59"/>
                    </a:lnTo>
                    <a:lnTo>
                      <a:pt x="92" y="44"/>
                    </a:lnTo>
                    <a:lnTo>
                      <a:pt x="76" y="8"/>
                    </a:lnTo>
                    <a:lnTo>
                      <a:pt x="165" y="0"/>
                    </a:lnTo>
                    <a:lnTo>
                      <a:pt x="210" y="38"/>
                    </a:lnTo>
                    <a:lnTo>
                      <a:pt x="297" y="42"/>
                    </a:lnTo>
                    <a:lnTo>
                      <a:pt x="368" y="106"/>
                    </a:lnTo>
                    <a:lnTo>
                      <a:pt x="334" y="128"/>
                    </a:lnTo>
                    <a:lnTo>
                      <a:pt x="289" y="113"/>
                    </a:lnTo>
                    <a:lnTo>
                      <a:pt x="270" y="174"/>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29" name="Freeform 238"/>
              <p:cNvSpPr>
                <a:spLocks/>
              </p:cNvSpPr>
              <p:nvPr/>
            </p:nvSpPr>
            <p:spPr bwMode="auto">
              <a:xfrm>
                <a:off x="4958632" y="3105170"/>
                <a:ext cx="147692" cy="113597"/>
              </a:xfrm>
              <a:custGeom>
                <a:avLst/>
                <a:gdLst/>
                <a:ahLst/>
                <a:cxnLst>
                  <a:cxn ang="0">
                    <a:pos x="191" y="166"/>
                  </a:cxn>
                  <a:cxn ang="0">
                    <a:pos x="148" y="174"/>
                  </a:cxn>
                  <a:cxn ang="0">
                    <a:pos x="126" y="172"/>
                  </a:cxn>
                  <a:cxn ang="0">
                    <a:pos x="95" y="192"/>
                  </a:cxn>
                  <a:cxn ang="0">
                    <a:pos x="56" y="181"/>
                  </a:cxn>
                  <a:cxn ang="0">
                    <a:pos x="31" y="181"/>
                  </a:cxn>
                  <a:cxn ang="0">
                    <a:pos x="28" y="111"/>
                  </a:cxn>
                  <a:cxn ang="0">
                    <a:pos x="4" y="67"/>
                  </a:cxn>
                  <a:cxn ang="0">
                    <a:pos x="0" y="39"/>
                  </a:cxn>
                  <a:cxn ang="0">
                    <a:pos x="40" y="7"/>
                  </a:cxn>
                  <a:cxn ang="0">
                    <a:pos x="51" y="19"/>
                  </a:cxn>
                  <a:cxn ang="0">
                    <a:pos x="65" y="0"/>
                  </a:cxn>
                  <a:cxn ang="0">
                    <a:pos x="117" y="19"/>
                  </a:cxn>
                  <a:cxn ang="0">
                    <a:pos x="131" y="58"/>
                  </a:cxn>
                  <a:cxn ang="0">
                    <a:pos x="196" y="50"/>
                  </a:cxn>
                  <a:cxn ang="0">
                    <a:pos x="237" y="44"/>
                  </a:cxn>
                  <a:cxn ang="0">
                    <a:pos x="252" y="83"/>
                  </a:cxn>
                  <a:cxn ang="0">
                    <a:pos x="239" y="114"/>
                  </a:cxn>
                  <a:cxn ang="0">
                    <a:pos x="221" y="136"/>
                  </a:cxn>
                  <a:cxn ang="0">
                    <a:pos x="235" y="160"/>
                  </a:cxn>
                  <a:cxn ang="0">
                    <a:pos x="191" y="166"/>
                  </a:cxn>
                </a:cxnLst>
                <a:rect l="0" t="0" r="r" b="b"/>
                <a:pathLst>
                  <a:path w="252" h="192">
                    <a:moveTo>
                      <a:pt x="191" y="166"/>
                    </a:moveTo>
                    <a:lnTo>
                      <a:pt x="148" y="174"/>
                    </a:lnTo>
                    <a:lnTo>
                      <a:pt x="126" y="172"/>
                    </a:lnTo>
                    <a:lnTo>
                      <a:pt x="95" y="192"/>
                    </a:lnTo>
                    <a:lnTo>
                      <a:pt x="56" y="181"/>
                    </a:lnTo>
                    <a:lnTo>
                      <a:pt x="31" y="181"/>
                    </a:lnTo>
                    <a:lnTo>
                      <a:pt x="28" y="111"/>
                    </a:lnTo>
                    <a:lnTo>
                      <a:pt x="4" y="67"/>
                    </a:lnTo>
                    <a:lnTo>
                      <a:pt x="0" y="39"/>
                    </a:lnTo>
                    <a:lnTo>
                      <a:pt x="40" y="7"/>
                    </a:lnTo>
                    <a:lnTo>
                      <a:pt x="51" y="19"/>
                    </a:lnTo>
                    <a:lnTo>
                      <a:pt x="65" y="0"/>
                    </a:lnTo>
                    <a:lnTo>
                      <a:pt x="117" y="19"/>
                    </a:lnTo>
                    <a:lnTo>
                      <a:pt x="131" y="58"/>
                    </a:lnTo>
                    <a:lnTo>
                      <a:pt x="196" y="50"/>
                    </a:lnTo>
                    <a:lnTo>
                      <a:pt x="237" y="44"/>
                    </a:lnTo>
                    <a:lnTo>
                      <a:pt x="252" y="83"/>
                    </a:lnTo>
                    <a:lnTo>
                      <a:pt x="239" y="114"/>
                    </a:lnTo>
                    <a:lnTo>
                      <a:pt x="221" y="136"/>
                    </a:lnTo>
                    <a:lnTo>
                      <a:pt x="235" y="160"/>
                    </a:lnTo>
                    <a:lnTo>
                      <a:pt x="191" y="166"/>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30" name="Freeform 239"/>
              <p:cNvSpPr>
                <a:spLocks/>
              </p:cNvSpPr>
              <p:nvPr/>
            </p:nvSpPr>
            <p:spPr bwMode="auto">
              <a:xfrm>
                <a:off x="4970939" y="2521210"/>
                <a:ext cx="128352" cy="56799"/>
              </a:xfrm>
              <a:custGeom>
                <a:avLst/>
                <a:gdLst/>
                <a:ahLst/>
                <a:cxnLst>
                  <a:cxn ang="0">
                    <a:pos x="221" y="96"/>
                  </a:cxn>
                  <a:cxn ang="0">
                    <a:pos x="134" y="92"/>
                  </a:cxn>
                  <a:cxn ang="0">
                    <a:pos x="89" y="54"/>
                  </a:cxn>
                  <a:cxn ang="0">
                    <a:pos x="0" y="62"/>
                  </a:cxn>
                  <a:cxn ang="0">
                    <a:pos x="36" y="30"/>
                  </a:cxn>
                  <a:cxn ang="0">
                    <a:pos x="99" y="0"/>
                  </a:cxn>
                  <a:cxn ang="0">
                    <a:pos x="171" y="24"/>
                  </a:cxn>
                  <a:cxn ang="0">
                    <a:pos x="221" y="96"/>
                  </a:cxn>
                </a:cxnLst>
                <a:rect l="0" t="0" r="r" b="b"/>
                <a:pathLst>
                  <a:path w="221" h="96">
                    <a:moveTo>
                      <a:pt x="221" y="96"/>
                    </a:moveTo>
                    <a:lnTo>
                      <a:pt x="134" y="92"/>
                    </a:lnTo>
                    <a:lnTo>
                      <a:pt x="89" y="54"/>
                    </a:lnTo>
                    <a:lnTo>
                      <a:pt x="0" y="62"/>
                    </a:lnTo>
                    <a:lnTo>
                      <a:pt x="36" y="30"/>
                    </a:lnTo>
                    <a:lnTo>
                      <a:pt x="99" y="0"/>
                    </a:lnTo>
                    <a:lnTo>
                      <a:pt x="171" y="24"/>
                    </a:lnTo>
                    <a:lnTo>
                      <a:pt x="221" y="96"/>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31" name="Freeform 240"/>
              <p:cNvSpPr>
                <a:spLocks/>
              </p:cNvSpPr>
              <p:nvPr/>
            </p:nvSpPr>
            <p:spPr bwMode="auto">
              <a:xfrm>
                <a:off x="4909401" y="2075696"/>
                <a:ext cx="256704" cy="454389"/>
              </a:xfrm>
              <a:custGeom>
                <a:avLst/>
                <a:gdLst/>
                <a:ahLst/>
                <a:cxnLst>
                  <a:cxn ang="0">
                    <a:pos x="59" y="320"/>
                  </a:cxn>
                  <a:cxn ang="0">
                    <a:pos x="91" y="300"/>
                  </a:cxn>
                  <a:cxn ang="0">
                    <a:pos x="86" y="202"/>
                  </a:cxn>
                  <a:cxn ang="0">
                    <a:pos x="82" y="169"/>
                  </a:cxn>
                  <a:cxn ang="0">
                    <a:pos x="47" y="138"/>
                  </a:cxn>
                  <a:cxn ang="0">
                    <a:pos x="12" y="99"/>
                  </a:cxn>
                  <a:cxn ang="0">
                    <a:pos x="44" y="106"/>
                  </a:cxn>
                  <a:cxn ang="0">
                    <a:pos x="86" y="114"/>
                  </a:cxn>
                  <a:cxn ang="0">
                    <a:pos x="150" y="106"/>
                  </a:cxn>
                  <a:cxn ang="0">
                    <a:pos x="170" y="59"/>
                  </a:cxn>
                  <a:cxn ang="0">
                    <a:pos x="198" y="23"/>
                  </a:cxn>
                  <a:cxn ang="0">
                    <a:pos x="226" y="0"/>
                  </a:cxn>
                  <a:cxn ang="0">
                    <a:pos x="261" y="7"/>
                  </a:cxn>
                  <a:cxn ang="0">
                    <a:pos x="296" y="40"/>
                  </a:cxn>
                  <a:cxn ang="0">
                    <a:pos x="268" y="114"/>
                  </a:cxn>
                  <a:cxn ang="0">
                    <a:pos x="318" y="160"/>
                  </a:cxn>
                  <a:cxn ang="0">
                    <a:pos x="318" y="160"/>
                  </a:cxn>
                  <a:cxn ang="0">
                    <a:pos x="318" y="211"/>
                  </a:cxn>
                  <a:cxn ang="0">
                    <a:pos x="335" y="273"/>
                  </a:cxn>
                  <a:cxn ang="0">
                    <a:pos x="339" y="349"/>
                  </a:cxn>
                  <a:cxn ang="0">
                    <a:pos x="359" y="411"/>
                  </a:cxn>
                  <a:cxn ang="0">
                    <a:pos x="383" y="483"/>
                  </a:cxn>
                  <a:cxn ang="0">
                    <a:pos x="405" y="511"/>
                  </a:cxn>
                  <a:cxn ang="0">
                    <a:pos x="438" y="538"/>
                  </a:cxn>
                  <a:cxn ang="0">
                    <a:pos x="403" y="568"/>
                  </a:cxn>
                  <a:cxn ang="0">
                    <a:pos x="355" y="620"/>
                  </a:cxn>
                  <a:cxn ang="0">
                    <a:pos x="312" y="671"/>
                  </a:cxn>
                  <a:cxn ang="0">
                    <a:pos x="300" y="715"/>
                  </a:cxn>
                  <a:cxn ang="0">
                    <a:pos x="303" y="767"/>
                  </a:cxn>
                  <a:cxn ang="0">
                    <a:pos x="257" y="696"/>
                  </a:cxn>
                  <a:cxn ang="0">
                    <a:pos x="198" y="707"/>
                  </a:cxn>
                  <a:cxn ang="0">
                    <a:pos x="170" y="734"/>
                  </a:cxn>
                  <a:cxn ang="0">
                    <a:pos x="91" y="730"/>
                  </a:cxn>
                  <a:cxn ang="0">
                    <a:pos x="36" y="691"/>
                  </a:cxn>
                  <a:cxn ang="0">
                    <a:pos x="16" y="640"/>
                  </a:cxn>
                  <a:cxn ang="0">
                    <a:pos x="0" y="589"/>
                  </a:cxn>
                  <a:cxn ang="0">
                    <a:pos x="12" y="502"/>
                  </a:cxn>
                  <a:cxn ang="0">
                    <a:pos x="67" y="478"/>
                  </a:cxn>
                  <a:cxn ang="0">
                    <a:pos x="106" y="438"/>
                  </a:cxn>
                  <a:cxn ang="0">
                    <a:pos x="119" y="386"/>
                  </a:cxn>
                  <a:cxn ang="0">
                    <a:pos x="185" y="395"/>
                  </a:cxn>
                  <a:cxn ang="0">
                    <a:pos x="146" y="327"/>
                  </a:cxn>
                  <a:cxn ang="0">
                    <a:pos x="59" y="320"/>
                  </a:cxn>
                </a:cxnLst>
                <a:rect l="0" t="0" r="r" b="b"/>
                <a:pathLst>
                  <a:path w="438" h="767">
                    <a:moveTo>
                      <a:pt x="59" y="320"/>
                    </a:moveTo>
                    <a:lnTo>
                      <a:pt x="91" y="300"/>
                    </a:lnTo>
                    <a:lnTo>
                      <a:pt x="86" y="202"/>
                    </a:lnTo>
                    <a:lnTo>
                      <a:pt x="82" y="169"/>
                    </a:lnTo>
                    <a:lnTo>
                      <a:pt x="47" y="138"/>
                    </a:lnTo>
                    <a:lnTo>
                      <a:pt x="12" y="99"/>
                    </a:lnTo>
                    <a:lnTo>
                      <a:pt x="44" y="106"/>
                    </a:lnTo>
                    <a:lnTo>
                      <a:pt x="86" y="114"/>
                    </a:lnTo>
                    <a:lnTo>
                      <a:pt x="150" y="106"/>
                    </a:lnTo>
                    <a:lnTo>
                      <a:pt x="170" y="59"/>
                    </a:lnTo>
                    <a:lnTo>
                      <a:pt x="198" y="23"/>
                    </a:lnTo>
                    <a:lnTo>
                      <a:pt x="226" y="0"/>
                    </a:lnTo>
                    <a:lnTo>
                      <a:pt x="261" y="7"/>
                    </a:lnTo>
                    <a:lnTo>
                      <a:pt x="296" y="40"/>
                    </a:lnTo>
                    <a:lnTo>
                      <a:pt x="268" y="114"/>
                    </a:lnTo>
                    <a:lnTo>
                      <a:pt x="318" y="160"/>
                    </a:lnTo>
                    <a:lnTo>
                      <a:pt x="318" y="160"/>
                    </a:lnTo>
                    <a:lnTo>
                      <a:pt x="318" y="211"/>
                    </a:lnTo>
                    <a:lnTo>
                      <a:pt x="335" y="273"/>
                    </a:lnTo>
                    <a:lnTo>
                      <a:pt x="339" y="349"/>
                    </a:lnTo>
                    <a:lnTo>
                      <a:pt x="359" y="411"/>
                    </a:lnTo>
                    <a:lnTo>
                      <a:pt x="383" y="483"/>
                    </a:lnTo>
                    <a:lnTo>
                      <a:pt x="405" y="511"/>
                    </a:lnTo>
                    <a:lnTo>
                      <a:pt x="438" y="538"/>
                    </a:lnTo>
                    <a:lnTo>
                      <a:pt x="403" y="568"/>
                    </a:lnTo>
                    <a:lnTo>
                      <a:pt x="355" y="620"/>
                    </a:lnTo>
                    <a:lnTo>
                      <a:pt x="312" y="671"/>
                    </a:lnTo>
                    <a:lnTo>
                      <a:pt x="300" y="715"/>
                    </a:lnTo>
                    <a:lnTo>
                      <a:pt x="303" y="767"/>
                    </a:lnTo>
                    <a:lnTo>
                      <a:pt x="257" y="696"/>
                    </a:lnTo>
                    <a:lnTo>
                      <a:pt x="198" y="707"/>
                    </a:lnTo>
                    <a:lnTo>
                      <a:pt x="170" y="734"/>
                    </a:lnTo>
                    <a:lnTo>
                      <a:pt x="91" y="730"/>
                    </a:lnTo>
                    <a:lnTo>
                      <a:pt x="36" y="691"/>
                    </a:lnTo>
                    <a:lnTo>
                      <a:pt x="16" y="640"/>
                    </a:lnTo>
                    <a:lnTo>
                      <a:pt x="0" y="589"/>
                    </a:lnTo>
                    <a:lnTo>
                      <a:pt x="12" y="502"/>
                    </a:lnTo>
                    <a:lnTo>
                      <a:pt x="67" y="478"/>
                    </a:lnTo>
                    <a:lnTo>
                      <a:pt x="106" y="438"/>
                    </a:lnTo>
                    <a:lnTo>
                      <a:pt x="119" y="386"/>
                    </a:lnTo>
                    <a:lnTo>
                      <a:pt x="185" y="395"/>
                    </a:lnTo>
                    <a:lnTo>
                      <a:pt x="146" y="327"/>
                    </a:lnTo>
                    <a:lnTo>
                      <a:pt x="59" y="320"/>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32" name="Freeform 241"/>
              <p:cNvSpPr>
                <a:spLocks/>
              </p:cNvSpPr>
              <p:nvPr/>
            </p:nvSpPr>
            <p:spPr bwMode="auto">
              <a:xfrm>
                <a:off x="4645664" y="2936549"/>
                <a:ext cx="174066" cy="102947"/>
              </a:xfrm>
              <a:custGeom>
                <a:avLst/>
                <a:gdLst/>
                <a:ahLst/>
                <a:cxnLst>
                  <a:cxn ang="0">
                    <a:pos x="9" y="137"/>
                  </a:cxn>
                  <a:cxn ang="0">
                    <a:pos x="0" y="105"/>
                  </a:cxn>
                  <a:cxn ang="0">
                    <a:pos x="18" y="110"/>
                  </a:cxn>
                  <a:cxn ang="0">
                    <a:pos x="35" y="113"/>
                  </a:cxn>
                  <a:cxn ang="0">
                    <a:pos x="91" y="90"/>
                  </a:cxn>
                  <a:cxn ang="0">
                    <a:pos x="133" y="62"/>
                  </a:cxn>
                  <a:cxn ang="0">
                    <a:pos x="147" y="47"/>
                  </a:cxn>
                  <a:cxn ang="0">
                    <a:pos x="150" y="0"/>
                  </a:cxn>
                  <a:cxn ang="0">
                    <a:pos x="185" y="31"/>
                  </a:cxn>
                  <a:cxn ang="0">
                    <a:pos x="217" y="27"/>
                  </a:cxn>
                  <a:cxn ang="0">
                    <a:pos x="226" y="2"/>
                  </a:cxn>
                  <a:cxn ang="0">
                    <a:pos x="266" y="6"/>
                  </a:cxn>
                  <a:cxn ang="0">
                    <a:pos x="263" y="36"/>
                  </a:cxn>
                  <a:cxn ang="0">
                    <a:pos x="291" y="52"/>
                  </a:cxn>
                  <a:cxn ang="0">
                    <a:pos x="296" y="96"/>
                  </a:cxn>
                  <a:cxn ang="0">
                    <a:pos x="279" y="124"/>
                  </a:cxn>
                  <a:cxn ang="0">
                    <a:pos x="276" y="135"/>
                  </a:cxn>
                  <a:cxn ang="0">
                    <a:pos x="260" y="158"/>
                  </a:cxn>
                  <a:cxn ang="0">
                    <a:pos x="217" y="175"/>
                  </a:cxn>
                  <a:cxn ang="0">
                    <a:pos x="143" y="159"/>
                  </a:cxn>
                  <a:cxn ang="0">
                    <a:pos x="116" y="129"/>
                  </a:cxn>
                  <a:cxn ang="0">
                    <a:pos x="77" y="148"/>
                  </a:cxn>
                  <a:cxn ang="0">
                    <a:pos x="29" y="148"/>
                  </a:cxn>
                  <a:cxn ang="0">
                    <a:pos x="9" y="137"/>
                  </a:cxn>
                </a:cxnLst>
                <a:rect l="0" t="0" r="r" b="b"/>
                <a:pathLst>
                  <a:path w="296" h="175">
                    <a:moveTo>
                      <a:pt x="9" y="137"/>
                    </a:moveTo>
                    <a:lnTo>
                      <a:pt x="0" y="105"/>
                    </a:lnTo>
                    <a:lnTo>
                      <a:pt x="18" y="110"/>
                    </a:lnTo>
                    <a:lnTo>
                      <a:pt x="35" y="113"/>
                    </a:lnTo>
                    <a:lnTo>
                      <a:pt x="91" y="90"/>
                    </a:lnTo>
                    <a:lnTo>
                      <a:pt x="133" y="62"/>
                    </a:lnTo>
                    <a:lnTo>
                      <a:pt x="147" y="47"/>
                    </a:lnTo>
                    <a:lnTo>
                      <a:pt x="150" y="0"/>
                    </a:lnTo>
                    <a:lnTo>
                      <a:pt x="185" y="31"/>
                    </a:lnTo>
                    <a:lnTo>
                      <a:pt x="217" y="27"/>
                    </a:lnTo>
                    <a:lnTo>
                      <a:pt x="226" y="2"/>
                    </a:lnTo>
                    <a:lnTo>
                      <a:pt x="266" y="6"/>
                    </a:lnTo>
                    <a:lnTo>
                      <a:pt x="263" y="36"/>
                    </a:lnTo>
                    <a:lnTo>
                      <a:pt x="291" y="52"/>
                    </a:lnTo>
                    <a:lnTo>
                      <a:pt x="296" y="96"/>
                    </a:lnTo>
                    <a:lnTo>
                      <a:pt x="279" y="124"/>
                    </a:lnTo>
                    <a:lnTo>
                      <a:pt x="276" y="135"/>
                    </a:lnTo>
                    <a:lnTo>
                      <a:pt x="260" y="158"/>
                    </a:lnTo>
                    <a:lnTo>
                      <a:pt x="217" y="175"/>
                    </a:lnTo>
                    <a:lnTo>
                      <a:pt x="143" y="159"/>
                    </a:lnTo>
                    <a:lnTo>
                      <a:pt x="116" y="129"/>
                    </a:lnTo>
                    <a:lnTo>
                      <a:pt x="77" y="148"/>
                    </a:lnTo>
                    <a:lnTo>
                      <a:pt x="29" y="148"/>
                    </a:lnTo>
                    <a:lnTo>
                      <a:pt x="9" y="137"/>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33" name="Freeform 242"/>
              <p:cNvSpPr>
                <a:spLocks/>
              </p:cNvSpPr>
              <p:nvPr/>
            </p:nvSpPr>
            <p:spPr bwMode="auto">
              <a:xfrm>
                <a:off x="4645664" y="2936549"/>
                <a:ext cx="174066" cy="102947"/>
              </a:xfrm>
              <a:custGeom>
                <a:avLst/>
                <a:gdLst/>
                <a:ahLst/>
                <a:cxnLst>
                  <a:cxn ang="0">
                    <a:pos x="9" y="137"/>
                  </a:cxn>
                  <a:cxn ang="0">
                    <a:pos x="0" y="105"/>
                  </a:cxn>
                  <a:cxn ang="0">
                    <a:pos x="18" y="110"/>
                  </a:cxn>
                  <a:cxn ang="0">
                    <a:pos x="35" y="113"/>
                  </a:cxn>
                  <a:cxn ang="0">
                    <a:pos x="91" y="90"/>
                  </a:cxn>
                  <a:cxn ang="0">
                    <a:pos x="133" y="62"/>
                  </a:cxn>
                  <a:cxn ang="0">
                    <a:pos x="147" y="47"/>
                  </a:cxn>
                  <a:cxn ang="0">
                    <a:pos x="150" y="0"/>
                  </a:cxn>
                  <a:cxn ang="0">
                    <a:pos x="185" y="31"/>
                  </a:cxn>
                  <a:cxn ang="0">
                    <a:pos x="217" y="27"/>
                  </a:cxn>
                  <a:cxn ang="0">
                    <a:pos x="226" y="2"/>
                  </a:cxn>
                  <a:cxn ang="0">
                    <a:pos x="266" y="6"/>
                  </a:cxn>
                  <a:cxn ang="0">
                    <a:pos x="263" y="36"/>
                  </a:cxn>
                  <a:cxn ang="0">
                    <a:pos x="291" y="52"/>
                  </a:cxn>
                  <a:cxn ang="0">
                    <a:pos x="296" y="96"/>
                  </a:cxn>
                  <a:cxn ang="0">
                    <a:pos x="279" y="124"/>
                  </a:cxn>
                  <a:cxn ang="0">
                    <a:pos x="276" y="135"/>
                  </a:cxn>
                  <a:cxn ang="0">
                    <a:pos x="260" y="158"/>
                  </a:cxn>
                  <a:cxn ang="0">
                    <a:pos x="217" y="175"/>
                  </a:cxn>
                  <a:cxn ang="0">
                    <a:pos x="143" y="159"/>
                  </a:cxn>
                  <a:cxn ang="0">
                    <a:pos x="116" y="129"/>
                  </a:cxn>
                  <a:cxn ang="0">
                    <a:pos x="77" y="148"/>
                  </a:cxn>
                  <a:cxn ang="0">
                    <a:pos x="29" y="148"/>
                  </a:cxn>
                  <a:cxn ang="0">
                    <a:pos x="9" y="137"/>
                  </a:cxn>
                </a:cxnLst>
                <a:rect l="0" t="0" r="r" b="b"/>
                <a:pathLst>
                  <a:path w="296" h="175">
                    <a:moveTo>
                      <a:pt x="9" y="137"/>
                    </a:moveTo>
                    <a:lnTo>
                      <a:pt x="0" y="105"/>
                    </a:lnTo>
                    <a:lnTo>
                      <a:pt x="18" y="110"/>
                    </a:lnTo>
                    <a:lnTo>
                      <a:pt x="35" y="113"/>
                    </a:lnTo>
                    <a:lnTo>
                      <a:pt x="91" y="90"/>
                    </a:lnTo>
                    <a:lnTo>
                      <a:pt x="133" y="62"/>
                    </a:lnTo>
                    <a:lnTo>
                      <a:pt x="147" y="47"/>
                    </a:lnTo>
                    <a:lnTo>
                      <a:pt x="150" y="0"/>
                    </a:lnTo>
                    <a:lnTo>
                      <a:pt x="185" y="31"/>
                    </a:lnTo>
                    <a:lnTo>
                      <a:pt x="217" y="27"/>
                    </a:lnTo>
                    <a:lnTo>
                      <a:pt x="226" y="2"/>
                    </a:lnTo>
                    <a:lnTo>
                      <a:pt x="266" y="6"/>
                    </a:lnTo>
                    <a:lnTo>
                      <a:pt x="263" y="36"/>
                    </a:lnTo>
                    <a:lnTo>
                      <a:pt x="291" y="52"/>
                    </a:lnTo>
                    <a:lnTo>
                      <a:pt x="296" y="96"/>
                    </a:lnTo>
                    <a:lnTo>
                      <a:pt x="279" y="124"/>
                    </a:lnTo>
                    <a:lnTo>
                      <a:pt x="276" y="135"/>
                    </a:lnTo>
                    <a:lnTo>
                      <a:pt x="260" y="158"/>
                    </a:lnTo>
                    <a:lnTo>
                      <a:pt x="217" y="175"/>
                    </a:lnTo>
                    <a:lnTo>
                      <a:pt x="143" y="159"/>
                    </a:lnTo>
                    <a:lnTo>
                      <a:pt x="116" y="129"/>
                    </a:lnTo>
                    <a:lnTo>
                      <a:pt x="77" y="148"/>
                    </a:lnTo>
                    <a:lnTo>
                      <a:pt x="29" y="148"/>
                    </a:lnTo>
                    <a:lnTo>
                      <a:pt x="9" y="137"/>
                    </a:lnTo>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34" name="Freeform 243"/>
              <p:cNvSpPr>
                <a:spLocks/>
              </p:cNvSpPr>
              <p:nvPr/>
            </p:nvSpPr>
            <p:spPr bwMode="auto">
              <a:xfrm>
                <a:off x="4332697" y="2553159"/>
                <a:ext cx="15824" cy="8875"/>
              </a:xfrm>
              <a:custGeom>
                <a:avLst/>
                <a:gdLst/>
                <a:ahLst/>
                <a:cxnLst>
                  <a:cxn ang="0">
                    <a:pos x="0" y="0"/>
                  </a:cxn>
                  <a:cxn ang="0">
                    <a:pos x="5" y="16"/>
                  </a:cxn>
                  <a:cxn ang="0">
                    <a:pos x="29" y="0"/>
                  </a:cxn>
                  <a:cxn ang="0">
                    <a:pos x="0" y="0"/>
                  </a:cxn>
                </a:cxnLst>
                <a:rect l="0" t="0" r="r" b="b"/>
                <a:pathLst>
                  <a:path w="29" h="16">
                    <a:moveTo>
                      <a:pt x="0" y="0"/>
                    </a:moveTo>
                    <a:lnTo>
                      <a:pt x="5" y="16"/>
                    </a:lnTo>
                    <a:lnTo>
                      <a:pt x="29" y="0"/>
                    </a:lnTo>
                    <a:lnTo>
                      <a:pt x="0" y="0"/>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35" name="Freeform 244"/>
              <p:cNvSpPr>
                <a:spLocks/>
              </p:cNvSpPr>
              <p:nvPr/>
            </p:nvSpPr>
            <p:spPr bwMode="auto">
              <a:xfrm>
                <a:off x="4749401" y="3330589"/>
                <a:ext cx="54506" cy="39049"/>
              </a:xfrm>
              <a:custGeom>
                <a:avLst/>
                <a:gdLst/>
                <a:ahLst/>
                <a:cxnLst>
                  <a:cxn ang="0">
                    <a:pos x="85" y="0"/>
                  </a:cxn>
                  <a:cxn ang="0">
                    <a:pos x="48" y="8"/>
                  </a:cxn>
                  <a:cxn ang="0">
                    <a:pos x="0" y="5"/>
                  </a:cxn>
                  <a:cxn ang="0">
                    <a:pos x="8" y="20"/>
                  </a:cxn>
                  <a:cxn ang="0">
                    <a:pos x="18" y="41"/>
                  </a:cxn>
                  <a:cxn ang="0">
                    <a:pos x="44" y="45"/>
                  </a:cxn>
                  <a:cxn ang="0">
                    <a:pos x="93" y="64"/>
                  </a:cxn>
                  <a:cxn ang="0">
                    <a:pos x="91" y="30"/>
                  </a:cxn>
                  <a:cxn ang="0">
                    <a:pos x="85" y="0"/>
                  </a:cxn>
                </a:cxnLst>
                <a:rect l="0" t="0" r="r" b="b"/>
                <a:pathLst>
                  <a:path w="93" h="64">
                    <a:moveTo>
                      <a:pt x="85" y="0"/>
                    </a:moveTo>
                    <a:lnTo>
                      <a:pt x="48" y="8"/>
                    </a:lnTo>
                    <a:lnTo>
                      <a:pt x="0" y="5"/>
                    </a:lnTo>
                    <a:lnTo>
                      <a:pt x="8" y="20"/>
                    </a:lnTo>
                    <a:lnTo>
                      <a:pt x="18" y="41"/>
                    </a:lnTo>
                    <a:lnTo>
                      <a:pt x="44" y="45"/>
                    </a:lnTo>
                    <a:lnTo>
                      <a:pt x="93" y="64"/>
                    </a:lnTo>
                    <a:lnTo>
                      <a:pt x="91" y="30"/>
                    </a:lnTo>
                    <a:lnTo>
                      <a:pt x="85" y="0"/>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36" name="Freeform 245"/>
              <p:cNvSpPr>
                <a:spLocks/>
              </p:cNvSpPr>
              <p:nvPr/>
            </p:nvSpPr>
            <p:spPr bwMode="auto">
              <a:xfrm>
                <a:off x="4144565" y="2711130"/>
                <a:ext cx="109011" cy="140222"/>
              </a:xfrm>
              <a:custGeom>
                <a:avLst/>
                <a:gdLst/>
                <a:ahLst/>
                <a:cxnLst>
                  <a:cxn ang="0">
                    <a:pos x="98" y="0"/>
                  </a:cxn>
                  <a:cxn ang="0">
                    <a:pos x="83" y="21"/>
                  </a:cxn>
                  <a:cxn ang="0">
                    <a:pos x="83" y="52"/>
                  </a:cxn>
                  <a:cxn ang="0">
                    <a:pos x="8" y="59"/>
                  </a:cxn>
                  <a:cxn ang="0">
                    <a:pos x="0" y="83"/>
                  </a:cxn>
                  <a:cxn ang="0">
                    <a:pos x="0" y="124"/>
                  </a:cxn>
                  <a:cxn ang="0">
                    <a:pos x="23" y="127"/>
                  </a:cxn>
                  <a:cxn ang="0">
                    <a:pos x="23" y="155"/>
                  </a:cxn>
                  <a:cxn ang="0">
                    <a:pos x="0" y="171"/>
                  </a:cxn>
                  <a:cxn ang="0">
                    <a:pos x="4" y="210"/>
                  </a:cxn>
                  <a:cxn ang="0">
                    <a:pos x="4" y="238"/>
                  </a:cxn>
                  <a:cxn ang="0">
                    <a:pos x="56" y="234"/>
                  </a:cxn>
                  <a:cxn ang="0">
                    <a:pos x="102" y="203"/>
                  </a:cxn>
                  <a:cxn ang="0">
                    <a:pos x="142" y="203"/>
                  </a:cxn>
                  <a:cxn ang="0">
                    <a:pos x="174" y="194"/>
                  </a:cxn>
                  <a:cxn ang="0">
                    <a:pos x="185" y="127"/>
                  </a:cxn>
                  <a:cxn ang="0">
                    <a:pos x="167" y="78"/>
                  </a:cxn>
                  <a:cxn ang="0">
                    <a:pos x="116" y="78"/>
                  </a:cxn>
                  <a:cxn ang="0">
                    <a:pos x="108" y="51"/>
                  </a:cxn>
                  <a:cxn ang="0">
                    <a:pos x="121" y="14"/>
                  </a:cxn>
                  <a:cxn ang="0">
                    <a:pos x="98" y="0"/>
                  </a:cxn>
                </a:cxnLst>
                <a:rect l="0" t="0" r="r" b="b"/>
                <a:pathLst>
                  <a:path w="185" h="238">
                    <a:moveTo>
                      <a:pt x="98" y="0"/>
                    </a:moveTo>
                    <a:lnTo>
                      <a:pt x="83" y="21"/>
                    </a:lnTo>
                    <a:lnTo>
                      <a:pt x="83" y="52"/>
                    </a:lnTo>
                    <a:lnTo>
                      <a:pt x="8" y="59"/>
                    </a:lnTo>
                    <a:lnTo>
                      <a:pt x="0" y="83"/>
                    </a:lnTo>
                    <a:lnTo>
                      <a:pt x="0" y="124"/>
                    </a:lnTo>
                    <a:lnTo>
                      <a:pt x="23" y="127"/>
                    </a:lnTo>
                    <a:lnTo>
                      <a:pt x="23" y="155"/>
                    </a:lnTo>
                    <a:lnTo>
                      <a:pt x="0" y="171"/>
                    </a:lnTo>
                    <a:lnTo>
                      <a:pt x="4" y="210"/>
                    </a:lnTo>
                    <a:lnTo>
                      <a:pt x="4" y="238"/>
                    </a:lnTo>
                    <a:lnTo>
                      <a:pt x="56" y="234"/>
                    </a:lnTo>
                    <a:lnTo>
                      <a:pt x="102" y="203"/>
                    </a:lnTo>
                    <a:lnTo>
                      <a:pt x="142" y="203"/>
                    </a:lnTo>
                    <a:lnTo>
                      <a:pt x="174" y="194"/>
                    </a:lnTo>
                    <a:lnTo>
                      <a:pt x="185" y="127"/>
                    </a:lnTo>
                    <a:lnTo>
                      <a:pt x="167" y="78"/>
                    </a:lnTo>
                    <a:lnTo>
                      <a:pt x="116" y="78"/>
                    </a:lnTo>
                    <a:lnTo>
                      <a:pt x="108" y="51"/>
                    </a:lnTo>
                    <a:lnTo>
                      <a:pt x="121" y="14"/>
                    </a:lnTo>
                    <a:lnTo>
                      <a:pt x="98" y="0"/>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37" name="Freeform 246"/>
              <p:cNvSpPr>
                <a:spLocks/>
              </p:cNvSpPr>
              <p:nvPr/>
            </p:nvSpPr>
            <p:spPr bwMode="auto">
              <a:xfrm>
                <a:off x="4207862" y="2709355"/>
                <a:ext cx="54506" cy="47924"/>
              </a:xfrm>
              <a:custGeom>
                <a:avLst/>
                <a:gdLst/>
                <a:ahLst/>
                <a:cxnLst>
                  <a:cxn ang="0">
                    <a:pos x="59" y="81"/>
                  </a:cxn>
                  <a:cxn ang="0">
                    <a:pos x="8" y="81"/>
                  </a:cxn>
                  <a:cxn ang="0">
                    <a:pos x="0" y="54"/>
                  </a:cxn>
                  <a:cxn ang="0">
                    <a:pos x="13" y="17"/>
                  </a:cxn>
                  <a:cxn ang="0">
                    <a:pos x="38" y="0"/>
                  </a:cxn>
                  <a:cxn ang="0">
                    <a:pos x="66" y="7"/>
                  </a:cxn>
                  <a:cxn ang="0">
                    <a:pos x="86" y="27"/>
                  </a:cxn>
                  <a:cxn ang="0">
                    <a:pos x="93" y="59"/>
                  </a:cxn>
                  <a:cxn ang="0">
                    <a:pos x="59" y="81"/>
                  </a:cxn>
                </a:cxnLst>
                <a:rect l="0" t="0" r="r" b="b"/>
                <a:pathLst>
                  <a:path w="93" h="81">
                    <a:moveTo>
                      <a:pt x="59" y="81"/>
                    </a:moveTo>
                    <a:lnTo>
                      <a:pt x="8" y="81"/>
                    </a:lnTo>
                    <a:lnTo>
                      <a:pt x="0" y="54"/>
                    </a:lnTo>
                    <a:lnTo>
                      <a:pt x="13" y="17"/>
                    </a:lnTo>
                    <a:lnTo>
                      <a:pt x="38" y="0"/>
                    </a:lnTo>
                    <a:lnTo>
                      <a:pt x="66" y="7"/>
                    </a:lnTo>
                    <a:lnTo>
                      <a:pt x="86" y="27"/>
                    </a:lnTo>
                    <a:lnTo>
                      <a:pt x="93" y="59"/>
                    </a:lnTo>
                    <a:lnTo>
                      <a:pt x="59" y="81"/>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38" name="Freeform 247"/>
              <p:cNvSpPr>
                <a:spLocks/>
              </p:cNvSpPr>
              <p:nvPr/>
            </p:nvSpPr>
            <p:spPr bwMode="auto">
              <a:xfrm>
                <a:off x="4221927" y="2583333"/>
                <a:ext cx="22857" cy="39049"/>
              </a:xfrm>
              <a:custGeom>
                <a:avLst/>
                <a:gdLst/>
                <a:ahLst/>
                <a:cxnLst>
                  <a:cxn ang="0">
                    <a:pos x="36" y="0"/>
                  </a:cxn>
                  <a:cxn ang="0">
                    <a:pos x="5" y="20"/>
                  </a:cxn>
                  <a:cxn ang="0">
                    <a:pos x="0" y="52"/>
                  </a:cxn>
                  <a:cxn ang="0">
                    <a:pos x="16" y="68"/>
                  </a:cxn>
                  <a:cxn ang="0">
                    <a:pos x="40" y="35"/>
                  </a:cxn>
                  <a:cxn ang="0">
                    <a:pos x="36" y="0"/>
                  </a:cxn>
                </a:cxnLst>
                <a:rect l="0" t="0" r="r" b="b"/>
                <a:pathLst>
                  <a:path w="40" h="68">
                    <a:moveTo>
                      <a:pt x="36" y="0"/>
                    </a:moveTo>
                    <a:lnTo>
                      <a:pt x="5" y="20"/>
                    </a:lnTo>
                    <a:lnTo>
                      <a:pt x="0" y="52"/>
                    </a:lnTo>
                    <a:lnTo>
                      <a:pt x="16" y="68"/>
                    </a:lnTo>
                    <a:lnTo>
                      <a:pt x="40" y="35"/>
                    </a:lnTo>
                    <a:lnTo>
                      <a:pt x="36" y="0"/>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39" name="Freeform 248"/>
              <p:cNvSpPr>
                <a:spLocks/>
              </p:cNvSpPr>
              <p:nvPr/>
            </p:nvSpPr>
            <p:spPr bwMode="auto">
              <a:xfrm>
                <a:off x="4248301" y="2576233"/>
                <a:ext cx="193407" cy="337242"/>
              </a:xfrm>
              <a:custGeom>
                <a:avLst/>
                <a:gdLst/>
                <a:ahLst/>
                <a:cxnLst>
                  <a:cxn ang="0">
                    <a:pos x="52" y="7"/>
                  </a:cxn>
                  <a:cxn ang="0">
                    <a:pos x="32" y="43"/>
                  </a:cxn>
                  <a:cxn ang="0">
                    <a:pos x="0" y="79"/>
                  </a:cxn>
                  <a:cxn ang="0">
                    <a:pos x="24" y="90"/>
                  </a:cxn>
                  <a:cxn ang="0">
                    <a:pos x="32" y="118"/>
                  </a:cxn>
                  <a:cxn ang="0">
                    <a:pos x="32" y="146"/>
                  </a:cxn>
                  <a:cxn ang="0">
                    <a:pos x="4" y="162"/>
                  </a:cxn>
                  <a:cxn ang="0">
                    <a:pos x="17" y="190"/>
                  </a:cxn>
                  <a:cxn ang="0">
                    <a:pos x="44" y="193"/>
                  </a:cxn>
                  <a:cxn ang="0">
                    <a:pos x="52" y="217"/>
                  </a:cxn>
                  <a:cxn ang="0">
                    <a:pos x="41" y="241"/>
                  </a:cxn>
                  <a:cxn ang="0">
                    <a:pos x="115" y="256"/>
                  </a:cxn>
                  <a:cxn ang="0">
                    <a:pos x="131" y="284"/>
                  </a:cxn>
                  <a:cxn ang="0">
                    <a:pos x="155" y="292"/>
                  </a:cxn>
                  <a:cxn ang="0">
                    <a:pos x="147" y="315"/>
                  </a:cxn>
                  <a:cxn ang="0">
                    <a:pos x="107" y="339"/>
                  </a:cxn>
                  <a:cxn ang="0">
                    <a:pos x="76" y="339"/>
                  </a:cxn>
                  <a:cxn ang="0">
                    <a:pos x="72" y="375"/>
                  </a:cxn>
                  <a:cxn ang="0">
                    <a:pos x="83" y="394"/>
                  </a:cxn>
                  <a:cxn ang="0">
                    <a:pos x="76" y="427"/>
                  </a:cxn>
                  <a:cxn ang="0">
                    <a:pos x="52" y="442"/>
                  </a:cxn>
                  <a:cxn ang="0">
                    <a:pos x="123" y="458"/>
                  </a:cxn>
                  <a:cxn ang="0">
                    <a:pos x="120" y="470"/>
                  </a:cxn>
                  <a:cxn ang="0">
                    <a:pos x="92" y="473"/>
                  </a:cxn>
                  <a:cxn ang="0">
                    <a:pos x="63" y="505"/>
                  </a:cxn>
                  <a:cxn ang="0">
                    <a:pos x="36" y="537"/>
                  </a:cxn>
                  <a:cxn ang="0">
                    <a:pos x="32" y="569"/>
                  </a:cxn>
                  <a:cxn ang="0">
                    <a:pos x="100" y="541"/>
                  </a:cxn>
                  <a:cxn ang="0">
                    <a:pos x="142" y="517"/>
                  </a:cxn>
                  <a:cxn ang="0">
                    <a:pos x="203" y="534"/>
                  </a:cxn>
                  <a:cxn ang="0">
                    <a:pos x="249" y="501"/>
                  </a:cxn>
                  <a:cxn ang="0">
                    <a:pos x="309" y="486"/>
                  </a:cxn>
                  <a:cxn ang="0">
                    <a:pos x="273" y="458"/>
                  </a:cxn>
                  <a:cxn ang="0">
                    <a:pos x="293" y="442"/>
                  </a:cxn>
                  <a:cxn ang="0">
                    <a:pos x="324" y="446"/>
                  </a:cxn>
                  <a:cxn ang="0">
                    <a:pos x="328" y="375"/>
                  </a:cxn>
                  <a:cxn ang="0">
                    <a:pos x="269" y="355"/>
                  </a:cxn>
                  <a:cxn ang="0">
                    <a:pos x="265" y="308"/>
                  </a:cxn>
                  <a:cxn ang="0">
                    <a:pos x="258" y="280"/>
                  </a:cxn>
                  <a:cxn ang="0">
                    <a:pos x="226" y="269"/>
                  </a:cxn>
                  <a:cxn ang="0">
                    <a:pos x="230" y="228"/>
                  </a:cxn>
                  <a:cxn ang="0">
                    <a:pos x="203" y="221"/>
                  </a:cxn>
                  <a:cxn ang="0">
                    <a:pos x="210" y="166"/>
                  </a:cxn>
                  <a:cxn ang="0">
                    <a:pos x="135" y="110"/>
                  </a:cxn>
                  <a:cxn ang="0">
                    <a:pos x="175" y="98"/>
                  </a:cxn>
                  <a:cxn ang="0">
                    <a:pos x="179" y="51"/>
                  </a:cxn>
                  <a:cxn ang="0">
                    <a:pos x="107" y="51"/>
                  </a:cxn>
                  <a:cxn ang="0">
                    <a:pos x="107" y="0"/>
                  </a:cxn>
                  <a:cxn ang="0">
                    <a:pos x="52" y="7"/>
                  </a:cxn>
                </a:cxnLst>
                <a:rect l="0" t="0" r="r" b="b"/>
                <a:pathLst>
                  <a:path w="328" h="569">
                    <a:moveTo>
                      <a:pt x="52" y="7"/>
                    </a:moveTo>
                    <a:lnTo>
                      <a:pt x="32" y="43"/>
                    </a:lnTo>
                    <a:lnTo>
                      <a:pt x="0" y="79"/>
                    </a:lnTo>
                    <a:lnTo>
                      <a:pt x="24" y="90"/>
                    </a:lnTo>
                    <a:lnTo>
                      <a:pt x="32" y="118"/>
                    </a:lnTo>
                    <a:lnTo>
                      <a:pt x="32" y="146"/>
                    </a:lnTo>
                    <a:lnTo>
                      <a:pt x="4" y="162"/>
                    </a:lnTo>
                    <a:lnTo>
                      <a:pt x="17" y="190"/>
                    </a:lnTo>
                    <a:lnTo>
                      <a:pt x="44" y="193"/>
                    </a:lnTo>
                    <a:lnTo>
                      <a:pt x="52" y="217"/>
                    </a:lnTo>
                    <a:lnTo>
                      <a:pt x="41" y="241"/>
                    </a:lnTo>
                    <a:lnTo>
                      <a:pt x="115" y="256"/>
                    </a:lnTo>
                    <a:lnTo>
                      <a:pt x="131" y="284"/>
                    </a:lnTo>
                    <a:lnTo>
                      <a:pt x="155" y="292"/>
                    </a:lnTo>
                    <a:lnTo>
                      <a:pt x="147" y="315"/>
                    </a:lnTo>
                    <a:lnTo>
                      <a:pt x="107" y="339"/>
                    </a:lnTo>
                    <a:lnTo>
                      <a:pt x="76" y="339"/>
                    </a:lnTo>
                    <a:lnTo>
                      <a:pt x="72" y="375"/>
                    </a:lnTo>
                    <a:lnTo>
                      <a:pt x="83" y="394"/>
                    </a:lnTo>
                    <a:lnTo>
                      <a:pt x="76" y="427"/>
                    </a:lnTo>
                    <a:lnTo>
                      <a:pt x="52" y="442"/>
                    </a:lnTo>
                    <a:lnTo>
                      <a:pt x="123" y="458"/>
                    </a:lnTo>
                    <a:lnTo>
                      <a:pt x="120" y="470"/>
                    </a:lnTo>
                    <a:lnTo>
                      <a:pt x="92" y="473"/>
                    </a:lnTo>
                    <a:lnTo>
                      <a:pt x="63" y="505"/>
                    </a:lnTo>
                    <a:lnTo>
                      <a:pt x="36" y="537"/>
                    </a:lnTo>
                    <a:lnTo>
                      <a:pt x="32" y="569"/>
                    </a:lnTo>
                    <a:lnTo>
                      <a:pt x="100" y="541"/>
                    </a:lnTo>
                    <a:lnTo>
                      <a:pt x="142" y="517"/>
                    </a:lnTo>
                    <a:lnTo>
                      <a:pt x="203" y="534"/>
                    </a:lnTo>
                    <a:lnTo>
                      <a:pt x="249" y="501"/>
                    </a:lnTo>
                    <a:lnTo>
                      <a:pt x="309" y="486"/>
                    </a:lnTo>
                    <a:lnTo>
                      <a:pt x="273" y="458"/>
                    </a:lnTo>
                    <a:lnTo>
                      <a:pt x="293" y="442"/>
                    </a:lnTo>
                    <a:lnTo>
                      <a:pt x="324" y="446"/>
                    </a:lnTo>
                    <a:lnTo>
                      <a:pt x="328" y="375"/>
                    </a:lnTo>
                    <a:lnTo>
                      <a:pt x="269" y="355"/>
                    </a:lnTo>
                    <a:lnTo>
                      <a:pt x="265" y="308"/>
                    </a:lnTo>
                    <a:lnTo>
                      <a:pt x="258" y="280"/>
                    </a:lnTo>
                    <a:lnTo>
                      <a:pt x="226" y="269"/>
                    </a:lnTo>
                    <a:lnTo>
                      <a:pt x="230" y="228"/>
                    </a:lnTo>
                    <a:lnTo>
                      <a:pt x="203" y="221"/>
                    </a:lnTo>
                    <a:lnTo>
                      <a:pt x="210" y="166"/>
                    </a:lnTo>
                    <a:lnTo>
                      <a:pt x="135" y="110"/>
                    </a:lnTo>
                    <a:lnTo>
                      <a:pt x="175" y="98"/>
                    </a:lnTo>
                    <a:lnTo>
                      <a:pt x="179" y="51"/>
                    </a:lnTo>
                    <a:lnTo>
                      <a:pt x="107" y="51"/>
                    </a:lnTo>
                    <a:lnTo>
                      <a:pt x="107" y="0"/>
                    </a:lnTo>
                    <a:lnTo>
                      <a:pt x="52" y="7"/>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40" name="Freeform 249"/>
              <p:cNvSpPr>
                <a:spLocks/>
              </p:cNvSpPr>
              <p:nvPr/>
            </p:nvSpPr>
            <p:spPr bwMode="auto">
              <a:xfrm>
                <a:off x="4357312" y="2487485"/>
                <a:ext cx="17582" cy="33724"/>
              </a:xfrm>
              <a:custGeom>
                <a:avLst/>
                <a:gdLst/>
                <a:ahLst/>
                <a:cxnLst>
                  <a:cxn ang="0">
                    <a:pos x="24" y="0"/>
                  </a:cxn>
                  <a:cxn ang="0">
                    <a:pos x="0" y="28"/>
                  </a:cxn>
                  <a:cxn ang="0">
                    <a:pos x="8" y="59"/>
                  </a:cxn>
                  <a:cxn ang="0">
                    <a:pos x="28" y="59"/>
                  </a:cxn>
                  <a:cxn ang="0">
                    <a:pos x="24" y="0"/>
                  </a:cxn>
                </a:cxnLst>
                <a:rect l="0" t="0" r="r" b="b"/>
                <a:pathLst>
                  <a:path w="28" h="59">
                    <a:moveTo>
                      <a:pt x="24" y="0"/>
                    </a:moveTo>
                    <a:lnTo>
                      <a:pt x="0" y="28"/>
                    </a:lnTo>
                    <a:lnTo>
                      <a:pt x="8" y="59"/>
                    </a:lnTo>
                    <a:lnTo>
                      <a:pt x="28" y="59"/>
                    </a:lnTo>
                    <a:lnTo>
                      <a:pt x="24" y="0"/>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41" name="Freeform 250"/>
              <p:cNvSpPr>
                <a:spLocks/>
              </p:cNvSpPr>
              <p:nvPr/>
            </p:nvSpPr>
            <p:spPr bwMode="auto">
              <a:xfrm>
                <a:off x="4519071" y="2018897"/>
                <a:ext cx="652308" cy="573311"/>
              </a:xfrm>
              <a:custGeom>
                <a:avLst/>
                <a:gdLst/>
                <a:ahLst/>
                <a:cxnLst>
                  <a:cxn ang="0">
                    <a:pos x="961" y="136"/>
                  </a:cxn>
                  <a:cxn ang="0">
                    <a:pos x="891" y="96"/>
                  </a:cxn>
                  <a:cxn ang="0">
                    <a:pos x="835" y="155"/>
                  </a:cxn>
                  <a:cxn ang="0">
                    <a:pos x="751" y="210"/>
                  </a:cxn>
                  <a:cxn ang="0">
                    <a:pos x="677" y="195"/>
                  </a:cxn>
                  <a:cxn ang="0">
                    <a:pos x="626" y="246"/>
                  </a:cxn>
                  <a:cxn ang="0">
                    <a:pos x="550" y="250"/>
                  </a:cxn>
                  <a:cxn ang="0">
                    <a:pos x="503" y="285"/>
                  </a:cxn>
                  <a:cxn ang="0">
                    <a:pos x="471" y="317"/>
                  </a:cxn>
                  <a:cxn ang="0">
                    <a:pos x="440" y="372"/>
                  </a:cxn>
                  <a:cxn ang="0">
                    <a:pos x="396" y="412"/>
                  </a:cxn>
                  <a:cxn ang="0">
                    <a:pos x="365" y="482"/>
                  </a:cxn>
                  <a:cxn ang="0">
                    <a:pos x="372" y="546"/>
                  </a:cxn>
                  <a:cxn ang="0">
                    <a:pos x="309" y="554"/>
                  </a:cxn>
                  <a:cxn ang="0">
                    <a:pos x="309" y="668"/>
                  </a:cxn>
                  <a:cxn ang="0">
                    <a:pos x="341" y="771"/>
                  </a:cxn>
                  <a:cxn ang="0">
                    <a:pos x="309" y="850"/>
                  </a:cxn>
                  <a:cxn ang="0">
                    <a:pos x="278" y="937"/>
                  </a:cxn>
                  <a:cxn ang="0">
                    <a:pos x="179" y="929"/>
                  </a:cxn>
                  <a:cxn ang="0">
                    <a:pos x="107" y="965"/>
                  </a:cxn>
                  <a:cxn ang="0">
                    <a:pos x="48" y="914"/>
                  </a:cxn>
                  <a:cxn ang="0">
                    <a:pos x="37" y="815"/>
                  </a:cxn>
                  <a:cxn ang="0">
                    <a:pos x="0" y="692"/>
                  </a:cxn>
                  <a:cxn ang="0">
                    <a:pos x="44" y="653"/>
                  </a:cxn>
                  <a:cxn ang="0">
                    <a:pos x="127" y="633"/>
                  </a:cxn>
                  <a:cxn ang="0">
                    <a:pos x="195" y="602"/>
                  </a:cxn>
                  <a:cxn ang="0">
                    <a:pos x="262" y="526"/>
                  </a:cxn>
                  <a:cxn ang="0">
                    <a:pos x="302" y="460"/>
                  </a:cxn>
                  <a:cxn ang="0">
                    <a:pos x="326" y="372"/>
                  </a:cxn>
                  <a:cxn ang="0">
                    <a:pos x="412" y="278"/>
                  </a:cxn>
                  <a:cxn ang="0">
                    <a:pos x="519" y="237"/>
                  </a:cxn>
                  <a:cxn ang="0">
                    <a:pos x="622" y="206"/>
                  </a:cxn>
                  <a:cxn ang="0">
                    <a:pos x="672" y="147"/>
                  </a:cxn>
                  <a:cxn ang="0">
                    <a:pos x="629" y="76"/>
                  </a:cxn>
                  <a:cxn ang="0">
                    <a:pos x="692" y="29"/>
                  </a:cxn>
                  <a:cxn ang="0">
                    <a:pos x="724" y="79"/>
                  </a:cxn>
                  <a:cxn ang="0">
                    <a:pos x="747" y="57"/>
                  </a:cxn>
                  <a:cxn ang="0">
                    <a:pos x="788" y="84"/>
                  </a:cxn>
                  <a:cxn ang="0">
                    <a:pos x="779" y="33"/>
                  </a:cxn>
                  <a:cxn ang="0">
                    <a:pos x="858" y="40"/>
                  </a:cxn>
                  <a:cxn ang="0">
                    <a:pos x="894" y="44"/>
                  </a:cxn>
                  <a:cxn ang="0">
                    <a:pos x="977" y="16"/>
                  </a:cxn>
                  <a:cxn ang="0">
                    <a:pos x="1020" y="84"/>
                  </a:cxn>
                  <a:cxn ang="0">
                    <a:pos x="1055" y="152"/>
                  </a:cxn>
                  <a:cxn ang="0">
                    <a:pos x="983" y="256"/>
                  </a:cxn>
                  <a:cxn ang="0">
                    <a:pos x="961" y="136"/>
                  </a:cxn>
                </a:cxnLst>
                <a:rect l="0" t="0" r="r" b="b"/>
                <a:pathLst>
                  <a:path w="1112" h="970">
                    <a:moveTo>
                      <a:pt x="933" y="210"/>
                    </a:moveTo>
                    <a:lnTo>
                      <a:pt x="961" y="136"/>
                    </a:lnTo>
                    <a:lnTo>
                      <a:pt x="926" y="103"/>
                    </a:lnTo>
                    <a:lnTo>
                      <a:pt x="891" y="96"/>
                    </a:lnTo>
                    <a:lnTo>
                      <a:pt x="863" y="119"/>
                    </a:lnTo>
                    <a:lnTo>
                      <a:pt x="835" y="155"/>
                    </a:lnTo>
                    <a:lnTo>
                      <a:pt x="815" y="202"/>
                    </a:lnTo>
                    <a:lnTo>
                      <a:pt x="751" y="210"/>
                    </a:lnTo>
                    <a:lnTo>
                      <a:pt x="709" y="202"/>
                    </a:lnTo>
                    <a:lnTo>
                      <a:pt x="677" y="195"/>
                    </a:lnTo>
                    <a:lnTo>
                      <a:pt x="650" y="219"/>
                    </a:lnTo>
                    <a:lnTo>
                      <a:pt x="626" y="246"/>
                    </a:lnTo>
                    <a:lnTo>
                      <a:pt x="582" y="246"/>
                    </a:lnTo>
                    <a:lnTo>
                      <a:pt x="550" y="250"/>
                    </a:lnTo>
                    <a:lnTo>
                      <a:pt x="526" y="274"/>
                    </a:lnTo>
                    <a:lnTo>
                      <a:pt x="503" y="285"/>
                    </a:lnTo>
                    <a:lnTo>
                      <a:pt x="475" y="278"/>
                    </a:lnTo>
                    <a:lnTo>
                      <a:pt x="471" y="317"/>
                    </a:lnTo>
                    <a:lnTo>
                      <a:pt x="447" y="333"/>
                    </a:lnTo>
                    <a:lnTo>
                      <a:pt x="440" y="372"/>
                    </a:lnTo>
                    <a:lnTo>
                      <a:pt x="408" y="377"/>
                    </a:lnTo>
                    <a:lnTo>
                      <a:pt x="396" y="412"/>
                    </a:lnTo>
                    <a:lnTo>
                      <a:pt x="372" y="423"/>
                    </a:lnTo>
                    <a:lnTo>
                      <a:pt x="365" y="482"/>
                    </a:lnTo>
                    <a:lnTo>
                      <a:pt x="344" y="523"/>
                    </a:lnTo>
                    <a:lnTo>
                      <a:pt x="372" y="546"/>
                    </a:lnTo>
                    <a:lnTo>
                      <a:pt x="353" y="561"/>
                    </a:lnTo>
                    <a:lnTo>
                      <a:pt x="309" y="554"/>
                    </a:lnTo>
                    <a:lnTo>
                      <a:pt x="298" y="585"/>
                    </a:lnTo>
                    <a:lnTo>
                      <a:pt x="309" y="668"/>
                    </a:lnTo>
                    <a:lnTo>
                      <a:pt x="317" y="720"/>
                    </a:lnTo>
                    <a:lnTo>
                      <a:pt x="341" y="771"/>
                    </a:lnTo>
                    <a:lnTo>
                      <a:pt x="353" y="826"/>
                    </a:lnTo>
                    <a:lnTo>
                      <a:pt x="309" y="850"/>
                    </a:lnTo>
                    <a:lnTo>
                      <a:pt x="293" y="906"/>
                    </a:lnTo>
                    <a:lnTo>
                      <a:pt x="278" y="937"/>
                    </a:lnTo>
                    <a:lnTo>
                      <a:pt x="247" y="918"/>
                    </a:lnTo>
                    <a:lnTo>
                      <a:pt x="179" y="929"/>
                    </a:lnTo>
                    <a:lnTo>
                      <a:pt x="144" y="953"/>
                    </a:lnTo>
                    <a:lnTo>
                      <a:pt x="107" y="965"/>
                    </a:lnTo>
                    <a:lnTo>
                      <a:pt x="52" y="970"/>
                    </a:lnTo>
                    <a:lnTo>
                      <a:pt x="48" y="914"/>
                    </a:lnTo>
                    <a:lnTo>
                      <a:pt x="24" y="898"/>
                    </a:lnTo>
                    <a:lnTo>
                      <a:pt x="37" y="815"/>
                    </a:lnTo>
                    <a:lnTo>
                      <a:pt x="5" y="811"/>
                    </a:lnTo>
                    <a:lnTo>
                      <a:pt x="0" y="692"/>
                    </a:lnTo>
                    <a:lnTo>
                      <a:pt x="37" y="681"/>
                    </a:lnTo>
                    <a:lnTo>
                      <a:pt x="44" y="653"/>
                    </a:lnTo>
                    <a:lnTo>
                      <a:pt x="88" y="637"/>
                    </a:lnTo>
                    <a:lnTo>
                      <a:pt x="127" y="633"/>
                    </a:lnTo>
                    <a:lnTo>
                      <a:pt x="147" y="605"/>
                    </a:lnTo>
                    <a:lnTo>
                      <a:pt x="195" y="602"/>
                    </a:lnTo>
                    <a:lnTo>
                      <a:pt x="199" y="546"/>
                    </a:lnTo>
                    <a:lnTo>
                      <a:pt x="262" y="526"/>
                    </a:lnTo>
                    <a:lnTo>
                      <a:pt x="269" y="482"/>
                    </a:lnTo>
                    <a:lnTo>
                      <a:pt x="302" y="460"/>
                    </a:lnTo>
                    <a:lnTo>
                      <a:pt x="313" y="416"/>
                    </a:lnTo>
                    <a:lnTo>
                      <a:pt x="326" y="372"/>
                    </a:lnTo>
                    <a:lnTo>
                      <a:pt x="372" y="325"/>
                    </a:lnTo>
                    <a:lnTo>
                      <a:pt x="412" y="278"/>
                    </a:lnTo>
                    <a:lnTo>
                      <a:pt x="455" y="246"/>
                    </a:lnTo>
                    <a:lnTo>
                      <a:pt x="519" y="237"/>
                    </a:lnTo>
                    <a:lnTo>
                      <a:pt x="554" y="219"/>
                    </a:lnTo>
                    <a:lnTo>
                      <a:pt x="622" y="206"/>
                    </a:lnTo>
                    <a:lnTo>
                      <a:pt x="633" y="167"/>
                    </a:lnTo>
                    <a:lnTo>
                      <a:pt x="672" y="147"/>
                    </a:lnTo>
                    <a:lnTo>
                      <a:pt x="661" y="99"/>
                    </a:lnTo>
                    <a:lnTo>
                      <a:pt x="629" y="76"/>
                    </a:lnTo>
                    <a:lnTo>
                      <a:pt x="677" y="60"/>
                    </a:lnTo>
                    <a:lnTo>
                      <a:pt x="692" y="29"/>
                    </a:lnTo>
                    <a:lnTo>
                      <a:pt x="701" y="72"/>
                    </a:lnTo>
                    <a:lnTo>
                      <a:pt x="724" y="79"/>
                    </a:lnTo>
                    <a:lnTo>
                      <a:pt x="724" y="57"/>
                    </a:lnTo>
                    <a:lnTo>
                      <a:pt x="747" y="57"/>
                    </a:lnTo>
                    <a:lnTo>
                      <a:pt x="756" y="76"/>
                    </a:lnTo>
                    <a:lnTo>
                      <a:pt x="788" y="84"/>
                    </a:lnTo>
                    <a:lnTo>
                      <a:pt x="803" y="48"/>
                    </a:lnTo>
                    <a:lnTo>
                      <a:pt x="779" y="33"/>
                    </a:lnTo>
                    <a:lnTo>
                      <a:pt x="819" y="9"/>
                    </a:lnTo>
                    <a:lnTo>
                      <a:pt x="858" y="40"/>
                    </a:lnTo>
                    <a:lnTo>
                      <a:pt x="882" y="0"/>
                    </a:lnTo>
                    <a:lnTo>
                      <a:pt x="894" y="44"/>
                    </a:lnTo>
                    <a:lnTo>
                      <a:pt x="933" y="48"/>
                    </a:lnTo>
                    <a:lnTo>
                      <a:pt x="977" y="16"/>
                    </a:lnTo>
                    <a:lnTo>
                      <a:pt x="1029" y="48"/>
                    </a:lnTo>
                    <a:lnTo>
                      <a:pt x="1020" y="84"/>
                    </a:lnTo>
                    <a:lnTo>
                      <a:pt x="1112" y="116"/>
                    </a:lnTo>
                    <a:lnTo>
                      <a:pt x="1055" y="152"/>
                    </a:lnTo>
                    <a:lnTo>
                      <a:pt x="1004" y="207"/>
                    </a:lnTo>
                    <a:lnTo>
                      <a:pt x="983" y="256"/>
                    </a:lnTo>
                    <a:lnTo>
                      <a:pt x="933" y="210"/>
                    </a:lnTo>
                    <a:lnTo>
                      <a:pt x="961" y="136"/>
                    </a:lnTo>
                    <a:lnTo>
                      <a:pt x="933" y="210"/>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42" name="Freeform 251"/>
              <p:cNvSpPr>
                <a:spLocks/>
              </p:cNvSpPr>
              <p:nvPr/>
            </p:nvSpPr>
            <p:spPr bwMode="auto">
              <a:xfrm>
                <a:off x="4519071" y="2018897"/>
                <a:ext cx="652308" cy="573311"/>
              </a:xfrm>
              <a:custGeom>
                <a:avLst/>
                <a:gdLst/>
                <a:ahLst/>
                <a:cxnLst>
                  <a:cxn ang="0">
                    <a:pos x="961" y="136"/>
                  </a:cxn>
                  <a:cxn ang="0">
                    <a:pos x="891" y="96"/>
                  </a:cxn>
                  <a:cxn ang="0">
                    <a:pos x="835" y="155"/>
                  </a:cxn>
                  <a:cxn ang="0">
                    <a:pos x="751" y="210"/>
                  </a:cxn>
                  <a:cxn ang="0">
                    <a:pos x="677" y="195"/>
                  </a:cxn>
                  <a:cxn ang="0">
                    <a:pos x="626" y="246"/>
                  </a:cxn>
                  <a:cxn ang="0">
                    <a:pos x="550" y="250"/>
                  </a:cxn>
                  <a:cxn ang="0">
                    <a:pos x="503" y="285"/>
                  </a:cxn>
                  <a:cxn ang="0">
                    <a:pos x="471" y="317"/>
                  </a:cxn>
                  <a:cxn ang="0">
                    <a:pos x="440" y="372"/>
                  </a:cxn>
                  <a:cxn ang="0">
                    <a:pos x="396" y="412"/>
                  </a:cxn>
                  <a:cxn ang="0">
                    <a:pos x="365" y="482"/>
                  </a:cxn>
                  <a:cxn ang="0">
                    <a:pos x="372" y="546"/>
                  </a:cxn>
                  <a:cxn ang="0">
                    <a:pos x="309" y="554"/>
                  </a:cxn>
                  <a:cxn ang="0">
                    <a:pos x="309" y="668"/>
                  </a:cxn>
                  <a:cxn ang="0">
                    <a:pos x="341" y="771"/>
                  </a:cxn>
                  <a:cxn ang="0">
                    <a:pos x="309" y="850"/>
                  </a:cxn>
                  <a:cxn ang="0">
                    <a:pos x="278" y="937"/>
                  </a:cxn>
                  <a:cxn ang="0">
                    <a:pos x="179" y="929"/>
                  </a:cxn>
                  <a:cxn ang="0">
                    <a:pos x="107" y="965"/>
                  </a:cxn>
                  <a:cxn ang="0">
                    <a:pos x="48" y="914"/>
                  </a:cxn>
                  <a:cxn ang="0">
                    <a:pos x="37" y="815"/>
                  </a:cxn>
                  <a:cxn ang="0">
                    <a:pos x="0" y="692"/>
                  </a:cxn>
                  <a:cxn ang="0">
                    <a:pos x="44" y="653"/>
                  </a:cxn>
                  <a:cxn ang="0">
                    <a:pos x="127" y="633"/>
                  </a:cxn>
                  <a:cxn ang="0">
                    <a:pos x="195" y="602"/>
                  </a:cxn>
                  <a:cxn ang="0">
                    <a:pos x="262" y="526"/>
                  </a:cxn>
                  <a:cxn ang="0">
                    <a:pos x="302" y="460"/>
                  </a:cxn>
                  <a:cxn ang="0">
                    <a:pos x="326" y="372"/>
                  </a:cxn>
                  <a:cxn ang="0">
                    <a:pos x="412" y="278"/>
                  </a:cxn>
                  <a:cxn ang="0">
                    <a:pos x="519" y="237"/>
                  </a:cxn>
                  <a:cxn ang="0">
                    <a:pos x="622" y="206"/>
                  </a:cxn>
                  <a:cxn ang="0">
                    <a:pos x="672" y="147"/>
                  </a:cxn>
                  <a:cxn ang="0">
                    <a:pos x="629" y="76"/>
                  </a:cxn>
                  <a:cxn ang="0">
                    <a:pos x="692" y="29"/>
                  </a:cxn>
                  <a:cxn ang="0">
                    <a:pos x="724" y="79"/>
                  </a:cxn>
                  <a:cxn ang="0">
                    <a:pos x="747" y="57"/>
                  </a:cxn>
                  <a:cxn ang="0">
                    <a:pos x="788" y="84"/>
                  </a:cxn>
                  <a:cxn ang="0">
                    <a:pos x="779" y="33"/>
                  </a:cxn>
                  <a:cxn ang="0">
                    <a:pos x="858" y="40"/>
                  </a:cxn>
                  <a:cxn ang="0">
                    <a:pos x="894" y="44"/>
                  </a:cxn>
                  <a:cxn ang="0">
                    <a:pos x="977" y="16"/>
                  </a:cxn>
                  <a:cxn ang="0">
                    <a:pos x="1020" y="84"/>
                  </a:cxn>
                  <a:cxn ang="0">
                    <a:pos x="1055" y="152"/>
                  </a:cxn>
                  <a:cxn ang="0">
                    <a:pos x="983" y="256"/>
                  </a:cxn>
                  <a:cxn ang="0">
                    <a:pos x="961" y="136"/>
                  </a:cxn>
                </a:cxnLst>
                <a:rect l="0" t="0" r="r" b="b"/>
                <a:pathLst>
                  <a:path w="1112" h="970">
                    <a:moveTo>
                      <a:pt x="933" y="210"/>
                    </a:moveTo>
                    <a:lnTo>
                      <a:pt x="961" y="136"/>
                    </a:lnTo>
                    <a:lnTo>
                      <a:pt x="926" y="103"/>
                    </a:lnTo>
                    <a:lnTo>
                      <a:pt x="891" y="96"/>
                    </a:lnTo>
                    <a:lnTo>
                      <a:pt x="863" y="119"/>
                    </a:lnTo>
                    <a:lnTo>
                      <a:pt x="835" y="155"/>
                    </a:lnTo>
                    <a:lnTo>
                      <a:pt x="815" y="202"/>
                    </a:lnTo>
                    <a:lnTo>
                      <a:pt x="751" y="210"/>
                    </a:lnTo>
                    <a:lnTo>
                      <a:pt x="709" y="202"/>
                    </a:lnTo>
                    <a:lnTo>
                      <a:pt x="677" y="195"/>
                    </a:lnTo>
                    <a:lnTo>
                      <a:pt x="650" y="219"/>
                    </a:lnTo>
                    <a:lnTo>
                      <a:pt x="626" y="246"/>
                    </a:lnTo>
                    <a:lnTo>
                      <a:pt x="582" y="246"/>
                    </a:lnTo>
                    <a:lnTo>
                      <a:pt x="550" y="250"/>
                    </a:lnTo>
                    <a:lnTo>
                      <a:pt x="526" y="274"/>
                    </a:lnTo>
                    <a:lnTo>
                      <a:pt x="503" y="285"/>
                    </a:lnTo>
                    <a:lnTo>
                      <a:pt x="475" y="278"/>
                    </a:lnTo>
                    <a:lnTo>
                      <a:pt x="471" y="317"/>
                    </a:lnTo>
                    <a:lnTo>
                      <a:pt x="447" y="333"/>
                    </a:lnTo>
                    <a:lnTo>
                      <a:pt x="440" y="372"/>
                    </a:lnTo>
                    <a:lnTo>
                      <a:pt x="408" y="377"/>
                    </a:lnTo>
                    <a:lnTo>
                      <a:pt x="396" y="412"/>
                    </a:lnTo>
                    <a:lnTo>
                      <a:pt x="372" y="423"/>
                    </a:lnTo>
                    <a:lnTo>
                      <a:pt x="365" y="482"/>
                    </a:lnTo>
                    <a:lnTo>
                      <a:pt x="344" y="523"/>
                    </a:lnTo>
                    <a:lnTo>
                      <a:pt x="372" y="546"/>
                    </a:lnTo>
                    <a:lnTo>
                      <a:pt x="353" y="561"/>
                    </a:lnTo>
                    <a:lnTo>
                      <a:pt x="309" y="554"/>
                    </a:lnTo>
                    <a:lnTo>
                      <a:pt x="298" y="585"/>
                    </a:lnTo>
                    <a:lnTo>
                      <a:pt x="309" y="668"/>
                    </a:lnTo>
                    <a:lnTo>
                      <a:pt x="317" y="720"/>
                    </a:lnTo>
                    <a:lnTo>
                      <a:pt x="341" y="771"/>
                    </a:lnTo>
                    <a:lnTo>
                      <a:pt x="353" y="826"/>
                    </a:lnTo>
                    <a:lnTo>
                      <a:pt x="309" y="850"/>
                    </a:lnTo>
                    <a:lnTo>
                      <a:pt x="293" y="906"/>
                    </a:lnTo>
                    <a:lnTo>
                      <a:pt x="278" y="937"/>
                    </a:lnTo>
                    <a:lnTo>
                      <a:pt x="247" y="918"/>
                    </a:lnTo>
                    <a:lnTo>
                      <a:pt x="179" y="929"/>
                    </a:lnTo>
                    <a:lnTo>
                      <a:pt x="144" y="953"/>
                    </a:lnTo>
                    <a:lnTo>
                      <a:pt x="107" y="965"/>
                    </a:lnTo>
                    <a:lnTo>
                      <a:pt x="52" y="970"/>
                    </a:lnTo>
                    <a:lnTo>
                      <a:pt x="48" y="914"/>
                    </a:lnTo>
                    <a:lnTo>
                      <a:pt x="24" y="898"/>
                    </a:lnTo>
                    <a:lnTo>
                      <a:pt x="37" y="815"/>
                    </a:lnTo>
                    <a:lnTo>
                      <a:pt x="5" y="811"/>
                    </a:lnTo>
                    <a:lnTo>
                      <a:pt x="0" y="692"/>
                    </a:lnTo>
                    <a:lnTo>
                      <a:pt x="37" y="681"/>
                    </a:lnTo>
                    <a:lnTo>
                      <a:pt x="44" y="653"/>
                    </a:lnTo>
                    <a:lnTo>
                      <a:pt x="88" y="637"/>
                    </a:lnTo>
                    <a:lnTo>
                      <a:pt x="127" y="633"/>
                    </a:lnTo>
                    <a:lnTo>
                      <a:pt x="147" y="605"/>
                    </a:lnTo>
                    <a:lnTo>
                      <a:pt x="195" y="602"/>
                    </a:lnTo>
                    <a:lnTo>
                      <a:pt x="199" y="546"/>
                    </a:lnTo>
                    <a:lnTo>
                      <a:pt x="262" y="526"/>
                    </a:lnTo>
                    <a:lnTo>
                      <a:pt x="269" y="482"/>
                    </a:lnTo>
                    <a:lnTo>
                      <a:pt x="302" y="460"/>
                    </a:lnTo>
                    <a:lnTo>
                      <a:pt x="313" y="416"/>
                    </a:lnTo>
                    <a:lnTo>
                      <a:pt x="326" y="372"/>
                    </a:lnTo>
                    <a:lnTo>
                      <a:pt x="372" y="325"/>
                    </a:lnTo>
                    <a:lnTo>
                      <a:pt x="412" y="278"/>
                    </a:lnTo>
                    <a:lnTo>
                      <a:pt x="455" y="246"/>
                    </a:lnTo>
                    <a:lnTo>
                      <a:pt x="519" y="237"/>
                    </a:lnTo>
                    <a:lnTo>
                      <a:pt x="554" y="219"/>
                    </a:lnTo>
                    <a:lnTo>
                      <a:pt x="622" y="206"/>
                    </a:lnTo>
                    <a:lnTo>
                      <a:pt x="633" y="167"/>
                    </a:lnTo>
                    <a:lnTo>
                      <a:pt x="672" y="147"/>
                    </a:lnTo>
                    <a:lnTo>
                      <a:pt x="661" y="99"/>
                    </a:lnTo>
                    <a:lnTo>
                      <a:pt x="629" y="76"/>
                    </a:lnTo>
                    <a:lnTo>
                      <a:pt x="677" y="60"/>
                    </a:lnTo>
                    <a:lnTo>
                      <a:pt x="692" y="29"/>
                    </a:lnTo>
                    <a:lnTo>
                      <a:pt x="701" y="72"/>
                    </a:lnTo>
                    <a:lnTo>
                      <a:pt x="724" y="79"/>
                    </a:lnTo>
                    <a:lnTo>
                      <a:pt x="724" y="57"/>
                    </a:lnTo>
                    <a:lnTo>
                      <a:pt x="747" y="57"/>
                    </a:lnTo>
                    <a:lnTo>
                      <a:pt x="756" y="76"/>
                    </a:lnTo>
                    <a:lnTo>
                      <a:pt x="788" y="84"/>
                    </a:lnTo>
                    <a:lnTo>
                      <a:pt x="803" y="48"/>
                    </a:lnTo>
                    <a:lnTo>
                      <a:pt x="779" y="33"/>
                    </a:lnTo>
                    <a:lnTo>
                      <a:pt x="819" y="9"/>
                    </a:lnTo>
                    <a:lnTo>
                      <a:pt x="858" y="40"/>
                    </a:lnTo>
                    <a:lnTo>
                      <a:pt x="882" y="0"/>
                    </a:lnTo>
                    <a:lnTo>
                      <a:pt x="894" y="44"/>
                    </a:lnTo>
                    <a:lnTo>
                      <a:pt x="933" y="48"/>
                    </a:lnTo>
                    <a:lnTo>
                      <a:pt x="977" y="16"/>
                    </a:lnTo>
                    <a:lnTo>
                      <a:pt x="1029" y="48"/>
                    </a:lnTo>
                    <a:lnTo>
                      <a:pt x="1020" y="84"/>
                    </a:lnTo>
                    <a:lnTo>
                      <a:pt x="1112" y="116"/>
                    </a:lnTo>
                    <a:lnTo>
                      <a:pt x="1055" y="152"/>
                    </a:lnTo>
                    <a:lnTo>
                      <a:pt x="1004" y="207"/>
                    </a:lnTo>
                    <a:lnTo>
                      <a:pt x="983" y="256"/>
                    </a:lnTo>
                    <a:lnTo>
                      <a:pt x="933" y="210"/>
                    </a:lnTo>
                    <a:lnTo>
                      <a:pt x="961" y="136"/>
                    </a:lnTo>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43" name="Freeform 252"/>
              <p:cNvSpPr>
                <a:spLocks/>
              </p:cNvSpPr>
              <p:nvPr/>
            </p:nvSpPr>
            <p:spPr bwMode="auto">
              <a:xfrm>
                <a:off x="4288741" y="2854901"/>
                <a:ext cx="312967" cy="331917"/>
              </a:xfrm>
              <a:custGeom>
                <a:avLst/>
                <a:gdLst/>
                <a:ahLst/>
                <a:cxnLst>
                  <a:cxn ang="0">
                    <a:pos x="280" y="10"/>
                  </a:cxn>
                  <a:cxn ang="0">
                    <a:pos x="269" y="49"/>
                  </a:cxn>
                  <a:cxn ang="0">
                    <a:pos x="245" y="69"/>
                  </a:cxn>
                  <a:cxn ang="0">
                    <a:pos x="237" y="93"/>
                  </a:cxn>
                  <a:cxn ang="0">
                    <a:pos x="201" y="89"/>
                  </a:cxn>
                  <a:cxn ang="0">
                    <a:pos x="194" y="117"/>
                  </a:cxn>
                  <a:cxn ang="0">
                    <a:pos x="158" y="121"/>
                  </a:cxn>
                  <a:cxn ang="0">
                    <a:pos x="135" y="92"/>
                  </a:cxn>
                  <a:cxn ang="0">
                    <a:pos x="111" y="101"/>
                  </a:cxn>
                  <a:cxn ang="0">
                    <a:pos x="122" y="123"/>
                  </a:cxn>
                  <a:cxn ang="0">
                    <a:pos x="114" y="152"/>
                  </a:cxn>
                  <a:cxn ang="0">
                    <a:pos x="74" y="156"/>
                  </a:cxn>
                  <a:cxn ang="0">
                    <a:pos x="55" y="168"/>
                  </a:cxn>
                  <a:cxn ang="0">
                    <a:pos x="47" y="172"/>
                  </a:cxn>
                  <a:cxn ang="0">
                    <a:pos x="3" y="180"/>
                  </a:cxn>
                  <a:cxn ang="0">
                    <a:pos x="3" y="191"/>
                  </a:cxn>
                  <a:cxn ang="0">
                    <a:pos x="0" y="211"/>
                  </a:cxn>
                  <a:cxn ang="0">
                    <a:pos x="58" y="239"/>
                  </a:cxn>
                  <a:cxn ang="0">
                    <a:pos x="83" y="251"/>
                  </a:cxn>
                  <a:cxn ang="0">
                    <a:pos x="111" y="283"/>
                  </a:cxn>
                  <a:cxn ang="0">
                    <a:pos x="126" y="325"/>
                  </a:cxn>
                  <a:cxn ang="0">
                    <a:pos x="153" y="353"/>
                  </a:cxn>
                  <a:cxn ang="0">
                    <a:pos x="131" y="365"/>
                  </a:cxn>
                  <a:cxn ang="0">
                    <a:pos x="114" y="480"/>
                  </a:cxn>
                  <a:cxn ang="0">
                    <a:pos x="98" y="507"/>
                  </a:cxn>
                  <a:cxn ang="0">
                    <a:pos x="158" y="527"/>
                  </a:cxn>
                  <a:cxn ang="0">
                    <a:pos x="221" y="531"/>
                  </a:cxn>
                  <a:cxn ang="0">
                    <a:pos x="253" y="559"/>
                  </a:cxn>
                  <a:cxn ang="0">
                    <a:pos x="339" y="555"/>
                  </a:cxn>
                  <a:cxn ang="0">
                    <a:pos x="332" y="524"/>
                  </a:cxn>
                  <a:cxn ang="0">
                    <a:pos x="348" y="487"/>
                  </a:cxn>
                  <a:cxn ang="0">
                    <a:pos x="383" y="483"/>
                  </a:cxn>
                  <a:cxn ang="0">
                    <a:pos x="422" y="483"/>
                  </a:cxn>
                  <a:cxn ang="0">
                    <a:pos x="450" y="505"/>
                  </a:cxn>
                  <a:cxn ang="0">
                    <a:pos x="486" y="515"/>
                  </a:cxn>
                  <a:cxn ang="0">
                    <a:pos x="511" y="470"/>
                  </a:cxn>
                  <a:cxn ang="0">
                    <a:pos x="511" y="438"/>
                  </a:cxn>
                  <a:cxn ang="0">
                    <a:pos x="476" y="423"/>
                  </a:cxn>
                  <a:cxn ang="0">
                    <a:pos x="472" y="379"/>
                  </a:cxn>
                  <a:cxn ang="0">
                    <a:pos x="492" y="352"/>
                  </a:cxn>
                  <a:cxn ang="0">
                    <a:pos x="491" y="318"/>
                  </a:cxn>
                  <a:cxn ang="0">
                    <a:pos x="467" y="298"/>
                  </a:cxn>
                  <a:cxn ang="0">
                    <a:pos x="475" y="266"/>
                  </a:cxn>
                  <a:cxn ang="0">
                    <a:pos x="495" y="239"/>
                  </a:cxn>
                  <a:cxn ang="0">
                    <a:pos x="524" y="230"/>
                  </a:cxn>
                  <a:cxn ang="0">
                    <a:pos x="515" y="162"/>
                  </a:cxn>
                  <a:cxn ang="0">
                    <a:pos x="535" y="138"/>
                  </a:cxn>
                  <a:cxn ang="0">
                    <a:pos x="492" y="103"/>
                  </a:cxn>
                  <a:cxn ang="0">
                    <a:pos x="430" y="107"/>
                  </a:cxn>
                  <a:cxn ang="0">
                    <a:pos x="377" y="87"/>
                  </a:cxn>
                  <a:cxn ang="0">
                    <a:pos x="358" y="48"/>
                  </a:cxn>
                  <a:cxn ang="0">
                    <a:pos x="322" y="28"/>
                  </a:cxn>
                  <a:cxn ang="0">
                    <a:pos x="325" y="0"/>
                  </a:cxn>
                  <a:cxn ang="0">
                    <a:pos x="280" y="10"/>
                  </a:cxn>
                </a:cxnLst>
                <a:rect l="0" t="0" r="r" b="b"/>
                <a:pathLst>
                  <a:path w="535" h="559">
                    <a:moveTo>
                      <a:pt x="280" y="10"/>
                    </a:moveTo>
                    <a:lnTo>
                      <a:pt x="269" y="49"/>
                    </a:lnTo>
                    <a:lnTo>
                      <a:pt x="245" y="69"/>
                    </a:lnTo>
                    <a:lnTo>
                      <a:pt x="237" y="93"/>
                    </a:lnTo>
                    <a:lnTo>
                      <a:pt x="201" y="89"/>
                    </a:lnTo>
                    <a:lnTo>
                      <a:pt x="194" y="117"/>
                    </a:lnTo>
                    <a:lnTo>
                      <a:pt x="158" y="121"/>
                    </a:lnTo>
                    <a:lnTo>
                      <a:pt x="135" y="92"/>
                    </a:lnTo>
                    <a:lnTo>
                      <a:pt x="111" y="101"/>
                    </a:lnTo>
                    <a:lnTo>
                      <a:pt x="122" y="123"/>
                    </a:lnTo>
                    <a:lnTo>
                      <a:pt x="114" y="152"/>
                    </a:lnTo>
                    <a:lnTo>
                      <a:pt x="74" y="156"/>
                    </a:lnTo>
                    <a:lnTo>
                      <a:pt x="55" y="168"/>
                    </a:lnTo>
                    <a:lnTo>
                      <a:pt x="47" y="172"/>
                    </a:lnTo>
                    <a:lnTo>
                      <a:pt x="3" y="180"/>
                    </a:lnTo>
                    <a:lnTo>
                      <a:pt x="3" y="191"/>
                    </a:lnTo>
                    <a:lnTo>
                      <a:pt x="0" y="211"/>
                    </a:lnTo>
                    <a:lnTo>
                      <a:pt x="58" y="239"/>
                    </a:lnTo>
                    <a:lnTo>
                      <a:pt x="83" y="251"/>
                    </a:lnTo>
                    <a:lnTo>
                      <a:pt x="111" y="283"/>
                    </a:lnTo>
                    <a:lnTo>
                      <a:pt x="126" y="325"/>
                    </a:lnTo>
                    <a:lnTo>
                      <a:pt x="153" y="353"/>
                    </a:lnTo>
                    <a:lnTo>
                      <a:pt x="131" y="365"/>
                    </a:lnTo>
                    <a:lnTo>
                      <a:pt x="114" y="480"/>
                    </a:lnTo>
                    <a:lnTo>
                      <a:pt x="98" y="507"/>
                    </a:lnTo>
                    <a:lnTo>
                      <a:pt x="158" y="527"/>
                    </a:lnTo>
                    <a:lnTo>
                      <a:pt x="221" y="531"/>
                    </a:lnTo>
                    <a:lnTo>
                      <a:pt x="253" y="559"/>
                    </a:lnTo>
                    <a:lnTo>
                      <a:pt x="339" y="555"/>
                    </a:lnTo>
                    <a:lnTo>
                      <a:pt x="332" y="524"/>
                    </a:lnTo>
                    <a:lnTo>
                      <a:pt x="348" y="487"/>
                    </a:lnTo>
                    <a:lnTo>
                      <a:pt x="383" y="483"/>
                    </a:lnTo>
                    <a:lnTo>
                      <a:pt x="422" y="483"/>
                    </a:lnTo>
                    <a:lnTo>
                      <a:pt x="450" y="505"/>
                    </a:lnTo>
                    <a:lnTo>
                      <a:pt x="486" y="515"/>
                    </a:lnTo>
                    <a:lnTo>
                      <a:pt x="511" y="470"/>
                    </a:lnTo>
                    <a:lnTo>
                      <a:pt x="511" y="438"/>
                    </a:lnTo>
                    <a:lnTo>
                      <a:pt x="476" y="423"/>
                    </a:lnTo>
                    <a:lnTo>
                      <a:pt x="472" y="379"/>
                    </a:lnTo>
                    <a:lnTo>
                      <a:pt x="492" y="352"/>
                    </a:lnTo>
                    <a:lnTo>
                      <a:pt x="491" y="318"/>
                    </a:lnTo>
                    <a:lnTo>
                      <a:pt x="467" y="298"/>
                    </a:lnTo>
                    <a:lnTo>
                      <a:pt x="475" y="266"/>
                    </a:lnTo>
                    <a:lnTo>
                      <a:pt x="495" y="239"/>
                    </a:lnTo>
                    <a:lnTo>
                      <a:pt x="524" y="230"/>
                    </a:lnTo>
                    <a:lnTo>
                      <a:pt x="515" y="162"/>
                    </a:lnTo>
                    <a:lnTo>
                      <a:pt x="535" y="138"/>
                    </a:lnTo>
                    <a:lnTo>
                      <a:pt x="492" y="103"/>
                    </a:lnTo>
                    <a:lnTo>
                      <a:pt x="430" y="107"/>
                    </a:lnTo>
                    <a:lnTo>
                      <a:pt x="377" y="87"/>
                    </a:lnTo>
                    <a:lnTo>
                      <a:pt x="358" y="48"/>
                    </a:lnTo>
                    <a:lnTo>
                      <a:pt x="322" y="28"/>
                    </a:lnTo>
                    <a:lnTo>
                      <a:pt x="325" y="0"/>
                    </a:lnTo>
                    <a:lnTo>
                      <a:pt x="280" y="10"/>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44" name="Freeform 253"/>
              <p:cNvSpPr>
                <a:spLocks/>
              </p:cNvSpPr>
              <p:nvPr/>
            </p:nvSpPr>
            <p:spPr bwMode="auto">
              <a:xfrm>
                <a:off x="4564785" y="3012872"/>
                <a:ext cx="320000" cy="317717"/>
              </a:xfrm>
              <a:custGeom>
                <a:avLst/>
                <a:gdLst/>
                <a:ahLst/>
                <a:cxnLst>
                  <a:cxn ang="0">
                    <a:pos x="39" y="205"/>
                  </a:cxn>
                  <a:cxn ang="0">
                    <a:pos x="39" y="173"/>
                  </a:cxn>
                  <a:cxn ang="0">
                    <a:pos x="4" y="158"/>
                  </a:cxn>
                  <a:cxn ang="0">
                    <a:pos x="0" y="114"/>
                  </a:cxn>
                  <a:cxn ang="0">
                    <a:pos x="20" y="87"/>
                  </a:cxn>
                  <a:cxn ang="0">
                    <a:pos x="19" y="53"/>
                  </a:cxn>
                  <a:cxn ang="0">
                    <a:pos x="64" y="50"/>
                  </a:cxn>
                  <a:cxn ang="0">
                    <a:pos x="82" y="33"/>
                  </a:cxn>
                  <a:cxn ang="0">
                    <a:pos x="98" y="54"/>
                  </a:cxn>
                  <a:cxn ang="0">
                    <a:pos x="112" y="36"/>
                  </a:cxn>
                  <a:cxn ang="0">
                    <a:pos x="130" y="44"/>
                  </a:cxn>
                  <a:cxn ang="0">
                    <a:pos x="146" y="8"/>
                  </a:cxn>
                  <a:cxn ang="0">
                    <a:pos x="166" y="19"/>
                  </a:cxn>
                  <a:cxn ang="0">
                    <a:pos x="214" y="19"/>
                  </a:cxn>
                  <a:cxn ang="0">
                    <a:pos x="253" y="0"/>
                  </a:cxn>
                  <a:cxn ang="0">
                    <a:pos x="280" y="30"/>
                  </a:cxn>
                  <a:cxn ang="0">
                    <a:pos x="292" y="65"/>
                  </a:cxn>
                  <a:cxn ang="0">
                    <a:pos x="266" y="87"/>
                  </a:cxn>
                  <a:cxn ang="0">
                    <a:pos x="253" y="128"/>
                  </a:cxn>
                  <a:cxn ang="0">
                    <a:pos x="256" y="159"/>
                  </a:cxn>
                  <a:cxn ang="0">
                    <a:pos x="276" y="172"/>
                  </a:cxn>
                  <a:cxn ang="0">
                    <a:pos x="303" y="218"/>
                  </a:cxn>
                  <a:cxn ang="0">
                    <a:pos x="335" y="266"/>
                  </a:cxn>
                  <a:cxn ang="0">
                    <a:pos x="391" y="320"/>
                  </a:cxn>
                  <a:cxn ang="0">
                    <a:pos x="421" y="321"/>
                  </a:cxn>
                  <a:cxn ang="0">
                    <a:pos x="442" y="314"/>
                  </a:cxn>
                  <a:cxn ang="0">
                    <a:pos x="446" y="334"/>
                  </a:cxn>
                  <a:cxn ang="0">
                    <a:pos x="462" y="352"/>
                  </a:cxn>
                  <a:cxn ang="0">
                    <a:pos x="475" y="374"/>
                  </a:cxn>
                  <a:cxn ang="0">
                    <a:pos x="496" y="391"/>
                  </a:cxn>
                  <a:cxn ang="0">
                    <a:pos x="519" y="411"/>
                  </a:cxn>
                  <a:cxn ang="0">
                    <a:pos x="544" y="441"/>
                  </a:cxn>
                  <a:cxn ang="0">
                    <a:pos x="525" y="452"/>
                  </a:cxn>
                  <a:cxn ang="0">
                    <a:pos x="489" y="426"/>
                  </a:cxn>
                  <a:cxn ang="0">
                    <a:pos x="459" y="437"/>
                  </a:cxn>
                  <a:cxn ang="0">
                    <a:pos x="454" y="458"/>
                  </a:cxn>
                  <a:cxn ang="0">
                    <a:pos x="469" y="493"/>
                  </a:cxn>
                  <a:cxn ang="0">
                    <a:pos x="454" y="511"/>
                  </a:cxn>
                  <a:cxn ang="0">
                    <a:pos x="438" y="537"/>
                  </a:cxn>
                  <a:cxn ang="0">
                    <a:pos x="413" y="535"/>
                  </a:cxn>
                  <a:cxn ang="0">
                    <a:pos x="417" y="483"/>
                  </a:cxn>
                  <a:cxn ang="0">
                    <a:pos x="417" y="455"/>
                  </a:cxn>
                  <a:cxn ang="0">
                    <a:pos x="386" y="434"/>
                  </a:cxn>
                  <a:cxn ang="0">
                    <a:pos x="369" y="404"/>
                  </a:cxn>
                  <a:cxn ang="0">
                    <a:pos x="342" y="401"/>
                  </a:cxn>
                  <a:cxn ang="0">
                    <a:pos x="344" y="373"/>
                  </a:cxn>
                  <a:cxn ang="0">
                    <a:pos x="279" y="352"/>
                  </a:cxn>
                  <a:cxn ang="0">
                    <a:pos x="235" y="314"/>
                  </a:cxn>
                  <a:cxn ang="0">
                    <a:pos x="211" y="296"/>
                  </a:cxn>
                  <a:cxn ang="0">
                    <a:pos x="184" y="274"/>
                  </a:cxn>
                  <a:cxn ang="0">
                    <a:pos x="170" y="218"/>
                  </a:cxn>
                  <a:cxn ang="0">
                    <a:pos x="156" y="187"/>
                  </a:cxn>
                  <a:cxn ang="0">
                    <a:pos x="104" y="177"/>
                  </a:cxn>
                  <a:cxn ang="0">
                    <a:pos x="93" y="203"/>
                  </a:cxn>
                  <a:cxn ang="0">
                    <a:pos x="39" y="205"/>
                  </a:cxn>
                </a:cxnLst>
                <a:rect l="0" t="0" r="r" b="b"/>
                <a:pathLst>
                  <a:path w="544" h="537">
                    <a:moveTo>
                      <a:pt x="39" y="205"/>
                    </a:moveTo>
                    <a:lnTo>
                      <a:pt x="39" y="173"/>
                    </a:lnTo>
                    <a:lnTo>
                      <a:pt x="4" y="158"/>
                    </a:lnTo>
                    <a:lnTo>
                      <a:pt x="0" y="114"/>
                    </a:lnTo>
                    <a:lnTo>
                      <a:pt x="20" y="87"/>
                    </a:lnTo>
                    <a:lnTo>
                      <a:pt x="19" y="53"/>
                    </a:lnTo>
                    <a:lnTo>
                      <a:pt x="64" y="50"/>
                    </a:lnTo>
                    <a:lnTo>
                      <a:pt x="82" y="33"/>
                    </a:lnTo>
                    <a:lnTo>
                      <a:pt x="98" y="54"/>
                    </a:lnTo>
                    <a:lnTo>
                      <a:pt x="112" y="36"/>
                    </a:lnTo>
                    <a:lnTo>
                      <a:pt x="130" y="44"/>
                    </a:lnTo>
                    <a:lnTo>
                      <a:pt x="146" y="8"/>
                    </a:lnTo>
                    <a:lnTo>
                      <a:pt x="166" y="19"/>
                    </a:lnTo>
                    <a:lnTo>
                      <a:pt x="214" y="19"/>
                    </a:lnTo>
                    <a:lnTo>
                      <a:pt x="253" y="0"/>
                    </a:lnTo>
                    <a:lnTo>
                      <a:pt x="280" y="30"/>
                    </a:lnTo>
                    <a:lnTo>
                      <a:pt x="292" y="65"/>
                    </a:lnTo>
                    <a:lnTo>
                      <a:pt x="266" y="87"/>
                    </a:lnTo>
                    <a:lnTo>
                      <a:pt x="253" y="128"/>
                    </a:lnTo>
                    <a:lnTo>
                      <a:pt x="256" y="159"/>
                    </a:lnTo>
                    <a:lnTo>
                      <a:pt x="276" y="172"/>
                    </a:lnTo>
                    <a:lnTo>
                      <a:pt x="303" y="218"/>
                    </a:lnTo>
                    <a:lnTo>
                      <a:pt x="335" y="266"/>
                    </a:lnTo>
                    <a:lnTo>
                      <a:pt x="391" y="320"/>
                    </a:lnTo>
                    <a:lnTo>
                      <a:pt x="421" y="321"/>
                    </a:lnTo>
                    <a:lnTo>
                      <a:pt x="442" y="314"/>
                    </a:lnTo>
                    <a:lnTo>
                      <a:pt x="446" y="334"/>
                    </a:lnTo>
                    <a:lnTo>
                      <a:pt x="462" y="352"/>
                    </a:lnTo>
                    <a:lnTo>
                      <a:pt x="475" y="374"/>
                    </a:lnTo>
                    <a:lnTo>
                      <a:pt x="496" y="391"/>
                    </a:lnTo>
                    <a:lnTo>
                      <a:pt x="519" y="411"/>
                    </a:lnTo>
                    <a:lnTo>
                      <a:pt x="544" y="441"/>
                    </a:lnTo>
                    <a:lnTo>
                      <a:pt x="525" y="452"/>
                    </a:lnTo>
                    <a:lnTo>
                      <a:pt x="489" y="426"/>
                    </a:lnTo>
                    <a:lnTo>
                      <a:pt x="459" y="437"/>
                    </a:lnTo>
                    <a:lnTo>
                      <a:pt x="454" y="458"/>
                    </a:lnTo>
                    <a:lnTo>
                      <a:pt x="469" y="493"/>
                    </a:lnTo>
                    <a:lnTo>
                      <a:pt x="454" y="511"/>
                    </a:lnTo>
                    <a:lnTo>
                      <a:pt x="438" y="537"/>
                    </a:lnTo>
                    <a:lnTo>
                      <a:pt x="413" y="535"/>
                    </a:lnTo>
                    <a:lnTo>
                      <a:pt x="417" y="483"/>
                    </a:lnTo>
                    <a:lnTo>
                      <a:pt x="417" y="455"/>
                    </a:lnTo>
                    <a:lnTo>
                      <a:pt x="386" y="434"/>
                    </a:lnTo>
                    <a:lnTo>
                      <a:pt x="369" y="404"/>
                    </a:lnTo>
                    <a:lnTo>
                      <a:pt x="342" y="401"/>
                    </a:lnTo>
                    <a:lnTo>
                      <a:pt x="344" y="373"/>
                    </a:lnTo>
                    <a:lnTo>
                      <a:pt x="279" y="352"/>
                    </a:lnTo>
                    <a:lnTo>
                      <a:pt x="235" y="314"/>
                    </a:lnTo>
                    <a:lnTo>
                      <a:pt x="211" y="296"/>
                    </a:lnTo>
                    <a:lnTo>
                      <a:pt x="184" y="274"/>
                    </a:lnTo>
                    <a:lnTo>
                      <a:pt x="170" y="218"/>
                    </a:lnTo>
                    <a:lnTo>
                      <a:pt x="156" y="187"/>
                    </a:lnTo>
                    <a:lnTo>
                      <a:pt x="104" y="177"/>
                    </a:lnTo>
                    <a:lnTo>
                      <a:pt x="93" y="203"/>
                    </a:lnTo>
                    <a:lnTo>
                      <a:pt x="39" y="205"/>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45" name="Freeform 254"/>
              <p:cNvSpPr>
                <a:spLocks/>
              </p:cNvSpPr>
              <p:nvPr/>
            </p:nvSpPr>
            <p:spPr bwMode="auto">
              <a:xfrm>
                <a:off x="4165664" y="3137119"/>
                <a:ext cx="321759" cy="259144"/>
              </a:xfrm>
              <a:custGeom>
                <a:avLst/>
                <a:gdLst/>
                <a:ahLst/>
                <a:cxnLst>
                  <a:cxn ang="0">
                    <a:pos x="548" y="79"/>
                  </a:cxn>
                  <a:cxn ang="0">
                    <a:pos x="462" y="83"/>
                  </a:cxn>
                  <a:cxn ang="0">
                    <a:pos x="430" y="55"/>
                  </a:cxn>
                  <a:cxn ang="0">
                    <a:pos x="367" y="51"/>
                  </a:cxn>
                  <a:cxn ang="0">
                    <a:pos x="307" y="31"/>
                  </a:cxn>
                  <a:cxn ang="0">
                    <a:pos x="241" y="7"/>
                  </a:cxn>
                  <a:cxn ang="0">
                    <a:pos x="200" y="20"/>
                  </a:cxn>
                  <a:cxn ang="0">
                    <a:pos x="169" y="0"/>
                  </a:cxn>
                  <a:cxn ang="0">
                    <a:pos x="15" y="4"/>
                  </a:cxn>
                  <a:cxn ang="0">
                    <a:pos x="23" y="28"/>
                  </a:cxn>
                  <a:cxn ang="0">
                    <a:pos x="0" y="35"/>
                  </a:cxn>
                  <a:cxn ang="0">
                    <a:pos x="3" y="72"/>
                  </a:cxn>
                  <a:cxn ang="0">
                    <a:pos x="27" y="95"/>
                  </a:cxn>
                  <a:cxn ang="0">
                    <a:pos x="35" y="127"/>
                  </a:cxn>
                  <a:cxn ang="0">
                    <a:pos x="79" y="123"/>
                  </a:cxn>
                  <a:cxn ang="0">
                    <a:pos x="110" y="110"/>
                  </a:cxn>
                  <a:cxn ang="0">
                    <a:pos x="121" y="127"/>
                  </a:cxn>
                  <a:cxn ang="0">
                    <a:pos x="114" y="142"/>
                  </a:cxn>
                  <a:cxn ang="0">
                    <a:pos x="102" y="158"/>
                  </a:cxn>
                  <a:cxn ang="0">
                    <a:pos x="86" y="245"/>
                  </a:cxn>
                  <a:cxn ang="0">
                    <a:pos x="66" y="265"/>
                  </a:cxn>
                  <a:cxn ang="0">
                    <a:pos x="90" y="285"/>
                  </a:cxn>
                  <a:cxn ang="0">
                    <a:pos x="94" y="352"/>
                  </a:cxn>
                  <a:cxn ang="0">
                    <a:pos x="99" y="383"/>
                  </a:cxn>
                  <a:cxn ang="0">
                    <a:pos x="126" y="387"/>
                  </a:cxn>
                  <a:cxn ang="0">
                    <a:pos x="126" y="419"/>
                  </a:cxn>
                  <a:cxn ang="0">
                    <a:pos x="158" y="438"/>
                  </a:cxn>
                  <a:cxn ang="0">
                    <a:pos x="189" y="431"/>
                  </a:cxn>
                  <a:cxn ang="0">
                    <a:pos x="209" y="416"/>
                  </a:cxn>
                  <a:cxn ang="0">
                    <a:pos x="320" y="419"/>
                  </a:cxn>
                  <a:cxn ang="0">
                    <a:pos x="344" y="399"/>
                  </a:cxn>
                  <a:cxn ang="0">
                    <a:pos x="344" y="372"/>
                  </a:cxn>
                  <a:cxn ang="0">
                    <a:pos x="375" y="352"/>
                  </a:cxn>
                  <a:cxn ang="0">
                    <a:pos x="399" y="324"/>
                  </a:cxn>
                  <a:cxn ang="0">
                    <a:pos x="406" y="293"/>
                  </a:cxn>
                  <a:cxn ang="0">
                    <a:pos x="375" y="252"/>
                  </a:cxn>
                  <a:cxn ang="0">
                    <a:pos x="399" y="225"/>
                  </a:cxn>
                  <a:cxn ang="0">
                    <a:pos x="418" y="193"/>
                  </a:cxn>
                  <a:cxn ang="0">
                    <a:pos x="454" y="186"/>
                  </a:cxn>
                  <a:cxn ang="0">
                    <a:pos x="489" y="138"/>
                  </a:cxn>
                  <a:cxn ang="0">
                    <a:pos x="513" y="114"/>
                  </a:cxn>
                  <a:cxn ang="0">
                    <a:pos x="548" y="79"/>
                  </a:cxn>
                </a:cxnLst>
                <a:rect l="0" t="0" r="r" b="b"/>
                <a:pathLst>
                  <a:path w="548" h="438">
                    <a:moveTo>
                      <a:pt x="548" y="79"/>
                    </a:moveTo>
                    <a:lnTo>
                      <a:pt x="462" y="83"/>
                    </a:lnTo>
                    <a:lnTo>
                      <a:pt x="430" y="55"/>
                    </a:lnTo>
                    <a:lnTo>
                      <a:pt x="367" y="51"/>
                    </a:lnTo>
                    <a:lnTo>
                      <a:pt x="307" y="31"/>
                    </a:lnTo>
                    <a:lnTo>
                      <a:pt x="241" y="7"/>
                    </a:lnTo>
                    <a:lnTo>
                      <a:pt x="200" y="20"/>
                    </a:lnTo>
                    <a:lnTo>
                      <a:pt x="169" y="0"/>
                    </a:lnTo>
                    <a:lnTo>
                      <a:pt x="15" y="4"/>
                    </a:lnTo>
                    <a:lnTo>
                      <a:pt x="23" y="28"/>
                    </a:lnTo>
                    <a:lnTo>
                      <a:pt x="0" y="35"/>
                    </a:lnTo>
                    <a:lnTo>
                      <a:pt x="3" y="72"/>
                    </a:lnTo>
                    <a:lnTo>
                      <a:pt x="27" y="95"/>
                    </a:lnTo>
                    <a:lnTo>
                      <a:pt x="35" y="127"/>
                    </a:lnTo>
                    <a:lnTo>
                      <a:pt x="79" y="123"/>
                    </a:lnTo>
                    <a:lnTo>
                      <a:pt x="110" y="110"/>
                    </a:lnTo>
                    <a:lnTo>
                      <a:pt x="121" y="127"/>
                    </a:lnTo>
                    <a:lnTo>
                      <a:pt x="114" y="142"/>
                    </a:lnTo>
                    <a:lnTo>
                      <a:pt x="102" y="158"/>
                    </a:lnTo>
                    <a:lnTo>
                      <a:pt x="86" y="245"/>
                    </a:lnTo>
                    <a:lnTo>
                      <a:pt x="66" y="265"/>
                    </a:lnTo>
                    <a:lnTo>
                      <a:pt x="90" y="285"/>
                    </a:lnTo>
                    <a:lnTo>
                      <a:pt x="94" y="352"/>
                    </a:lnTo>
                    <a:lnTo>
                      <a:pt x="99" y="383"/>
                    </a:lnTo>
                    <a:lnTo>
                      <a:pt x="126" y="387"/>
                    </a:lnTo>
                    <a:lnTo>
                      <a:pt x="126" y="419"/>
                    </a:lnTo>
                    <a:lnTo>
                      <a:pt x="158" y="438"/>
                    </a:lnTo>
                    <a:lnTo>
                      <a:pt x="189" y="431"/>
                    </a:lnTo>
                    <a:lnTo>
                      <a:pt x="209" y="416"/>
                    </a:lnTo>
                    <a:lnTo>
                      <a:pt x="320" y="419"/>
                    </a:lnTo>
                    <a:lnTo>
                      <a:pt x="344" y="399"/>
                    </a:lnTo>
                    <a:lnTo>
                      <a:pt x="344" y="372"/>
                    </a:lnTo>
                    <a:lnTo>
                      <a:pt x="375" y="352"/>
                    </a:lnTo>
                    <a:lnTo>
                      <a:pt x="399" y="324"/>
                    </a:lnTo>
                    <a:lnTo>
                      <a:pt x="406" y="293"/>
                    </a:lnTo>
                    <a:lnTo>
                      <a:pt x="375" y="252"/>
                    </a:lnTo>
                    <a:lnTo>
                      <a:pt x="399" y="225"/>
                    </a:lnTo>
                    <a:lnTo>
                      <a:pt x="418" y="193"/>
                    </a:lnTo>
                    <a:lnTo>
                      <a:pt x="454" y="186"/>
                    </a:lnTo>
                    <a:lnTo>
                      <a:pt x="489" y="138"/>
                    </a:lnTo>
                    <a:lnTo>
                      <a:pt x="513" y="114"/>
                    </a:lnTo>
                    <a:lnTo>
                      <a:pt x="548" y="79"/>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46" name="Freeform 255"/>
              <p:cNvSpPr>
                <a:spLocks/>
              </p:cNvSpPr>
              <p:nvPr/>
            </p:nvSpPr>
            <p:spPr bwMode="auto">
              <a:xfrm>
                <a:off x="4144565" y="3193918"/>
                <a:ext cx="93187" cy="175721"/>
              </a:xfrm>
              <a:custGeom>
                <a:avLst/>
                <a:gdLst/>
                <a:ahLst/>
                <a:cxnLst>
                  <a:cxn ang="0">
                    <a:pos x="130" y="257"/>
                  </a:cxn>
                  <a:cxn ang="0">
                    <a:pos x="126" y="190"/>
                  </a:cxn>
                  <a:cxn ang="0">
                    <a:pos x="102" y="170"/>
                  </a:cxn>
                  <a:cxn ang="0">
                    <a:pos x="122" y="150"/>
                  </a:cxn>
                  <a:cxn ang="0">
                    <a:pos x="138" y="63"/>
                  </a:cxn>
                  <a:cxn ang="0">
                    <a:pos x="150" y="47"/>
                  </a:cxn>
                  <a:cxn ang="0">
                    <a:pos x="157" y="32"/>
                  </a:cxn>
                  <a:cxn ang="0">
                    <a:pos x="146" y="15"/>
                  </a:cxn>
                  <a:cxn ang="0">
                    <a:pos x="115" y="28"/>
                  </a:cxn>
                  <a:cxn ang="0">
                    <a:pos x="71" y="32"/>
                  </a:cxn>
                  <a:cxn ang="0">
                    <a:pos x="63" y="0"/>
                  </a:cxn>
                  <a:cxn ang="0">
                    <a:pos x="43" y="39"/>
                  </a:cxn>
                  <a:cxn ang="0">
                    <a:pos x="43" y="87"/>
                  </a:cxn>
                  <a:cxn ang="0">
                    <a:pos x="51" y="107"/>
                  </a:cxn>
                  <a:cxn ang="0">
                    <a:pos x="32" y="139"/>
                  </a:cxn>
                  <a:cxn ang="0">
                    <a:pos x="4" y="157"/>
                  </a:cxn>
                  <a:cxn ang="0">
                    <a:pos x="0" y="205"/>
                  </a:cxn>
                  <a:cxn ang="0">
                    <a:pos x="32" y="221"/>
                  </a:cxn>
                  <a:cxn ang="0">
                    <a:pos x="36" y="253"/>
                  </a:cxn>
                  <a:cxn ang="0">
                    <a:pos x="39" y="284"/>
                  </a:cxn>
                  <a:cxn ang="0">
                    <a:pos x="71" y="297"/>
                  </a:cxn>
                  <a:cxn ang="0">
                    <a:pos x="107" y="297"/>
                  </a:cxn>
                  <a:cxn ang="0">
                    <a:pos x="130" y="257"/>
                  </a:cxn>
                </a:cxnLst>
                <a:rect l="0" t="0" r="r" b="b"/>
                <a:pathLst>
                  <a:path w="157" h="297">
                    <a:moveTo>
                      <a:pt x="130" y="257"/>
                    </a:moveTo>
                    <a:lnTo>
                      <a:pt x="126" y="190"/>
                    </a:lnTo>
                    <a:lnTo>
                      <a:pt x="102" y="170"/>
                    </a:lnTo>
                    <a:lnTo>
                      <a:pt x="122" y="150"/>
                    </a:lnTo>
                    <a:lnTo>
                      <a:pt x="138" y="63"/>
                    </a:lnTo>
                    <a:lnTo>
                      <a:pt x="150" y="47"/>
                    </a:lnTo>
                    <a:lnTo>
                      <a:pt x="157" y="32"/>
                    </a:lnTo>
                    <a:lnTo>
                      <a:pt x="146" y="15"/>
                    </a:lnTo>
                    <a:lnTo>
                      <a:pt x="115" y="28"/>
                    </a:lnTo>
                    <a:lnTo>
                      <a:pt x="71" y="32"/>
                    </a:lnTo>
                    <a:lnTo>
                      <a:pt x="63" y="0"/>
                    </a:lnTo>
                    <a:lnTo>
                      <a:pt x="43" y="39"/>
                    </a:lnTo>
                    <a:lnTo>
                      <a:pt x="43" y="87"/>
                    </a:lnTo>
                    <a:lnTo>
                      <a:pt x="51" y="107"/>
                    </a:lnTo>
                    <a:lnTo>
                      <a:pt x="32" y="139"/>
                    </a:lnTo>
                    <a:lnTo>
                      <a:pt x="4" y="157"/>
                    </a:lnTo>
                    <a:lnTo>
                      <a:pt x="0" y="205"/>
                    </a:lnTo>
                    <a:lnTo>
                      <a:pt x="32" y="221"/>
                    </a:lnTo>
                    <a:lnTo>
                      <a:pt x="36" y="253"/>
                    </a:lnTo>
                    <a:lnTo>
                      <a:pt x="39" y="284"/>
                    </a:lnTo>
                    <a:lnTo>
                      <a:pt x="71" y="297"/>
                    </a:lnTo>
                    <a:lnTo>
                      <a:pt x="107" y="297"/>
                    </a:lnTo>
                    <a:lnTo>
                      <a:pt x="130" y="257"/>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47" name="Freeform 256"/>
              <p:cNvSpPr>
                <a:spLocks/>
              </p:cNvSpPr>
              <p:nvPr/>
            </p:nvSpPr>
            <p:spPr bwMode="auto">
              <a:xfrm>
                <a:off x="4628082" y="3169068"/>
                <a:ext cx="22857" cy="51474"/>
              </a:xfrm>
              <a:custGeom>
                <a:avLst/>
                <a:gdLst/>
                <a:ahLst/>
                <a:cxnLst>
                  <a:cxn ang="0">
                    <a:pos x="38" y="0"/>
                  </a:cxn>
                  <a:cxn ang="0">
                    <a:pos x="25" y="17"/>
                  </a:cxn>
                  <a:cxn ang="0">
                    <a:pos x="0" y="34"/>
                  </a:cxn>
                  <a:cxn ang="0">
                    <a:pos x="5" y="66"/>
                  </a:cxn>
                  <a:cxn ang="0">
                    <a:pos x="29" y="86"/>
                  </a:cxn>
                  <a:cxn ang="0">
                    <a:pos x="38" y="0"/>
                  </a:cxn>
                </a:cxnLst>
                <a:rect l="0" t="0" r="r" b="b"/>
                <a:pathLst>
                  <a:path w="38" h="86">
                    <a:moveTo>
                      <a:pt x="38" y="0"/>
                    </a:moveTo>
                    <a:lnTo>
                      <a:pt x="25" y="17"/>
                    </a:lnTo>
                    <a:lnTo>
                      <a:pt x="0" y="34"/>
                    </a:lnTo>
                    <a:lnTo>
                      <a:pt x="5" y="66"/>
                    </a:lnTo>
                    <a:lnTo>
                      <a:pt x="29" y="86"/>
                    </a:lnTo>
                    <a:lnTo>
                      <a:pt x="38" y="0"/>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48" name="Freeform 257"/>
              <p:cNvSpPr>
                <a:spLocks/>
              </p:cNvSpPr>
              <p:nvPr/>
            </p:nvSpPr>
            <p:spPr bwMode="auto">
              <a:xfrm>
                <a:off x="4619291" y="3236517"/>
                <a:ext cx="31648" cy="63898"/>
              </a:xfrm>
              <a:custGeom>
                <a:avLst/>
                <a:gdLst/>
                <a:ahLst/>
                <a:cxnLst>
                  <a:cxn ang="0">
                    <a:pos x="3" y="12"/>
                  </a:cxn>
                  <a:cxn ang="0">
                    <a:pos x="13" y="10"/>
                  </a:cxn>
                  <a:cxn ang="0">
                    <a:pos x="36" y="4"/>
                  </a:cxn>
                  <a:cxn ang="0">
                    <a:pos x="49" y="0"/>
                  </a:cxn>
                  <a:cxn ang="0">
                    <a:pos x="55" y="17"/>
                  </a:cxn>
                  <a:cxn ang="0">
                    <a:pos x="56" y="43"/>
                  </a:cxn>
                  <a:cxn ang="0">
                    <a:pos x="54" y="68"/>
                  </a:cxn>
                  <a:cxn ang="0">
                    <a:pos x="47" y="101"/>
                  </a:cxn>
                  <a:cxn ang="0">
                    <a:pos x="25" y="107"/>
                  </a:cxn>
                  <a:cxn ang="0">
                    <a:pos x="8" y="99"/>
                  </a:cxn>
                  <a:cxn ang="0">
                    <a:pos x="7" y="73"/>
                  </a:cxn>
                  <a:cxn ang="0">
                    <a:pos x="6" y="47"/>
                  </a:cxn>
                  <a:cxn ang="0">
                    <a:pos x="0" y="25"/>
                  </a:cxn>
                  <a:cxn ang="0">
                    <a:pos x="3" y="12"/>
                  </a:cxn>
                </a:cxnLst>
                <a:rect l="0" t="0" r="r" b="b"/>
                <a:pathLst>
                  <a:path w="56" h="107">
                    <a:moveTo>
                      <a:pt x="3" y="12"/>
                    </a:moveTo>
                    <a:lnTo>
                      <a:pt x="13" y="10"/>
                    </a:lnTo>
                    <a:lnTo>
                      <a:pt x="36" y="4"/>
                    </a:lnTo>
                    <a:lnTo>
                      <a:pt x="49" y="0"/>
                    </a:lnTo>
                    <a:lnTo>
                      <a:pt x="55" y="17"/>
                    </a:lnTo>
                    <a:lnTo>
                      <a:pt x="56" y="43"/>
                    </a:lnTo>
                    <a:lnTo>
                      <a:pt x="54" y="68"/>
                    </a:lnTo>
                    <a:lnTo>
                      <a:pt x="47" y="101"/>
                    </a:lnTo>
                    <a:lnTo>
                      <a:pt x="25" y="107"/>
                    </a:lnTo>
                    <a:lnTo>
                      <a:pt x="8" y="99"/>
                    </a:lnTo>
                    <a:lnTo>
                      <a:pt x="7" y="73"/>
                    </a:lnTo>
                    <a:lnTo>
                      <a:pt x="6" y="47"/>
                    </a:lnTo>
                    <a:lnTo>
                      <a:pt x="0" y="25"/>
                    </a:lnTo>
                    <a:lnTo>
                      <a:pt x="3" y="12"/>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49" name="Freeform 258"/>
              <p:cNvSpPr>
                <a:spLocks/>
              </p:cNvSpPr>
              <p:nvPr/>
            </p:nvSpPr>
            <p:spPr bwMode="auto">
              <a:xfrm>
                <a:off x="4907643" y="3208118"/>
                <a:ext cx="138901" cy="147321"/>
              </a:xfrm>
              <a:custGeom>
                <a:avLst/>
                <a:gdLst/>
                <a:ahLst/>
                <a:cxnLst>
                  <a:cxn ang="0">
                    <a:pos x="107" y="181"/>
                  </a:cxn>
                  <a:cxn ang="0">
                    <a:pos x="52" y="171"/>
                  </a:cxn>
                  <a:cxn ang="0">
                    <a:pos x="46" y="142"/>
                  </a:cxn>
                  <a:cxn ang="0">
                    <a:pos x="4" y="102"/>
                  </a:cxn>
                  <a:cxn ang="0">
                    <a:pos x="0" y="69"/>
                  </a:cxn>
                  <a:cxn ang="0">
                    <a:pos x="42" y="33"/>
                  </a:cxn>
                  <a:cxn ang="0">
                    <a:pos x="42" y="33"/>
                  </a:cxn>
                  <a:cxn ang="0">
                    <a:pos x="76" y="44"/>
                  </a:cxn>
                  <a:cxn ang="0">
                    <a:pos x="118" y="9"/>
                  </a:cxn>
                  <a:cxn ang="0">
                    <a:pos x="143" y="9"/>
                  </a:cxn>
                  <a:cxn ang="0">
                    <a:pos x="182" y="20"/>
                  </a:cxn>
                  <a:cxn ang="0">
                    <a:pos x="213" y="0"/>
                  </a:cxn>
                  <a:cxn ang="0">
                    <a:pos x="235" y="2"/>
                  </a:cxn>
                  <a:cxn ang="0">
                    <a:pos x="235" y="38"/>
                  </a:cxn>
                  <a:cxn ang="0">
                    <a:pos x="209" y="45"/>
                  </a:cxn>
                  <a:cxn ang="0">
                    <a:pos x="194" y="59"/>
                  </a:cxn>
                  <a:cxn ang="0">
                    <a:pos x="177" y="74"/>
                  </a:cxn>
                  <a:cxn ang="0">
                    <a:pos x="187" y="97"/>
                  </a:cxn>
                  <a:cxn ang="0">
                    <a:pos x="159" y="104"/>
                  </a:cxn>
                  <a:cxn ang="0">
                    <a:pos x="142" y="94"/>
                  </a:cxn>
                  <a:cxn ang="0">
                    <a:pos x="126" y="97"/>
                  </a:cxn>
                  <a:cxn ang="0">
                    <a:pos x="145" y="116"/>
                  </a:cxn>
                  <a:cxn ang="0">
                    <a:pos x="121" y="142"/>
                  </a:cxn>
                  <a:cxn ang="0">
                    <a:pos x="150" y="156"/>
                  </a:cxn>
                  <a:cxn ang="0">
                    <a:pos x="194" y="184"/>
                  </a:cxn>
                  <a:cxn ang="0">
                    <a:pos x="204" y="205"/>
                  </a:cxn>
                  <a:cxn ang="0">
                    <a:pos x="186" y="201"/>
                  </a:cxn>
                  <a:cxn ang="0">
                    <a:pos x="145" y="217"/>
                  </a:cxn>
                  <a:cxn ang="0">
                    <a:pos x="160" y="245"/>
                  </a:cxn>
                  <a:cxn ang="0">
                    <a:pos x="81" y="249"/>
                  </a:cxn>
                  <a:cxn ang="0">
                    <a:pos x="81" y="217"/>
                  </a:cxn>
                  <a:cxn ang="0">
                    <a:pos x="53" y="205"/>
                  </a:cxn>
                  <a:cxn ang="0">
                    <a:pos x="81" y="191"/>
                  </a:cxn>
                  <a:cxn ang="0">
                    <a:pos x="101" y="190"/>
                  </a:cxn>
                  <a:cxn ang="0">
                    <a:pos x="107" y="181"/>
                  </a:cxn>
                </a:cxnLst>
                <a:rect l="0" t="0" r="r" b="b"/>
                <a:pathLst>
                  <a:path w="235" h="249">
                    <a:moveTo>
                      <a:pt x="107" y="181"/>
                    </a:moveTo>
                    <a:lnTo>
                      <a:pt x="52" y="171"/>
                    </a:lnTo>
                    <a:lnTo>
                      <a:pt x="46" y="142"/>
                    </a:lnTo>
                    <a:lnTo>
                      <a:pt x="4" y="102"/>
                    </a:lnTo>
                    <a:lnTo>
                      <a:pt x="0" y="69"/>
                    </a:lnTo>
                    <a:lnTo>
                      <a:pt x="42" y="33"/>
                    </a:lnTo>
                    <a:lnTo>
                      <a:pt x="42" y="33"/>
                    </a:lnTo>
                    <a:lnTo>
                      <a:pt x="76" y="44"/>
                    </a:lnTo>
                    <a:lnTo>
                      <a:pt x="118" y="9"/>
                    </a:lnTo>
                    <a:lnTo>
                      <a:pt x="143" y="9"/>
                    </a:lnTo>
                    <a:lnTo>
                      <a:pt x="182" y="20"/>
                    </a:lnTo>
                    <a:lnTo>
                      <a:pt x="213" y="0"/>
                    </a:lnTo>
                    <a:lnTo>
                      <a:pt x="235" y="2"/>
                    </a:lnTo>
                    <a:lnTo>
                      <a:pt x="235" y="38"/>
                    </a:lnTo>
                    <a:lnTo>
                      <a:pt x="209" y="45"/>
                    </a:lnTo>
                    <a:lnTo>
                      <a:pt x="194" y="59"/>
                    </a:lnTo>
                    <a:lnTo>
                      <a:pt x="177" y="74"/>
                    </a:lnTo>
                    <a:lnTo>
                      <a:pt x="187" y="97"/>
                    </a:lnTo>
                    <a:lnTo>
                      <a:pt x="159" y="104"/>
                    </a:lnTo>
                    <a:lnTo>
                      <a:pt x="142" y="94"/>
                    </a:lnTo>
                    <a:lnTo>
                      <a:pt x="126" y="97"/>
                    </a:lnTo>
                    <a:lnTo>
                      <a:pt x="145" y="116"/>
                    </a:lnTo>
                    <a:lnTo>
                      <a:pt x="121" y="142"/>
                    </a:lnTo>
                    <a:lnTo>
                      <a:pt x="150" y="156"/>
                    </a:lnTo>
                    <a:lnTo>
                      <a:pt x="194" y="184"/>
                    </a:lnTo>
                    <a:lnTo>
                      <a:pt x="204" y="205"/>
                    </a:lnTo>
                    <a:lnTo>
                      <a:pt x="186" y="201"/>
                    </a:lnTo>
                    <a:lnTo>
                      <a:pt x="145" y="217"/>
                    </a:lnTo>
                    <a:lnTo>
                      <a:pt x="160" y="245"/>
                    </a:lnTo>
                    <a:lnTo>
                      <a:pt x="81" y="249"/>
                    </a:lnTo>
                    <a:lnTo>
                      <a:pt x="81" y="217"/>
                    </a:lnTo>
                    <a:lnTo>
                      <a:pt x="53" y="205"/>
                    </a:lnTo>
                    <a:lnTo>
                      <a:pt x="81" y="191"/>
                    </a:lnTo>
                    <a:lnTo>
                      <a:pt x="101" y="190"/>
                    </a:lnTo>
                    <a:lnTo>
                      <a:pt x="107" y="181"/>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50" name="Freeform 259"/>
              <p:cNvSpPr>
                <a:spLocks/>
              </p:cNvSpPr>
              <p:nvPr/>
            </p:nvSpPr>
            <p:spPr bwMode="auto">
              <a:xfrm>
                <a:off x="4540170" y="2721780"/>
                <a:ext cx="225055" cy="280443"/>
              </a:xfrm>
              <a:custGeom>
                <a:avLst/>
                <a:gdLst/>
                <a:ahLst/>
                <a:cxnLst>
                  <a:cxn ang="0">
                    <a:pos x="386" y="231"/>
                  </a:cxn>
                  <a:cxn ang="0">
                    <a:pos x="259" y="281"/>
                  </a:cxn>
                  <a:cxn ang="0">
                    <a:pos x="259" y="281"/>
                  </a:cxn>
                  <a:cxn ang="0">
                    <a:pos x="386" y="231"/>
                  </a:cxn>
                  <a:cxn ang="0">
                    <a:pos x="357" y="148"/>
                  </a:cxn>
                  <a:cxn ang="0">
                    <a:pos x="366" y="58"/>
                  </a:cxn>
                  <a:cxn ang="0">
                    <a:pos x="351" y="41"/>
                  </a:cxn>
                  <a:cxn ang="0">
                    <a:pos x="241" y="64"/>
                  </a:cxn>
                  <a:cxn ang="0">
                    <a:pos x="220" y="36"/>
                  </a:cxn>
                  <a:cxn ang="0">
                    <a:pos x="199" y="0"/>
                  </a:cxn>
                  <a:cxn ang="0">
                    <a:pos x="148" y="13"/>
                  </a:cxn>
                  <a:cxn ang="0">
                    <a:pos x="145" y="58"/>
                  </a:cxn>
                  <a:cxn ang="0">
                    <a:pos x="148" y="75"/>
                  </a:cxn>
                  <a:cxn ang="0">
                    <a:pos x="131" y="75"/>
                  </a:cxn>
                  <a:cxn ang="0">
                    <a:pos x="76" y="95"/>
                  </a:cxn>
                  <a:cxn ang="0">
                    <a:pos x="76" y="143"/>
                  </a:cxn>
                  <a:cxn ang="0">
                    <a:pos x="48" y="186"/>
                  </a:cxn>
                  <a:cxn ang="0">
                    <a:pos x="0" y="222"/>
                  </a:cxn>
                  <a:cxn ang="0">
                    <a:pos x="8" y="261"/>
                  </a:cxn>
                  <a:cxn ang="0">
                    <a:pos x="38" y="278"/>
                  </a:cxn>
                  <a:cxn ang="0">
                    <a:pos x="4" y="324"/>
                  </a:cxn>
                  <a:cxn ang="0">
                    <a:pos x="64" y="329"/>
                  </a:cxn>
                  <a:cxn ang="0">
                    <a:pos x="107" y="364"/>
                  </a:cxn>
                  <a:cxn ang="0">
                    <a:pos x="87" y="388"/>
                  </a:cxn>
                  <a:cxn ang="0">
                    <a:pos x="96" y="456"/>
                  </a:cxn>
                  <a:cxn ang="0">
                    <a:pos x="123" y="460"/>
                  </a:cxn>
                  <a:cxn ang="0">
                    <a:pos x="156" y="452"/>
                  </a:cxn>
                  <a:cxn ang="0">
                    <a:pos x="181" y="467"/>
                  </a:cxn>
                  <a:cxn ang="0">
                    <a:pos x="199" y="472"/>
                  </a:cxn>
                  <a:cxn ang="0">
                    <a:pos x="216" y="475"/>
                  </a:cxn>
                  <a:cxn ang="0">
                    <a:pos x="272" y="452"/>
                  </a:cxn>
                  <a:cxn ang="0">
                    <a:pos x="314" y="424"/>
                  </a:cxn>
                  <a:cxn ang="0">
                    <a:pos x="328" y="409"/>
                  </a:cxn>
                  <a:cxn ang="0">
                    <a:pos x="331" y="362"/>
                  </a:cxn>
                  <a:cxn ang="0">
                    <a:pos x="259" y="281"/>
                  </a:cxn>
                  <a:cxn ang="0">
                    <a:pos x="386" y="231"/>
                  </a:cxn>
                </a:cxnLst>
                <a:rect l="0" t="0" r="r" b="b"/>
                <a:pathLst>
                  <a:path w="386" h="475">
                    <a:moveTo>
                      <a:pt x="386" y="231"/>
                    </a:moveTo>
                    <a:lnTo>
                      <a:pt x="259" y="281"/>
                    </a:lnTo>
                    <a:lnTo>
                      <a:pt x="259" y="281"/>
                    </a:lnTo>
                    <a:lnTo>
                      <a:pt x="386" y="231"/>
                    </a:lnTo>
                    <a:lnTo>
                      <a:pt x="357" y="148"/>
                    </a:lnTo>
                    <a:lnTo>
                      <a:pt x="366" y="58"/>
                    </a:lnTo>
                    <a:lnTo>
                      <a:pt x="351" y="41"/>
                    </a:lnTo>
                    <a:lnTo>
                      <a:pt x="241" y="64"/>
                    </a:lnTo>
                    <a:lnTo>
                      <a:pt x="220" y="36"/>
                    </a:lnTo>
                    <a:lnTo>
                      <a:pt x="199" y="0"/>
                    </a:lnTo>
                    <a:lnTo>
                      <a:pt x="148" y="13"/>
                    </a:lnTo>
                    <a:lnTo>
                      <a:pt x="145" y="58"/>
                    </a:lnTo>
                    <a:lnTo>
                      <a:pt x="148" y="75"/>
                    </a:lnTo>
                    <a:lnTo>
                      <a:pt x="131" y="75"/>
                    </a:lnTo>
                    <a:lnTo>
                      <a:pt x="76" y="95"/>
                    </a:lnTo>
                    <a:lnTo>
                      <a:pt x="76" y="143"/>
                    </a:lnTo>
                    <a:lnTo>
                      <a:pt x="48" y="186"/>
                    </a:lnTo>
                    <a:lnTo>
                      <a:pt x="0" y="222"/>
                    </a:lnTo>
                    <a:lnTo>
                      <a:pt x="8" y="261"/>
                    </a:lnTo>
                    <a:lnTo>
                      <a:pt x="38" y="278"/>
                    </a:lnTo>
                    <a:lnTo>
                      <a:pt x="4" y="324"/>
                    </a:lnTo>
                    <a:lnTo>
                      <a:pt x="64" y="329"/>
                    </a:lnTo>
                    <a:lnTo>
                      <a:pt x="107" y="364"/>
                    </a:lnTo>
                    <a:lnTo>
                      <a:pt x="87" y="388"/>
                    </a:lnTo>
                    <a:lnTo>
                      <a:pt x="96" y="456"/>
                    </a:lnTo>
                    <a:lnTo>
                      <a:pt x="123" y="460"/>
                    </a:lnTo>
                    <a:lnTo>
                      <a:pt x="156" y="452"/>
                    </a:lnTo>
                    <a:lnTo>
                      <a:pt x="181" y="467"/>
                    </a:lnTo>
                    <a:lnTo>
                      <a:pt x="199" y="472"/>
                    </a:lnTo>
                    <a:lnTo>
                      <a:pt x="216" y="475"/>
                    </a:lnTo>
                    <a:lnTo>
                      <a:pt x="272" y="452"/>
                    </a:lnTo>
                    <a:lnTo>
                      <a:pt x="314" y="424"/>
                    </a:lnTo>
                    <a:lnTo>
                      <a:pt x="328" y="409"/>
                    </a:lnTo>
                    <a:lnTo>
                      <a:pt x="331" y="362"/>
                    </a:lnTo>
                    <a:lnTo>
                      <a:pt x="259" y="281"/>
                    </a:lnTo>
                    <a:lnTo>
                      <a:pt x="386" y="231"/>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51" name="Freeform 260"/>
              <p:cNvSpPr>
                <a:spLocks/>
              </p:cNvSpPr>
              <p:nvPr/>
            </p:nvSpPr>
            <p:spPr bwMode="auto">
              <a:xfrm>
                <a:off x="4749401" y="2721780"/>
                <a:ext cx="242638" cy="191695"/>
              </a:xfrm>
              <a:custGeom>
                <a:avLst/>
                <a:gdLst/>
                <a:ahLst/>
                <a:cxnLst>
                  <a:cxn ang="0">
                    <a:pos x="29" y="232"/>
                  </a:cxn>
                  <a:cxn ang="0">
                    <a:pos x="0" y="149"/>
                  </a:cxn>
                  <a:cxn ang="0">
                    <a:pos x="9" y="59"/>
                  </a:cxn>
                  <a:cxn ang="0">
                    <a:pos x="135" y="0"/>
                  </a:cxn>
                  <a:cxn ang="0">
                    <a:pos x="181" y="17"/>
                  </a:cxn>
                  <a:cxn ang="0">
                    <a:pos x="243" y="10"/>
                  </a:cxn>
                  <a:cxn ang="0">
                    <a:pos x="319" y="37"/>
                  </a:cxn>
                  <a:cxn ang="0">
                    <a:pos x="382" y="93"/>
                  </a:cxn>
                  <a:cxn ang="0">
                    <a:pos x="382" y="155"/>
                  </a:cxn>
                  <a:cxn ang="0">
                    <a:pos x="409" y="155"/>
                  </a:cxn>
                  <a:cxn ang="0">
                    <a:pos x="412" y="208"/>
                  </a:cxn>
                  <a:cxn ang="0">
                    <a:pos x="414" y="290"/>
                  </a:cxn>
                  <a:cxn ang="0">
                    <a:pos x="379" y="317"/>
                  </a:cxn>
                  <a:cxn ang="0">
                    <a:pos x="379" y="317"/>
                  </a:cxn>
                  <a:cxn ang="0">
                    <a:pos x="305" y="320"/>
                  </a:cxn>
                  <a:cxn ang="0">
                    <a:pos x="231" y="325"/>
                  </a:cxn>
                  <a:cxn ang="0">
                    <a:pos x="181" y="297"/>
                  </a:cxn>
                  <a:cxn ang="0">
                    <a:pos x="73" y="260"/>
                  </a:cxn>
                  <a:cxn ang="0">
                    <a:pos x="29" y="232"/>
                  </a:cxn>
                </a:cxnLst>
                <a:rect l="0" t="0" r="r" b="b"/>
                <a:pathLst>
                  <a:path w="414" h="325">
                    <a:moveTo>
                      <a:pt x="29" y="232"/>
                    </a:moveTo>
                    <a:lnTo>
                      <a:pt x="0" y="149"/>
                    </a:lnTo>
                    <a:lnTo>
                      <a:pt x="9" y="59"/>
                    </a:lnTo>
                    <a:lnTo>
                      <a:pt x="135" y="0"/>
                    </a:lnTo>
                    <a:lnTo>
                      <a:pt x="181" y="17"/>
                    </a:lnTo>
                    <a:lnTo>
                      <a:pt x="243" y="10"/>
                    </a:lnTo>
                    <a:lnTo>
                      <a:pt x="319" y="37"/>
                    </a:lnTo>
                    <a:lnTo>
                      <a:pt x="382" y="93"/>
                    </a:lnTo>
                    <a:lnTo>
                      <a:pt x="382" y="155"/>
                    </a:lnTo>
                    <a:lnTo>
                      <a:pt x="409" y="155"/>
                    </a:lnTo>
                    <a:lnTo>
                      <a:pt x="412" y="208"/>
                    </a:lnTo>
                    <a:lnTo>
                      <a:pt x="414" y="290"/>
                    </a:lnTo>
                    <a:lnTo>
                      <a:pt x="379" y="317"/>
                    </a:lnTo>
                    <a:lnTo>
                      <a:pt x="379" y="317"/>
                    </a:lnTo>
                    <a:lnTo>
                      <a:pt x="305" y="320"/>
                    </a:lnTo>
                    <a:lnTo>
                      <a:pt x="231" y="325"/>
                    </a:lnTo>
                    <a:lnTo>
                      <a:pt x="181" y="297"/>
                    </a:lnTo>
                    <a:lnTo>
                      <a:pt x="73" y="260"/>
                    </a:lnTo>
                    <a:lnTo>
                      <a:pt x="29" y="232"/>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52" name="Freeform 261"/>
              <p:cNvSpPr>
                <a:spLocks/>
              </p:cNvSpPr>
              <p:nvPr/>
            </p:nvSpPr>
            <p:spPr bwMode="auto">
              <a:xfrm>
                <a:off x="4749401" y="2721780"/>
                <a:ext cx="242638" cy="191695"/>
              </a:xfrm>
              <a:custGeom>
                <a:avLst/>
                <a:gdLst/>
                <a:ahLst/>
                <a:cxnLst>
                  <a:cxn ang="0">
                    <a:pos x="29" y="232"/>
                  </a:cxn>
                  <a:cxn ang="0">
                    <a:pos x="0" y="149"/>
                  </a:cxn>
                  <a:cxn ang="0">
                    <a:pos x="9" y="59"/>
                  </a:cxn>
                  <a:cxn ang="0">
                    <a:pos x="135" y="0"/>
                  </a:cxn>
                  <a:cxn ang="0">
                    <a:pos x="181" y="17"/>
                  </a:cxn>
                  <a:cxn ang="0">
                    <a:pos x="243" y="10"/>
                  </a:cxn>
                  <a:cxn ang="0">
                    <a:pos x="319" y="37"/>
                  </a:cxn>
                  <a:cxn ang="0">
                    <a:pos x="382" y="93"/>
                  </a:cxn>
                  <a:cxn ang="0">
                    <a:pos x="382" y="155"/>
                  </a:cxn>
                  <a:cxn ang="0">
                    <a:pos x="409" y="155"/>
                  </a:cxn>
                  <a:cxn ang="0">
                    <a:pos x="412" y="208"/>
                  </a:cxn>
                  <a:cxn ang="0">
                    <a:pos x="414" y="290"/>
                  </a:cxn>
                  <a:cxn ang="0">
                    <a:pos x="379" y="317"/>
                  </a:cxn>
                  <a:cxn ang="0">
                    <a:pos x="379" y="317"/>
                  </a:cxn>
                  <a:cxn ang="0">
                    <a:pos x="305" y="320"/>
                  </a:cxn>
                  <a:cxn ang="0">
                    <a:pos x="231" y="325"/>
                  </a:cxn>
                  <a:cxn ang="0">
                    <a:pos x="181" y="297"/>
                  </a:cxn>
                  <a:cxn ang="0">
                    <a:pos x="73" y="260"/>
                  </a:cxn>
                  <a:cxn ang="0">
                    <a:pos x="29" y="232"/>
                  </a:cxn>
                </a:cxnLst>
                <a:rect l="0" t="0" r="r" b="b"/>
                <a:pathLst>
                  <a:path w="414" h="325">
                    <a:moveTo>
                      <a:pt x="29" y="232"/>
                    </a:moveTo>
                    <a:lnTo>
                      <a:pt x="0" y="149"/>
                    </a:lnTo>
                    <a:lnTo>
                      <a:pt x="9" y="59"/>
                    </a:lnTo>
                    <a:lnTo>
                      <a:pt x="135" y="0"/>
                    </a:lnTo>
                    <a:lnTo>
                      <a:pt x="181" y="17"/>
                    </a:lnTo>
                    <a:lnTo>
                      <a:pt x="243" y="10"/>
                    </a:lnTo>
                    <a:lnTo>
                      <a:pt x="319" y="37"/>
                    </a:lnTo>
                    <a:lnTo>
                      <a:pt x="382" y="93"/>
                    </a:lnTo>
                    <a:lnTo>
                      <a:pt x="382" y="155"/>
                    </a:lnTo>
                    <a:lnTo>
                      <a:pt x="409" y="155"/>
                    </a:lnTo>
                    <a:lnTo>
                      <a:pt x="412" y="208"/>
                    </a:lnTo>
                    <a:lnTo>
                      <a:pt x="414" y="290"/>
                    </a:lnTo>
                    <a:lnTo>
                      <a:pt x="379" y="317"/>
                    </a:lnTo>
                    <a:lnTo>
                      <a:pt x="379" y="317"/>
                    </a:lnTo>
                    <a:lnTo>
                      <a:pt x="305" y="320"/>
                    </a:lnTo>
                    <a:lnTo>
                      <a:pt x="231" y="325"/>
                    </a:lnTo>
                    <a:lnTo>
                      <a:pt x="181" y="297"/>
                    </a:lnTo>
                    <a:lnTo>
                      <a:pt x="73" y="260"/>
                    </a:lnTo>
                    <a:lnTo>
                      <a:pt x="29" y="232"/>
                    </a:lnTo>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53" name="Freeform 262"/>
              <p:cNvSpPr>
                <a:spLocks/>
              </p:cNvSpPr>
              <p:nvPr/>
            </p:nvSpPr>
            <p:spPr bwMode="auto">
              <a:xfrm>
                <a:off x="4682587" y="2134269"/>
                <a:ext cx="279561" cy="562661"/>
              </a:xfrm>
              <a:custGeom>
                <a:avLst/>
                <a:gdLst/>
                <a:ahLst/>
                <a:cxnLst>
                  <a:cxn ang="0">
                    <a:pos x="0" y="742"/>
                  </a:cxn>
                  <a:cxn ang="0">
                    <a:pos x="15" y="711"/>
                  </a:cxn>
                  <a:cxn ang="0">
                    <a:pos x="31" y="655"/>
                  </a:cxn>
                  <a:cxn ang="0">
                    <a:pos x="75" y="631"/>
                  </a:cxn>
                  <a:cxn ang="0">
                    <a:pos x="63" y="576"/>
                  </a:cxn>
                  <a:cxn ang="0">
                    <a:pos x="39" y="525"/>
                  </a:cxn>
                  <a:cxn ang="0">
                    <a:pos x="31" y="473"/>
                  </a:cxn>
                  <a:cxn ang="0">
                    <a:pos x="20" y="390"/>
                  </a:cxn>
                  <a:cxn ang="0">
                    <a:pos x="31" y="359"/>
                  </a:cxn>
                  <a:cxn ang="0">
                    <a:pos x="75" y="366"/>
                  </a:cxn>
                  <a:cxn ang="0">
                    <a:pos x="94" y="351"/>
                  </a:cxn>
                  <a:cxn ang="0">
                    <a:pos x="66" y="328"/>
                  </a:cxn>
                  <a:cxn ang="0">
                    <a:pos x="87" y="287"/>
                  </a:cxn>
                  <a:cxn ang="0">
                    <a:pos x="94" y="228"/>
                  </a:cxn>
                  <a:cxn ang="0">
                    <a:pos x="118" y="217"/>
                  </a:cxn>
                  <a:cxn ang="0">
                    <a:pos x="130" y="182"/>
                  </a:cxn>
                  <a:cxn ang="0">
                    <a:pos x="162" y="177"/>
                  </a:cxn>
                  <a:cxn ang="0">
                    <a:pos x="169" y="138"/>
                  </a:cxn>
                  <a:cxn ang="0">
                    <a:pos x="193" y="122"/>
                  </a:cxn>
                  <a:cxn ang="0">
                    <a:pos x="197" y="83"/>
                  </a:cxn>
                  <a:cxn ang="0">
                    <a:pos x="225" y="90"/>
                  </a:cxn>
                  <a:cxn ang="0">
                    <a:pos x="248" y="79"/>
                  </a:cxn>
                  <a:cxn ang="0">
                    <a:pos x="272" y="55"/>
                  </a:cxn>
                  <a:cxn ang="0">
                    <a:pos x="304" y="51"/>
                  </a:cxn>
                  <a:cxn ang="0">
                    <a:pos x="348" y="51"/>
                  </a:cxn>
                  <a:cxn ang="0">
                    <a:pos x="372" y="24"/>
                  </a:cxn>
                  <a:cxn ang="0">
                    <a:pos x="399" y="0"/>
                  </a:cxn>
                  <a:cxn ang="0">
                    <a:pos x="434" y="39"/>
                  </a:cxn>
                  <a:cxn ang="0">
                    <a:pos x="469" y="70"/>
                  </a:cxn>
                  <a:cxn ang="0">
                    <a:pos x="473" y="103"/>
                  </a:cxn>
                  <a:cxn ang="0">
                    <a:pos x="478" y="201"/>
                  </a:cxn>
                  <a:cxn ang="0">
                    <a:pos x="446" y="221"/>
                  </a:cxn>
                  <a:cxn ang="0">
                    <a:pos x="410" y="248"/>
                  </a:cxn>
                  <a:cxn ang="0">
                    <a:pos x="399" y="304"/>
                  </a:cxn>
                  <a:cxn ang="0">
                    <a:pos x="403" y="339"/>
                  </a:cxn>
                  <a:cxn ang="0">
                    <a:pos x="355" y="371"/>
                  </a:cxn>
                  <a:cxn ang="0">
                    <a:pos x="328" y="407"/>
                  </a:cxn>
                  <a:cxn ang="0">
                    <a:pos x="265" y="418"/>
                  </a:cxn>
                  <a:cxn ang="0">
                    <a:pos x="241" y="469"/>
                  </a:cxn>
                  <a:cxn ang="0">
                    <a:pos x="241" y="557"/>
                  </a:cxn>
                  <a:cxn ang="0">
                    <a:pos x="276" y="600"/>
                  </a:cxn>
                  <a:cxn ang="0">
                    <a:pos x="292" y="635"/>
                  </a:cxn>
                  <a:cxn ang="0">
                    <a:pos x="217" y="672"/>
                  </a:cxn>
                  <a:cxn ang="0">
                    <a:pos x="252" y="672"/>
                  </a:cxn>
                  <a:cxn ang="0">
                    <a:pos x="272" y="692"/>
                  </a:cxn>
                  <a:cxn ang="0">
                    <a:pos x="284" y="723"/>
                  </a:cxn>
                  <a:cxn ang="0">
                    <a:pos x="256" y="742"/>
                  </a:cxn>
                  <a:cxn ang="0">
                    <a:pos x="225" y="778"/>
                  </a:cxn>
                  <a:cxn ang="0">
                    <a:pos x="225" y="837"/>
                  </a:cxn>
                  <a:cxn ang="0">
                    <a:pos x="189" y="865"/>
                  </a:cxn>
                  <a:cxn ang="0">
                    <a:pos x="177" y="896"/>
                  </a:cxn>
                  <a:cxn ang="0">
                    <a:pos x="142" y="920"/>
                  </a:cxn>
                  <a:cxn ang="0">
                    <a:pos x="122" y="952"/>
                  </a:cxn>
                  <a:cxn ang="0">
                    <a:pos x="70" y="933"/>
                  </a:cxn>
                  <a:cxn ang="0">
                    <a:pos x="75" y="872"/>
                  </a:cxn>
                  <a:cxn ang="0">
                    <a:pos x="48" y="865"/>
                  </a:cxn>
                  <a:cxn ang="0">
                    <a:pos x="39" y="830"/>
                  </a:cxn>
                  <a:cxn ang="0">
                    <a:pos x="20" y="782"/>
                  </a:cxn>
                  <a:cxn ang="0">
                    <a:pos x="0" y="742"/>
                  </a:cxn>
                </a:cxnLst>
                <a:rect l="0" t="0" r="r" b="b"/>
                <a:pathLst>
                  <a:path w="478" h="952">
                    <a:moveTo>
                      <a:pt x="0" y="742"/>
                    </a:moveTo>
                    <a:lnTo>
                      <a:pt x="15" y="711"/>
                    </a:lnTo>
                    <a:lnTo>
                      <a:pt x="31" y="655"/>
                    </a:lnTo>
                    <a:lnTo>
                      <a:pt x="75" y="631"/>
                    </a:lnTo>
                    <a:lnTo>
                      <a:pt x="63" y="576"/>
                    </a:lnTo>
                    <a:lnTo>
                      <a:pt x="39" y="525"/>
                    </a:lnTo>
                    <a:lnTo>
                      <a:pt x="31" y="473"/>
                    </a:lnTo>
                    <a:lnTo>
                      <a:pt x="20" y="390"/>
                    </a:lnTo>
                    <a:lnTo>
                      <a:pt x="31" y="359"/>
                    </a:lnTo>
                    <a:lnTo>
                      <a:pt x="75" y="366"/>
                    </a:lnTo>
                    <a:lnTo>
                      <a:pt x="94" y="351"/>
                    </a:lnTo>
                    <a:lnTo>
                      <a:pt x="66" y="328"/>
                    </a:lnTo>
                    <a:lnTo>
                      <a:pt x="87" y="287"/>
                    </a:lnTo>
                    <a:lnTo>
                      <a:pt x="94" y="228"/>
                    </a:lnTo>
                    <a:lnTo>
                      <a:pt x="118" y="217"/>
                    </a:lnTo>
                    <a:lnTo>
                      <a:pt x="130" y="182"/>
                    </a:lnTo>
                    <a:lnTo>
                      <a:pt x="162" y="177"/>
                    </a:lnTo>
                    <a:lnTo>
                      <a:pt x="169" y="138"/>
                    </a:lnTo>
                    <a:lnTo>
                      <a:pt x="193" y="122"/>
                    </a:lnTo>
                    <a:lnTo>
                      <a:pt x="197" y="83"/>
                    </a:lnTo>
                    <a:lnTo>
                      <a:pt x="225" y="90"/>
                    </a:lnTo>
                    <a:lnTo>
                      <a:pt x="248" y="79"/>
                    </a:lnTo>
                    <a:lnTo>
                      <a:pt x="272" y="55"/>
                    </a:lnTo>
                    <a:lnTo>
                      <a:pt x="304" y="51"/>
                    </a:lnTo>
                    <a:lnTo>
                      <a:pt x="348" y="51"/>
                    </a:lnTo>
                    <a:lnTo>
                      <a:pt x="372" y="24"/>
                    </a:lnTo>
                    <a:lnTo>
                      <a:pt x="399" y="0"/>
                    </a:lnTo>
                    <a:lnTo>
                      <a:pt x="434" y="39"/>
                    </a:lnTo>
                    <a:lnTo>
                      <a:pt x="469" y="70"/>
                    </a:lnTo>
                    <a:lnTo>
                      <a:pt x="473" y="103"/>
                    </a:lnTo>
                    <a:lnTo>
                      <a:pt x="478" y="201"/>
                    </a:lnTo>
                    <a:lnTo>
                      <a:pt x="446" y="221"/>
                    </a:lnTo>
                    <a:lnTo>
                      <a:pt x="410" y="248"/>
                    </a:lnTo>
                    <a:lnTo>
                      <a:pt x="399" y="304"/>
                    </a:lnTo>
                    <a:lnTo>
                      <a:pt x="403" y="339"/>
                    </a:lnTo>
                    <a:lnTo>
                      <a:pt x="355" y="371"/>
                    </a:lnTo>
                    <a:lnTo>
                      <a:pt x="328" y="407"/>
                    </a:lnTo>
                    <a:lnTo>
                      <a:pt x="265" y="418"/>
                    </a:lnTo>
                    <a:lnTo>
                      <a:pt x="241" y="469"/>
                    </a:lnTo>
                    <a:lnTo>
                      <a:pt x="241" y="557"/>
                    </a:lnTo>
                    <a:lnTo>
                      <a:pt x="276" y="600"/>
                    </a:lnTo>
                    <a:lnTo>
                      <a:pt x="292" y="635"/>
                    </a:lnTo>
                    <a:lnTo>
                      <a:pt x="217" y="672"/>
                    </a:lnTo>
                    <a:lnTo>
                      <a:pt x="252" y="672"/>
                    </a:lnTo>
                    <a:lnTo>
                      <a:pt x="272" y="692"/>
                    </a:lnTo>
                    <a:lnTo>
                      <a:pt x="284" y="723"/>
                    </a:lnTo>
                    <a:lnTo>
                      <a:pt x="256" y="742"/>
                    </a:lnTo>
                    <a:lnTo>
                      <a:pt x="225" y="778"/>
                    </a:lnTo>
                    <a:lnTo>
                      <a:pt x="225" y="837"/>
                    </a:lnTo>
                    <a:lnTo>
                      <a:pt x="189" y="865"/>
                    </a:lnTo>
                    <a:lnTo>
                      <a:pt x="177" y="896"/>
                    </a:lnTo>
                    <a:lnTo>
                      <a:pt x="142" y="920"/>
                    </a:lnTo>
                    <a:lnTo>
                      <a:pt x="122" y="952"/>
                    </a:lnTo>
                    <a:lnTo>
                      <a:pt x="70" y="933"/>
                    </a:lnTo>
                    <a:lnTo>
                      <a:pt x="75" y="872"/>
                    </a:lnTo>
                    <a:lnTo>
                      <a:pt x="48" y="865"/>
                    </a:lnTo>
                    <a:lnTo>
                      <a:pt x="39" y="830"/>
                    </a:lnTo>
                    <a:lnTo>
                      <a:pt x="20" y="782"/>
                    </a:lnTo>
                    <a:lnTo>
                      <a:pt x="0" y="742"/>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54" name="Freeform 263"/>
              <p:cNvSpPr>
                <a:spLocks/>
              </p:cNvSpPr>
              <p:nvPr/>
            </p:nvSpPr>
            <p:spPr bwMode="auto">
              <a:xfrm>
                <a:off x="4905884" y="2984473"/>
                <a:ext cx="216264" cy="156196"/>
              </a:xfrm>
              <a:custGeom>
                <a:avLst/>
                <a:gdLst/>
                <a:ahLst/>
                <a:cxnLst>
                  <a:cxn ang="0">
                    <a:pos x="130" y="211"/>
                  </a:cxn>
                  <a:cxn ang="0">
                    <a:pos x="103" y="190"/>
                  </a:cxn>
                  <a:cxn ang="0">
                    <a:pos x="59" y="168"/>
                  </a:cxn>
                  <a:cxn ang="0">
                    <a:pos x="12" y="140"/>
                  </a:cxn>
                  <a:cxn ang="0">
                    <a:pos x="0" y="96"/>
                  </a:cxn>
                  <a:cxn ang="0">
                    <a:pos x="44" y="84"/>
                  </a:cxn>
                  <a:cxn ang="0">
                    <a:pos x="75" y="33"/>
                  </a:cxn>
                  <a:cxn ang="0">
                    <a:pos x="95" y="1"/>
                  </a:cxn>
                  <a:cxn ang="0">
                    <a:pos x="162" y="0"/>
                  </a:cxn>
                  <a:cxn ang="0">
                    <a:pos x="184" y="18"/>
                  </a:cxn>
                  <a:cxn ang="0">
                    <a:pos x="252" y="23"/>
                  </a:cxn>
                  <a:cxn ang="0">
                    <a:pos x="278" y="13"/>
                  </a:cxn>
                  <a:cxn ang="0">
                    <a:pos x="340" y="76"/>
                  </a:cxn>
                  <a:cxn ang="0">
                    <a:pos x="345" y="128"/>
                  </a:cxn>
                  <a:cxn ang="0">
                    <a:pos x="369" y="185"/>
                  </a:cxn>
                  <a:cxn ang="0">
                    <a:pos x="362" y="218"/>
                  </a:cxn>
                  <a:cxn ang="0">
                    <a:pos x="327" y="248"/>
                  </a:cxn>
                  <a:cxn ang="0">
                    <a:pos x="286" y="254"/>
                  </a:cxn>
                  <a:cxn ang="0">
                    <a:pos x="221" y="262"/>
                  </a:cxn>
                  <a:cxn ang="0">
                    <a:pos x="207" y="223"/>
                  </a:cxn>
                  <a:cxn ang="0">
                    <a:pos x="155" y="204"/>
                  </a:cxn>
                  <a:cxn ang="0">
                    <a:pos x="141" y="223"/>
                  </a:cxn>
                  <a:cxn ang="0">
                    <a:pos x="130" y="211"/>
                  </a:cxn>
                </a:cxnLst>
                <a:rect l="0" t="0" r="r" b="b"/>
                <a:pathLst>
                  <a:path w="369" h="262">
                    <a:moveTo>
                      <a:pt x="130" y="211"/>
                    </a:moveTo>
                    <a:lnTo>
                      <a:pt x="103" y="190"/>
                    </a:lnTo>
                    <a:lnTo>
                      <a:pt x="59" y="168"/>
                    </a:lnTo>
                    <a:lnTo>
                      <a:pt x="12" y="140"/>
                    </a:lnTo>
                    <a:lnTo>
                      <a:pt x="0" y="96"/>
                    </a:lnTo>
                    <a:lnTo>
                      <a:pt x="44" y="84"/>
                    </a:lnTo>
                    <a:lnTo>
                      <a:pt x="75" y="33"/>
                    </a:lnTo>
                    <a:lnTo>
                      <a:pt x="95" y="1"/>
                    </a:lnTo>
                    <a:lnTo>
                      <a:pt x="162" y="0"/>
                    </a:lnTo>
                    <a:lnTo>
                      <a:pt x="184" y="18"/>
                    </a:lnTo>
                    <a:lnTo>
                      <a:pt x="252" y="23"/>
                    </a:lnTo>
                    <a:lnTo>
                      <a:pt x="278" y="13"/>
                    </a:lnTo>
                    <a:lnTo>
                      <a:pt x="340" y="76"/>
                    </a:lnTo>
                    <a:lnTo>
                      <a:pt x="345" y="128"/>
                    </a:lnTo>
                    <a:lnTo>
                      <a:pt x="369" y="185"/>
                    </a:lnTo>
                    <a:lnTo>
                      <a:pt x="362" y="218"/>
                    </a:lnTo>
                    <a:lnTo>
                      <a:pt x="327" y="248"/>
                    </a:lnTo>
                    <a:lnTo>
                      <a:pt x="286" y="254"/>
                    </a:lnTo>
                    <a:lnTo>
                      <a:pt x="221" y="262"/>
                    </a:lnTo>
                    <a:lnTo>
                      <a:pt x="207" y="223"/>
                    </a:lnTo>
                    <a:lnTo>
                      <a:pt x="155" y="204"/>
                    </a:lnTo>
                    <a:lnTo>
                      <a:pt x="141" y="223"/>
                    </a:lnTo>
                    <a:lnTo>
                      <a:pt x="130" y="211"/>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55" name="Freeform 264"/>
              <p:cNvSpPr>
                <a:spLocks/>
              </p:cNvSpPr>
              <p:nvPr/>
            </p:nvSpPr>
            <p:spPr bwMode="auto">
              <a:xfrm>
                <a:off x="5046544" y="3204568"/>
                <a:ext cx="56264" cy="37274"/>
              </a:xfrm>
              <a:custGeom>
                <a:avLst/>
                <a:gdLst/>
                <a:ahLst/>
                <a:cxnLst>
                  <a:cxn ang="0">
                    <a:pos x="20" y="63"/>
                  </a:cxn>
                  <a:cxn ang="0">
                    <a:pos x="62" y="64"/>
                  </a:cxn>
                  <a:cxn ang="0">
                    <a:pos x="97" y="31"/>
                  </a:cxn>
                  <a:cxn ang="0">
                    <a:pos x="43" y="0"/>
                  </a:cxn>
                  <a:cxn ang="0">
                    <a:pos x="0" y="8"/>
                  </a:cxn>
                  <a:cxn ang="0">
                    <a:pos x="0" y="44"/>
                  </a:cxn>
                  <a:cxn ang="0">
                    <a:pos x="20" y="63"/>
                  </a:cxn>
                </a:cxnLst>
                <a:rect l="0" t="0" r="r" b="b"/>
                <a:pathLst>
                  <a:path w="97" h="64">
                    <a:moveTo>
                      <a:pt x="20" y="63"/>
                    </a:moveTo>
                    <a:lnTo>
                      <a:pt x="62" y="64"/>
                    </a:lnTo>
                    <a:lnTo>
                      <a:pt x="97" y="31"/>
                    </a:lnTo>
                    <a:lnTo>
                      <a:pt x="43" y="0"/>
                    </a:lnTo>
                    <a:lnTo>
                      <a:pt x="0" y="8"/>
                    </a:lnTo>
                    <a:lnTo>
                      <a:pt x="0" y="44"/>
                    </a:lnTo>
                    <a:lnTo>
                      <a:pt x="20" y="63"/>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56" name="Freeform 265"/>
              <p:cNvSpPr>
                <a:spLocks/>
              </p:cNvSpPr>
              <p:nvPr/>
            </p:nvSpPr>
            <p:spPr bwMode="auto">
              <a:xfrm>
                <a:off x="5076434" y="3183268"/>
                <a:ext cx="490550" cy="218320"/>
              </a:xfrm>
              <a:custGeom>
                <a:avLst/>
                <a:gdLst/>
                <a:ahLst/>
                <a:cxnLst>
                  <a:cxn ang="0">
                    <a:pos x="420" y="349"/>
                  </a:cxn>
                  <a:cxn ang="0">
                    <a:pos x="460" y="342"/>
                  </a:cxn>
                  <a:cxn ang="0">
                    <a:pos x="532" y="333"/>
                  </a:cxn>
                  <a:cxn ang="0">
                    <a:pos x="583" y="333"/>
                  </a:cxn>
                  <a:cxn ang="0">
                    <a:pos x="642" y="322"/>
                  </a:cxn>
                  <a:cxn ang="0">
                    <a:pos x="657" y="369"/>
                  </a:cxn>
                  <a:cxn ang="0">
                    <a:pos x="690" y="342"/>
                  </a:cxn>
                  <a:cxn ang="0">
                    <a:pos x="718" y="314"/>
                  </a:cxn>
                  <a:cxn ang="0">
                    <a:pos x="760" y="301"/>
                  </a:cxn>
                  <a:cxn ang="0">
                    <a:pos x="780" y="333"/>
                  </a:cxn>
                  <a:cxn ang="0">
                    <a:pos x="836" y="338"/>
                  </a:cxn>
                  <a:cxn ang="0">
                    <a:pos x="824" y="278"/>
                  </a:cxn>
                  <a:cxn ang="0">
                    <a:pos x="801" y="219"/>
                  </a:cxn>
                  <a:cxn ang="0">
                    <a:pos x="780" y="160"/>
                  </a:cxn>
                  <a:cxn ang="0">
                    <a:pos x="796" y="139"/>
                  </a:cxn>
                  <a:cxn ang="0">
                    <a:pos x="760" y="104"/>
                  </a:cxn>
                  <a:cxn ang="0">
                    <a:pos x="721" y="40"/>
                  </a:cxn>
                  <a:cxn ang="0">
                    <a:pos x="662" y="45"/>
                  </a:cxn>
                  <a:cxn ang="0">
                    <a:pos x="640" y="75"/>
                  </a:cxn>
                  <a:cxn ang="0">
                    <a:pos x="544" y="79"/>
                  </a:cxn>
                  <a:cxn ang="0">
                    <a:pos x="506" y="83"/>
                  </a:cxn>
                  <a:cxn ang="0">
                    <a:pos x="462" y="59"/>
                  </a:cxn>
                  <a:cxn ang="0">
                    <a:pos x="426" y="59"/>
                  </a:cxn>
                  <a:cxn ang="0">
                    <a:pos x="395" y="24"/>
                  </a:cxn>
                  <a:cxn ang="0">
                    <a:pos x="351" y="0"/>
                  </a:cxn>
                  <a:cxn ang="0">
                    <a:pos x="307" y="24"/>
                  </a:cxn>
                  <a:cxn ang="0">
                    <a:pos x="244" y="31"/>
                  </a:cxn>
                  <a:cxn ang="0">
                    <a:pos x="200" y="44"/>
                  </a:cxn>
                  <a:cxn ang="0">
                    <a:pos x="141" y="52"/>
                  </a:cxn>
                  <a:cxn ang="0">
                    <a:pos x="105" y="47"/>
                  </a:cxn>
                  <a:cxn ang="0">
                    <a:pos x="59" y="69"/>
                  </a:cxn>
                  <a:cxn ang="0">
                    <a:pos x="87" y="84"/>
                  </a:cxn>
                  <a:cxn ang="0">
                    <a:pos x="56" y="101"/>
                  </a:cxn>
                  <a:cxn ang="0">
                    <a:pos x="45" y="126"/>
                  </a:cxn>
                  <a:cxn ang="0">
                    <a:pos x="13" y="152"/>
                  </a:cxn>
                  <a:cxn ang="0">
                    <a:pos x="6" y="177"/>
                  </a:cxn>
                  <a:cxn ang="0">
                    <a:pos x="0" y="200"/>
                  </a:cxn>
                  <a:cxn ang="0">
                    <a:pos x="20" y="206"/>
                  </a:cxn>
                  <a:cxn ang="0">
                    <a:pos x="16" y="236"/>
                  </a:cxn>
                  <a:cxn ang="0">
                    <a:pos x="32" y="247"/>
                  </a:cxn>
                  <a:cxn ang="0">
                    <a:pos x="31" y="276"/>
                  </a:cxn>
                  <a:cxn ang="0">
                    <a:pos x="50" y="300"/>
                  </a:cxn>
                  <a:cxn ang="0">
                    <a:pos x="69" y="298"/>
                  </a:cxn>
                  <a:cxn ang="0">
                    <a:pos x="72" y="319"/>
                  </a:cxn>
                  <a:cxn ang="0">
                    <a:pos x="114" y="332"/>
                  </a:cxn>
                  <a:cxn ang="0">
                    <a:pos x="136" y="362"/>
                  </a:cxn>
                  <a:cxn ang="0">
                    <a:pos x="168" y="348"/>
                  </a:cxn>
                  <a:cxn ang="0">
                    <a:pos x="187" y="335"/>
                  </a:cxn>
                  <a:cxn ang="0">
                    <a:pos x="212" y="318"/>
                  </a:cxn>
                  <a:cxn ang="0">
                    <a:pos x="264" y="352"/>
                  </a:cxn>
                  <a:cxn ang="0">
                    <a:pos x="320" y="355"/>
                  </a:cxn>
                  <a:cxn ang="0">
                    <a:pos x="383" y="348"/>
                  </a:cxn>
                  <a:cxn ang="0">
                    <a:pos x="406" y="348"/>
                  </a:cxn>
                  <a:cxn ang="0">
                    <a:pos x="420" y="349"/>
                  </a:cxn>
                </a:cxnLst>
                <a:rect l="0" t="0" r="r" b="b"/>
                <a:pathLst>
                  <a:path w="836" h="369">
                    <a:moveTo>
                      <a:pt x="420" y="349"/>
                    </a:moveTo>
                    <a:lnTo>
                      <a:pt x="460" y="342"/>
                    </a:lnTo>
                    <a:lnTo>
                      <a:pt x="532" y="333"/>
                    </a:lnTo>
                    <a:lnTo>
                      <a:pt x="583" y="333"/>
                    </a:lnTo>
                    <a:lnTo>
                      <a:pt x="642" y="322"/>
                    </a:lnTo>
                    <a:lnTo>
                      <a:pt x="657" y="369"/>
                    </a:lnTo>
                    <a:lnTo>
                      <a:pt x="690" y="342"/>
                    </a:lnTo>
                    <a:lnTo>
                      <a:pt x="718" y="314"/>
                    </a:lnTo>
                    <a:lnTo>
                      <a:pt x="760" y="301"/>
                    </a:lnTo>
                    <a:lnTo>
                      <a:pt x="780" y="333"/>
                    </a:lnTo>
                    <a:lnTo>
                      <a:pt x="836" y="338"/>
                    </a:lnTo>
                    <a:lnTo>
                      <a:pt x="824" y="278"/>
                    </a:lnTo>
                    <a:lnTo>
                      <a:pt x="801" y="219"/>
                    </a:lnTo>
                    <a:lnTo>
                      <a:pt x="780" y="160"/>
                    </a:lnTo>
                    <a:lnTo>
                      <a:pt x="796" y="139"/>
                    </a:lnTo>
                    <a:lnTo>
                      <a:pt x="760" y="104"/>
                    </a:lnTo>
                    <a:lnTo>
                      <a:pt x="721" y="40"/>
                    </a:lnTo>
                    <a:lnTo>
                      <a:pt x="662" y="45"/>
                    </a:lnTo>
                    <a:lnTo>
                      <a:pt x="640" y="75"/>
                    </a:lnTo>
                    <a:lnTo>
                      <a:pt x="544" y="79"/>
                    </a:lnTo>
                    <a:lnTo>
                      <a:pt x="506" y="83"/>
                    </a:lnTo>
                    <a:lnTo>
                      <a:pt x="462" y="59"/>
                    </a:lnTo>
                    <a:lnTo>
                      <a:pt x="426" y="59"/>
                    </a:lnTo>
                    <a:lnTo>
                      <a:pt x="395" y="24"/>
                    </a:lnTo>
                    <a:lnTo>
                      <a:pt x="351" y="0"/>
                    </a:lnTo>
                    <a:lnTo>
                      <a:pt x="307" y="24"/>
                    </a:lnTo>
                    <a:lnTo>
                      <a:pt x="244" y="31"/>
                    </a:lnTo>
                    <a:lnTo>
                      <a:pt x="200" y="44"/>
                    </a:lnTo>
                    <a:lnTo>
                      <a:pt x="141" y="52"/>
                    </a:lnTo>
                    <a:lnTo>
                      <a:pt x="105" y="47"/>
                    </a:lnTo>
                    <a:lnTo>
                      <a:pt x="59" y="69"/>
                    </a:lnTo>
                    <a:lnTo>
                      <a:pt x="87" y="84"/>
                    </a:lnTo>
                    <a:lnTo>
                      <a:pt x="56" y="101"/>
                    </a:lnTo>
                    <a:lnTo>
                      <a:pt x="45" y="126"/>
                    </a:lnTo>
                    <a:lnTo>
                      <a:pt x="13" y="152"/>
                    </a:lnTo>
                    <a:lnTo>
                      <a:pt x="6" y="177"/>
                    </a:lnTo>
                    <a:lnTo>
                      <a:pt x="0" y="200"/>
                    </a:lnTo>
                    <a:lnTo>
                      <a:pt x="20" y="206"/>
                    </a:lnTo>
                    <a:lnTo>
                      <a:pt x="16" y="236"/>
                    </a:lnTo>
                    <a:lnTo>
                      <a:pt x="32" y="247"/>
                    </a:lnTo>
                    <a:lnTo>
                      <a:pt x="31" y="276"/>
                    </a:lnTo>
                    <a:lnTo>
                      <a:pt x="50" y="300"/>
                    </a:lnTo>
                    <a:lnTo>
                      <a:pt x="69" y="298"/>
                    </a:lnTo>
                    <a:lnTo>
                      <a:pt x="72" y="319"/>
                    </a:lnTo>
                    <a:lnTo>
                      <a:pt x="114" y="332"/>
                    </a:lnTo>
                    <a:lnTo>
                      <a:pt x="136" y="362"/>
                    </a:lnTo>
                    <a:lnTo>
                      <a:pt x="168" y="348"/>
                    </a:lnTo>
                    <a:lnTo>
                      <a:pt x="187" y="335"/>
                    </a:lnTo>
                    <a:lnTo>
                      <a:pt x="212" y="318"/>
                    </a:lnTo>
                    <a:lnTo>
                      <a:pt x="264" y="352"/>
                    </a:lnTo>
                    <a:lnTo>
                      <a:pt x="320" y="355"/>
                    </a:lnTo>
                    <a:lnTo>
                      <a:pt x="383" y="348"/>
                    </a:lnTo>
                    <a:lnTo>
                      <a:pt x="406" y="348"/>
                    </a:lnTo>
                    <a:lnTo>
                      <a:pt x="420" y="349"/>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57" name="Freeform 266"/>
              <p:cNvSpPr>
                <a:spLocks/>
              </p:cNvSpPr>
              <p:nvPr/>
            </p:nvSpPr>
            <p:spPr bwMode="auto">
              <a:xfrm>
                <a:off x="4730060" y="3028847"/>
                <a:ext cx="253187" cy="204120"/>
              </a:xfrm>
              <a:custGeom>
                <a:avLst/>
                <a:gdLst/>
                <a:ahLst/>
                <a:cxnLst>
                  <a:cxn ang="0">
                    <a:pos x="38" y="55"/>
                  </a:cxn>
                  <a:cxn ang="0">
                    <a:pos x="12" y="36"/>
                  </a:cxn>
                  <a:cxn ang="0">
                    <a:pos x="0" y="1"/>
                  </a:cxn>
                  <a:cxn ang="0">
                    <a:pos x="74" y="17"/>
                  </a:cxn>
                  <a:cxn ang="0">
                    <a:pos x="117" y="0"/>
                  </a:cxn>
                  <a:cxn ang="0">
                    <a:pos x="137" y="5"/>
                  </a:cxn>
                  <a:cxn ang="0">
                    <a:pos x="137" y="5"/>
                  </a:cxn>
                  <a:cxn ang="0">
                    <a:pos x="186" y="30"/>
                  </a:cxn>
                  <a:cxn ang="0">
                    <a:pos x="238" y="43"/>
                  </a:cxn>
                  <a:cxn ang="0">
                    <a:pos x="265" y="19"/>
                  </a:cxn>
                  <a:cxn ang="0">
                    <a:pos x="302" y="21"/>
                  </a:cxn>
                  <a:cxn ang="0">
                    <a:pos x="314" y="65"/>
                  </a:cxn>
                  <a:cxn ang="0">
                    <a:pos x="361" y="93"/>
                  </a:cxn>
                  <a:cxn ang="0">
                    <a:pos x="405" y="115"/>
                  </a:cxn>
                  <a:cxn ang="0">
                    <a:pos x="432" y="136"/>
                  </a:cxn>
                  <a:cxn ang="0">
                    <a:pos x="392" y="168"/>
                  </a:cxn>
                  <a:cxn ang="0">
                    <a:pos x="396" y="196"/>
                  </a:cxn>
                  <a:cxn ang="0">
                    <a:pos x="420" y="240"/>
                  </a:cxn>
                  <a:cxn ang="0">
                    <a:pos x="423" y="310"/>
                  </a:cxn>
                  <a:cxn ang="0">
                    <a:pos x="381" y="345"/>
                  </a:cxn>
                  <a:cxn ang="0">
                    <a:pos x="347" y="334"/>
                  </a:cxn>
                  <a:cxn ang="0">
                    <a:pos x="335" y="287"/>
                  </a:cxn>
                  <a:cxn ang="0">
                    <a:pos x="313" y="243"/>
                  </a:cxn>
                  <a:cxn ang="0">
                    <a:pos x="285" y="256"/>
                  </a:cxn>
                  <a:cxn ang="0">
                    <a:pos x="293" y="291"/>
                  </a:cxn>
                  <a:cxn ang="0">
                    <a:pos x="249" y="279"/>
                  </a:cxn>
                  <a:cxn ang="0">
                    <a:pos x="214" y="256"/>
                  </a:cxn>
                  <a:cxn ang="0">
                    <a:pos x="186" y="216"/>
                  </a:cxn>
                  <a:cxn ang="0">
                    <a:pos x="155" y="196"/>
                  </a:cxn>
                  <a:cxn ang="0">
                    <a:pos x="107" y="177"/>
                  </a:cxn>
                  <a:cxn ang="0">
                    <a:pos x="107" y="144"/>
                  </a:cxn>
                  <a:cxn ang="0">
                    <a:pos x="67" y="122"/>
                  </a:cxn>
                  <a:cxn ang="0">
                    <a:pos x="55" y="65"/>
                  </a:cxn>
                  <a:cxn ang="0">
                    <a:pos x="38" y="55"/>
                  </a:cxn>
                </a:cxnLst>
                <a:rect l="0" t="0" r="r" b="b"/>
                <a:pathLst>
                  <a:path w="432" h="345">
                    <a:moveTo>
                      <a:pt x="38" y="55"/>
                    </a:moveTo>
                    <a:lnTo>
                      <a:pt x="12" y="36"/>
                    </a:lnTo>
                    <a:lnTo>
                      <a:pt x="0" y="1"/>
                    </a:lnTo>
                    <a:lnTo>
                      <a:pt x="74" y="17"/>
                    </a:lnTo>
                    <a:lnTo>
                      <a:pt x="117" y="0"/>
                    </a:lnTo>
                    <a:lnTo>
                      <a:pt x="137" y="5"/>
                    </a:lnTo>
                    <a:lnTo>
                      <a:pt x="137" y="5"/>
                    </a:lnTo>
                    <a:lnTo>
                      <a:pt x="186" y="30"/>
                    </a:lnTo>
                    <a:lnTo>
                      <a:pt x="238" y="43"/>
                    </a:lnTo>
                    <a:lnTo>
                      <a:pt x="265" y="19"/>
                    </a:lnTo>
                    <a:lnTo>
                      <a:pt x="302" y="21"/>
                    </a:lnTo>
                    <a:lnTo>
                      <a:pt x="314" y="65"/>
                    </a:lnTo>
                    <a:lnTo>
                      <a:pt x="361" y="93"/>
                    </a:lnTo>
                    <a:lnTo>
                      <a:pt x="405" y="115"/>
                    </a:lnTo>
                    <a:lnTo>
                      <a:pt x="432" y="136"/>
                    </a:lnTo>
                    <a:lnTo>
                      <a:pt x="392" y="168"/>
                    </a:lnTo>
                    <a:lnTo>
                      <a:pt x="396" y="196"/>
                    </a:lnTo>
                    <a:lnTo>
                      <a:pt x="420" y="240"/>
                    </a:lnTo>
                    <a:lnTo>
                      <a:pt x="423" y="310"/>
                    </a:lnTo>
                    <a:lnTo>
                      <a:pt x="381" y="345"/>
                    </a:lnTo>
                    <a:lnTo>
                      <a:pt x="347" y="334"/>
                    </a:lnTo>
                    <a:lnTo>
                      <a:pt x="335" y="287"/>
                    </a:lnTo>
                    <a:lnTo>
                      <a:pt x="313" y="243"/>
                    </a:lnTo>
                    <a:lnTo>
                      <a:pt x="285" y="256"/>
                    </a:lnTo>
                    <a:lnTo>
                      <a:pt x="293" y="291"/>
                    </a:lnTo>
                    <a:lnTo>
                      <a:pt x="249" y="279"/>
                    </a:lnTo>
                    <a:lnTo>
                      <a:pt x="214" y="256"/>
                    </a:lnTo>
                    <a:lnTo>
                      <a:pt x="186" y="216"/>
                    </a:lnTo>
                    <a:lnTo>
                      <a:pt x="155" y="196"/>
                    </a:lnTo>
                    <a:lnTo>
                      <a:pt x="107" y="177"/>
                    </a:lnTo>
                    <a:lnTo>
                      <a:pt x="107" y="144"/>
                    </a:lnTo>
                    <a:lnTo>
                      <a:pt x="67" y="122"/>
                    </a:lnTo>
                    <a:lnTo>
                      <a:pt x="55" y="65"/>
                    </a:lnTo>
                    <a:lnTo>
                      <a:pt x="38" y="55"/>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58" name="Freeform 267"/>
              <p:cNvSpPr>
                <a:spLocks/>
              </p:cNvSpPr>
              <p:nvPr/>
            </p:nvSpPr>
            <p:spPr bwMode="auto">
              <a:xfrm>
                <a:off x="4891818" y="2617057"/>
                <a:ext cx="191649" cy="159746"/>
              </a:xfrm>
              <a:custGeom>
                <a:avLst/>
                <a:gdLst/>
                <a:ahLst/>
                <a:cxnLst>
                  <a:cxn ang="0">
                    <a:pos x="41" y="115"/>
                  </a:cxn>
                  <a:cxn ang="0">
                    <a:pos x="0" y="187"/>
                  </a:cxn>
                  <a:cxn ang="0">
                    <a:pos x="76" y="214"/>
                  </a:cxn>
                  <a:cxn ang="0">
                    <a:pos x="139" y="270"/>
                  </a:cxn>
                  <a:cxn ang="0">
                    <a:pos x="132" y="227"/>
                  </a:cxn>
                  <a:cxn ang="0">
                    <a:pos x="181" y="208"/>
                  </a:cxn>
                  <a:cxn ang="0">
                    <a:pos x="239" y="216"/>
                  </a:cxn>
                  <a:cxn ang="0">
                    <a:pos x="250" y="178"/>
                  </a:cxn>
                  <a:cxn ang="0">
                    <a:pos x="311" y="155"/>
                  </a:cxn>
                  <a:cxn ang="0">
                    <a:pos x="288" y="122"/>
                  </a:cxn>
                  <a:cxn ang="0">
                    <a:pos x="318" y="60"/>
                  </a:cxn>
                  <a:cxn ang="0">
                    <a:pos x="329" y="68"/>
                  </a:cxn>
                  <a:cxn ang="0">
                    <a:pos x="326" y="37"/>
                  </a:cxn>
                  <a:cxn ang="0">
                    <a:pos x="235" y="0"/>
                  </a:cxn>
                  <a:cxn ang="0">
                    <a:pos x="140" y="56"/>
                  </a:cxn>
                  <a:cxn ang="0">
                    <a:pos x="64" y="60"/>
                  </a:cxn>
                  <a:cxn ang="0">
                    <a:pos x="41" y="115"/>
                  </a:cxn>
                </a:cxnLst>
                <a:rect l="0" t="0" r="r" b="b"/>
                <a:pathLst>
                  <a:path w="329" h="270">
                    <a:moveTo>
                      <a:pt x="41" y="115"/>
                    </a:moveTo>
                    <a:lnTo>
                      <a:pt x="0" y="187"/>
                    </a:lnTo>
                    <a:lnTo>
                      <a:pt x="76" y="214"/>
                    </a:lnTo>
                    <a:lnTo>
                      <a:pt x="139" y="270"/>
                    </a:lnTo>
                    <a:lnTo>
                      <a:pt x="132" y="227"/>
                    </a:lnTo>
                    <a:lnTo>
                      <a:pt x="181" y="208"/>
                    </a:lnTo>
                    <a:lnTo>
                      <a:pt x="239" y="216"/>
                    </a:lnTo>
                    <a:lnTo>
                      <a:pt x="250" y="178"/>
                    </a:lnTo>
                    <a:lnTo>
                      <a:pt x="311" y="155"/>
                    </a:lnTo>
                    <a:lnTo>
                      <a:pt x="288" y="122"/>
                    </a:lnTo>
                    <a:lnTo>
                      <a:pt x="318" y="60"/>
                    </a:lnTo>
                    <a:lnTo>
                      <a:pt x="329" y="68"/>
                    </a:lnTo>
                    <a:lnTo>
                      <a:pt x="326" y="37"/>
                    </a:lnTo>
                    <a:lnTo>
                      <a:pt x="235" y="0"/>
                    </a:lnTo>
                    <a:lnTo>
                      <a:pt x="140" y="56"/>
                    </a:lnTo>
                    <a:lnTo>
                      <a:pt x="64" y="60"/>
                    </a:lnTo>
                    <a:lnTo>
                      <a:pt x="41" y="115"/>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59" name="Freeform 268"/>
              <p:cNvSpPr>
                <a:spLocks/>
              </p:cNvSpPr>
              <p:nvPr/>
            </p:nvSpPr>
            <p:spPr bwMode="auto">
              <a:xfrm>
                <a:off x="4891818" y="2617057"/>
                <a:ext cx="191649" cy="159746"/>
              </a:xfrm>
              <a:custGeom>
                <a:avLst/>
                <a:gdLst/>
                <a:ahLst/>
                <a:cxnLst>
                  <a:cxn ang="0">
                    <a:pos x="41" y="115"/>
                  </a:cxn>
                  <a:cxn ang="0">
                    <a:pos x="0" y="187"/>
                  </a:cxn>
                  <a:cxn ang="0">
                    <a:pos x="76" y="214"/>
                  </a:cxn>
                  <a:cxn ang="0">
                    <a:pos x="139" y="270"/>
                  </a:cxn>
                  <a:cxn ang="0">
                    <a:pos x="132" y="227"/>
                  </a:cxn>
                  <a:cxn ang="0">
                    <a:pos x="181" y="208"/>
                  </a:cxn>
                  <a:cxn ang="0">
                    <a:pos x="239" y="216"/>
                  </a:cxn>
                  <a:cxn ang="0">
                    <a:pos x="250" y="178"/>
                  </a:cxn>
                  <a:cxn ang="0">
                    <a:pos x="311" y="155"/>
                  </a:cxn>
                  <a:cxn ang="0">
                    <a:pos x="288" y="122"/>
                  </a:cxn>
                  <a:cxn ang="0">
                    <a:pos x="318" y="60"/>
                  </a:cxn>
                  <a:cxn ang="0">
                    <a:pos x="329" y="68"/>
                  </a:cxn>
                  <a:cxn ang="0">
                    <a:pos x="326" y="37"/>
                  </a:cxn>
                  <a:cxn ang="0">
                    <a:pos x="235" y="0"/>
                  </a:cxn>
                  <a:cxn ang="0">
                    <a:pos x="140" y="56"/>
                  </a:cxn>
                  <a:cxn ang="0">
                    <a:pos x="64" y="60"/>
                  </a:cxn>
                  <a:cxn ang="0">
                    <a:pos x="41" y="115"/>
                  </a:cxn>
                </a:cxnLst>
                <a:rect l="0" t="0" r="r" b="b"/>
                <a:pathLst>
                  <a:path w="329" h="270">
                    <a:moveTo>
                      <a:pt x="41" y="115"/>
                    </a:moveTo>
                    <a:lnTo>
                      <a:pt x="0" y="187"/>
                    </a:lnTo>
                    <a:lnTo>
                      <a:pt x="76" y="214"/>
                    </a:lnTo>
                    <a:lnTo>
                      <a:pt x="139" y="270"/>
                    </a:lnTo>
                    <a:lnTo>
                      <a:pt x="132" y="227"/>
                    </a:lnTo>
                    <a:lnTo>
                      <a:pt x="181" y="208"/>
                    </a:lnTo>
                    <a:lnTo>
                      <a:pt x="239" y="216"/>
                    </a:lnTo>
                    <a:lnTo>
                      <a:pt x="250" y="178"/>
                    </a:lnTo>
                    <a:lnTo>
                      <a:pt x="311" y="155"/>
                    </a:lnTo>
                    <a:lnTo>
                      <a:pt x="288" y="122"/>
                    </a:lnTo>
                    <a:lnTo>
                      <a:pt x="318" y="60"/>
                    </a:lnTo>
                    <a:lnTo>
                      <a:pt x="329" y="68"/>
                    </a:lnTo>
                    <a:lnTo>
                      <a:pt x="326" y="37"/>
                    </a:lnTo>
                    <a:lnTo>
                      <a:pt x="235" y="0"/>
                    </a:lnTo>
                    <a:lnTo>
                      <a:pt x="140" y="56"/>
                    </a:lnTo>
                    <a:lnTo>
                      <a:pt x="64" y="60"/>
                    </a:lnTo>
                    <a:lnTo>
                      <a:pt x="41" y="115"/>
                    </a:lnTo>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60" name="Freeform 269"/>
              <p:cNvSpPr>
                <a:spLocks/>
              </p:cNvSpPr>
              <p:nvPr/>
            </p:nvSpPr>
            <p:spPr bwMode="auto">
              <a:xfrm>
                <a:off x="4962148" y="2789228"/>
                <a:ext cx="425495" cy="308842"/>
              </a:xfrm>
              <a:custGeom>
                <a:avLst/>
                <a:gdLst/>
                <a:ahLst/>
                <a:cxnLst>
                  <a:cxn ang="0">
                    <a:pos x="183" y="345"/>
                  </a:cxn>
                  <a:cxn ang="0">
                    <a:pos x="237" y="340"/>
                  </a:cxn>
                  <a:cxn ang="0">
                    <a:pos x="280" y="363"/>
                  </a:cxn>
                  <a:cxn ang="0">
                    <a:pos x="334" y="451"/>
                  </a:cxn>
                  <a:cxn ang="0">
                    <a:pos x="325" y="485"/>
                  </a:cxn>
                  <a:cxn ang="0">
                    <a:pos x="306" y="524"/>
                  </a:cxn>
                  <a:cxn ang="0">
                    <a:pos x="346" y="489"/>
                  </a:cxn>
                  <a:cxn ang="0">
                    <a:pos x="370" y="386"/>
                  </a:cxn>
                  <a:cxn ang="0">
                    <a:pos x="417" y="378"/>
                  </a:cxn>
                  <a:cxn ang="0">
                    <a:pos x="433" y="437"/>
                  </a:cxn>
                  <a:cxn ang="0">
                    <a:pos x="551" y="429"/>
                  </a:cxn>
                  <a:cxn ang="0">
                    <a:pos x="575" y="393"/>
                  </a:cxn>
                  <a:cxn ang="0">
                    <a:pos x="611" y="398"/>
                  </a:cxn>
                  <a:cxn ang="0">
                    <a:pos x="698" y="358"/>
                  </a:cxn>
                  <a:cxn ang="0">
                    <a:pos x="726" y="219"/>
                  </a:cxn>
                  <a:cxn ang="0">
                    <a:pos x="546" y="68"/>
                  </a:cxn>
                  <a:cxn ang="0">
                    <a:pos x="520" y="0"/>
                  </a:cxn>
                  <a:cxn ang="0">
                    <a:pos x="402" y="8"/>
                  </a:cxn>
                  <a:cxn ang="0">
                    <a:pos x="369" y="59"/>
                  </a:cxn>
                  <a:cxn ang="0">
                    <a:pos x="48" y="94"/>
                  </a:cxn>
                  <a:cxn ang="0">
                    <a:pos x="50" y="176"/>
                  </a:cxn>
                  <a:cxn ang="0">
                    <a:pos x="15" y="203"/>
                  </a:cxn>
                  <a:cxn ang="0">
                    <a:pos x="0" y="333"/>
                  </a:cxn>
                  <a:cxn ang="0">
                    <a:pos x="67" y="332"/>
                  </a:cxn>
                  <a:cxn ang="0">
                    <a:pos x="89" y="350"/>
                  </a:cxn>
                  <a:cxn ang="0">
                    <a:pos x="157" y="355"/>
                  </a:cxn>
                  <a:cxn ang="0">
                    <a:pos x="183" y="345"/>
                  </a:cxn>
                  <a:cxn ang="0">
                    <a:pos x="183" y="345"/>
                  </a:cxn>
                </a:cxnLst>
                <a:rect l="0" t="0" r="r" b="b"/>
                <a:pathLst>
                  <a:path w="726" h="524">
                    <a:moveTo>
                      <a:pt x="183" y="345"/>
                    </a:moveTo>
                    <a:lnTo>
                      <a:pt x="237" y="340"/>
                    </a:lnTo>
                    <a:lnTo>
                      <a:pt x="280" y="363"/>
                    </a:lnTo>
                    <a:lnTo>
                      <a:pt x="334" y="451"/>
                    </a:lnTo>
                    <a:lnTo>
                      <a:pt x="325" y="485"/>
                    </a:lnTo>
                    <a:lnTo>
                      <a:pt x="306" y="524"/>
                    </a:lnTo>
                    <a:lnTo>
                      <a:pt x="346" y="489"/>
                    </a:lnTo>
                    <a:lnTo>
                      <a:pt x="370" y="386"/>
                    </a:lnTo>
                    <a:lnTo>
                      <a:pt x="417" y="378"/>
                    </a:lnTo>
                    <a:lnTo>
                      <a:pt x="433" y="437"/>
                    </a:lnTo>
                    <a:lnTo>
                      <a:pt x="551" y="429"/>
                    </a:lnTo>
                    <a:lnTo>
                      <a:pt x="575" y="393"/>
                    </a:lnTo>
                    <a:lnTo>
                      <a:pt x="611" y="398"/>
                    </a:lnTo>
                    <a:lnTo>
                      <a:pt x="698" y="358"/>
                    </a:lnTo>
                    <a:lnTo>
                      <a:pt x="726" y="219"/>
                    </a:lnTo>
                    <a:lnTo>
                      <a:pt x="546" y="68"/>
                    </a:lnTo>
                    <a:lnTo>
                      <a:pt x="520" y="0"/>
                    </a:lnTo>
                    <a:lnTo>
                      <a:pt x="402" y="8"/>
                    </a:lnTo>
                    <a:lnTo>
                      <a:pt x="369" y="59"/>
                    </a:lnTo>
                    <a:lnTo>
                      <a:pt x="48" y="94"/>
                    </a:lnTo>
                    <a:lnTo>
                      <a:pt x="50" y="176"/>
                    </a:lnTo>
                    <a:lnTo>
                      <a:pt x="15" y="203"/>
                    </a:lnTo>
                    <a:lnTo>
                      <a:pt x="0" y="333"/>
                    </a:lnTo>
                    <a:lnTo>
                      <a:pt x="67" y="332"/>
                    </a:lnTo>
                    <a:lnTo>
                      <a:pt x="89" y="350"/>
                    </a:lnTo>
                    <a:lnTo>
                      <a:pt x="157" y="355"/>
                    </a:lnTo>
                    <a:lnTo>
                      <a:pt x="183" y="345"/>
                    </a:lnTo>
                    <a:lnTo>
                      <a:pt x="183" y="345"/>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61" name="Freeform 270"/>
              <p:cNvSpPr>
                <a:spLocks/>
              </p:cNvSpPr>
              <p:nvPr/>
            </p:nvSpPr>
            <p:spPr bwMode="auto">
              <a:xfrm>
                <a:off x="4969181" y="2617057"/>
                <a:ext cx="251429" cy="227194"/>
              </a:xfrm>
              <a:custGeom>
                <a:avLst/>
                <a:gdLst/>
                <a:ahLst/>
                <a:cxnLst>
                  <a:cxn ang="0">
                    <a:pos x="37" y="385"/>
                  </a:cxn>
                  <a:cxn ang="0">
                    <a:pos x="358" y="350"/>
                  </a:cxn>
                  <a:cxn ang="0">
                    <a:pos x="391" y="299"/>
                  </a:cxn>
                  <a:cxn ang="0">
                    <a:pos x="411" y="232"/>
                  </a:cxn>
                  <a:cxn ang="0">
                    <a:pos x="430" y="213"/>
                  </a:cxn>
                  <a:cxn ang="0">
                    <a:pos x="421" y="49"/>
                  </a:cxn>
                  <a:cxn ang="0">
                    <a:pos x="295" y="0"/>
                  </a:cxn>
                  <a:cxn ang="0">
                    <a:pos x="261" y="22"/>
                  </a:cxn>
                  <a:cxn ang="0">
                    <a:pos x="216" y="7"/>
                  </a:cxn>
                  <a:cxn ang="0">
                    <a:pos x="197" y="68"/>
                  </a:cxn>
                  <a:cxn ang="0">
                    <a:pos x="186" y="60"/>
                  </a:cxn>
                  <a:cxn ang="0">
                    <a:pos x="156" y="122"/>
                  </a:cxn>
                  <a:cxn ang="0">
                    <a:pos x="179" y="155"/>
                  </a:cxn>
                  <a:cxn ang="0">
                    <a:pos x="118" y="178"/>
                  </a:cxn>
                  <a:cxn ang="0">
                    <a:pos x="107" y="216"/>
                  </a:cxn>
                  <a:cxn ang="0">
                    <a:pos x="49" y="208"/>
                  </a:cxn>
                  <a:cxn ang="0">
                    <a:pos x="0" y="227"/>
                  </a:cxn>
                  <a:cxn ang="0">
                    <a:pos x="7" y="270"/>
                  </a:cxn>
                  <a:cxn ang="0">
                    <a:pos x="7" y="332"/>
                  </a:cxn>
                  <a:cxn ang="0">
                    <a:pos x="34" y="332"/>
                  </a:cxn>
                  <a:cxn ang="0">
                    <a:pos x="37" y="385"/>
                  </a:cxn>
                </a:cxnLst>
                <a:rect l="0" t="0" r="r" b="b"/>
                <a:pathLst>
                  <a:path w="430" h="385">
                    <a:moveTo>
                      <a:pt x="37" y="385"/>
                    </a:moveTo>
                    <a:lnTo>
                      <a:pt x="358" y="350"/>
                    </a:lnTo>
                    <a:lnTo>
                      <a:pt x="391" y="299"/>
                    </a:lnTo>
                    <a:lnTo>
                      <a:pt x="411" y="232"/>
                    </a:lnTo>
                    <a:lnTo>
                      <a:pt x="430" y="213"/>
                    </a:lnTo>
                    <a:lnTo>
                      <a:pt x="421" y="49"/>
                    </a:lnTo>
                    <a:lnTo>
                      <a:pt x="295" y="0"/>
                    </a:lnTo>
                    <a:lnTo>
                      <a:pt x="261" y="22"/>
                    </a:lnTo>
                    <a:lnTo>
                      <a:pt x="216" y="7"/>
                    </a:lnTo>
                    <a:lnTo>
                      <a:pt x="197" y="68"/>
                    </a:lnTo>
                    <a:lnTo>
                      <a:pt x="186" y="60"/>
                    </a:lnTo>
                    <a:lnTo>
                      <a:pt x="156" y="122"/>
                    </a:lnTo>
                    <a:lnTo>
                      <a:pt x="179" y="155"/>
                    </a:lnTo>
                    <a:lnTo>
                      <a:pt x="118" y="178"/>
                    </a:lnTo>
                    <a:lnTo>
                      <a:pt x="107" y="216"/>
                    </a:lnTo>
                    <a:lnTo>
                      <a:pt x="49" y="208"/>
                    </a:lnTo>
                    <a:lnTo>
                      <a:pt x="0" y="227"/>
                    </a:lnTo>
                    <a:lnTo>
                      <a:pt x="7" y="270"/>
                    </a:lnTo>
                    <a:lnTo>
                      <a:pt x="7" y="332"/>
                    </a:lnTo>
                    <a:lnTo>
                      <a:pt x="34" y="332"/>
                    </a:lnTo>
                    <a:lnTo>
                      <a:pt x="37" y="385"/>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62" name="Freeform 271"/>
              <p:cNvSpPr>
                <a:spLocks/>
              </p:cNvSpPr>
              <p:nvPr/>
            </p:nvSpPr>
            <p:spPr bwMode="auto">
              <a:xfrm>
                <a:off x="1245221" y="2909925"/>
                <a:ext cx="65055" cy="67448"/>
              </a:xfrm>
              <a:custGeom>
                <a:avLst/>
                <a:gdLst/>
                <a:ahLst/>
                <a:cxnLst>
                  <a:cxn ang="0">
                    <a:pos x="0" y="28"/>
                  </a:cxn>
                  <a:cxn ang="0">
                    <a:pos x="27" y="0"/>
                  </a:cxn>
                  <a:cxn ang="0">
                    <a:pos x="86" y="60"/>
                  </a:cxn>
                  <a:cxn ang="0">
                    <a:pos x="109" y="100"/>
                  </a:cxn>
                  <a:cxn ang="0">
                    <a:pos x="65" y="113"/>
                  </a:cxn>
                  <a:cxn ang="0">
                    <a:pos x="18" y="67"/>
                  </a:cxn>
                  <a:cxn ang="0">
                    <a:pos x="0" y="28"/>
                  </a:cxn>
                </a:cxnLst>
                <a:rect l="0" t="0" r="r" b="b"/>
                <a:pathLst>
                  <a:path w="109" h="113">
                    <a:moveTo>
                      <a:pt x="0" y="28"/>
                    </a:moveTo>
                    <a:lnTo>
                      <a:pt x="27" y="0"/>
                    </a:lnTo>
                    <a:lnTo>
                      <a:pt x="86" y="60"/>
                    </a:lnTo>
                    <a:lnTo>
                      <a:pt x="109" y="100"/>
                    </a:lnTo>
                    <a:lnTo>
                      <a:pt x="65" y="113"/>
                    </a:lnTo>
                    <a:lnTo>
                      <a:pt x="18" y="67"/>
                    </a:lnTo>
                    <a:lnTo>
                      <a:pt x="0" y="28"/>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63" name="Freeform 272"/>
              <p:cNvSpPr>
                <a:spLocks/>
              </p:cNvSpPr>
              <p:nvPr/>
            </p:nvSpPr>
            <p:spPr bwMode="auto">
              <a:xfrm>
                <a:off x="5004346" y="3364314"/>
                <a:ext cx="66813" cy="19525"/>
              </a:xfrm>
              <a:custGeom>
                <a:avLst/>
                <a:gdLst/>
                <a:ahLst/>
                <a:cxnLst>
                  <a:cxn ang="0">
                    <a:pos x="54" y="35"/>
                  </a:cxn>
                  <a:cxn ang="0">
                    <a:pos x="54" y="35"/>
                  </a:cxn>
                  <a:cxn ang="0">
                    <a:pos x="42" y="33"/>
                  </a:cxn>
                  <a:cxn ang="0">
                    <a:pos x="29" y="28"/>
                  </a:cxn>
                  <a:cxn ang="0">
                    <a:pos x="14" y="23"/>
                  </a:cxn>
                  <a:cxn ang="0">
                    <a:pos x="5" y="20"/>
                  </a:cxn>
                  <a:cxn ang="0">
                    <a:pos x="5" y="20"/>
                  </a:cxn>
                  <a:cxn ang="0">
                    <a:pos x="0" y="19"/>
                  </a:cxn>
                  <a:cxn ang="0">
                    <a:pos x="0" y="19"/>
                  </a:cxn>
                  <a:cxn ang="0">
                    <a:pos x="4" y="19"/>
                  </a:cxn>
                  <a:cxn ang="0">
                    <a:pos x="5" y="18"/>
                  </a:cxn>
                  <a:cxn ang="0">
                    <a:pos x="6" y="16"/>
                  </a:cxn>
                  <a:cxn ang="0">
                    <a:pos x="6" y="16"/>
                  </a:cxn>
                  <a:cxn ang="0">
                    <a:pos x="6" y="14"/>
                  </a:cxn>
                  <a:cxn ang="0">
                    <a:pos x="9" y="13"/>
                  </a:cxn>
                  <a:cxn ang="0">
                    <a:pos x="16" y="11"/>
                  </a:cxn>
                  <a:cxn ang="0">
                    <a:pos x="29" y="11"/>
                  </a:cxn>
                  <a:cxn ang="0">
                    <a:pos x="46" y="11"/>
                  </a:cxn>
                  <a:cxn ang="0">
                    <a:pos x="46" y="11"/>
                  </a:cxn>
                  <a:cxn ang="0">
                    <a:pos x="51" y="10"/>
                  </a:cxn>
                  <a:cxn ang="0">
                    <a:pos x="59" y="9"/>
                  </a:cxn>
                  <a:cxn ang="0">
                    <a:pos x="73" y="5"/>
                  </a:cxn>
                  <a:cxn ang="0">
                    <a:pos x="86" y="1"/>
                  </a:cxn>
                  <a:cxn ang="0">
                    <a:pos x="93" y="0"/>
                  </a:cxn>
                  <a:cxn ang="0">
                    <a:pos x="98" y="0"/>
                  </a:cxn>
                  <a:cxn ang="0">
                    <a:pos x="98" y="0"/>
                  </a:cxn>
                  <a:cxn ang="0">
                    <a:pos x="100" y="1"/>
                  </a:cxn>
                  <a:cxn ang="0">
                    <a:pos x="103" y="4"/>
                  </a:cxn>
                  <a:cxn ang="0">
                    <a:pos x="108" y="10"/>
                  </a:cxn>
                  <a:cxn ang="0">
                    <a:pos x="112" y="18"/>
                  </a:cxn>
                  <a:cxn ang="0">
                    <a:pos x="112" y="23"/>
                  </a:cxn>
                  <a:cxn ang="0">
                    <a:pos x="112" y="23"/>
                  </a:cxn>
                  <a:cxn ang="0">
                    <a:pos x="110" y="24"/>
                  </a:cxn>
                  <a:cxn ang="0">
                    <a:pos x="107" y="26"/>
                  </a:cxn>
                  <a:cxn ang="0">
                    <a:pos x="93" y="31"/>
                  </a:cxn>
                  <a:cxn ang="0">
                    <a:pos x="74" y="34"/>
                  </a:cxn>
                  <a:cxn ang="0">
                    <a:pos x="54" y="35"/>
                  </a:cxn>
                  <a:cxn ang="0">
                    <a:pos x="54" y="35"/>
                  </a:cxn>
                </a:cxnLst>
                <a:rect l="0" t="0" r="r" b="b"/>
                <a:pathLst>
                  <a:path w="112" h="35">
                    <a:moveTo>
                      <a:pt x="54" y="35"/>
                    </a:moveTo>
                    <a:lnTo>
                      <a:pt x="54" y="35"/>
                    </a:lnTo>
                    <a:lnTo>
                      <a:pt x="42" y="33"/>
                    </a:lnTo>
                    <a:lnTo>
                      <a:pt x="29" y="28"/>
                    </a:lnTo>
                    <a:lnTo>
                      <a:pt x="14" y="23"/>
                    </a:lnTo>
                    <a:lnTo>
                      <a:pt x="5" y="20"/>
                    </a:lnTo>
                    <a:lnTo>
                      <a:pt x="5" y="20"/>
                    </a:lnTo>
                    <a:lnTo>
                      <a:pt x="0" y="19"/>
                    </a:lnTo>
                    <a:lnTo>
                      <a:pt x="0" y="19"/>
                    </a:lnTo>
                    <a:lnTo>
                      <a:pt x="4" y="19"/>
                    </a:lnTo>
                    <a:lnTo>
                      <a:pt x="5" y="18"/>
                    </a:lnTo>
                    <a:lnTo>
                      <a:pt x="6" y="16"/>
                    </a:lnTo>
                    <a:lnTo>
                      <a:pt x="6" y="16"/>
                    </a:lnTo>
                    <a:lnTo>
                      <a:pt x="6" y="14"/>
                    </a:lnTo>
                    <a:lnTo>
                      <a:pt x="9" y="13"/>
                    </a:lnTo>
                    <a:lnTo>
                      <a:pt x="16" y="11"/>
                    </a:lnTo>
                    <a:lnTo>
                      <a:pt x="29" y="11"/>
                    </a:lnTo>
                    <a:lnTo>
                      <a:pt x="46" y="11"/>
                    </a:lnTo>
                    <a:lnTo>
                      <a:pt x="46" y="11"/>
                    </a:lnTo>
                    <a:lnTo>
                      <a:pt x="51" y="10"/>
                    </a:lnTo>
                    <a:lnTo>
                      <a:pt x="59" y="9"/>
                    </a:lnTo>
                    <a:lnTo>
                      <a:pt x="73" y="5"/>
                    </a:lnTo>
                    <a:lnTo>
                      <a:pt x="86" y="1"/>
                    </a:lnTo>
                    <a:lnTo>
                      <a:pt x="93" y="0"/>
                    </a:lnTo>
                    <a:lnTo>
                      <a:pt x="98" y="0"/>
                    </a:lnTo>
                    <a:lnTo>
                      <a:pt x="98" y="0"/>
                    </a:lnTo>
                    <a:lnTo>
                      <a:pt x="100" y="1"/>
                    </a:lnTo>
                    <a:lnTo>
                      <a:pt x="103" y="4"/>
                    </a:lnTo>
                    <a:lnTo>
                      <a:pt x="108" y="10"/>
                    </a:lnTo>
                    <a:lnTo>
                      <a:pt x="112" y="18"/>
                    </a:lnTo>
                    <a:lnTo>
                      <a:pt x="112" y="23"/>
                    </a:lnTo>
                    <a:lnTo>
                      <a:pt x="112" y="23"/>
                    </a:lnTo>
                    <a:lnTo>
                      <a:pt x="110" y="24"/>
                    </a:lnTo>
                    <a:lnTo>
                      <a:pt x="107" y="26"/>
                    </a:lnTo>
                    <a:lnTo>
                      <a:pt x="93" y="31"/>
                    </a:lnTo>
                    <a:lnTo>
                      <a:pt x="74" y="34"/>
                    </a:lnTo>
                    <a:lnTo>
                      <a:pt x="54" y="35"/>
                    </a:lnTo>
                    <a:lnTo>
                      <a:pt x="54" y="35"/>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64" name="Freeform 273"/>
              <p:cNvSpPr>
                <a:spLocks/>
              </p:cNvSpPr>
              <p:nvPr/>
            </p:nvSpPr>
            <p:spPr bwMode="auto">
              <a:xfrm>
                <a:off x="5071159" y="1697630"/>
                <a:ext cx="3862862" cy="1464339"/>
              </a:xfrm>
              <a:custGeom>
                <a:avLst/>
                <a:gdLst/>
                <a:ahLst/>
                <a:cxnLst>
                  <a:cxn ang="0">
                    <a:pos x="1119" y="1805"/>
                  </a:cxn>
                  <a:cxn ang="0">
                    <a:pos x="1540" y="1941"/>
                  </a:cxn>
                  <a:cxn ang="0">
                    <a:pos x="1820" y="1798"/>
                  </a:cxn>
                  <a:cxn ang="0">
                    <a:pos x="2269" y="1862"/>
                  </a:cxn>
                  <a:cxn ang="0">
                    <a:pos x="2683" y="2119"/>
                  </a:cxn>
                  <a:cxn ang="0">
                    <a:pos x="3014" y="2053"/>
                  </a:cxn>
                  <a:cxn ang="0">
                    <a:pos x="3318" y="2004"/>
                  </a:cxn>
                  <a:cxn ang="0">
                    <a:pos x="3761" y="2019"/>
                  </a:cxn>
                  <a:cxn ang="0">
                    <a:pos x="3978" y="1829"/>
                  </a:cxn>
                  <a:cxn ang="0">
                    <a:pos x="4457" y="2111"/>
                  </a:cxn>
                  <a:cxn ang="0">
                    <a:pos x="4626" y="2355"/>
                  </a:cxn>
                  <a:cxn ang="0">
                    <a:pos x="4843" y="2217"/>
                  </a:cxn>
                  <a:cxn ang="0">
                    <a:pos x="4686" y="1814"/>
                  </a:cxn>
                  <a:cxn ang="0">
                    <a:pos x="4860" y="1431"/>
                  </a:cxn>
                  <a:cxn ang="0">
                    <a:pos x="5322" y="1292"/>
                  </a:cxn>
                  <a:cxn ang="0">
                    <a:pos x="5607" y="1332"/>
                  </a:cxn>
                  <a:cxn ang="0">
                    <a:pos x="5535" y="1912"/>
                  </a:cxn>
                  <a:cxn ang="0">
                    <a:pos x="5737" y="1612"/>
                  </a:cxn>
                  <a:cxn ang="0">
                    <a:pos x="5639" y="1504"/>
                  </a:cxn>
                  <a:cxn ang="0">
                    <a:pos x="5756" y="1356"/>
                  </a:cxn>
                  <a:cxn ang="0">
                    <a:pos x="6002" y="1237"/>
                  </a:cxn>
                  <a:cxn ang="0">
                    <a:pos x="6133" y="1023"/>
                  </a:cxn>
                  <a:cxn ang="0">
                    <a:pos x="6377" y="1027"/>
                  </a:cxn>
                  <a:cxn ang="0">
                    <a:pos x="6578" y="953"/>
                  </a:cxn>
                  <a:cxn ang="0">
                    <a:pos x="6247" y="806"/>
                  </a:cxn>
                  <a:cxn ang="0">
                    <a:pos x="5835" y="616"/>
                  </a:cxn>
                  <a:cxn ang="0">
                    <a:pos x="5334" y="644"/>
                  </a:cxn>
                  <a:cxn ang="0">
                    <a:pos x="4898" y="561"/>
                  </a:cxn>
                  <a:cxn ang="0">
                    <a:pos x="4425" y="391"/>
                  </a:cxn>
                  <a:cxn ang="0">
                    <a:pos x="4097" y="498"/>
                  </a:cxn>
                  <a:cxn ang="0">
                    <a:pos x="3868" y="368"/>
                  </a:cxn>
                  <a:cxn ang="0">
                    <a:pos x="3161" y="340"/>
                  </a:cxn>
                  <a:cxn ang="0">
                    <a:pos x="3172" y="134"/>
                  </a:cxn>
                  <a:cxn ang="0">
                    <a:pos x="2745" y="31"/>
                  </a:cxn>
                  <a:cxn ang="0">
                    <a:pos x="2517" y="130"/>
                  </a:cxn>
                  <a:cxn ang="0">
                    <a:pos x="2180" y="276"/>
                  </a:cxn>
                  <a:cxn ang="0">
                    <a:pos x="2070" y="454"/>
                  </a:cxn>
                  <a:cxn ang="0">
                    <a:pos x="1900" y="510"/>
                  </a:cxn>
                  <a:cxn ang="0">
                    <a:pos x="1761" y="482"/>
                  </a:cxn>
                  <a:cxn ang="0">
                    <a:pos x="1912" y="684"/>
                  </a:cxn>
                  <a:cxn ang="0">
                    <a:pos x="1951" y="774"/>
                  </a:cxn>
                  <a:cxn ang="0">
                    <a:pos x="1659" y="898"/>
                  </a:cxn>
                  <a:cxn ang="0">
                    <a:pos x="1777" y="778"/>
                  </a:cxn>
                  <a:cxn ang="0">
                    <a:pos x="1722" y="585"/>
                  </a:cxn>
                  <a:cxn ang="0">
                    <a:pos x="1481" y="537"/>
                  </a:cxn>
                  <a:cxn ang="0">
                    <a:pos x="1430" y="671"/>
                  </a:cxn>
                  <a:cxn ang="0">
                    <a:pos x="1181" y="708"/>
                  </a:cxn>
                  <a:cxn ang="0">
                    <a:pos x="793" y="846"/>
                  </a:cxn>
                  <a:cxn ang="0">
                    <a:pos x="644" y="889"/>
                  </a:cxn>
                  <a:cxn ang="0">
                    <a:pos x="482" y="1071"/>
                  </a:cxn>
                  <a:cxn ang="0">
                    <a:pos x="370" y="1115"/>
                  </a:cxn>
                  <a:cxn ang="0">
                    <a:pos x="438" y="909"/>
                  </a:cxn>
                  <a:cxn ang="0">
                    <a:pos x="64" y="749"/>
                  </a:cxn>
                  <a:cxn ang="0">
                    <a:pos x="163" y="1176"/>
                  </a:cxn>
                  <a:cxn ang="0">
                    <a:pos x="0" y="1416"/>
                  </a:cxn>
                  <a:cxn ang="0">
                    <a:pos x="361" y="1911"/>
                  </a:cxn>
                  <a:cxn ang="0">
                    <a:pos x="531" y="2407"/>
                  </a:cxn>
                  <a:cxn ang="0">
                    <a:pos x="900" y="2339"/>
                  </a:cxn>
                </a:cxnLst>
                <a:rect l="0" t="0" r="r" b="b"/>
                <a:pathLst>
                  <a:path w="6591" h="2473">
                    <a:moveTo>
                      <a:pt x="964" y="2280"/>
                    </a:moveTo>
                    <a:lnTo>
                      <a:pt x="999" y="2245"/>
                    </a:lnTo>
                    <a:lnTo>
                      <a:pt x="1018" y="2161"/>
                    </a:lnTo>
                    <a:lnTo>
                      <a:pt x="1059" y="2116"/>
                    </a:lnTo>
                    <a:lnTo>
                      <a:pt x="1055" y="2055"/>
                    </a:lnTo>
                    <a:lnTo>
                      <a:pt x="1003" y="2021"/>
                    </a:lnTo>
                    <a:lnTo>
                      <a:pt x="980" y="1969"/>
                    </a:lnTo>
                    <a:lnTo>
                      <a:pt x="1119" y="1805"/>
                    </a:lnTo>
                    <a:lnTo>
                      <a:pt x="1168" y="1862"/>
                    </a:lnTo>
                    <a:lnTo>
                      <a:pt x="1188" y="1824"/>
                    </a:lnTo>
                    <a:lnTo>
                      <a:pt x="1249" y="1809"/>
                    </a:lnTo>
                    <a:lnTo>
                      <a:pt x="1300" y="1819"/>
                    </a:lnTo>
                    <a:lnTo>
                      <a:pt x="1388" y="1824"/>
                    </a:lnTo>
                    <a:lnTo>
                      <a:pt x="1502" y="1896"/>
                    </a:lnTo>
                    <a:lnTo>
                      <a:pt x="1499" y="1926"/>
                    </a:lnTo>
                    <a:lnTo>
                      <a:pt x="1540" y="1941"/>
                    </a:lnTo>
                    <a:lnTo>
                      <a:pt x="1600" y="1933"/>
                    </a:lnTo>
                    <a:lnTo>
                      <a:pt x="1683" y="1984"/>
                    </a:lnTo>
                    <a:lnTo>
                      <a:pt x="1725" y="1999"/>
                    </a:lnTo>
                    <a:lnTo>
                      <a:pt x="1751" y="1972"/>
                    </a:lnTo>
                    <a:lnTo>
                      <a:pt x="1726" y="1915"/>
                    </a:lnTo>
                    <a:lnTo>
                      <a:pt x="1777" y="1888"/>
                    </a:lnTo>
                    <a:lnTo>
                      <a:pt x="1831" y="1862"/>
                    </a:lnTo>
                    <a:lnTo>
                      <a:pt x="1820" y="1798"/>
                    </a:lnTo>
                    <a:lnTo>
                      <a:pt x="1850" y="1790"/>
                    </a:lnTo>
                    <a:lnTo>
                      <a:pt x="1910" y="1805"/>
                    </a:lnTo>
                    <a:lnTo>
                      <a:pt x="2023" y="1817"/>
                    </a:lnTo>
                    <a:lnTo>
                      <a:pt x="2091" y="1802"/>
                    </a:lnTo>
                    <a:lnTo>
                      <a:pt x="2179" y="1787"/>
                    </a:lnTo>
                    <a:lnTo>
                      <a:pt x="2217" y="1820"/>
                    </a:lnTo>
                    <a:lnTo>
                      <a:pt x="2220" y="1858"/>
                    </a:lnTo>
                    <a:lnTo>
                      <a:pt x="2269" y="1862"/>
                    </a:lnTo>
                    <a:lnTo>
                      <a:pt x="2341" y="1836"/>
                    </a:lnTo>
                    <a:lnTo>
                      <a:pt x="2401" y="1836"/>
                    </a:lnTo>
                    <a:lnTo>
                      <a:pt x="2470" y="1965"/>
                    </a:lnTo>
                    <a:lnTo>
                      <a:pt x="2516" y="1969"/>
                    </a:lnTo>
                    <a:lnTo>
                      <a:pt x="2542" y="2003"/>
                    </a:lnTo>
                    <a:lnTo>
                      <a:pt x="2613" y="2033"/>
                    </a:lnTo>
                    <a:lnTo>
                      <a:pt x="2655" y="2143"/>
                    </a:lnTo>
                    <a:lnTo>
                      <a:pt x="2683" y="2119"/>
                    </a:lnTo>
                    <a:lnTo>
                      <a:pt x="2742" y="2104"/>
                    </a:lnTo>
                    <a:lnTo>
                      <a:pt x="2876" y="2092"/>
                    </a:lnTo>
                    <a:lnTo>
                      <a:pt x="2892" y="2112"/>
                    </a:lnTo>
                    <a:lnTo>
                      <a:pt x="2939" y="2119"/>
                    </a:lnTo>
                    <a:lnTo>
                      <a:pt x="2959" y="2139"/>
                    </a:lnTo>
                    <a:lnTo>
                      <a:pt x="3054" y="2128"/>
                    </a:lnTo>
                    <a:lnTo>
                      <a:pt x="3030" y="2077"/>
                    </a:lnTo>
                    <a:lnTo>
                      <a:pt x="3014" y="2053"/>
                    </a:lnTo>
                    <a:lnTo>
                      <a:pt x="3054" y="2049"/>
                    </a:lnTo>
                    <a:lnTo>
                      <a:pt x="3054" y="1970"/>
                    </a:lnTo>
                    <a:lnTo>
                      <a:pt x="3054" y="1890"/>
                    </a:lnTo>
                    <a:lnTo>
                      <a:pt x="3137" y="1921"/>
                    </a:lnTo>
                    <a:lnTo>
                      <a:pt x="3192" y="1925"/>
                    </a:lnTo>
                    <a:lnTo>
                      <a:pt x="3231" y="1964"/>
                    </a:lnTo>
                    <a:lnTo>
                      <a:pt x="3251" y="2004"/>
                    </a:lnTo>
                    <a:lnTo>
                      <a:pt x="3318" y="2004"/>
                    </a:lnTo>
                    <a:lnTo>
                      <a:pt x="3417" y="2011"/>
                    </a:lnTo>
                    <a:lnTo>
                      <a:pt x="3472" y="2043"/>
                    </a:lnTo>
                    <a:lnTo>
                      <a:pt x="3516" y="2055"/>
                    </a:lnTo>
                    <a:lnTo>
                      <a:pt x="3527" y="2090"/>
                    </a:lnTo>
                    <a:lnTo>
                      <a:pt x="3647" y="2075"/>
                    </a:lnTo>
                    <a:lnTo>
                      <a:pt x="3666" y="2043"/>
                    </a:lnTo>
                    <a:lnTo>
                      <a:pt x="3706" y="2067"/>
                    </a:lnTo>
                    <a:lnTo>
                      <a:pt x="3761" y="2019"/>
                    </a:lnTo>
                    <a:lnTo>
                      <a:pt x="3805" y="2015"/>
                    </a:lnTo>
                    <a:lnTo>
                      <a:pt x="3844" y="2039"/>
                    </a:lnTo>
                    <a:lnTo>
                      <a:pt x="3879" y="2075"/>
                    </a:lnTo>
                    <a:lnTo>
                      <a:pt x="3939" y="2075"/>
                    </a:lnTo>
                    <a:lnTo>
                      <a:pt x="3951" y="1987"/>
                    </a:lnTo>
                    <a:lnTo>
                      <a:pt x="3986" y="1956"/>
                    </a:lnTo>
                    <a:lnTo>
                      <a:pt x="3954" y="1877"/>
                    </a:lnTo>
                    <a:lnTo>
                      <a:pt x="3978" y="1829"/>
                    </a:lnTo>
                    <a:lnTo>
                      <a:pt x="4172" y="1834"/>
                    </a:lnTo>
                    <a:lnTo>
                      <a:pt x="4219" y="1884"/>
                    </a:lnTo>
                    <a:lnTo>
                      <a:pt x="4263" y="1925"/>
                    </a:lnTo>
                    <a:lnTo>
                      <a:pt x="4295" y="1964"/>
                    </a:lnTo>
                    <a:lnTo>
                      <a:pt x="4306" y="2019"/>
                    </a:lnTo>
                    <a:lnTo>
                      <a:pt x="4342" y="2063"/>
                    </a:lnTo>
                    <a:lnTo>
                      <a:pt x="4421" y="2079"/>
                    </a:lnTo>
                    <a:lnTo>
                      <a:pt x="4457" y="2111"/>
                    </a:lnTo>
                    <a:lnTo>
                      <a:pt x="4495" y="2138"/>
                    </a:lnTo>
                    <a:lnTo>
                      <a:pt x="4512" y="2166"/>
                    </a:lnTo>
                    <a:lnTo>
                      <a:pt x="4559" y="2170"/>
                    </a:lnTo>
                    <a:lnTo>
                      <a:pt x="4639" y="2154"/>
                    </a:lnTo>
                    <a:lnTo>
                      <a:pt x="4654" y="2177"/>
                    </a:lnTo>
                    <a:lnTo>
                      <a:pt x="4662" y="2217"/>
                    </a:lnTo>
                    <a:lnTo>
                      <a:pt x="4630" y="2241"/>
                    </a:lnTo>
                    <a:lnTo>
                      <a:pt x="4626" y="2355"/>
                    </a:lnTo>
                    <a:lnTo>
                      <a:pt x="4583" y="2348"/>
                    </a:lnTo>
                    <a:lnTo>
                      <a:pt x="4559" y="2394"/>
                    </a:lnTo>
                    <a:lnTo>
                      <a:pt x="4563" y="2446"/>
                    </a:lnTo>
                    <a:lnTo>
                      <a:pt x="4607" y="2455"/>
                    </a:lnTo>
                    <a:lnTo>
                      <a:pt x="4662" y="2473"/>
                    </a:lnTo>
                    <a:lnTo>
                      <a:pt x="4736" y="2418"/>
                    </a:lnTo>
                    <a:lnTo>
                      <a:pt x="4793" y="2324"/>
                    </a:lnTo>
                    <a:lnTo>
                      <a:pt x="4843" y="2217"/>
                    </a:lnTo>
                    <a:lnTo>
                      <a:pt x="4883" y="2114"/>
                    </a:lnTo>
                    <a:lnTo>
                      <a:pt x="4860" y="2008"/>
                    </a:lnTo>
                    <a:lnTo>
                      <a:pt x="4876" y="1976"/>
                    </a:lnTo>
                    <a:lnTo>
                      <a:pt x="4863" y="1862"/>
                    </a:lnTo>
                    <a:lnTo>
                      <a:pt x="4816" y="1790"/>
                    </a:lnTo>
                    <a:lnTo>
                      <a:pt x="4742" y="1766"/>
                    </a:lnTo>
                    <a:lnTo>
                      <a:pt x="4718" y="1810"/>
                    </a:lnTo>
                    <a:lnTo>
                      <a:pt x="4686" y="1814"/>
                    </a:lnTo>
                    <a:lnTo>
                      <a:pt x="4677" y="1770"/>
                    </a:lnTo>
                    <a:lnTo>
                      <a:pt x="4607" y="1735"/>
                    </a:lnTo>
                    <a:lnTo>
                      <a:pt x="4595" y="1700"/>
                    </a:lnTo>
                    <a:lnTo>
                      <a:pt x="4639" y="1656"/>
                    </a:lnTo>
                    <a:lnTo>
                      <a:pt x="4690" y="1573"/>
                    </a:lnTo>
                    <a:lnTo>
                      <a:pt x="4718" y="1514"/>
                    </a:lnTo>
                    <a:lnTo>
                      <a:pt x="4753" y="1459"/>
                    </a:lnTo>
                    <a:lnTo>
                      <a:pt x="4860" y="1431"/>
                    </a:lnTo>
                    <a:lnTo>
                      <a:pt x="4946" y="1426"/>
                    </a:lnTo>
                    <a:lnTo>
                      <a:pt x="5065" y="1439"/>
                    </a:lnTo>
                    <a:lnTo>
                      <a:pt x="5093" y="1391"/>
                    </a:lnTo>
                    <a:lnTo>
                      <a:pt x="5180" y="1411"/>
                    </a:lnTo>
                    <a:lnTo>
                      <a:pt x="5180" y="1442"/>
                    </a:lnTo>
                    <a:lnTo>
                      <a:pt x="5294" y="1422"/>
                    </a:lnTo>
                    <a:lnTo>
                      <a:pt x="5303" y="1367"/>
                    </a:lnTo>
                    <a:lnTo>
                      <a:pt x="5322" y="1292"/>
                    </a:lnTo>
                    <a:lnTo>
                      <a:pt x="5345" y="1249"/>
                    </a:lnTo>
                    <a:lnTo>
                      <a:pt x="5465" y="1249"/>
                    </a:lnTo>
                    <a:lnTo>
                      <a:pt x="5504" y="1296"/>
                    </a:lnTo>
                    <a:lnTo>
                      <a:pt x="5531" y="1308"/>
                    </a:lnTo>
                    <a:lnTo>
                      <a:pt x="5571" y="1237"/>
                    </a:lnTo>
                    <a:lnTo>
                      <a:pt x="5603" y="1225"/>
                    </a:lnTo>
                    <a:lnTo>
                      <a:pt x="5630" y="1281"/>
                    </a:lnTo>
                    <a:lnTo>
                      <a:pt x="5607" y="1332"/>
                    </a:lnTo>
                    <a:lnTo>
                      <a:pt x="5544" y="1383"/>
                    </a:lnTo>
                    <a:lnTo>
                      <a:pt x="5487" y="1466"/>
                    </a:lnTo>
                    <a:lnTo>
                      <a:pt x="5441" y="1529"/>
                    </a:lnTo>
                    <a:lnTo>
                      <a:pt x="5432" y="1621"/>
                    </a:lnTo>
                    <a:lnTo>
                      <a:pt x="5445" y="1719"/>
                    </a:lnTo>
                    <a:lnTo>
                      <a:pt x="5484" y="1787"/>
                    </a:lnTo>
                    <a:lnTo>
                      <a:pt x="5504" y="1866"/>
                    </a:lnTo>
                    <a:lnTo>
                      <a:pt x="5535" y="1912"/>
                    </a:lnTo>
                    <a:lnTo>
                      <a:pt x="5575" y="1936"/>
                    </a:lnTo>
                    <a:lnTo>
                      <a:pt x="5618" y="1866"/>
                    </a:lnTo>
                    <a:lnTo>
                      <a:pt x="5662" y="1778"/>
                    </a:lnTo>
                    <a:lnTo>
                      <a:pt x="5662" y="1728"/>
                    </a:lnTo>
                    <a:lnTo>
                      <a:pt x="5709" y="1728"/>
                    </a:lnTo>
                    <a:lnTo>
                      <a:pt x="5701" y="1663"/>
                    </a:lnTo>
                    <a:lnTo>
                      <a:pt x="5709" y="1616"/>
                    </a:lnTo>
                    <a:lnTo>
                      <a:pt x="5737" y="1612"/>
                    </a:lnTo>
                    <a:lnTo>
                      <a:pt x="5717" y="1577"/>
                    </a:lnTo>
                    <a:lnTo>
                      <a:pt x="5666" y="1522"/>
                    </a:lnTo>
                    <a:lnTo>
                      <a:pt x="5666" y="1522"/>
                    </a:lnTo>
                    <a:lnTo>
                      <a:pt x="5662" y="1520"/>
                    </a:lnTo>
                    <a:lnTo>
                      <a:pt x="5652" y="1517"/>
                    </a:lnTo>
                    <a:lnTo>
                      <a:pt x="5647" y="1514"/>
                    </a:lnTo>
                    <a:lnTo>
                      <a:pt x="5643" y="1510"/>
                    </a:lnTo>
                    <a:lnTo>
                      <a:pt x="5639" y="1504"/>
                    </a:lnTo>
                    <a:lnTo>
                      <a:pt x="5638" y="1498"/>
                    </a:lnTo>
                    <a:lnTo>
                      <a:pt x="5638" y="1498"/>
                    </a:lnTo>
                    <a:lnTo>
                      <a:pt x="5639" y="1489"/>
                    </a:lnTo>
                    <a:lnTo>
                      <a:pt x="5640" y="1479"/>
                    </a:lnTo>
                    <a:lnTo>
                      <a:pt x="5645" y="1455"/>
                    </a:lnTo>
                    <a:lnTo>
                      <a:pt x="5654" y="1426"/>
                    </a:lnTo>
                    <a:lnTo>
                      <a:pt x="5682" y="1391"/>
                    </a:lnTo>
                    <a:lnTo>
                      <a:pt x="5756" y="1356"/>
                    </a:lnTo>
                    <a:lnTo>
                      <a:pt x="5796" y="1328"/>
                    </a:lnTo>
                    <a:lnTo>
                      <a:pt x="5851" y="1316"/>
                    </a:lnTo>
                    <a:lnTo>
                      <a:pt x="5887" y="1328"/>
                    </a:lnTo>
                    <a:lnTo>
                      <a:pt x="5919" y="1367"/>
                    </a:lnTo>
                    <a:lnTo>
                      <a:pt x="5942" y="1387"/>
                    </a:lnTo>
                    <a:lnTo>
                      <a:pt x="5969" y="1304"/>
                    </a:lnTo>
                    <a:lnTo>
                      <a:pt x="5993" y="1281"/>
                    </a:lnTo>
                    <a:lnTo>
                      <a:pt x="6002" y="1237"/>
                    </a:lnTo>
                    <a:lnTo>
                      <a:pt x="6065" y="1240"/>
                    </a:lnTo>
                    <a:lnTo>
                      <a:pt x="6124" y="1198"/>
                    </a:lnTo>
                    <a:lnTo>
                      <a:pt x="6160" y="1190"/>
                    </a:lnTo>
                    <a:lnTo>
                      <a:pt x="6227" y="1218"/>
                    </a:lnTo>
                    <a:lnTo>
                      <a:pt x="6243" y="1181"/>
                    </a:lnTo>
                    <a:lnTo>
                      <a:pt x="6183" y="1106"/>
                    </a:lnTo>
                    <a:lnTo>
                      <a:pt x="6100" y="1051"/>
                    </a:lnTo>
                    <a:lnTo>
                      <a:pt x="6133" y="1023"/>
                    </a:lnTo>
                    <a:lnTo>
                      <a:pt x="6188" y="988"/>
                    </a:lnTo>
                    <a:lnTo>
                      <a:pt x="6168" y="957"/>
                    </a:lnTo>
                    <a:lnTo>
                      <a:pt x="6168" y="905"/>
                    </a:lnTo>
                    <a:lnTo>
                      <a:pt x="6219" y="889"/>
                    </a:lnTo>
                    <a:lnTo>
                      <a:pt x="6238" y="944"/>
                    </a:lnTo>
                    <a:lnTo>
                      <a:pt x="6254" y="988"/>
                    </a:lnTo>
                    <a:lnTo>
                      <a:pt x="6341" y="992"/>
                    </a:lnTo>
                    <a:lnTo>
                      <a:pt x="6377" y="1027"/>
                    </a:lnTo>
                    <a:lnTo>
                      <a:pt x="6436" y="1032"/>
                    </a:lnTo>
                    <a:lnTo>
                      <a:pt x="6468" y="1078"/>
                    </a:lnTo>
                    <a:lnTo>
                      <a:pt x="6499" y="1091"/>
                    </a:lnTo>
                    <a:lnTo>
                      <a:pt x="6539" y="1051"/>
                    </a:lnTo>
                    <a:lnTo>
                      <a:pt x="6499" y="1004"/>
                    </a:lnTo>
                    <a:lnTo>
                      <a:pt x="6512" y="968"/>
                    </a:lnTo>
                    <a:lnTo>
                      <a:pt x="6547" y="968"/>
                    </a:lnTo>
                    <a:lnTo>
                      <a:pt x="6578" y="953"/>
                    </a:lnTo>
                    <a:lnTo>
                      <a:pt x="6591" y="892"/>
                    </a:lnTo>
                    <a:lnTo>
                      <a:pt x="6503" y="892"/>
                    </a:lnTo>
                    <a:lnTo>
                      <a:pt x="6451" y="861"/>
                    </a:lnTo>
                    <a:lnTo>
                      <a:pt x="6381" y="870"/>
                    </a:lnTo>
                    <a:lnTo>
                      <a:pt x="6361" y="901"/>
                    </a:lnTo>
                    <a:lnTo>
                      <a:pt x="6333" y="850"/>
                    </a:lnTo>
                    <a:lnTo>
                      <a:pt x="6313" y="822"/>
                    </a:lnTo>
                    <a:lnTo>
                      <a:pt x="6247" y="806"/>
                    </a:lnTo>
                    <a:lnTo>
                      <a:pt x="6238" y="767"/>
                    </a:lnTo>
                    <a:lnTo>
                      <a:pt x="6148" y="767"/>
                    </a:lnTo>
                    <a:lnTo>
                      <a:pt x="6109" y="719"/>
                    </a:lnTo>
                    <a:lnTo>
                      <a:pt x="6045" y="688"/>
                    </a:lnTo>
                    <a:lnTo>
                      <a:pt x="5989" y="679"/>
                    </a:lnTo>
                    <a:lnTo>
                      <a:pt x="5927" y="656"/>
                    </a:lnTo>
                    <a:lnTo>
                      <a:pt x="5899" y="636"/>
                    </a:lnTo>
                    <a:lnTo>
                      <a:pt x="5835" y="616"/>
                    </a:lnTo>
                    <a:lnTo>
                      <a:pt x="5752" y="616"/>
                    </a:lnTo>
                    <a:lnTo>
                      <a:pt x="5650" y="605"/>
                    </a:lnTo>
                    <a:lnTo>
                      <a:pt x="5638" y="668"/>
                    </a:lnTo>
                    <a:lnTo>
                      <a:pt x="5590" y="675"/>
                    </a:lnTo>
                    <a:lnTo>
                      <a:pt x="5563" y="644"/>
                    </a:lnTo>
                    <a:lnTo>
                      <a:pt x="5511" y="656"/>
                    </a:lnTo>
                    <a:lnTo>
                      <a:pt x="5445" y="633"/>
                    </a:lnTo>
                    <a:lnTo>
                      <a:pt x="5334" y="644"/>
                    </a:lnTo>
                    <a:lnTo>
                      <a:pt x="5310" y="684"/>
                    </a:lnTo>
                    <a:lnTo>
                      <a:pt x="5270" y="671"/>
                    </a:lnTo>
                    <a:lnTo>
                      <a:pt x="5219" y="629"/>
                    </a:lnTo>
                    <a:lnTo>
                      <a:pt x="5168" y="572"/>
                    </a:lnTo>
                    <a:lnTo>
                      <a:pt x="5042" y="545"/>
                    </a:lnTo>
                    <a:lnTo>
                      <a:pt x="4998" y="557"/>
                    </a:lnTo>
                    <a:lnTo>
                      <a:pt x="4970" y="569"/>
                    </a:lnTo>
                    <a:lnTo>
                      <a:pt x="4898" y="561"/>
                    </a:lnTo>
                    <a:lnTo>
                      <a:pt x="4812" y="513"/>
                    </a:lnTo>
                    <a:lnTo>
                      <a:pt x="4757" y="486"/>
                    </a:lnTo>
                    <a:lnTo>
                      <a:pt x="4745" y="462"/>
                    </a:lnTo>
                    <a:lnTo>
                      <a:pt x="4611" y="462"/>
                    </a:lnTo>
                    <a:lnTo>
                      <a:pt x="4571" y="478"/>
                    </a:lnTo>
                    <a:lnTo>
                      <a:pt x="4532" y="430"/>
                    </a:lnTo>
                    <a:lnTo>
                      <a:pt x="4457" y="430"/>
                    </a:lnTo>
                    <a:lnTo>
                      <a:pt x="4425" y="391"/>
                    </a:lnTo>
                    <a:lnTo>
                      <a:pt x="4381" y="415"/>
                    </a:lnTo>
                    <a:lnTo>
                      <a:pt x="4342" y="443"/>
                    </a:lnTo>
                    <a:lnTo>
                      <a:pt x="4370" y="506"/>
                    </a:lnTo>
                    <a:lnTo>
                      <a:pt x="4311" y="517"/>
                    </a:lnTo>
                    <a:lnTo>
                      <a:pt x="4239" y="506"/>
                    </a:lnTo>
                    <a:lnTo>
                      <a:pt x="4184" y="502"/>
                    </a:lnTo>
                    <a:lnTo>
                      <a:pt x="4148" y="522"/>
                    </a:lnTo>
                    <a:lnTo>
                      <a:pt x="4097" y="498"/>
                    </a:lnTo>
                    <a:lnTo>
                      <a:pt x="4070" y="467"/>
                    </a:lnTo>
                    <a:lnTo>
                      <a:pt x="4061" y="517"/>
                    </a:lnTo>
                    <a:lnTo>
                      <a:pt x="3991" y="526"/>
                    </a:lnTo>
                    <a:lnTo>
                      <a:pt x="3899" y="494"/>
                    </a:lnTo>
                    <a:lnTo>
                      <a:pt x="3844" y="474"/>
                    </a:lnTo>
                    <a:lnTo>
                      <a:pt x="3860" y="443"/>
                    </a:lnTo>
                    <a:lnTo>
                      <a:pt x="3899" y="430"/>
                    </a:lnTo>
                    <a:lnTo>
                      <a:pt x="3868" y="368"/>
                    </a:lnTo>
                    <a:lnTo>
                      <a:pt x="3792" y="340"/>
                    </a:lnTo>
                    <a:lnTo>
                      <a:pt x="3693" y="348"/>
                    </a:lnTo>
                    <a:lnTo>
                      <a:pt x="3662" y="423"/>
                    </a:lnTo>
                    <a:lnTo>
                      <a:pt x="3588" y="395"/>
                    </a:lnTo>
                    <a:lnTo>
                      <a:pt x="3520" y="364"/>
                    </a:lnTo>
                    <a:lnTo>
                      <a:pt x="3417" y="340"/>
                    </a:lnTo>
                    <a:lnTo>
                      <a:pt x="3227" y="340"/>
                    </a:lnTo>
                    <a:lnTo>
                      <a:pt x="3161" y="340"/>
                    </a:lnTo>
                    <a:lnTo>
                      <a:pt x="3093" y="368"/>
                    </a:lnTo>
                    <a:lnTo>
                      <a:pt x="2999" y="399"/>
                    </a:lnTo>
                    <a:lnTo>
                      <a:pt x="3045" y="344"/>
                    </a:lnTo>
                    <a:lnTo>
                      <a:pt x="3141" y="296"/>
                    </a:lnTo>
                    <a:lnTo>
                      <a:pt x="3180" y="276"/>
                    </a:lnTo>
                    <a:lnTo>
                      <a:pt x="3227" y="229"/>
                    </a:lnTo>
                    <a:lnTo>
                      <a:pt x="3235" y="162"/>
                    </a:lnTo>
                    <a:lnTo>
                      <a:pt x="3172" y="134"/>
                    </a:lnTo>
                    <a:lnTo>
                      <a:pt x="3145" y="91"/>
                    </a:lnTo>
                    <a:lnTo>
                      <a:pt x="2994" y="79"/>
                    </a:lnTo>
                    <a:lnTo>
                      <a:pt x="2966" y="110"/>
                    </a:lnTo>
                    <a:lnTo>
                      <a:pt x="2915" y="86"/>
                    </a:lnTo>
                    <a:lnTo>
                      <a:pt x="2896" y="51"/>
                    </a:lnTo>
                    <a:lnTo>
                      <a:pt x="2856" y="20"/>
                    </a:lnTo>
                    <a:lnTo>
                      <a:pt x="2821" y="0"/>
                    </a:lnTo>
                    <a:lnTo>
                      <a:pt x="2745" y="31"/>
                    </a:lnTo>
                    <a:lnTo>
                      <a:pt x="2729" y="91"/>
                    </a:lnTo>
                    <a:lnTo>
                      <a:pt x="2714" y="114"/>
                    </a:lnTo>
                    <a:lnTo>
                      <a:pt x="2749" y="127"/>
                    </a:lnTo>
                    <a:lnTo>
                      <a:pt x="2698" y="154"/>
                    </a:lnTo>
                    <a:lnTo>
                      <a:pt x="2624" y="138"/>
                    </a:lnTo>
                    <a:lnTo>
                      <a:pt x="2572" y="147"/>
                    </a:lnTo>
                    <a:lnTo>
                      <a:pt x="2548" y="169"/>
                    </a:lnTo>
                    <a:lnTo>
                      <a:pt x="2517" y="130"/>
                    </a:lnTo>
                    <a:lnTo>
                      <a:pt x="2473" y="150"/>
                    </a:lnTo>
                    <a:lnTo>
                      <a:pt x="2433" y="138"/>
                    </a:lnTo>
                    <a:lnTo>
                      <a:pt x="2429" y="178"/>
                    </a:lnTo>
                    <a:lnTo>
                      <a:pt x="2350" y="182"/>
                    </a:lnTo>
                    <a:lnTo>
                      <a:pt x="2280" y="189"/>
                    </a:lnTo>
                    <a:lnTo>
                      <a:pt x="2232" y="217"/>
                    </a:lnTo>
                    <a:lnTo>
                      <a:pt x="2180" y="237"/>
                    </a:lnTo>
                    <a:lnTo>
                      <a:pt x="2180" y="276"/>
                    </a:lnTo>
                    <a:lnTo>
                      <a:pt x="2219" y="289"/>
                    </a:lnTo>
                    <a:lnTo>
                      <a:pt x="2232" y="340"/>
                    </a:lnTo>
                    <a:lnTo>
                      <a:pt x="2160" y="331"/>
                    </a:lnTo>
                    <a:lnTo>
                      <a:pt x="2070" y="336"/>
                    </a:lnTo>
                    <a:lnTo>
                      <a:pt x="2018" y="355"/>
                    </a:lnTo>
                    <a:lnTo>
                      <a:pt x="2007" y="407"/>
                    </a:lnTo>
                    <a:lnTo>
                      <a:pt x="2030" y="450"/>
                    </a:lnTo>
                    <a:lnTo>
                      <a:pt x="2070" y="454"/>
                    </a:lnTo>
                    <a:lnTo>
                      <a:pt x="2101" y="494"/>
                    </a:lnTo>
                    <a:lnTo>
                      <a:pt x="2129" y="545"/>
                    </a:lnTo>
                    <a:lnTo>
                      <a:pt x="2125" y="585"/>
                    </a:lnTo>
                    <a:lnTo>
                      <a:pt x="2057" y="517"/>
                    </a:lnTo>
                    <a:lnTo>
                      <a:pt x="1991" y="498"/>
                    </a:lnTo>
                    <a:lnTo>
                      <a:pt x="1959" y="454"/>
                    </a:lnTo>
                    <a:lnTo>
                      <a:pt x="1919" y="458"/>
                    </a:lnTo>
                    <a:lnTo>
                      <a:pt x="1900" y="510"/>
                    </a:lnTo>
                    <a:lnTo>
                      <a:pt x="1919" y="537"/>
                    </a:lnTo>
                    <a:lnTo>
                      <a:pt x="1923" y="565"/>
                    </a:lnTo>
                    <a:lnTo>
                      <a:pt x="1868" y="545"/>
                    </a:lnTo>
                    <a:lnTo>
                      <a:pt x="1812" y="498"/>
                    </a:lnTo>
                    <a:lnTo>
                      <a:pt x="1805" y="438"/>
                    </a:lnTo>
                    <a:lnTo>
                      <a:pt x="1781" y="403"/>
                    </a:lnTo>
                    <a:lnTo>
                      <a:pt x="1753" y="434"/>
                    </a:lnTo>
                    <a:lnTo>
                      <a:pt x="1761" y="482"/>
                    </a:lnTo>
                    <a:lnTo>
                      <a:pt x="1753" y="513"/>
                    </a:lnTo>
                    <a:lnTo>
                      <a:pt x="1761" y="545"/>
                    </a:lnTo>
                    <a:lnTo>
                      <a:pt x="1785" y="553"/>
                    </a:lnTo>
                    <a:lnTo>
                      <a:pt x="1794" y="640"/>
                    </a:lnTo>
                    <a:lnTo>
                      <a:pt x="1801" y="684"/>
                    </a:lnTo>
                    <a:lnTo>
                      <a:pt x="1860" y="692"/>
                    </a:lnTo>
                    <a:lnTo>
                      <a:pt x="1868" y="668"/>
                    </a:lnTo>
                    <a:lnTo>
                      <a:pt x="1912" y="684"/>
                    </a:lnTo>
                    <a:lnTo>
                      <a:pt x="1939" y="695"/>
                    </a:lnTo>
                    <a:lnTo>
                      <a:pt x="1959" y="723"/>
                    </a:lnTo>
                    <a:lnTo>
                      <a:pt x="1971" y="767"/>
                    </a:lnTo>
                    <a:lnTo>
                      <a:pt x="1995" y="786"/>
                    </a:lnTo>
                    <a:lnTo>
                      <a:pt x="2022" y="802"/>
                    </a:lnTo>
                    <a:lnTo>
                      <a:pt x="2022" y="833"/>
                    </a:lnTo>
                    <a:lnTo>
                      <a:pt x="1983" y="810"/>
                    </a:lnTo>
                    <a:lnTo>
                      <a:pt x="1951" y="774"/>
                    </a:lnTo>
                    <a:lnTo>
                      <a:pt x="1904" y="739"/>
                    </a:lnTo>
                    <a:lnTo>
                      <a:pt x="1856" y="739"/>
                    </a:lnTo>
                    <a:lnTo>
                      <a:pt x="1849" y="754"/>
                    </a:lnTo>
                    <a:lnTo>
                      <a:pt x="1840" y="791"/>
                    </a:lnTo>
                    <a:lnTo>
                      <a:pt x="1816" y="842"/>
                    </a:lnTo>
                    <a:lnTo>
                      <a:pt x="1785" y="901"/>
                    </a:lnTo>
                    <a:lnTo>
                      <a:pt x="1733" y="920"/>
                    </a:lnTo>
                    <a:lnTo>
                      <a:pt x="1659" y="898"/>
                    </a:lnTo>
                    <a:lnTo>
                      <a:pt x="1671" y="870"/>
                    </a:lnTo>
                    <a:lnTo>
                      <a:pt x="1718" y="854"/>
                    </a:lnTo>
                    <a:lnTo>
                      <a:pt x="1761" y="830"/>
                    </a:lnTo>
                    <a:lnTo>
                      <a:pt x="1761" y="830"/>
                    </a:lnTo>
                    <a:lnTo>
                      <a:pt x="1770" y="810"/>
                    </a:lnTo>
                    <a:lnTo>
                      <a:pt x="1775" y="793"/>
                    </a:lnTo>
                    <a:lnTo>
                      <a:pt x="1776" y="786"/>
                    </a:lnTo>
                    <a:lnTo>
                      <a:pt x="1777" y="778"/>
                    </a:lnTo>
                    <a:lnTo>
                      <a:pt x="1777" y="778"/>
                    </a:lnTo>
                    <a:lnTo>
                      <a:pt x="1776" y="771"/>
                    </a:lnTo>
                    <a:lnTo>
                      <a:pt x="1774" y="761"/>
                    </a:lnTo>
                    <a:lnTo>
                      <a:pt x="1766" y="737"/>
                    </a:lnTo>
                    <a:lnTo>
                      <a:pt x="1753" y="708"/>
                    </a:lnTo>
                    <a:lnTo>
                      <a:pt x="1737" y="664"/>
                    </a:lnTo>
                    <a:lnTo>
                      <a:pt x="1737" y="629"/>
                    </a:lnTo>
                    <a:lnTo>
                      <a:pt x="1722" y="585"/>
                    </a:lnTo>
                    <a:lnTo>
                      <a:pt x="1710" y="530"/>
                    </a:lnTo>
                    <a:lnTo>
                      <a:pt x="1691" y="450"/>
                    </a:lnTo>
                    <a:lnTo>
                      <a:pt x="1674" y="391"/>
                    </a:lnTo>
                    <a:lnTo>
                      <a:pt x="1635" y="344"/>
                    </a:lnTo>
                    <a:lnTo>
                      <a:pt x="1575" y="351"/>
                    </a:lnTo>
                    <a:lnTo>
                      <a:pt x="1544" y="427"/>
                    </a:lnTo>
                    <a:lnTo>
                      <a:pt x="1532" y="506"/>
                    </a:lnTo>
                    <a:lnTo>
                      <a:pt x="1481" y="537"/>
                    </a:lnTo>
                    <a:lnTo>
                      <a:pt x="1485" y="589"/>
                    </a:lnTo>
                    <a:lnTo>
                      <a:pt x="1516" y="636"/>
                    </a:lnTo>
                    <a:lnTo>
                      <a:pt x="1553" y="688"/>
                    </a:lnTo>
                    <a:lnTo>
                      <a:pt x="1580" y="723"/>
                    </a:lnTo>
                    <a:lnTo>
                      <a:pt x="1591" y="758"/>
                    </a:lnTo>
                    <a:lnTo>
                      <a:pt x="1548" y="774"/>
                    </a:lnTo>
                    <a:lnTo>
                      <a:pt x="1505" y="715"/>
                    </a:lnTo>
                    <a:lnTo>
                      <a:pt x="1430" y="671"/>
                    </a:lnTo>
                    <a:lnTo>
                      <a:pt x="1339" y="648"/>
                    </a:lnTo>
                    <a:lnTo>
                      <a:pt x="1264" y="644"/>
                    </a:lnTo>
                    <a:lnTo>
                      <a:pt x="1244" y="675"/>
                    </a:lnTo>
                    <a:lnTo>
                      <a:pt x="1268" y="692"/>
                    </a:lnTo>
                    <a:lnTo>
                      <a:pt x="1264" y="751"/>
                    </a:lnTo>
                    <a:lnTo>
                      <a:pt x="1224" y="763"/>
                    </a:lnTo>
                    <a:lnTo>
                      <a:pt x="1212" y="712"/>
                    </a:lnTo>
                    <a:lnTo>
                      <a:pt x="1181" y="708"/>
                    </a:lnTo>
                    <a:lnTo>
                      <a:pt x="1148" y="747"/>
                    </a:lnTo>
                    <a:lnTo>
                      <a:pt x="1054" y="747"/>
                    </a:lnTo>
                    <a:lnTo>
                      <a:pt x="1019" y="786"/>
                    </a:lnTo>
                    <a:lnTo>
                      <a:pt x="991" y="739"/>
                    </a:lnTo>
                    <a:lnTo>
                      <a:pt x="959" y="747"/>
                    </a:lnTo>
                    <a:lnTo>
                      <a:pt x="907" y="771"/>
                    </a:lnTo>
                    <a:lnTo>
                      <a:pt x="857" y="791"/>
                    </a:lnTo>
                    <a:lnTo>
                      <a:pt x="793" y="846"/>
                    </a:lnTo>
                    <a:lnTo>
                      <a:pt x="726" y="877"/>
                    </a:lnTo>
                    <a:lnTo>
                      <a:pt x="703" y="833"/>
                    </a:lnTo>
                    <a:lnTo>
                      <a:pt x="703" y="798"/>
                    </a:lnTo>
                    <a:lnTo>
                      <a:pt x="659" y="751"/>
                    </a:lnTo>
                    <a:lnTo>
                      <a:pt x="592" y="758"/>
                    </a:lnTo>
                    <a:lnTo>
                      <a:pt x="607" y="798"/>
                    </a:lnTo>
                    <a:lnTo>
                      <a:pt x="624" y="846"/>
                    </a:lnTo>
                    <a:lnTo>
                      <a:pt x="644" y="889"/>
                    </a:lnTo>
                    <a:lnTo>
                      <a:pt x="647" y="944"/>
                    </a:lnTo>
                    <a:lnTo>
                      <a:pt x="600" y="920"/>
                    </a:lnTo>
                    <a:lnTo>
                      <a:pt x="552" y="913"/>
                    </a:lnTo>
                    <a:lnTo>
                      <a:pt x="524" y="944"/>
                    </a:lnTo>
                    <a:lnTo>
                      <a:pt x="465" y="960"/>
                    </a:lnTo>
                    <a:lnTo>
                      <a:pt x="462" y="999"/>
                    </a:lnTo>
                    <a:lnTo>
                      <a:pt x="497" y="1019"/>
                    </a:lnTo>
                    <a:lnTo>
                      <a:pt x="482" y="1071"/>
                    </a:lnTo>
                    <a:lnTo>
                      <a:pt x="438" y="1071"/>
                    </a:lnTo>
                    <a:lnTo>
                      <a:pt x="438" y="1019"/>
                    </a:lnTo>
                    <a:lnTo>
                      <a:pt x="390" y="999"/>
                    </a:lnTo>
                    <a:lnTo>
                      <a:pt x="347" y="1019"/>
                    </a:lnTo>
                    <a:lnTo>
                      <a:pt x="351" y="1060"/>
                    </a:lnTo>
                    <a:lnTo>
                      <a:pt x="382" y="1071"/>
                    </a:lnTo>
                    <a:lnTo>
                      <a:pt x="394" y="1091"/>
                    </a:lnTo>
                    <a:lnTo>
                      <a:pt x="370" y="1115"/>
                    </a:lnTo>
                    <a:lnTo>
                      <a:pt x="323" y="1078"/>
                    </a:lnTo>
                    <a:lnTo>
                      <a:pt x="287" y="1032"/>
                    </a:lnTo>
                    <a:lnTo>
                      <a:pt x="263" y="984"/>
                    </a:lnTo>
                    <a:lnTo>
                      <a:pt x="252" y="916"/>
                    </a:lnTo>
                    <a:lnTo>
                      <a:pt x="232" y="889"/>
                    </a:lnTo>
                    <a:lnTo>
                      <a:pt x="283" y="905"/>
                    </a:lnTo>
                    <a:lnTo>
                      <a:pt x="362" y="929"/>
                    </a:lnTo>
                    <a:lnTo>
                      <a:pt x="438" y="909"/>
                    </a:lnTo>
                    <a:lnTo>
                      <a:pt x="469" y="877"/>
                    </a:lnTo>
                    <a:lnTo>
                      <a:pt x="489" y="842"/>
                    </a:lnTo>
                    <a:lnTo>
                      <a:pt x="410" y="782"/>
                    </a:lnTo>
                    <a:lnTo>
                      <a:pt x="315" y="739"/>
                    </a:lnTo>
                    <a:lnTo>
                      <a:pt x="217" y="684"/>
                    </a:lnTo>
                    <a:lnTo>
                      <a:pt x="169" y="660"/>
                    </a:lnTo>
                    <a:lnTo>
                      <a:pt x="115" y="694"/>
                    </a:lnTo>
                    <a:lnTo>
                      <a:pt x="64" y="749"/>
                    </a:lnTo>
                    <a:lnTo>
                      <a:pt x="43" y="798"/>
                    </a:lnTo>
                    <a:lnTo>
                      <a:pt x="43" y="849"/>
                    </a:lnTo>
                    <a:lnTo>
                      <a:pt x="60" y="911"/>
                    </a:lnTo>
                    <a:lnTo>
                      <a:pt x="64" y="987"/>
                    </a:lnTo>
                    <a:lnTo>
                      <a:pt x="84" y="1049"/>
                    </a:lnTo>
                    <a:lnTo>
                      <a:pt x="108" y="1121"/>
                    </a:lnTo>
                    <a:lnTo>
                      <a:pt x="130" y="1149"/>
                    </a:lnTo>
                    <a:lnTo>
                      <a:pt x="163" y="1176"/>
                    </a:lnTo>
                    <a:lnTo>
                      <a:pt x="163" y="1176"/>
                    </a:lnTo>
                    <a:lnTo>
                      <a:pt x="128" y="1206"/>
                    </a:lnTo>
                    <a:lnTo>
                      <a:pt x="80" y="1258"/>
                    </a:lnTo>
                    <a:lnTo>
                      <a:pt x="37" y="1309"/>
                    </a:lnTo>
                    <a:lnTo>
                      <a:pt x="25" y="1353"/>
                    </a:lnTo>
                    <a:lnTo>
                      <a:pt x="28" y="1405"/>
                    </a:lnTo>
                    <a:lnTo>
                      <a:pt x="28" y="1405"/>
                    </a:lnTo>
                    <a:lnTo>
                      <a:pt x="0" y="1416"/>
                    </a:lnTo>
                    <a:lnTo>
                      <a:pt x="50" y="1488"/>
                    </a:lnTo>
                    <a:lnTo>
                      <a:pt x="121" y="1552"/>
                    </a:lnTo>
                    <a:lnTo>
                      <a:pt x="247" y="1601"/>
                    </a:lnTo>
                    <a:lnTo>
                      <a:pt x="256" y="1765"/>
                    </a:lnTo>
                    <a:lnTo>
                      <a:pt x="237" y="1784"/>
                    </a:lnTo>
                    <a:lnTo>
                      <a:pt x="217" y="1851"/>
                    </a:lnTo>
                    <a:lnTo>
                      <a:pt x="335" y="1843"/>
                    </a:lnTo>
                    <a:lnTo>
                      <a:pt x="361" y="1911"/>
                    </a:lnTo>
                    <a:lnTo>
                      <a:pt x="541" y="2062"/>
                    </a:lnTo>
                    <a:lnTo>
                      <a:pt x="513" y="2201"/>
                    </a:lnTo>
                    <a:lnTo>
                      <a:pt x="537" y="2225"/>
                    </a:lnTo>
                    <a:lnTo>
                      <a:pt x="489" y="2269"/>
                    </a:lnTo>
                    <a:lnTo>
                      <a:pt x="449" y="2308"/>
                    </a:lnTo>
                    <a:lnTo>
                      <a:pt x="438" y="2339"/>
                    </a:lnTo>
                    <a:lnTo>
                      <a:pt x="497" y="2372"/>
                    </a:lnTo>
                    <a:lnTo>
                      <a:pt x="531" y="2407"/>
                    </a:lnTo>
                    <a:lnTo>
                      <a:pt x="629" y="2350"/>
                    </a:lnTo>
                    <a:lnTo>
                      <a:pt x="685" y="2380"/>
                    </a:lnTo>
                    <a:lnTo>
                      <a:pt x="723" y="2380"/>
                    </a:lnTo>
                    <a:lnTo>
                      <a:pt x="764" y="2418"/>
                    </a:lnTo>
                    <a:lnTo>
                      <a:pt x="809" y="2471"/>
                    </a:lnTo>
                    <a:lnTo>
                      <a:pt x="900" y="2446"/>
                    </a:lnTo>
                    <a:lnTo>
                      <a:pt x="876" y="2383"/>
                    </a:lnTo>
                    <a:lnTo>
                      <a:pt x="900" y="2339"/>
                    </a:lnTo>
                    <a:lnTo>
                      <a:pt x="964" y="2280"/>
                    </a:lnTo>
                    <a:close/>
                  </a:path>
                </a:pathLst>
              </a:custGeom>
              <a:solidFill>
                <a:srgbClr val="00B0F0"/>
              </a:solidFill>
              <a:ln w="3175">
                <a:solidFill>
                  <a:srgbClr val="FFFFFF"/>
                </a:solidFill>
                <a:prstDash val="solid"/>
                <a:round/>
                <a:headEnd/>
                <a:tailEnd/>
              </a:ln>
            </p:spPr>
            <p:txBody>
              <a:bodyPr/>
              <a:lstStyle/>
              <a:p>
                <a:endParaRPr lang="ru-RU" kern="0">
                  <a:solidFill>
                    <a:sysClr val="windowText" lastClr="000000"/>
                  </a:solidFill>
                </a:endParaRPr>
              </a:p>
            </p:txBody>
          </p:sp>
          <p:sp>
            <p:nvSpPr>
              <p:cNvPr id="365" name="Freeform 274"/>
              <p:cNvSpPr>
                <a:spLocks/>
              </p:cNvSpPr>
              <p:nvPr/>
            </p:nvSpPr>
            <p:spPr bwMode="auto">
              <a:xfrm>
                <a:off x="5614457" y="3603933"/>
                <a:ext cx="36923" cy="46149"/>
              </a:xfrm>
              <a:custGeom>
                <a:avLst/>
                <a:gdLst/>
                <a:ahLst/>
                <a:cxnLst>
                  <a:cxn ang="0">
                    <a:pos x="0" y="75"/>
                  </a:cxn>
                  <a:cxn ang="0">
                    <a:pos x="4" y="8"/>
                  </a:cxn>
                  <a:cxn ang="0">
                    <a:pos x="32" y="0"/>
                  </a:cxn>
                  <a:cxn ang="0">
                    <a:pos x="64" y="79"/>
                  </a:cxn>
                  <a:cxn ang="0">
                    <a:pos x="0" y="75"/>
                  </a:cxn>
                </a:cxnLst>
                <a:rect l="0" t="0" r="r" b="b"/>
                <a:pathLst>
                  <a:path w="64" h="79">
                    <a:moveTo>
                      <a:pt x="0" y="75"/>
                    </a:moveTo>
                    <a:lnTo>
                      <a:pt x="4" y="8"/>
                    </a:lnTo>
                    <a:lnTo>
                      <a:pt x="32" y="0"/>
                    </a:lnTo>
                    <a:lnTo>
                      <a:pt x="64" y="79"/>
                    </a:lnTo>
                    <a:lnTo>
                      <a:pt x="0" y="75"/>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66" name="Freeform 275"/>
              <p:cNvSpPr>
                <a:spLocks/>
              </p:cNvSpPr>
              <p:nvPr/>
            </p:nvSpPr>
            <p:spPr bwMode="auto">
              <a:xfrm>
                <a:off x="4891818" y="2711130"/>
                <a:ext cx="29890" cy="26624"/>
              </a:xfrm>
              <a:custGeom>
                <a:avLst/>
                <a:gdLst/>
                <a:ahLst/>
                <a:cxnLst>
                  <a:cxn ang="0">
                    <a:pos x="0" y="28"/>
                  </a:cxn>
                  <a:cxn ang="0">
                    <a:pos x="53" y="45"/>
                  </a:cxn>
                  <a:cxn ang="0">
                    <a:pos x="49" y="24"/>
                  </a:cxn>
                  <a:cxn ang="0">
                    <a:pos x="17" y="0"/>
                  </a:cxn>
                  <a:cxn ang="0">
                    <a:pos x="0" y="28"/>
                  </a:cxn>
                </a:cxnLst>
                <a:rect l="0" t="0" r="r" b="b"/>
                <a:pathLst>
                  <a:path w="53" h="45">
                    <a:moveTo>
                      <a:pt x="0" y="28"/>
                    </a:moveTo>
                    <a:lnTo>
                      <a:pt x="53" y="45"/>
                    </a:lnTo>
                    <a:lnTo>
                      <a:pt x="49" y="24"/>
                    </a:lnTo>
                    <a:lnTo>
                      <a:pt x="17" y="0"/>
                    </a:lnTo>
                    <a:lnTo>
                      <a:pt x="0" y="28"/>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67" name="Freeform 276"/>
              <p:cNvSpPr>
                <a:spLocks/>
              </p:cNvSpPr>
              <p:nvPr/>
            </p:nvSpPr>
            <p:spPr bwMode="auto">
              <a:xfrm>
                <a:off x="5069401" y="2989798"/>
                <a:ext cx="87912" cy="108272"/>
              </a:xfrm>
              <a:custGeom>
                <a:avLst/>
                <a:gdLst/>
                <a:ahLst/>
                <a:cxnLst>
                  <a:cxn ang="0">
                    <a:pos x="0" y="5"/>
                  </a:cxn>
                  <a:cxn ang="0">
                    <a:pos x="54" y="0"/>
                  </a:cxn>
                  <a:cxn ang="0">
                    <a:pos x="97" y="23"/>
                  </a:cxn>
                  <a:cxn ang="0">
                    <a:pos x="151" y="111"/>
                  </a:cxn>
                  <a:cxn ang="0">
                    <a:pos x="142" y="145"/>
                  </a:cxn>
                  <a:cxn ang="0">
                    <a:pos x="123" y="184"/>
                  </a:cxn>
                  <a:cxn ang="0">
                    <a:pos x="103" y="152"/>
                  </a:cxn>
                  <a:cxn ang="0">
                    <a:pos x="91" y="177"/>
                  </a:cxn>
                  <a:cxn ang="0">
                    <a:pos x="67" y="120"/>
                  </a:cxn>
                  <a:cxn ang="0">
                    <a:pos x="62" y="68"/>
                  </a:cxn>
                  <a:cxn ang="0">
                    <a:pos x="0" y="5"/>
                  </a:cxn>
                </a:cxnLst>
                <a:rect l="0" t="0" r="r" b="b"/>
                <a:pathLst>
                  <a:path w="151" h="184">
                    <a:moveTo>
                      <a:pt x="0" y="5"/>
                    </a:moveTo>
                    <a:lnTo>
                      <a:pt x="54" y="0"/>
                    </a:lnTo>
                    <a:lnTo>
                      <a:pt x="97" y="23"/>
                    </a:lnTo>
                    <a:lnTo>
                      <a:pt x="151" y="111"/>
                    </a:lnTo>
                    <a:lnTo>
                      <a:pt x="142" y="145"/>
                    </a:lnTo>
                    <a:lnTo>
                      <a:pt x="123" y="184"/>
                    </a:lnTo>
                    <a:lnTo>
                      <a:pt x="103" y="152"/>
                    </a:lnTo>
                    <a:lnTo>
                      <a:pt x="91" y="177"/>
                    </a:lnTo>
                    <a:lnTo>
                      <a:pt x="67" y="120"/>
                    </a:lnTo>
                    <a:lnTo>
                      <a:pt x="62" y="68"/>
                    </a:lnTo>
                    <a:lnTo>
                      <a:pt x="0" y="5"/>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68" name="Freeform 277"/>
              <p:cNvSpPr>
                <a:spLocks/>
              </p:cNvSpPr>
              <p:nvPr/>
            </p:nvSpPr>
            <p:spPr bwMode="auto">
              <a:xfrm>
                <a:off x="4691379" y="2858451"/>
                <a:ext cx="193407" cy="108272"/>
              </a:xfrm>
              <a:custGeom>
                <a:avLst/>
                <a:gdLst/>
                <a:ahLst/>
                <a:cxnLst>
                  <a:cxn ang="0">
                    <a:pos x="0" y="50"/>
                  </a:cxn>
                  <a:cxn ang="0">
                    <a:pos x="127" y="0"/>
                  </a:cxn>
                  <a:cxn ang="0">
                    <a:pos x="171" y="28"/>
                  </a:cxn>
                  <a:cxn ang="0">
                    <a:pos x="279" y="65"/>
                  </a:cxn>
                  <a:cxn ang="0">
                    <a:pos x="329" y="93"/>
                  </a:cxn>
                  <a:cxn ang="0">
                    <a:pos x="242" y="151"/>
                  </a:cxn>
                  <a:cxn ang="0">
                    <a:pos x="213" y="183"/>
                  </a:cxn>
                  <a:cxn ang="0">
                    <a:pos x="185" y="167"/>
                  </a:cxn>
                  <a:cxn ang="0">
                    <a:pos x="188" y="137"/>
                  </a:cxn>
                  <a:cxn ang="0">
                    <a:pos x="148" y="133"/>
                  </a:cxn>
                  <a:cxn ang="0">
                    <a:pos x="139" y="158"/>
                  </a:cxn>
                  <a:cxn ang="0">
                    <a:pos x="107" y="162"/>
                  </a:cxn>
                  <a:cxn ang="0">
                    <a:pos x="72" y="131"/>
                  </a:cxn>
                  <a:cxn ang="0">
                    <a:pos x="0" y="50"/>
                  </a:cxn>
                </a:cxnLst>
                <a:rect l="0" t="0" r="r" b="b"/>
                <a:pathLst>
                  <a:path w="329" h="183">
                    <a:moveTo>
                      <a:pt x="0" y="50"/>
                    </a:moveTo>
                    <a:lnTo>
                      <a:pt x="127" y="0"/>
                    </a:lnTo>
                    <a:lnTo>
                      <a:pt x="171" y="28"/>
                    </a:lnTo>
                    <a:lnTo>
                      <a:pt x="279" y="65"/>
                    </a:lnTo>
                    <a:lnTo>
                      <a:pt x="329" y="93"/>
                    </a:lnTo>
                    <a:lnTo>
                      <a:pt x="242" y="151"/>
                    </a:lnTo>
                    <a:lnTo>
                      <a:pt x="213" y="183"/>
                    </a:lnTo>
                    <a:lnTo>
                      <a:pt x="185" y="167"/>
                    </a:lnTo>
                    <a:lnTo>
                      <a:pt x="188" y="137"/>
                    </a:lnTo>
                    <a:lnTo>
                      <a:pt x="148" y="133"/>
                    </a:lnTo>
                    <a:lnTo>
                      <a:pt x="139" y="158"/>
                    </a:lnTo>
                    <a:lnTo>
                      <a:pt x="107" y="162"/>
                    </a:lnTo>
                    <a:lnTo>
                      <a:pt x="72" y="131"/>
                    </a:lnTo>
                    <a:lnTo>
                      <a:pt x="0" y="50"/>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69" name="Freeform 278"/>
              <p:cNvSpPr>
                <a:spLocks/>
              </p:cNvSpPr>
              <p:nvPr/>
            </p:nvSpPr>
            <p:spPr bwMode="auto">
              <a:xfrm>
                <a:off x="4816214" y="2908150"/>
                <a:ext cx="154725" cy="78098"/>
              </a:xfrm>
              <a:custGeom>
                <a:avLst/>
                <a:gdLst/>
                <a:ahLst/>
                <a:cxnLst>
                  <a:cxn ang="0">
                    <a:pos x="116" y="8"/>
                  </a:cxn>
                  <a:cxn ang="0">
                    <a:pos x="264" y="0"/>
                  </a:cxn>
                  <a:cxn ang="0">
                    <a:pos x="249" y="130"/>
                  </a:cxn>
                  <a:cxn ang="0">
                    <a:pos x="213" y="100"/>
                  </a:cxn>
                  <a:cxn ang="0">
                    <a:pos x="189" y="91"/>
                  </a:cxn>
                  <a:cxn ang="0">
                    <a:pos x="113" y="107"/>
                  </a:cxn>
                  <a:cxn ang="0">
                    <a:pos x="62" y="107"/>
                  </a:cxn>
                  <a:cxn ang="0">
                    <a:pos x="0" y="98"/>
                  </a:cxn>
                  <a:cxn ang="0">
                    <a:pos x="29" y="66"/>
                  </a:cxn>
                  <a:cxn ang="0">
                    <a:pos x="116" y="8"/>
                  </a:cxn>
                </a:cxnLst>
                <a:rect l="0" t="0" r="r" b="b"/>
                <a:pathLst>
                  <a:path w="264" h="130">
                    <a:moveTo>
                      <a:pt x="116" y="8"/>
                    </a:moveTo>
                    <a:lnTo>
                      <a:pt x="264" y="0"/>
                    </a:lnTo>
                    <a:lnTo>
                      <a:pt x="249" y="130"/>
                    </a:lnTo>
                    <a:lnTo>
                      <a:pt x="213" y="100"/>
                    </a:lnTo>
                    <a:lnTo>
                      <a:pt x="189" y="91"/>
                    </a:lnTo>
                    <a:lnTo>
                      <a:pt x="113" y="107"/>
                    </a:lnTo>
                    <a:lnTo>
                      <a:pt x="62" y="107"/>
                    </a:lnTo>
                    <a:lnTo>
                      <a:pt x="0" y="98"/>
                    </a:lnTo>
                    <a:lnTo>
                      <a:pt x="29" y="66"/>
                    </a:lnTo>
                    <a:lnTo>
                      <a:pt x="116" y="8"/>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70" name="Freeform 279"/>
              <p:cNvSpPr>
                <a:spLocks/>
              </p:cNvSpPr>
              <p:nvPr/>
            </p:nvSpPr>
            <p:spPr bwMode="auto">
              <a:xfrm>
                <a:off x="5301489" y="3529385"/>
                <a:ext cx="560880" cy="539587"/>
              </a:xfrm>
              <a:custGeom>
                <a:avLst/>
                <a:gdLst/>
                <a:ahLst/>
                <a:cxnLst>
                  <a:cxn ang="0">
                    <a:pos x="499" y="225"/>
                  </a:cxn>
                  <a:cxn ang="0">
                    <a:pos x="533" y="201"/>
                  </a:cxn>
                  <a:cxn ang="0">
                    <a:pos x="597" y="205"/>
                  </a:cxn>
                  <a:cxn ang="0">
                    <a:pos x="597" y="205"/>
                  </a:cxn>
                  <a:cxn ang="0">
                    <a:pos x="649" y="260"/>
                  </a:cxn>
                  <a:cxn ang="0">
                    <a:pos x="712" y="324"/>
                  </a:cxn>
                  <a:cxn ang="0">
                    <a:pos x="719" y="383"/>
                  </a:cxn>
                  <a:cxn ang="0">
                    <a:pos x="743" y="403"/>
                  </a:cxn>
                  <a:cxn ang="0">
                    <a:pos x="778" y="510"/>
                  </a:cxn>
                  <a:cxn ang="0">
                    <a:pos x="918" y="517"/>
                  </a:cxn>
                  <a:cxn ang="0">
                    <a:pos x="956" y="573"/>
                  </a:cxn>
                  <a:cxn ang="0">
                    <a:pos x="925" y="699"/>
                  </a:cxn>
                  <a:cxn ang="0">
                    <a:pos x="794" y="727"/>
                  </a:cxn>
                  <a:cxn ang="0">
                    <a:pos x="660" y="751"/>
                  </a:cxn>
                  <a:cxn ang="0">
                    <a:pos x="620" y="797"/>
                  </a:cxn>
                  <a:cxn ang="0">
                    <a:pos x="605" y="865"/>
                  </a:cxn>
                  <a:cxn ang="0">
                    <a:pos x="546" y="913"/>
                  </a:cxn>
                  <a:cxn ang="0">
                    <a:pos x="546" y="873"/>
                  </a:cxn>
                  <a:cxn ang="0">
                    <a:pos x="546" y="841"/>
                  </a:cxn>
                  <a:cxn ang="0">
                    <a:pos x="526" y="834"/>
                  </a:cxn>
                  <a:cxn ang="0">
                    <a:pos x="471" y="830"/>
                  </a:cxn>
                  <a:cxn ang="0">
                    <a:pos x="419" y="834"/>
                  </a:cxn>
                  <a:cxn ang="0">
                    <a:pos x="384" y="853"/>
                  </a:cxn>
                  <a:cxn ang="0">
                    <a:pos x="332" y="794"/>
                  </a:cxn>
                  <a:cxn ang="0">
                    <a:pos x="316" y="738"/>
                  </a:cxn>
                  <a:cxn ang="0">
                    <a:pos x="285" y="691"/>
                  </a:cxn>
                  <a:cxn ang="0">
                    <a:pos x="230" y="620"/>
                  </a:cxn>
                  <a:cxn ang="0">
                    <a:pos x="202" y="569"/>
                  </a:cxn>
                  <a:cxn ang="0">
                    <a:pos x="171" y="470"/>
                  </a:cxn>
                  <a:cxn ang="0">
                    <a:pos x="119" y="387"/>
                  </a:cxn>
                  <a:cxn ang="0">
                    <a:pos x="55" y="328"/>
                  </a:cxn>
                  <a:cxn ang="0">
                    <a:pos x="47" y="256"/>
                  </a:cxn>
                  <a:cxn ang="0">
                    <a:pos x="9" y="232"/>
                  </a:cxn>
                  <a:cxn ang="0">
                    <a:pos x="0" y="181"/>
                  </a:cxn>
                  <a:cxn ang="0">
                    <a:pos x="55" y="181"/>
                  </a:cxn>
                  <a:cxn ang="0">
                    <a:pos x="95" y="142"/>
                  </a:cxn>
                  <a:cxn ang="0">
                    <a:pos x="134" y="110"/>
                  </a:cxn>
                  <a:cxn ang="0">
                    <a:pos x="134" y="46"/>
                  </a:cxn>
                  <a:cxn ang="0">
                    <a:pos x="186" y="4"/>
                  </a:cxn>
                  <a:cxn ang="0">
                    <a:pos x="202" y="0"/>
                  </a:cxn>
                  <a:cxn ang="0">
                    <a:pos x="233" y="23"/>
                  </a:cxn>
                  <a:cxn ang="0">
                    <a:pos x="265" y="46"/>
                  </a:cxn>
                  <a:cxn ang="0">
                    <a:pos x="316" y="43"/>
                  </a:cxn>
                  <a:cxn ang="0">
                    <a:pos x="348" y="94"/>
                  </a:cxn>
                  <a:cxn ang="0">
                    <a:pos x="384" y="107"/>
                  </a:cxn>
                  <a:cxn ang="0">
                    <a:pos x="423" y="177"/>
                  </a:cxn>
                  <a:cxn ang="0">
                    <a:pos x="499" y="225"/>
                  </a:cxn>
                </a:cxnLst>
                <a:rect l="0" t="0" r="r" b="b"/>
                <a:pathLst>
                  <a:path w="956" h="913">
                    <a:moveTo>
                      <a:pt x="499" y="225"/>
                    </a:moveTo>
                    <a:lnTo>
                      <a:pt x="533" y="201"/>
                    </a:lnTo>
                    <a:lnTo>
                      <a:pt x="597" y="205"/>
                    </a:lnTo>
                    <a:lnTo>
                      <a:pt x="597" y="205"/>
                    </a:lnTo>
                    <a:lnTo>
                      <a:pt x="649" y="260"/>
                    </a:lnTo>
                    <a:lnTo>
                      <a:pt x="712" y="324"/>
                    </a:lnTo>
                    <a:lnTo>
                      <a:pt x="719" y="383"/>
                    </a:lnTo>
                    <a:lnTo>
                      <a:pt x="743" y="403"/>
                    </a:lnTo>
                    <a:lnTo>
                      <a:pt x="778" y="510"/>
                    </a:lnTo>
                    <a:lnTo>
                      <a:pt x="918" y="517"/>
                    </a:lnTo>
                    <a:lnTo>
                      <a:pt x="956" y="573"/>
                    </a:lnTo>
                    <a:lnTo>
                      <a:pt x="925" y="699"/>
                    </a:lnTo>
                    <a:lnTo>
                      <a:pt x="794" y="727"/>
                    </a:lnTo>
                    <a:lnTo>
                      <a:pt x="660" y="751"/>
                    </a:lnTo>
                    <a:lnTo>
                      <a:pt x="620" y="797"/>
                    </a:lnTo>
                    <a:lnTo>
                      <a:pt x="605" y="865"/>
                    </a:lnTo>
                    <a:lnTo>
                      <a:pt x="546" y="913"/>
                    </a:lnTo>
                    <a:lnTo>
                      <a:pt x="546" y="873"/>
                    </a:lnTo>
                    <a:lnTo>
                      <a:pt x="546" y="841"/>
                    </a:lnTo>
                    <a:lnTo>
                      <a:pt x="526" y="834"/>
                    </a:lnTo>
                    <a:lnTo>
                      <a:pt x="471" y="830"/>
                    </a:lnTo>
                    <a:lnTo>
                      <a:pt x="419" y="834"/>
                    </a:lnTo>
                    <a:lnTo>
                      <a:pt x="384" y="853"/>
                    </a:lnTo>
                    <a:lnTo>
                      <a:pt x="332" y="794"/>
                    </a:lnTo>
                    <a:lnTo>
                      <a:pt x="316" y="738"/>
                    </a:lnTo>
                    <a:lnTo>
                      <a:pt x="285" y="691"/>
                    </a:lnTo>
                    <a:lnTo>
                      <a:pt x="230" y="620"/>
                    </a:lnTo>
                    <a:lnTo>
                      <a:pt x="202" y="569"/>
                    </a:lnTo>
                    <a:lnTo>
                      <a:pt x="171" y="470"/>
                    </a:lnTo>
                    <a:lnTo>
                      <a:pt x="119" y="387"/>
                    </a:lnTo>
                    <a:lnTo>
                      <a:pt x="55" y="328"/>
                    </a:lnTo>
                    <a:lnTo>
                      <a:pt x="47" y="256"/>
                    </a:lnTo>
                    <a:lnTo>
                      <a:pt x="9" y="232"/>
                    </a:lnTo>
                    <a:lnTo>
                      <a:pt x="0" y="181"/>
                    </a:lnTo>
                    <a:lnTo>
                      <a:pt x="55" y="181"/>
                    </a:lnTo>
                    <a:lnTo>
                      <a:pt x="95" y="142"/>
                    </a:lnTo>
                    <a:lnTo>
                      <a:pt x="134" y="110"/>
                    </a:lnTo>
                    <a:lnTo>
                      <a:pt x="134" y="46"/>
                    </a:lnTo>
                    <a:lnTo>
                      <a:pt x="186" y="4"/>
                    </a:lnTo>
                    <a:lnTo>
                      <a:pt x="202" y="0"/>
                    </a:lnTo>
                    <a:lnTo>
                      <a:pt x="233" y="23"/>
                    </a:lnTo>
                    <a:lnTo>
                      <a:pt x="265" y="46"/>
                    </a:lnTo>
                    <a:lnTo>
                      <a:pt x="316" y="43"/>
                    </a:lnTo>
                    <a:lnTo>
                      <a:pt x="348" y="94"/>
                    </a:lnTo>
                    <a:lnTo>
                      <a:pt x="384" y="107"/>
                    </a:lnTo>
                    <a:lnTo>
                      <a:pt x="423" y="177"/>
                    </a:lnTo>
                    <a:lnTo>
                      <a:pt x="499" y="225"/>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71" name="Freeform 280"/>
              <p:cNvSpPr>
                <a:spLocks/>
              </p:cNvSpPr>
              <p:nvPr/>
            </p:nvSpPr>
            <p:spPr bwMode="auto">
              <a:xfrm>
                <a:off x="7045667" y="3845327"/>
                <a:ext cx="198682" cy="280443"/>
              </a:xfrm>
              <a:custGeom>
                <a:avLst/>
                <a:gdLst/>
                <a:ahLst/>
                <a:cxnLst>
                  <a:cxn ang="0">
                    <a:pos x="59" y="59"/>
                  </a:cxn>
                  <a:cxn ang="0">
                    <a:pos x="59" y="15"/>
                  </a:cxn>
                  <a:cxn ang="0">
                    <a:pos x="94" y="0"/>
                  </a:cxn>
                  <a:cxn ang="0">
                    <a:pos x="121" y="70"/>
                  </a:cxn>
                  <a:cxn ang="0">
                    <a:pos x="200" y="98"/>
                  </a:cxn>
                  <a:cxn ang="0">
                    <a:pos x="204" y="145"/>
                  </a:cxn>
                  <a:cxn ang="0">
                    <a:pos x="197" y="180"/>
                  </a:cxn>
                  <a:cxn ang="0">
                    <a:pos x="300" y="319"/>
                  </a:cxn>
                  <a:cxn ang="0">
                    <a:pos x="339" y="347"/>
                  </a:cxn>
                  <a:cxn ang="0">
                    <a:pos x="339" y="438"/>
                  </a:cxn>
                  <a:cxn ang="0">
                    <a:pos x="291" y="473"/>
                  </a:cxn>
                  <a:cxn ang="0">
                    <a:pos x="259" y="438"/>
                  </a:cxn>
                  <a:cxn ang="0">
                    <a:pos x="259" y="363"/>
                  </a:cxn>
                  <a:cxn ang="0">
                    <a:pos x="236" y="359"/>
                  </a:cxn>
                  <a:cxn ang="0">
                    <a:pos x="160" y="221"/>
                  </a:cxn>
                  <a:cxn ang="0">
                    <a:pos x="125" y="252"/>
                  </a:cxn>
                  <a:cxn ang="0">
                    <a:pos x="77" y="193"/>
                  </a:cxn>
                  <a:cxn ang="0">
                    <a:pos x="22" y="157"/>
                  </a:cxn>
                  <a:cxn ang="0">
                    <a:pos x="0" y="62"/>
                  </a:cxn>
                  <a:cxn ang="0">
                    <a:pos x="59" y="59"/>
                  </a:cxn>
                </a:cxnLst>
                <a:rect l="0" t="0" r="r" b="b"/>
                <a:pathLst>
                  <a:path w="339" h="473">
                    <a:moveTo>
                      <a:pt x="59" y="59"/>
                    </a:moveTo>
                    <a:lnTo>
                      <a:pt x="59" y="15"/>
                    </a:lnTo>
                    <a:lnTo>
                      <a:pt x="94" y="0"/>
                    </a:lnTo>
                    <a:lnTo>
                      <a:pt x="121" y="70"/>
                    </a:lnTo>
                    <a:lnTo>
                      <a:pt x="200" y="98"/>
                    </a:lnTo>
                    <a:lnTo>
                      <a:pt x="204" y="145"/>
                    </a:lnTo>
                    <a:lnTo>
                      <a:pt x="197" y="180"/>
                    </a:lnTo>
                    <a:lnTo>
                      <a:pt x="300" y="319"/>
                    </a:lnTo>
                    <a:lnTo>
                      <a:pt x="339" y="347"/>
                    </a:lnTo>
                    <a:lnTo>
                      <a:pt x="339" y="438"/>
                    </a:lnTo>
                    <a:lnTo>
                      <a:pt x="291" y="473"/>
                    </a:lnTo>
                    <a:lnTo>
                      <a:pt x="259" y="438"/>
                    </a:lnTo>
                    <a:lnTo>
                      <a:pt x="259" y="363"/>
                    </a:lnTo>
                    <a:lnTo>
                      <a:pt x="236" y="359"/>
                    </a:lnTo>
                    <a:lnTo>
                      <a:pt x="160" y="221"/>
                    </a:lnTo>
                    <a:lnTo>
                      <a:pt x="125" y="252"/>
                    </a:lnTo>
                    <a:lnTo>
                      <a:pt x="77" y="193"/>
                    </a:lnTo>
                    <a:lnTo>
                      <a:pt x="22" y="157"/>
                    </a:lnTo>
                    <a:lnTo>
                      <a:pt x="0" y="62"/>
                    </a:lnTo>
                    <a:lnTo>
                      <a:pt x="59" y="59"/>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72" name="Freeform 281"/>
              <p:cNvSpPr>
                <a:spLocks/>
              </p:cNvSpPr>
              <p:nvPr/>
            </p:nvSpPr>
            <p:spPr bwMode="auto">
              <a:xfrm>
                <a:off x="5719951" y="3721080"/>
                <a:ext cx="158242" cy="113597"/>
              </a:xfrm>
              <a:custGeom>
                <a:avLst/>
                <a:gdLst/>
                <a:ahLst/>
                <a:cxnLst>
                  <a:cxn ang="0">
                    <a:pos x="0" y="0"/>
                  </a:cxn>
                  <a:cxn ang="0">
                    <a:pos x="8" y="59"/>
                  </a:cxn>
                  <a:cxn ang="0">
                    <a:pos x="25" y="78"/>
                  </a:cxn>
                  <a:cxn ang="0">
                    <a:pos x="67" y="186"/>
                  </a:cxn>
                  <a:cxn ang="0">
                    <a:pos x="206" y="193"/>
                  </a:cxn>
                  <a:cxn ang="0">
                    <a:pos x="271" y="90"/>
                  </a:cxn>
                  <a:cxn ang="0">
                    <a:pos x="256" y="28"/>
                  </a:cxn>
                  <a:cxn ang="0">
                    <a:pos x="186" y="114"/>
                  </a:cxn>
                  <a:cxn ang="0">
                    <a:pos x="96" y="131"/>
                  </a:cxn>
                  <a:cxn ang="0">
                    <a:pos x="32" y="79"/>
                  </a:cxn>
                  <a:cxn ang="0">
                    <a:pos x="45" y="28"/>
                  </a:cxn>
                  <a:cxn ang="0">
                    <a:pos x="30" y="5"/>
                  </a:cxn>
                  <a:cxn ang="0">
                    <a:pos x="0" y="0"/>
                  </a:cxn>
                </a:cxnLst>
                <a:rect l="0" t="0" r="r" b="b"/>
                <a:pathLst>
                  <a:path w="271" h="193">
                    <a:moveTo>
                      <a:pt x="0" y="0"/>
                    </a:moveTo>
                    <a:lnTo>
                      <a:pt x="8" y="59"/>
                    </a:lnTo>
                    <a:lnTo>
                      <a:pt x="25" y="78"/>
                    </a:lnTo>
                    <a:lnTo>
                      <a:pt x="67" y="186"/>
                    </a:lnTo>
                    <a:lnTo>
                      <a:pt x="206" y="193"/>
                    </a:lnTo>
                    <a:lnTo>
                      <a:pt x="271" y="90"/>
                    </a:lnTo>
                    <a:lnTo>
                      <a:pt x="256" y="28"/>
                    </a:lnTo>
                    <a:lnTo>
                      <a:pt x="186" y="114"/>
                    </a:lnTo>
                    <a:lnTo>
                      <a:pt x="96" y="131"/>
                    </a:lnTo>
                    <a:lnTo>
                      <a:pt x="32" y="79"/>
                    </a:lnTo>
                    <a:lnTo>
                      <a:pt x="45" y="28"/>
                    </a:lnTo>
                    <a:lnTo>
                      <a:pt x="30" y="5"/>
                    </a:lnTo>
                    <a:lnTo>
                      <a:pt x="0" y="0"/>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73" name="Freeform 282"/>
              <p:cNvSpPr>
                <a:spLocks/>
              </p:cNvSpPr>
              <p:nvPr/>
            </p:nvSpPr>
            <p:spPr bwMode="auto">
              <a:xfrm>
                <a:off x="4522587" y="2789228"/>
                <a:ext cx="59780" cy="63898"/>
              </a:xfrm>
              <a:custGeom>
                <a:avLst/>
                <a:gdLst/>
                <a:ahLst/>
                <a:cxnLst>
                  <a:cxn ang="0">
                    <a:pos x="29" y="109"/>
                  </a:cxn>
                  <a:cxn ang="0">
                    <a:pos x="0" y="65"/>
                  </a:cxn>
                  <a:cxn ang="0">
                    <a:pos x="16" y="41"/>
                  </a:cxn>
                  <a:cxn ang="0">
                    <a:pos x="46" y="58"/>
                  </a:cxn>
                  <a:cxn ang="0">
                    <a:pos x="49" y="11"/>
                  </a:cxn>
                  <a:cxn ang="0">
                    <a:pos x="80" y="0"/>
                  </a:cxn>
                  <a:cxn ang="0">
                    <a:pos x="101" y="35"/>
                  </a:cxn>
                  <a:cxn ang="0">
                    <a:pos x="87" y="74"/>
                  </a:cxn>
                  <a:cxn ang="0">
                    <a:pos x="54" y="87"/>
                  </a:cxn>
                  <a:cxn ang="0">
                    <a:pos x="29" y="109"/>
                  </a:cxn>
                </a:cxnLst>
                <a:rect l="0" t="0" r="r" b="b"/>
                <a:pathLst>
                  <a:path w="101" h="109">
                    <a:moveTo>
                      <a:pt x="29" y="109"/>
                    </a:moveTo>
                    <a:lnTo>
                      <a:pt x="0" y="65"/>
                    </a:lnTo>
                    <a:lnTo>
                      <a:pt x="16" y="41"/>
                    </a:lnTo>
                    <a:lnTo>
                      <a:pt x="46" y="58"/>
                    </a:lnTo>
                    <a:lnTo>
                      <a:pt x="49" y="11"/>
                    </a:lnTo>
                    <a:lnTo>
                      <a:pt x="80" y="0"/>
                    </a:lnTo>
                    <a:lnTo>
                      <a:pt x="101" y="35"/>
                    </a:lnTo>
                    <a:lnTo>
                      <a:pt x="87" y="74"/>
                    </a:lnTo>
                    <a:lnTo>
                      <a:pt x="54" y="87"/>
                    </a:lnTo>
                    <a:lnTo>
                      <a:pt x="29" y="109"/>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74" name="Freeform 283"/>
              <p:cNvSpPr>
                <a:spLocks/>
              </p:cNvSpPr>
              <p:nvPr/>
            </p:nvSpPr>
            <p:spPr bwMode="auto">
              <a:xfrm>
                <a:off x="4559510" y="2988023"/>
                <a:ext cx="93187" cy="60349"/>
              </a:xfrm>
              <a:custGeom>
                <a:avLst/>
                <a:gdLst/>
                <a:ahLst/>
                <a:cxnLst>
                  <a:cxn ang="0">
                    <a:pos x="0" y="76"/>
                  </a:cxn>
                  <a:cxn ang="0">
                    <a:pos x="9" y="40"/>
                  </a:cxn>
                  <a:cxn ang="0">
                    <a:pos x="29" y="12"/>
                  </a:cxn>
                  <a:cxn ang="0">
                    <a:pos x="60" y="3"/>
                  </a:cxn>
                  <a:cxn ang="0">
                    <a:pos x="89" y="10"/>
                  </a:cxn>
                  <a:cxn ang="0">
                    <a:pos x="119" y="0"/>
                  </a:cxn>
                  <a:cxn ang="0">
                    <a:pos x="152" y="18"/>
                  </a:cxn>
                  <a:cxn ang="0">
                    <a:pos x="158" y="51"/>
                  </a:cxn>
                  <a:cxn ang="0">
                    <a:pos x="142" y="90"/>
                  </a:cxn>
                  <a:cxn ang="0">
                    <a:pos x="119" y="80"/>
                  </a:cxn>
                  <a:cxn ang="0">
                    <a:pos x="109" y="101"/>
                  </a:cxn>
                  <a:cxn ang="0">
                    <a:pos x="86" y="76"/>
                  </a:cxn>
                  <a:cxn ang="0">
                    <a:pos x="74" y="96"/>
                  </a:cxn>
                  <a:cxn ang="0">
                    <a:pos x="29" y="96"/>
                  </a:cxn>
                  <a:cxn ang="0">
                    <a:pos x="0" y="76"/>
                  </a:cxn>
                </a:cxnLst>
                <a:rect l="0" t="0" r="r" b="b"/>
                <a:pathLst>
                  <a:path w="158" h="101">
                    <a:moveTo>
                      <a:pt x="0" y="76"/>
                    </a:moveTo>
                    <a:lnTo>
                      <a:pt x="9" y="40"/>
                    </a:lnTo>
                    <a:lnTo>
                      <a:pt x="29" y="12"/>
                    </a:lnTo>
                    <a:lnTo>
                      <a:pt x="60" y="3"/>
                    </a:lnTo>
                    <a:lnTo>
                      <a:pt x="89" y="10"/>
                    </a:lnTo>
                    <a:lnTo>
                      <a:pt x="119" y="0"/>
                    </a:lnTo>
                    <a:lnTo>
                      <a:pt x="152" y="18"/>
                    </a:lnTo>
                    <a:lnTo>
                      <a:pt x="158" y="51"/>
                    </a:lnTo>
                    <a:lnTo>
                      <a:pt x="142" y="90"/>
                    </a:lnTo>
                    <a:lnTo>
                      <a:pt x="119" y="80"/>
                    </a:lnTo>
                    <a:lnTo>
                      <a:pt x="109" y="101"/>
                    </a:lnTo>
                    <a:lnTo>
                      <a:pt x="86" y="76"/>
                    </a:lnTo>
                    <a:lnTo>
                      <a:pt x="74" y="96"/>
                    </a:lnTo>
                    <a:lnTo>
                      <a:pt x="29" y="96"/>
                    </a:lnTo>
                    <a:lnTo>
                      <a:pt x="0" y="76"/>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75" name="Freeform 284"/>
              <p:cNvSpPr>
                <a:spLocks/>
              </p:cNvSpPr>
              <p:nvPr/>
            </p:nvSpPr>
            <p:spPr bwMode="auto">
              <a:xfrm>
                <a:off x="5276874" y="3513410"/>
                <a:ext cx="28132" cy="90523"/>
              </a:xfrm>
              <a:custGeom>
                <a:avLst/>
                <a:gdLst/>
                <a:ahLst/>
                <a:cxnLst>
                  <a:cxn ang="0">
                    <a:pos x="43" y="152"/>
                  </a:cxn>
                  <a:cxn ang="0">
                    <a:pos x="50" y="80"/>
                  </a:cxn>
                  <a:cxn ang="0">
                    <a:pos x="48" y="0"/>
                  </a:cxn>
                  <a:cxn ang="0">
                    <a:pos x="0" y="85"/>
                  </a:cxn>
                  <a:cxn ang="0">
                    <a:pos x="43" y="152"/>
                  </a:cxn>
                </a:cxnLst>
                <a:rect l="0" t="0" r="r" b="b"/>
                <a:pathLst>
                  <a:path w="50" h="152">
                    <a:moveTo>
                      <a:pt x="43" y="152"/>
                    </a:moveTo>
                    <a:lnTo>
                      <a:pt x="50" y="80"/>
                    </a:lnTo>
                    <a:lnTo>
                      <a:pt x="48" y="0"/>
                    </a:lnTo>
                    <a:lnTo>
                      <a:pt x="0" y="85"/>
                    </a:lnTo>
                    <a:lnTo>
                      <a:pt x="43" y="152"/>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76" name="Freeform 285"/>
              <p:cNvSpPr>
                <a:spLocks/>
              </p:cNvSpPr>
              <p:nvPr/>
            </p:nvSpPr>
            <p:spPr bwMode="auto">
              <a:xfrm>
                <a:off x="5188962" y="4427512"/>
                <a:ext cx="131868" cy="166846"/>
              </a:xfrm>
              <a:custGeom>
                <a:avLst/>
                <a:gdLst/>
                <a:ahLst/>
                <a:cxnLst>
                  <a:cxn ang="0">
                    <a:pos x="0" y="269"/>
                  </a:cxn>
                  <a:cxn ang="0">
                    <a:pos x="33" y="280"/>
                  </a:cxn>
                  <a:cxn ang="0">
                    <a:pos x="56" y="267"/>
                  </a:cxn>
                  <a:cxn ang="0">
                    <a:pos x="103" y="275"/>
                  </a:cxn>
                  <a:cxn ang="0">
                    <a:pos x="197" y="267"/>
                  </a:cxn>
                  <a:cxn ang="0">
                    <a:pos x="187" y="243"/>
                  </a:cxn>
                  <a:cxn ang="0">
                    <a:pos x="198" y="192"/>
                  </a:cxn>
                  <a:cxn ang="0">
                    <a:pos x="225" y="133"/>
                  </a:cxn>
                  <a:cxn ang="0">
                    <a:pos x="220" y="48"/>
                  </a:cxn>
                  <a:cxn ang="0">
                    <a:pos x="198" y="0"/>
                  </a:cxn>
                  <a:cxn ang="0">
                    <a:pos x="142" y="20"/>
                  </a:cxn>
                  <a:cxn ang="0">
                    <a:pos x="48" y="14"/>
                  </a:cxn>
                  <a:cxn ang="0">
                    <a:pos x="59" y="95"/>
                  </a:cxn>
                  <a:cxn ang="0">
                    <a:pos x="84" y="98"/>
                  </a:cxn>
                  <a:cxn ang="0">
                    <a:pos x="87" y="127"/>
                  </a:cxn>
                  <a:cxn ang="0">
                    <a:pos x="10" y="154"/>
                  </a:cxn>
                  <a:cxn ang="0">
                    <a:pos x="0" y="264"/>
                  </a:cxn>
                  <a:cxn ang="0">
                    <a:pos x="0" y="269"/>
                  </a:cxn>
                </a:cxnLst>
                <a:rect l="0" t="0" r="r" b="b"/>
                <a:pathLst>
                  <a:path w="225" h="280">
                    <a:moveTo>
                      <a:pt x="0" y="269"/>
                    </a:moveTo>
                    <a:lnTo>
                      <a:pt x="33" y="280"/>
                    </a:lnTo>
                    <a:lnTo>
                      <a:pt x="56" y="267"/>
                    </a:lnTo>
                    <a:lnTo>
                      <a:pt x="103" y="275"/>
                    </a:lnTo>
                    <a:lnTo>
                      <a:pt x="197" y="267"/>
                    </a:lnTo>
                    <a:lnTo>
                      <a:pt x="187" y="243"/>
                    </a:lnTo>
                    <a:lnTo>
                      <a:pt x="198" y="192"/>
                    </a:lnTo>
                    <a:lnTo>
                      <a:pt x="225" y="133"/>
                    </a:lnTo>
                    <a:lnTo>
                      <a:pt x="220" y="48"/>
                    </a:lnTo>
                    <a:lnTo>
                      <a:pt x="198" y="0"/>
                    </a:lnTo>
                    <a:lnTo>
                      <a:pt x="142" y="20"/>
                    </a:lnTo>
                    <a:lnTo>
                      <a:pt x="48" y="14"/>
                    </a:lnTo>
                    <a:lnTo>
                      <a:pt x="59" y="95"/>
                    </a:lnTo>
                    <a:lnTo>
                      <a:pt x="84" y="98"/>
                    </a:lnTo>
                    <a:lnTo>
                      <a:pt x="87" y="127"/>
                    </a:lnTo>
                    <a:lnTo>
                      <a:pt x="10" y="154"/>
                    </a:lnTo>
                    <a:lnTo>
                      <a:pt x="0" y="264"/>
                    </a:lnTo>
                    <a:lnTo>
                      <a:pt x="0" y="269"/>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77" name="Freeform 286"/>
              <p:cNvSpPr>
                <a:spLocks/>
              </p:cNvSpPr>
              <p:nvPr/>
            </p:nvSpPr>
            <p:spPr bwMode="auto">
              <a:xfrm>
                <a:off x="5188962" y="4427512"/>
                <a:ext cx="131868" cy="166846"/>
              </a:xfrm>
              <a:custGeom>
                <a:avLst/>
                <a:gdLst/>
                <a:ahLst/>
                <a:cxnLst>
                  <a:cxn ang="0">
                    <a:pos x="0" y="269"/>
                  </a:cxn>
                  <a:cxn ang="0">
                    <a:pos x="33" y="280"/>
                  </a:cxn>
                  <a:cxn ang="0">
                    <a:pos x="56" y="267"/>
                  </a:cxn>
                  <a:cxn ang="0">
                    <a:pos x="103" y="275"/>
                  </a:cxn>
                  <a:cxn ang="0">
                    <a:pos x="197" y="267"/>
                  </a:cxn>
                  <a:cxn ang="0">
                    <a:pos x="187" y="243"/>
                  </a:cxn>
                  <a:cxn ang="0">
                    <a:pos x="198" y="192"/>
                  </a:cxn>
                  <a:cxn ang="0">
                    <a:pos x="225" y="133"/>
                  </a:cxn>
                  <a:cxn ang="0">
                    <a:pos x="220" y="48"/>
                  </a:cxn>
                  <a:cxn ang="0">
                    <a:pos x="198" y="0"/>
                  </a:cxn>
                  <a:cxn ang="0">
                    <a:pos x="142" y="20"/>
                  </a:cxn>
                  <a:cxn ang="0">
                    <a:pos x="48" y="14"/>
                  </a:cxn>
                  <a:cxn ang="0">
                    <a:pos x="59" y="95"/>
                  </a:cxn>
                  <a:cxn ang="0">
                    <a:pos x="84" y="98"/>
                  </a:cxn>
                  <a:cxn ang="0">
                    <a:pos x="87" y="127"/>
                  </a:cxn>
                  <a:cxn ang="0">
                    <a:pos x="10" y="154"/>
                  </a:cxn>
                  <a:cxn ang="0">
                    <a:pos x="0" y="264"/>
                  </a:cxn>
                </a:cxnLst>
                <a:rect l="0" t="0" r="r" b="b"/>
                <a:pathLst>
                  <a:path w="225" h="280">
                    <a:moveTo>
                      <a:pt x="0" y="269"/>
                    </a:moveTo>
                    <a:lnTo>
                      <a:pt x="33" y="280"/>
                    </a:lnTo>
                    <a:lnTo>
                      <a:pt x="56" y="267"/>
                    </a:lnTo>
                    <a:lnTo>
                      <a:pt x="103" y="275"/>
                    </a:lnTo>
                    <a:lnTo>
                      <a:pt x="197" y="267"/>
                    </a:lnTo>
                    <a:lnTo>
                      <a:pt x="187" y="243"/>
                    </a:lnTo>
                    <a:lnTo>
                      <a:pt x="198" y="192"/>
                    </a:lnTo>
                    <a:lnTo>
                      <a:pt x="225" y="133"/>
                    </a:lnTo>
                    <a:lnTo>
                      <a:pt x="220" y="48"/>
                    </a:lnTo>
                    <a:lnTo>
                      <a:pt x="198" y="0"/>
                    </a:lnTo>
                    <a:lnTo>
                      <a:pt x="142" y="20"/>
                    </a:lnTo>
                    <a:lnTo>
                      <a:pt x="48" y="14"/>
                    </a:lnTo>
                    <a:lnTo>
                      <a:pt x="59" y="95"/>
                    </a:lnTo>
                    <a:lnTo>
                      <a:pt x="84" y="98"/>
                    </a:lnTo>
                    <a:lnTo>
                      <a:pt x="87" y="127"/>
                    </a:lnTo>
                    <a:lnTo>
                      <a:pt x="10" y="154"/>
                    </a:lnTo>
                    <a:lnTo>
                      <a:pt x="0" y="264"/>
                    </a:lnTo>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78" name="Freeform 287"/>
              <p:cNvSpPr>
                <a:spLocks/>
              </p:cNvSpPr>
              <p:nvPr/>
            </p:nvSpPr>
            <p:spPr bwMode="auto">
              <a:xfrm>
                <a:off x="7530942" y="4186118"/>
                <a:ext cx="59780" cy="110047"/>
              </a:xfrm>
              <a:custGeom>
                <a:avLst/>
                <a:gdLst/>
                <a:ahLst/>
                <a:cxnLst>
                  <a:cxn ang="0">
                    <a:pos x="87" y="0"/>
                  </a:cxn>
                  <a:cxn ang="0">
                    <a:pos x="103" y="37"/>
                  </a:cxn>
                  <a:cxn ang="0">
                    <a:pos x="55" y="138"/>
                  </a:cxn>
                  <a:cxn ang="0">
                    <a:pos x="7" y="186"/>
                  </a:cxn>
                  <a:cxn ang="0">
                    <a:pos x="0" y="123"/>
                  </a:cxn>
                  <a:cxn ang="0">
                    <a:pos x="24" y="83"/>
                  </a:cxn>
                  <a:cxn ang="0">
                    <a:pos x="68" y="52"/>
                  </a:cxn>
                  <a:cxn ang="0">
                    <a:pos x="87" y="0"/>
                  </a:cxn>
                </a:cxnLst>
                <a:rect l="0" t="0" r="r" b="b"/>
                <a:pathLst>
                  <a:path w="103" h="186">
                    <a:moveTo>
                      <a:pt x="87" y="0"/>
                    </a:moveTo>
                    <a:lnTo>
                      <a:pt x="103" y="37"/>
                    </a:lnTo>
                    <a:lnTo>
                      <a:pt x="55" y="138"/>
                    </a:lnTo>
                    <a:lnTo>
                      <a:pt x="7" y="186"/>
                    </a:lnTo>
                    <a:lnTo>
                      <a:pt x="0" y="123"/>
                    </a:lnTo>
                    <a:lnTo>
                      <a:pt x="24" y="83"/>
                    </a:lnTo>
                    <a:lnTo>
                      <a:pt x="68" y="52"/>
                    </a:lnTo>
                    <a:lnTo>
                      <a:pt x="87" y="0"/>
                    </a:lnTo>
                    <a:close/>
                  </a:path>
                </a:pathLst>
              </a:custGeom>
              <a:solidFill>
                <a:srgbClr val="00B0F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79" name="Freeform 288"/>
              <p:cNvSpPr>
                <a:spLocks/>
              </p:cNvSpPr>
              <p:nvPr/>
            </p:nvSpPr>
            <p:spPr bwMode="auto">
              <a:xfrm>
                <a:off x="8119954" y="5856352"/>
                <a:ext cx="91429" cy="94073"/>
              </a:xfrm>
              <a:custGeom>
                <a:avLst/>
                <a:gdLst/>
                <a:ahLst/>
                <a:cxnLst>
                  <a:cxn ang="0">
                    <a:pos x="12" y="0"/>
                  </a:cxn>
                  <a:cxn ang="0">
                    <a:pos x="0" y="138"/>
                  </a:cxn>
                  <a:cxn ang="0">
                    <a:pos x="35" y="157"/>
                  </a:cxn>
                  <a:cxn ang="0">
                    <a:pos x="118" y="142"/>
                  </a:cxn>
                  <a:cxn ang="0">
                    <a:pos x="122" y="102"/>
                  </a:cxn>
                  <a:cxn ang="0">
                    <a:pos x="153" y="63"/>
                  </a:cxn>
                  <a:cxn ang="0">
                    <a:pos x="158" y="11"/>
                  </a:cxn>
                  <a:cxn ang="0">
                    <a:pos x="12" y="0"/>
                  </a:cxn>
                </a:cxnLst>
                <a:rect l="0" t="0" r="r" b="b"/>
                <a:pathLst>
                  <a:path w="158" h="157">
                    <a:moveTo>
                      <a:pt x="12" y="0"/>
                    </a:moveTo>
                    <a:lnTo>
                      <a:pt x="0" y="138"/>
                    </a:lnTo>
                    <a:lnTo>
                      <a:pt x="35" y="157"/>
                    </a:lnTo>
                    <a:lnTo>
                      <a:pt x="118" y="142"/>
                    </a:lnTo>
                    <a:lnTo>
                      <a:pt x="122" y="102"/>
                    </a:lnTo>
                    <a:lnTo>
                      <a:pt x="153" y="63"/>
                    </a:lnTo>
                    <a:lnTo>
                      <a:pt x="158" y="11"/>
                    </a:lnTo>
                    <a:lnTo>
                      <a:pt x="12" y="0"/>
                    </a:lnTo>
                    <a:close/>
                  </a:path>
                </a:pathLst>
              </a:custGeom>
              <a:solidFill>
                <a:srgbClr val="00B0F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grpSp>
      </p:grpSp>
      <p:grpSp>
        <p:nvGrpSpPr>
          <p:cNvPr id="574" name="Group 573"/>
          <p:cNvGrpSpPr/>
          <p:nvPr/>
        </p:nvGrpSpPr>
        <p:grpSpPr>
          <a:xfrm>
            <a:off x="551249" y="4461138"/>
            <a:ext cx="1916012" cy="1102494"/>
            <a:chOff x="551249" y="4461138"/>
            <a:chExt cx="1916012" cy="1102494"/>
          </a:xfrm>
        </p:grpSpPr>
        <p:sp>
          <p:nvSpPr>
            <p:cNvPr id="575" name="Rectangle 574"/>
            <p:cNvSpPr/>
            <p:nvPr/>
          </p:nvSpPr>
          <p:spPr bwMode="auto">
            <a:xfrm>
              <a:off x="551249" y="4503023"/>
              <a:ext cx="272734" cy="272734"/>
            </a:xfrm>
            <a:prstGeom prst="rect">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smtClean="0">
                <a:ln>
                  <a:noFill/>
                </a:ln>
                <a:solidFill>
                  <a:schemeClr val="tx1"/>
                </a:solidFill>
                <a:effectLst/>
                <a:latin typeface="Arial" charset="0"/>
              </a:endParaRPr>
            </a:p>
          </p:txBody>
        </p:sp>
        <p:sp>
          <p:nvSpPr>
            <p:cNvPr id="576" name="Rectangle 575"/>
            <p:cNvSpPr/>
            <p:nvPr/>
          </p:nvSpPr>
          <p:spPr bwMode="auto">
            <a:xfrm>
              <a:off x="551249" y="4880914"/>
              <a:ext cx="272734" cy="272734"/>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smtClean="0">
                <a:ln>
                  <a:noFill/>
                </a:ln>
                <a:solidFill>
                  <a:schemeClr val="tx1"/>
                </a:solidFill>
                <a:effectLst/>
                <a:latin typeface="Arial" charset="0"/>
              </a:endParaRPr>
            </a:p>
          </p:txBody>
        </p:sp>
        <p:sp>
          <p:nvSpPr>
            <p:cNvPr id="580" name="Rectangle 579"/>
            <p:cNvSpPr/>
            <p:nvPr/>
          </p:nvSpPr>
          <p:spPr bwMode="auto">
            <a:xfrm>
              <a:off x="551249" y="5249259"/>
              <a:ext cx="272734" cy="272734"/>
            </a:xfrm>
            <a:prstGeom prst="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smtClean="0">
                <a:ln>
                  <a:noFill/>
                </a:ln>
                <a:solidFill>
                  <a:schemeClr val="tx1"/>
                </a:solidFill>
                <a:effectLst/>
                <a:latin typeface="Arial" charset="0"/>
              </a:endParaRPr>
            </a:p>
          </p:txBody>
        </p:sp>
        <p:sp>
          <p:nvSpPr>
            <p:cNvPr id="581" name="TextBox 580"/>
            <p:cNvSpPr txBox="1"/>
            <p:nvPr/>
          </p:nvSpPr>
          <p:spPr>
            <a:xfrm>
              <a:off x="820913" y="4461138"/>
              <a:ext cx="582211" cy="369332"/>
            </a:xfrm>
            <a:prstGeom prst="rect">
              <a:avLst/>
            </a:prstGeom>
            <a:noFill/>
          </p:spPr>
          <p:txBody>
            <a:bodyPr wrap="none" rtlCol="0">
              <a:spAutoFit/>
            </a:bodyPr>
            <a:lstStyle/>
            <a:p>
              <a:r>
                <a:rPr lang="en-US" dirty="0" smtClean="0"/>
                <a:t>ICH</a:t>
              </a:r>
              <a:endParaRPr lang="ru-RU" dirty="0"/>
            </a:p>
          </p:txBody>
        </p:sp>
        <p:sp>
          <p:nvSpPr>
            <p:cNvPr id="583" name="TextBox 582"/>
            <p:cNvSpPr txBox="1"/>
            <p:nvPr/>
          </p:nvSpPr>
          <p:spPr>
            <a:xfrm>
              <a:off x="820913" y="4834671"/>
              <a:ext cx="1646348" cy="369332"/>
            </a:xfrm>
            <a:prstGeom prst="rect">
              <a:avLst/>
            </a:prstGeom>
            <a:noFill/>
          </p:spPr>
          <p:txBody>
            <a:bodyPr wrap="none" rtlCol="0">
              <a:spAutoFit/>
            </a:bodyPr>
            <a:lstStyle/>
            <a:p>
              <a:r>
                <a:rPr lang="ru-RU" dirty="0" err="1" smtClean="0"/>
                <a:t>ЛатАм</a:t>
              </a:r>
              <a:r>
                <a:rPr lang="ru-RU" dirty="0" smtClean="0"/>
                <a:t> </a:t>
              </a:r>
              <a:r>
                <a:rPr lang="en-US" dirty="0" smtClean="0"/>
                <a:t>&amp;</a:t>
              </a:r>
              <a:r>
                <a:rPr lang="ru-RU" dirty="0" smtClean="0"/>
                <a:t> ПОЗ</a:t>
              </a:r>
              <a:endParaRPr lang="ru-RU" dirty="0"/>
            </a:p>
          </p:txBody>
        </p:sp>
        <p:sp>
          <p:nvSpPr>
            <p:cNvPr id="585" name="TextBox 584"/>
            <p:cNvSpPr txBox="1"/>
            <p:nvPr/>
          </p:nvSpPr>
          <p:spPr>
            <a:xfrm>
              <a:off x="820913" y="5194300"/>
              <a:ext cx="795026" cy="369332"/>
            </a:xfrm>
            <a:prstGeom prst="rect">
              <a:avLst/>
            </a:prstGeom>
            <a:noFill/>
          </p:spPr>
          <p:txBody>
            <a:bodyPr wrap="none" rtlCol="0">
              <a:spAutoFit/>
            </a:bodyPr>
            <a:lstStyle/>
            <a:p>
              <a:r>
                <a:rPr lang="ru-RU" dirty="0" smtClean="0"/>
                <a:t>АТЭС</a:t>
              </a:r>
              <a:endParaRPr lang="ru-RU" dirty="0"/>
            </a:p>
          </p:txBody>
        </p:sp>
      </p:grpSp>
    </p:spTree>
    <p:extLst>
      <p:ext uri="{BB962C8B-B14F-4D97-AF65-F5344CB8AC3E}">
        <p14:creationId xmlns:p14="http://schemas.microsoft.com/office/powerpoint/2010/main" val="486599654"/>
      </p:ext>
    </p:extLst>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Конвергенция или Гармонизация</a:t>
            </a:r>
          </a:p>
        </p:txBody>
      </p:sp>
      <p:sp>
        <p:nvSpPr>
          <p:cNvPr id="5" name="Slide Number Placeholder 4"/>
          <p:cNvSpPr>
            <a:spLocks noGrp="1"/>
          </p:cNvSpPr>
          <p:nvPr>
            <p:ph type="sldNum" sz="quarter" idx="11"/>
          </p:nvPr>
        </p:nvSpPr>
        <p:spPr/>
        <p:txBody>
          <a:bodyPr/>
          <a:lstStyle/>
          <a:p>
            <a:fld id="{489C6225-DE79-4FA2-8DDA-C85CD065BC6C}" type="slidenum">
              <a:rPr lang="en-US" smtClean="0">
                <a:solidFill>
                  <a:srgbClr val="777777"/>
                </a:solidFill>
              </a:rPr>
              <a:pPr/>
              <a:t>9</a:t>
            </a:fld>
            <a:endParaRPr lang="en-US" dirty="0">
              <a:solidFill>
                <a:srgbClr val="777777"/>
              </a:solidFill>
            </a:endParaRPr>
          </a:p>
        </p:txBody>
      </p:sp>
      <p:grpSp>
        <p:nvGrpSpPr>
          <p:cNvPr id="293" name="Группа 316"/>
          <p:cNvGrpSpPr>
            <a:grpSpLocks noChangeAspect="1"/>
          </p:cNvGrpSpPr>
          <p:nvPr/>
        </p:nvGrpSpPr>
        <p:grpSpPr>
          <a:xfrm>
            <a:off x="1115559" y="1512000"/>
            <a:ext cx="7632000" cy="4519307"/>
            <a:chOff x="331029" y="1366528"/>
            <a:chExt cx="8698274" cy="5150695"/>
          </a:xfrm>
        </p:grpSpPr>
        <p:pic>
          <p:nvPicPr>
            <p:cNvPr id="294" name="Рисунок 317" descr="Рисунок3.png"/>
            <p:cNvPicPr>
              <a:picLocks noChangeAspect="1"/>
            </p:cNvPicPr>
            <p:nvPr/>
          </p:nvPicPr>
          <p:blipFill>
            <a:blip r:embed="rId3" cstate="print"/>
            <a:stretch>
              <a:fillRect/>
            </a:stretch>
          </p:blipFill>
          <p:spPr>
            <a:xfrm>
              <a:off x="331029" y="1366528"/>
              <a:ext cx="8698274" cy="5150695"/>
            </a:xfrm>
            <a:prstGeom prst="rect">
              <a:avLst/>
            </a:prstGeom>
            <a:effectLst>
              <a:outerShdw blurRad="40005" dist="22860" dir="5400000" algn="tl" rotWithShape="0">
                <a:prstClr val="black">
                  <a:alpha val="35000"/>
                </a:prstClr>
              </a:outerShdw>
            </a:effectLst>
          </p:spPr>
        </p:pic>
        <p:grpSp>
          <p:nvGrpSpPr>
            <p:cNvPr id="295" name="Группа 292"/>
            <p:cNvGrpSpPr/>
            <p:nvPr/>
          </p:nvGrpSpPr>
          <p:grpSpPr>
            <a:xfrm>
              <a:off x="341483" y="1378138"/>
              <a:ext cx="8676934" cy="5030225"/>
              <a:chOff x="341483" y="1378138"/>
              <a:chExt cx="8676934" cy="5030225"/>
            </a:xfrm>
            <a:solidFill>
              <a:srgbClr val="61789D">
                <a:lumMod val="60000"/>
                <a:lumOff val="40000"/>
              </a:srgbClr>
            </a:solidFill>
          </p:grpSpPr>
          <p:grpSp>
            <p:nvGrpSpPr>
              <p:cNvPr id="296" name="Group 5"/>
              <p:cNvGrpSpPr>
                <a:grpSpLocks/>
              </p:cNvGrpSpPr>
              <p:nvPr/>
            </p:nvGrpSpPr>
            <p:grpSpPr bwMode="auto">
              <a:xfrm>
                <a:off x="341483" y="1378138"/>
                <a:ext cx="8676934" cy="5030225"/>
                <a:chOff x="296" y="989"/>
                <a:chExt cx="4935" cy="2834"/>
              </a:xfrm>
              <a:grpFill/>
            </p:grpSpPr>
            <p:sp>
              <p:nvSpPr>
                <p:cNvPr id="380" name="Freeform 6"/>
                <p:cNvSpPr>
                  <a:spLocks/>
                </p:cNvSpPr>
                <p:nvPr/>
              </p:nvSpPr>
              <p:spPr bwMode="auto">
                <a:xfrm>
                  <a:off x="2362" y="2276"/>
                  <a:ext cx="120" cy="132"/>
                </a:xfrm>
                <a:custGeom>
                  <a:avLst/>
                  <a:gdLst/>
                  <a:ahLst/>
                  <a:cxnLst>
                    <a:cxn ang="0">
                      <a:pos x="357" y="22"/>
                    </a:cxn>
                    <a:cxn ang="0">
                      <a:pos x="359" y="0"/>
                    </a:cxn>
                    <a:cxn ang="0">
                      <a:pos x="328" y="0"/>
                    </a:cxn>
                    <a:cxn ang="0">
                      <a:pos x="210" y="0"/>
                    </a:cxn>
                    <a:cxn ang="0">
                      <a:pos x="193" y="27"/>
                    </a:cxn>
                    <a:cxn ang="0">
                      <a:pos x="138" y="20"/>
                    </a:cxn>
                    <a:cxn ang="0">
                      <a:pos x="131" y="79"/>
                    </a:cxn>
                    <a:cxn ang="0">
                      <a:pos x="111" y="110"/>
                    </a:cxn>
                    <a:cxn ang="0">
                      <a:pos x="70" y="127"/>
                    </a:cxn>
                    <a:cxn ang="0">
                      <a:pos x="52" y="145"/>
                    </a:cxn>
                    <a:cxn ang="0">
                      <a:pos x="55" y="213"/>
                    </a:cxn>
                    <a:cxn ang="0">
                      <a:pos x="28" y="221"/>
                    </a:cxn>
                    <a:cxn ang="0">
                      <a:pos x="35" y="252"/>
                    </a:cxn>
                    <a:cxn ang="0">
                      <a:pos x="15" y="268"/>
                    </a:cxn>
                    <a:cxn ang="0">
                      <a:pos x="0" y="316"/>
                    </a:cxn>
                    <a:cxn ang="0">
                      <a:pos x="4" y="379"/>
                    </a:cxn>
                    <a:cxn ang="0">
                      <a:pos x="20" y="386"/>
                    </a:cxn>
                    <a:cxn ang="0">
                      <a:pos x="87" y="395"/>
                    </a:cxn>
                    <a:cxn ang="0">
                      <a:pos x="127" y="395"/>
                    </a:cxn>
                    <a:cxn ang="0">
                      <a:pos x="131" y="327"/>
                    </a:cxn>
                    <a:cxn ang="0">
                      <a:pos x="142" y="289"/>
                    </a:cxn>
                    <a:cxn ang="0">
                      <a:pos x="170" y="265"/>
                    </a:cxn>
                    <a:cxn ang="0">
                      <a:pos x="210" y="276"/>
                    </a:cxn>
                    <a:cxn ang="0">
                      <a:pos x="210" y="123"/>
                    </a:cxn>
                    <a:cxn ang="0">
                      <a:pos x="320" y="114"/>
                    </a:cxn>
                    <a:cxn ang="0">
                      <a:pos x="339" y="86"/>
                    </a:cxn>
                    <a:cxn ang="0">
                      <a:pos x="357" y="22"/>
                    </a:cxn>
                  </a:cxnLst>
                  <a:rect l="0" t="0" r="r" b="b"/>
                  <a:pathLst>
                    <a:path w="359" h="395">
                      <a:moveTo>
                        <a:pt x="357" y="22"/>
                      </a:moveTo>
                      <a:lnTo>
                        <a:pt x="359" y="0"/>
                      </a:lnTo>
                      <a:lnTo>
                        <a:pt x="328" y="0"/>
                      </a:lnTo>
                      <a:lnTo>
                        <a:pt x="210" y="0"/>
                      </a:lnTo>
                      <a:lnTo>
                        <a:pt x="193" y="27"/>
                      </a:lnTo>
                      <a:lnTo>
                        <a:pt x="138" y="20"/>
                      </a:lnTo>
                      <a:lnTo>
                        <a:pt x="131" y="79"/>
                      </a:lnTo>
                      <a:lnTo>
                        <a:pt x="111" y="110"/>
                      </a:lnTo>
                      <a:lnTo>
                        <a:pt x="70" y="127"/>
                      </a:lnTo>
                      <a:lnTo>
                        <a:pt x="52" y="145"/>
                      </a:lnTo>
                      <a:lnTo>
                        <a:pt x="55" y="213"/>
                      </a:lnTo>
                      <a:lnTo>
                        <a:pt x="28" y="221"/>
                      </a:lnTo>
                      <a:lnTo>
                        <a:pt x="35" y="252"/>
                      </a:lnTo>
                      <a:lnTo>
                        <a:pt x="15" y="268"/>
                      </a:lnTo>
                      <a:lnTo>
                        <a:pt x="0" y="316"/>
                      </a:lnTo>
                      <a:lnTo>
                        <a:pt x="4" y="379"/>
                      </a:lnTo>
                      <a:lnTo>
                        <a:pt x="20" y="386"/>
                      </a:lnTo>
                      <a:lnTo>
                        <a:pt x="87" y="395"/>
                      </a:lnTo>
                      <a:lnTo>
                        <a:pt x="127" y="395"/>
                      </a:lnTo>
                      <a:lnTo>
                        <a:pt x="131" y="327"/>
                      </a:lnTo>
                      <a:lnTo>
                        <a:pt x="142" y="289"/>
                      </a:lnTo>
                      <a:lnTo>
                        <a:pt x="170" y="265"/>
                      </a:lnTo>
                      <a:lnTo>
                        <a:pt x="210" y="276"/>
                      </a:lnTo>
                      <a:lnTo>
                        <a:pt x="210" y="123"/>
                      </a:lnTo>
                      <a:lnTo>
                        <a:pt x="320" y="114"/>
                      </a:lnTo>
                      <a:lnTo>
                        <a:pt x="339" y="86"/>
                      </a:lnTo>
                      <a:lnTo>
                        <a:pt x="357" y="22"/>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81" name="Freeform 7"/>
                <p:cNvSpPr>
                  <a:spLocks/>
                </p:cNvSpPr>
                <p:nvPr/>
              </p:nvSpPr>
              <p:spPr bwMode="auto">
                <a:xfrm>
                  <a:off x="1264" y="2536"/>
                  <a:ext cx="29" cy="21"/>
                </a:xfrm>
                <a:custGeom>
                  <a:avLst/>
                  <a:gdLst/>
                  <a:ahLst/>
                  <a:cxnLst>
                    <a:cxn ang="0">
                      <a:pos x="88" y="62"/>
                    </a:cxn>
                    <a:cxn ang="0">
                      <a:pos x="85" y="3"/>
                    </a:cxn>
                    <a:cxn ang="0">
                      <a:pos x="33" y="0"/>
                    </a:cxn>
                    <a:cxn ang="0">
                      <a:pos x="0" y="15"/>
                    </a:cxn>
                    <a:cxn ang="0">
                      <a:pos x="88" y="62"/>
                    </a:cxn>
                  </a:cxnLst>
                  <a:rect l="0" t="0" r="r" b="b"/>
                  <a:pathLst>
                    <a:path w="88" h="62">
                      <a:moveTo>
                        <a:pt x="88" y="62"/>
                      </a:moveTo>
                      <a:lnTo>
                        <a:pt x="85" y="3"/>
                      </a:lnTo>
                      <a:lnTo>
                        <a:pt x="33" y="0"/>
                      </a:lnTo>
                      <a:lnTo>
                        <a:pt x="0" y="15"/>
                      </a:lnTo>
                      <a:lnTo>
                        <a:pt x="88" y="62"/>
                      </a:lnTo>
                      <a:close/>
                    </a:path>
                  </a:pathLst>
                </a:custGeom>
                <a:solidFill>
                  <a:srgbClr val="00B05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82" name="Freeform 8"/>
                <p:cNvSpPr>
                  <a:spLocks/>
                </p:cNvSpPr>
                <p:nvPr/>
              </p:nvSpPr>
              <p:spPr bwMode="auto">
                <a:xfrm>
                  <a:off x="1500" y="2430"/>
                  <a:ext cx="44" cy="42"/>
                </a:xfrm>
                <a:custGeom>
                  <a:avLst/>
                  <a:gdLst/>
                  <a:ahLst/>
                  <a:cxnLst>
                    <a:cxn ang="0">
                      <a:pos x="98" y="4"/>
                    </a:cxn>
                    <a:cxn ang="0">
                      <a:pos x="79" y="43"/>
                    </a:cxn>
                    <a:cxn ang="0">
                      <a:pos x="98" y="66"/>
                    </a:cxn>
                    <a:cxn ang="0">
                      <a:pos x="71" y="83"/>
                    </a:cxn>
                    <a:cxn ang="0">
                      <a:pos x="0" y="83"/>
                    </a:cxn>
                    <a:cxn ang="0">
                      <a:pos x="11" y="118"/>
                    </a:cxn>
                    <a:cxn ang="0">
                      <a:pos x="63" y="122"/>
                    </a:cxn>
                    <a:cxn ang="0">
                      <a:pos x="114" y="125"/>
                    </a:cxn>
                    <a:cxn ang="0">
                      <a:pos x="130" y="90"/>
                    </a:cxn>
                    <a:cxn ang="0">
                      <a:pos x="130" y="24"/>
                    </a:cxn>
                    <a:cxn ang="0">
                      <a:pos x="130" y="0"/>
                    </a:cxn>
                    <a:cxn ang="0">
                      <a:pos x="98" y="4"/>
                    </a:cxn>
                  </a:cxnLst>
                  <a:rect l="0" t="0" r="r" b="b"/>
                  <a:pathLst>
                    <a:path w="130" h="125">
                      <a:moveTo>
                        <a:pt x="98" y="4"/>
                      </a:moveTo>
                      <a:lnTo>
                        <a:pt x="79" y="43"/>
                      </a:lnTo>
                      <a:lnTo>
                        <a:pt x="98" y="66"/>
                      </a:lnTo>
                      <a:lnTo>
                        <a:pt x="71" y="83"/>
                      </a:lnTo>
                      <a:lnTo>
                        <a:pt x="0" y="83"/>
                      </a:lnTo>
                      <a:lnTo>
                        <a:pt x="11" y="118"/>
                      </a:lnTo>
                      <a:lnTo>
                        <a:pt x="63" y="122"/>
                      </a:lnTo>
                      <a:lnTo>
                        <a:pt x="114" y="125"/>
                      </a:lnTo>
                      <a:lnTo>
                        <a:pt x="130" y="90"/>
                      </a:lnTo>
                      <a:lnTo>
                        <a:pt x="130" y="24"/>
                      </a:lnTo>
                      <a:lnTo>
                        <a:pt x="130" y="0"/>
                      </a:lnTo>
                      <a:lnTo>
                        <a:pt x="98" y="4"/>
                      </a:lnTo>
                      <a:close/>
                    </a:path>
                  </a:pathLst>
                </a:custGeom>
                <a:no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83" name="Freeform 9"/>
                <p:cNvSpPr>
                  <a:spLocks/>
                </p:cNvSpPr>
                <p:nvPr/>
              </p:nvSpPr>
              <p:spPr bwMode="auto">
                <a:xfrm>
                  <a:off x="2608" y="2561"/>
                  <a:ext cx="50" cy="110"/>
                </a:xfrm>
                <a:custGeom>
                  <a:avLst/>
                  <a:gdLst/>
                  <a:ahLst/>
                  <a:cxnLst>
                    <a:cxn ang="0">
                      <a:pos x="0" y="116"/>
                    </a:cxn>
                    <a:cxn ang="0">
                      <a:pos x="20" y="147"/>
                    </a:cxn>
                    <a:cxn ang="0">
                      <a:pos x="31" y="210"/>
                    </a:cxn>
                    <a:cxn ang="0">
                      <a:pos x="36" y="269"/>
                    </a:cxn>
                    <a:cxn ang="0">
                      <a:pos x="51" y="328"/>
                    </a:cxn>
                    <a:cxn ang="0">
                      <a:pos x="110" y="300"/>
                    </a:cxn>
                    <a:cxn ang="0">
                      <a:pos x="99" y="197"/>
                    </a:cxn>
                    <a:cxn ang="0">
                      <a:pos x="127" y="162"/>
                    </a:cxn>
                    <a:cxn ang="0">
                      <a:pos x="150" y="59"/>
                    </a:cxn>
                    <a:cxn ang="0">
                      <a:pos x="143" y="0"/>
                    </a:cxn>
                    <a:cxn ang="0">
                      <a:pos x="99" y="4"/>
                    </a:cxn>
                    <a:cxn ang="0">
                      <a:pos x="86" y="52"/>
                    </a:cxn>
                    <a:cxn ang="0">
                      <a:pos x="36" y="68"/>
                    </a:cxn>
                    <a:cxn ang="0">
                      <a:pos x="0" y="116"/>
                    </a:cxn>
                  </a:cxnLst>
                  <a:rect l="0" t="0" r="r" b="b"/>
                  <a:pathLst>
                    <a:path w="150" h="328">
                      <a:moveTo>
                        <a:pt x="0" y="116"/>
                      </a:moveTo>
                      <a:lnTo>
                        <a:pt x="20" y="147"/>
                      </a:lnTo>
                      <a:lnTo>
                        <a:pt x="31" y="210"/>
                      </a:lnTo>
                      <a:lnTo>
                        <a:pt x="36" y="269"/>
                      </a:lnTo>
                      <a:lnTo>
                        <a:pt x="51" y="328"/>
                      </a:lnTo>
                      <a:lnTo>
                        <a:pt x="110" y="300"/>
                      </a:lnTo>
                      <a:lnTo>
                        <a:pt x="99" y="197"/>
                      </a:lnTo>
                      <a:lnTo>
                        <a:pt x="127" y="162"/>
                      </a:lnTo>
                      <a:lnTo>
                        <a:pt x="150" y="59"/>
                      </a:lnTo>
                      <a:lnTo>
                        <a:pt x="143" y="0"/>
                      </a:lnTo>
                      <a:lnTo>
                        <a:pt x="99" y="4"/>
                      </a:lnTo>
                      <a:lnTo>
                        <a:pt x="86" y="52"/>
                      </a:lnTo>
                      <a:lnTo>
                        <a:pt x="36" y="68"/>
                      </a:lnTo>
                      <a:lnTo>
                        <a:pt x="0" y="116"/>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84" name="Freeform 10"/>
                <p:cNvSpPr>
                  <a:spLocks/>
                </p:cNvSpPr>
                <p:nvPr/>
              </p:nvSpPr>
              <p:spPr bwMode="auto">
                <a:xfrm>
                  <a:off x="2779" y="3068"/>
                  <a:ext cx="148" cy="223"/>
                </a:xfrm>
                <a:custGeom>
                  <a:avLst/>
                  <a:gdLst/>
                  <a:ahLst/>
                  <a:cxnLst>
                    <a:cxn ang="0">
                      <a:pos x="3" y="18"/>
                    </a:cxn>
                    <a:cxn ang="0">
                      <a:pos x="48" y="0"/>
                    </a:cxn>
                    <a:cxn ang="0">
                      <a:pos x="96" y="23"/>
                    </a:cxn>
                    <a:cxn ang="0">
                      <a:pos x="176" y="31"/>
                    </a:cxn>
                    <a:cxn ang="0">
                      <a:pos x="293" y="27"/>
                    </a:cxn>
                    <a:cxn ang="0">
                      <a:pos x="309" y="52"/>
                    </a:cxn>
                    <a:cxn ang="0">
                      <a:pos x="406" y="65"/>
                    </a:cxn>
                    <a:cxn ang="0">
                      <a:pos x="444" y="71"/>
                    </a:cxn>
                    <a:cxn ang="0">
                      <a:pos x="420" y="113"/>
                    </a:cxn>
                    <a:cxn ang="0">
                      <a:pos x="417" y="275"/>
                    </a:cxn>
                    <a:cxn ang="0">
                      <a:pos x="395" y="292"/>
                    </a:cxn>
                    <a:cxn ang="0">
                      <a:pos x="371" y="301"/>
                    </a:cxn>
                    <a:cxn ang="0">
                      <a:pos x="374" y="465"/>
                    </a:cxn>
                    <a:cxn ang="0">
                      <a:pos x="362" y="643"/>
                    </a:cxn>
                    <a:cxn ang="0">
                      <a:pos x="334" y="671"/>
                    </a:cxn>
                    <a:cxn ang="0">
                      <a:pos x="275" y="665"/>
                    </a:cxn>
                    <a:cxn ang="0">
                      <a:pos x="254" y="627"/>
                    </a:cxn>
                    <a:cxn ang="0">
                      <a:pos x="244" y="641"/>
                    </a:cxn>
                    <a:cxn ang="0">
                      <a:pos x="210" y="645"/>
                    </a:cxn>
                    <a:cxn ang="0">
                      <a:pos x="197" y="604"/>
                    </a:cxn>
                    <a:cxn ang="0">
                      <a:pos x="174" y="577"/>
                    </a:cxn>
                    <a:cxn ang="0">
                      <a:pos x="142" y="571"/>
                    </a:cxn>
                    <a:cxn ang="0">
                      <a:pos x="145" y="508"/>
                    </a:cxn>
                    <a:cxn ang="0">
                      <a:pos x="131" y="440"/>
                    </a:cxn>
                    <a:cxn ang="0">
                      <a:pos x="128" y="391"/>
                    </a:cxn>
                    <a:cxn ang="0">
                      <a:pos x="125" y="328"/>
                    </a:cxn>
                    <a:cxn ang="0">
                      <a:pos x="108" y="282"/>
                    </a:cxn>
                    <a:cxn ang="0">
                      <a:pos x="93" y="249"/>
                    </a:cxn>
                    <a:cxn ang="0">
                      <a:pos x="79" y="215"/>
                    </a:cxn>
                    <a:cxn ang="0">
                      <a:pos x="49" y="157"/>
                    </a:cxn>
                    <a:cxn ang="0">
                      <a:pos x="35" y="129"/>
                    </a:cxn>
                    <a:cxn ang="0">
                      <a:pos x="0" y="81"/>
                    </a:cxn>
                    <a:cxn ang="0">
                      <a:pos x="3" y="18"/>
                    </a:cxn>
                  </a:cxnLst>
                  <a:rect l="0" t="0" r="r" b="b"/>
                  <a:pathLst>
                    <a:path w="444" h="671">
                      <a:moveTo>
                        <a:pt x="3" y="18"/>
                      </a:moveTo>
                      <a:lnTo>
                        <a:pt x="48" y="0"/>
                      </a:lnTo>
                      <a:lnTo>
                        <a:pt x="96" y="23"/>
                      </a:lnTo>
                      <a:lnTo>
                        <a:pt x="176" y="31"/>
                      </a:lnTo>
                      <a:lnTo>
                        <a:pt x="293" y="27"/>
                      </a:lnTo>
                      <a:lnTo>
                        <a:pt x="309" y="52"/>
                      </a:lnTo>
                      <a:lnTo>
                        <a:pt x="406" y="65"/>
                      </a:lnTo>
                      <a:lnTo>
                        <a:pt x="444" y="71"/>
                      </a:lnTo>
                      <a:lnTo>
                        <a:pt x="420" y="113"/>
                      </a:lnTo>
                      <a:lnTo>
                        <a:pt x="417" y="275"/>
                      </a:lnTo>
                      <a:lnTo>
                        <a:pt x="395" y="292"/>
                      </a:lnTo>
                      <a:lnTo>
                        <a:pt x="371" y="301"/>
                      </a:lnTo>
                      <a:lnTo>
                        <a:pt x="374" y="465"/>
                      </a:lnTo>
                      <a:lnTo>
                        <a:pt x="362" y="643"/>
                      </a:lnTo>
                      <a:lnTo>
                        <a:pt x="334" y="671"/>
                      </a:lnTo>
                      <a:lnTo>
                        <a:pt x="275" y="665"/>
                      </a:lnTo>
                      <a:lnTo>
                        <a:pt x="254" y="627"/>
                      </a:lnTo>
                      <a:lnTo>
                        <a:pt x="244" y="641"/>
                      </a:lnTo>
                      <a:lnTo>
                        <a:pt x="210" y="645"/>
                      </a:lnTo>
                      <a:lnTo>
                        <a:pt x="197" y="604"/>
                      </a:lnTo>
                      <a:lnTo>
                        <a:pt x="174" y="577"/>
                      </a:lnTo>
                      <a:lnTo>
                        <a:pt x="142" y="571"/>
                      </a:lnTo>
                      <a:lnTo>
                        <a:pt x="145" y="508"/>
                      </a:lnTo>
                      <a:lnTo>
                        <a:pt x="131" y="440"/>
                      </a:lnTo>
                      <a:lnTo>
                        <a:pt x="128" y="391"/>
                      </a:lnTo>
                      <a:lnTo>
                        <a:pt x="125" y="328"/>
                      </a:lnTo>
                      <a:lnTo>
                        <a:pt x="108" y="282"/>
                      </a:lnTo>
                      <a:lnTo>
                        <a:pt x="93" y="249"/>
                      </a:lnTo>
                      <a:lnTo>
                        <a:pt x="79" y="215"/>
                      </a:lnTo>
                      <a:lnTo>
                        <a:pt x="49" y="157"/>
                      </a:lnTo>
                      <a:lnTo>
                        <a:pt x="35" y="129"/>
                      </a:lnTo>
                      <a:lnTo>
                        <a:pt x="0" y="81"/>
                      </a:lnTo>
                      <a:lnTo>
                        <a:pt x="3" y="18"/>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85" name="Freeform 11"/>
                <p:cNvSpPr>
                  <a:spLocks/>
                </p:cNvSpPr>
                <p:nvPr/>
              </p:nvSpPr>
              <p:spPr bwMode="auto">
                <a:xfrm>
                  <a:off x="4904" y="2797"/>
                  <a:ext cx="30" cy="43"/>
                </a:xfrm>
                <a:custGeom>
                  <a:avLst/>
                  <a:gdLst/>
                  <a:ahLst/>
                  <a:cxnLst>
                    <a:cxn ang="0">
                      <a:pos x="0" y="0"/>
                    </a:cxn>
                    <a:cxn ang="0">
                      <a:pos x="33" y="64"/>
                    </a:cxn>
                    <a:cxn ang="0">
                      <a:pos x="72" y="127"/>
                    </a:cxn>
                    <a:cxn ang="0">
                      <a:pos x="88" y="48"/>
                    </a:cxn>
                    <a:cxn ang="0">
                      <a:pos x="0" y="0"/>
                    </a:cxn>
                  </a:cxnLst>
                  <a:rect l="0" t="0" r="r" b="b"/>
                  <a:pathLst>
                    <a:path w="88" h="127">
                      <a:moveTo>
                        <a:pt x="0" y="0"/>
                      </a:moveTo>
                      <a:lnTo>
                        <a:pt x="33" y="64"/>
                      </a:lnTo>
                      <a:lnTo>
                        <a:pt x="72" y="127"/>
                      </a:lnTo>
                      <a:lnTo>
                        <a:pt x="88" y="48"/>
                      </a:lnTo>
                      <a:lnTo>
                        <a:pt x="0" y="0"/>
                      </a:lnTo>
                      <a:close/>
                    </a:path>
                  </a:pathLst>
                </a:custGeom>
                <a:solidFill>
                  <a:srgbClr val="00B0F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86" name="Freeform 12"/>
                <p:cNvSpPr>
                  <a:spLocks/>
                </p:cNvSpPr>
                <p:nvPr/>
              </p:nvSpPr>
              <p:spPr bwMode="auto">
                <a:xfrm>
                  <a:off x="883" y="2201"/>
                  <a:ext cx="433" cy="327"/>
                </a:xfrm>
                <a:custGeom>
                  <a:avLst/>
                  <a:gdLst/>
                  <a:ahLst/>
                  <a:cxnLst>
                    <a:cxn ang="0">
                      <a:pos x="774" y="375"/>
                    </a:cxn>
                    <a:cxn ang="0">
                      <a:pos x="723" y="292"/>
                    </a:cxn>
                    <a:cxn ang="0">
                      <a:pos x="683" y="189"/>
                    </a:cxn>
                    <a:cxn ang="0">
                      <a:pos x="620" y="217"/>
                    </a:cxn>
                    <a:cxn ang="0">
                      <a:pos x="548" y="142"/>
                    </a:cxn>
                    <a:cxn ang="0">
                      <a:pos x="517" y="90"/>
                    </a:cxn>
                    <a:cxn ang="0">
                      <a:pos x="465" y="35"/>
                    </a:cxn>
                    <a:cxn ang="0">
                      <a:pos x="394" y="62"/>
                    </a:cxn>
                    <a:cxn ang="0">
                      <a:pos x="320" y="90"/>
                    </a:cxn>
                    <a:cxn ang="0">
                      <a:pos x="197" y="95"/>
                    </a:cxn>
                    <a:cxn ang="0">
                      <a:pos x="110" y="31"/>
                    </a:cxn>
                    <a:cxn ang="0">
                      <a:pos x="0" y="0"/>
                    </a:cxn>
                    <a:cxn ang="0">
                      <a:pos x="51" y="165"/>
                    </a:cxn>
                    <a:cxn ang="0">
                      <a:pos x="79" y="272"/>
                    </a:cxn>
                    <a:cxn ang="0">
                      <a:pos x="129" y="348"/>
                    </a:cxn>
                    <a:cxn ang="0">
                      <a:pos x="189" y="462"/>
                    </a:cxn>
                    <a:cxn ang="0">
                      <a:pos x="311" y="557"/>
                    </a:cxn>
                    <a:cxn ang="0">
                      <a:pos x="248" y="407"/>
                    </a:cxn>
                    <a:cxn ang="0">
                      <a:pos x="162" y="261"/>
                    </a:cxn>
                    <a:cxn ang="0">
                      <a:pos x="98" y="142"/>
                    </a:cxn>
                    <a:cxn ang="0">
                      <a:pos x="129" y="86"/>
                    </a:cxn>
                    <a:cxn ang="0">
                      <a:pos x="201" y="154"/>
                    </a:cxn>
                    <a:cxn ang="0">
                      <a:pos x="245" y="276"/>
                    </a:cxn>
                    <a:cxn ang="0">
                      <a:pos x="307" y="351"/>
                    </a:cxn>
                    <a:cxn ang="0">
                      <a:pos x="347" y="415"/>
                    </a:cxn>
                    <a:cxn ang="0">
                      <a:pos x="406" y="498"/>
                    </a:cxn>
                    <a:cxn ang="0">
                      <a:pos x="442" y="541"/>
                    </a:cxn>
                    <a:cxn ang="0">
                      <a:pos x="465" y="651"/>
                    </a:cxn>
                    <a:cxn ang="0">
                      <a:pos x="493" y="727"/>
                    </a:cxn>
                    <a:cxn ang="0">
                      <a:pos x="869" y="929"/>
                    </a:cxn>
                    <a:cxn ang="0">
                      <a:pos x="948" y="916"/>
                    </a:cxn>
                    <a:cxn ang="0">
                      <a:pos x="1033" y="982"/>
                    </a:cxn>
                    <a:cxn ang="0">
                      <a:pos x="1093" y="914"/>
                    </a:cxn>
                    <a:cxn ang="0">
                      <a:pos x="1171" y="827"/>
                    </a:cxn>
                    <a:cxn ang="0">
                      <a:pos x="1250" y="787"/>
                    </a:cxn>
                    <a:cxn ang="0">
                      <a:pos x="1279" y="688"/>
                    </a:cxn>
                    <a:cxn ang="0">
                      <a:pos x="1288" y="629"/>
                    </a:cxn>
                    <a:cxn ang="0">
                      <a:pos x="1145" y="656"/>
                    </a:cxn>
                    <a:cxn ang="0">
                      <a:pos x="1027" y="771"/>
                    </a:cxn>
                    <a:cxn ang="0">
                      <a:pos x="852" y="723"/>
                    </a:cxn>
                    <a:cxn ang="0">
                      <a:pos x="806" y="502"/>
                    </a:cxn>
                    <a:cxn ang="0">
                      <a:pos x="837" y="375"/>
                    </a:cxn>
                  </a:cxnLst>
                  <a:rect l="0" t="0" r="r" b="b"/>
                  <a:pathLst>
                    <a:path w="1299" h="982">
                      <a:moveTo>
                        <a:pt x="837" y="375"/>
                      </a:moveTo>
                      <a:lnTo>
                        <a:pt x="774" y="375"/>
                      </a:lnTo>
                      <a:lnTo>
                        <a:pt x="762" y="312"/>
                      </a:lnTo>
                      <a:lnTo>
                        <a:pt x="723" y="292"/>
                      </a:lnTo>
                      <a:lnTo>
                        <a:pt x="710" y="224"/>
                      </a:lnTo>
                      <a:lnTo>
                        <a:pt x="683" y="189"/>
                      </a:lnTo>
                      <a:lnTo>
                        <a:pt x="635" y="154"/>
                      </a:lnTo>
                      <a:lnTo>
                        <a:pt x="620" y="217"/>
                      </a:lnTo>
                      <a:lnTo>
                        <a:pt x="572" y="217"/>
                      </a:lnTo>
                      <a:lnTo>
                        <a:pt x="548" y="142"/>
                      </a:lnTo>
                      <a:lnTo>
                        <a:pt x="521" y="134"/>
                      </a:lnTo>
                      <a:lnTo>
                        <a:pt x="517" y="90"/>
                      </a:lnTo>
                      <a:lnTo>
                        <a:pt x="482" y="83"/>
                      </a:lnTo>
                      <a:lnTo>
                        <a:pt x="465" y="35"/>
                      </a:lnTo>
                      <a:lnTo>
                        <a:pt x="434" y="59"/>
                      </a:lnTo>
                      <a:lnTo>
                        <a:pt x="394" y="62"/>
                      </a:lnTo>
                      <a:lnTo>
                        <a:pt x="386" y="90"/>
                      </a:lnTo>
                      <a:lnTo>
                        <a:pt x="320" y="90"/>
                      </a:lnTo>
                      <a:lnTo>
                        <a:pt x="268" y="110"/>
                      </a:lnTo>
                      <a:lnTo>
                        <a:pt x="197" y="95"/>
                      </a:lnTo>
                      <a:lnTo>
                        <a:pt x="149" y="47"/>
                      </a:lnTo>
                      <a:lnTo>
                        <a:pt x="110" y="31"/>
                      </a:lnTo>
                      <a:lnTo>
                        <a:pt x="98" y="3"/>
                      </a:lnTo>
                      <a:lnTo>
                        <a:pt x="0" y="0"/>
                      </a:lnTo>
                      <a:lnTo>
                        <a:pt x="7" y="114"/>
                      </a:lnTo>
                      <a:lnTo>
                        <a:pt x="51" y="165"/>
                      </a:lnTo>
                      <a:lnTo>
                        <a:pt x="90" y="229"/>
                      </a:lnTo>
                      <a:lnTo>
                        <a:pt x="79" y="272"/>
                      </a:lnTo>
                      <a:lnTo>
                        <a:pt x="55" y="289"/>
                      </a:lnTo>
                      <a:lnTo>
                        <a:pt x="129" y="348"/>
                      </a:lnTo>
                      <a:lnTo>
                        <a:pt x="180" y="388"/>
                      </a:lnTo>
                      <a:lnTo>
                        <a:pt x="189" y="462"/>
                      </a:lnTo>
                      <a:lnTo>
                        <a:pt x="276" y="557"/>
                      </a:lnTo>
                      <a:lnTo>
                        <a:pt x="311" y="557"/>
                      </a:lnTo>
                      <a:lnTo>
                        <a:pt x="287" y="486"/>
                      </a:lnTo>
                      <a:lnTo>
                        <a:pt x="248" y="407"/>
                      </a:lnTo>
                      <a:lnTo>
                        <a:pt x="217" y="327"/>
                      </a:lnTo>
                      <a:lnTo>
                        <a:pt x="162" y="261"/>
                      </a:lnTo>
                      <a:lnTo>
                        <a:pt x="125" y="197"/>
                      </a:lnTo>
                      <a:lnTo>
                        <a:pt x="98" y="142"/>
                      </a:lnTo>
                      <a:lnTo>
                        <a:pt x="98" y="68"/>
                      </a:lnTo>
                      <a:lnTo>
                        <a:pt x="129" y="86"/>
                      </a:lnTo>
                      <a:lnTo>
                        <a:pt x="165" y="127"/>
                      </a:lnTo>
                      <a:lnTo>
                        <a:pt x="201" y="154"/>
                      </a:lnTo>
                      <a:lnTo>
                        <a:pt x="208" y="241"/>
                      </a:lnTo>
                      <a:lnTo>
                        <a:pt x="245" y="276"/>
                      </a:lnTo>
                      <a:lnTo>
                        <a:pt x="280" y="336"/>
                      </a:lnTo>
                      <a:lnTo>
                        <a:pt x="307" y="351"/>
                      </a:lnTo>
                      <a:lnTo>
                        <a:pt x="304" y="399"/>
                      </a:lnTo>
                      <a:lnTo>
                        <a:pt x="347" y="415"/>
                      </a:lnTo>
                      <a:lnTo>
                        <a:pt x="351" y="471"/>
                      </a:lnTo>
                      <a:lnTo>
                        <a:pt x="406" y="498"/>
                      </a:lnTo>
                      <a:lnTo>
                        <a:pt x="406" y="537"/>
                      </a:lnTo>
                      <a:lnTo>
                        <a:pt x="442" y="541"/>
                      </a:lnTo>
                      <a:lnTo>
                        <a:pt x="445" y="600"/>
                      </a:lnTo>
                      <a:lnTo>
                        <a:pt x="465" y="651"/>
                      </a:lnTo>
                      <a:lnTo>
                        <a:pt x="449" y="699"/>
                      </a:lnTo>
                      <a:lnTo>
                        <a:pt x="493" y="727"/>
                      </a:lnTo>
                      <a:lnTo>
                        <a:pt x="742" y="889"/>
                      </a:lnTo>
                      <a:lnTo>
                        <a:pt x="869" y="929"/>
                      </a:lnTo>
                      <a:lnTo>
                        <a:pt x="912" y="901"/>
                      </a:lnTo>
                      <a:lnTo>
                        <a:pt x="948" y="916"/>
                      </a:lnTo>
                      <a:lnTo>
                        <a:pt x="999" y="936"/>
                      </a:lnTo>
                      <a:lnTo>
                        <a:pt x="1033" y="982"/>
                      </a:lnTo>
                      <a:lnTo>
                        <a:pt x="1053" y="926"/>
                      </a:lnTo>
                      <a:lnTo>
                        <a:pt x="1093" y="914"/>
                      </a:lnTo>
                      <a:lnTo>
                        <a:pt x="1101" y="859"/>
                      </a:lnTo>
                      <a:lnTo>
                        <a:pt x="1171" y="827"/>
                      </a:lnTo>
                      <a:lnTo>
                        <a:pt x="1195" y="820"/>
                      </a:lnTo>
                      <a:lnTo>
                        <a:pt x="1250" y="787"/>
                      </a:lnTo>
                      <a:lnTo>
                        <a:pt x="1284" y="747"/>
                      </a:lnTo>
                      <a:lnTo>
                        <a:pt x="1279" y="688"/>
                      </a:lnTo>
                      <a:lnTo>
                        <a:pt x="1299" y="675"/>
                      </a:lnTo>
                      <a:lnTo>
                        <a:pt x="1288" y="629"/>
                      </a:lnTo>
                      <a:lnTo>
                        <a:pt x="1189" y="620"/>
                      </a:lnTo>
                      <a:lnTo>
                        <a:pt x="1145" y="656"/>
                      </a:lnTo>
                      <a:lnTo>
                        <a:pt x="1098" y="751"/>
                      </a:lnTo>
                      <a:lnTo>
                        <a:pt x="1027" y="771"/>
                      </a:lnTo>
                      <a:lnTo>
                        <a:pt x="928" y="774"/>
                      </a:lnTo>
                      <a:lnTo>
                        <a:pt x="852" y="723"/>
                      </a:lnTo>
                      <a:lnTo>
                        <a:pt x="830" y="592"/>
                      </a:lnTo>
                      <a:lnTo>
                        <a:pt x="806" y="502"/>
                      </a:lnTo>
                      <a:lnTo>
                        <a:pt x="825" y="434"/>
                      </a:lnTo>
                      <a:lnTo>
                        <a:pt x="837" y="375"/>
                      </a:lnTo>
                      <a:close/>
                    </a:path>
                  </a:pathLst>
                </a:custGeom>
                <a:gradFill>
                  <a:gsLst>
                    <a:gs pos="62000">
                      <a:srgbClr val="00B050"/>
                    </a:gs>
                    <a:gs pos="34000">
                      <a:srgbClr val="00B0F0"/>
                    </a:gs>
                  </a:gsLst>
                  <a:lin ang="0" scaled="1"/>
                </a:gra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87" name="Freeform 13"/>
                <p:cNvSpPr>
                  <a:spLocks/>
                </p:cNvSpPr>
                <p:nvPr/>
              </p:nvSpPr>
              <p:spPr bwMode="auto">
                <a:xfrm>
                  <a:off x="1264" y="2505"/>
                  <a:ext cx="102" cy="52"/>
                </a:xfrm>
                <a:custGeom>
                  <a:avLst/>
                  <a:gdLst/>
                  <a:ahLst/>
                  <a:cxnLst>
                    <a:cxn ang="0">
                      <a:pos x="48" y="24"/>
                    </a:cxn>
                    <a:cxn ang="0">
                      <a:pos x="41" y="63"/>
                    </a:cxn>
                    <a:cxn ang="0">
                      <a:pos x="9" y="63"/>
                    </a:cxn>
                    <a:cxn ang="0">
                      <a:pos x="0" y="107"/>
                    </a:cxn>
                    <a:cxn ang="0">
                      <a:pos x="33" y="92"/>
                    </a:cxn>
                    <a:cxn ang="0">
                      <a:pos x="85" y="95"/>
                    </a:cxn>
                    <a:cxn ang="0">
                      <a:pos x="88" y="154"/>
                    </a:cxn>
                    <a:cxn ang="0">
                      <a:pos x="132" y="129"/>
                    </a:cxn>
                    <a:cxn ang="0">
                      <a:pos x="191" y="125"/>
                    </a:cxn>
                    <a:cxn ang="0">
                      <a:pos x="208" y="78"/>
                    </a:cxn>
                    <a:cxn ang="0">
                      <a:pos x="279" y="81"/>
                    </a:cxn>
                    <a:cxn ang="0">
                      <a:pos x="307" y="46"/>
                    </a:cxn>
                    <a:cxn ang="0">
                      <a:pos x="259" y="30"/>
                    </a:cxn>
                    <a:cxn ang="0">
                      <a:pos x="231" y="2"/>
                    </a:cxn>
                    <a:cxn ang="0">
                      <a:pos x="156" y="2"/>
                    </a:cxn>
                    <a:cxn ang="0">
                      <a:pos x="129" y="26"/>
                    </a:cxn>
                    <a:cxn ang="0">
                      <a:pos x="107" y="0"/>
                    </a:cxn>
                    <a:cxn ang="0">
                      <a:pos x="76" y="20"/>
                    </a:cxn>
                    <a:cxn ang="0">
                      <a:pos x="48" y="24"/>
                    </a:cxn>
                  </a:cxnLst>
                  <a:rect l="0" t="0" r="r" b="b"/>
                  <a:pathLst>
                    <a:path w="307" h="154">
                      <a:moveTo>
                        <a:pt x="48" y="24"/>
                      </a:moveTo>
                      <a:lnTo>
                        <a:pt x="41" y="63"/>
                      </a:lnTo>
                      <a:lnTo>
                        <a:pt x="9" y="63"/>
                      </a:lnTo>
                      <a:lnTo>
                        <a:pt x="0" y="107"/>
                      </a:lnTo>
                      <a:lnTo>
                        <a:pt x="33" y="92"/>
                      </a:lnTo>
                      <a:lnTo>
                        <a:pt x="85" y="95"/>
                      </a:lnTo>
                      <a:lnTo>
                        <a:pt x="88" y="154"/>
                      </a:lnTo>
                      <a:lnTo>
                        <a:pt x="132" y="129"/>
                      </a:lnTo>
                      <a:lnTo>
                        <a:pt x="191" y="125"/>
                      </a:lnTo>
                      <a:lnTo>
                        <a:pt x="208" y="78"/>
                      </a:lnTo>
                      <a:lnTo>
                        <a:pt x="279" y="81"/>
                      </a:lnTo>
                      <a:lnTo>
                        <a:pt x="307" y="46"/>
                      </a:lnTo>
                      <a:lnTo>
                        <a:pt x="259" y="30"/>
                      </a:lnTo>
                      <a:lnTo>
                        <a:pt x="231" y="2"/>
                      </a:lnTo>
                      <a:lnTo>
                        <a:pt x="156" y="2"/>
                      </a:lnTo>
                      <a:lnTo>
                        <a:pt x="129" y="26"/>
                      </a:lnTo>
                      <a:lnTo>
                        <a:pt x="107" y="0"/>
                      </a:lnTo>
                      <a:lnTo>
                        <a:pt x="76" y="20"/>
                      </a:lnTo>
                      <a:lnTo>
                        <a:pt x="48" y="24"/>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88" name="Freeform 14"/>
                <p:cNvSpPr>
                  <a:spLocks/>
                </p:cNvSpPr>
                <p:nvPr/>
              </p:nvSpPr>
              <p:spPr bwMode="auto">
                <a:xfrm>
                  <a:off x="1264" y="2505"/>
                  <a:ext cx="102" cy="52"/>
                </a:xfrm>
                <a:custGeom>
                  <a:avLst/>
                  <a:gdLst/>
                  <a:ahLst/>
                  <a:cxnLst>
                    <a:cxn ang="0">
                      <a:pos x="48" y="24"/>
                    </a:cxn>
                    <a:cxn ang="0">
                      <a:pos x="41" y="63"/>
                    </a:cxn>
                    <a:cxn ang="0">
                      <a:pos x="9" y="63"/>
                    </a:cxn>
                    <a:cxn ang="0">
                      <a:pos x="0" y="107"/>
                    </a:cxn>
                    <a:cxn ang="0">
                      <a:pos x="33" y="92"/>
                    </a:cxn>
                    <a:cxn ang="0">
                      <a:pos x="85" y="95"/>
                    </a:cxn>
                    <a:cxn ang="0">
                      <a:pos x="88" y="154"/>
                    </a:cxn>
                    <a:cxn ang="0">
                      <a:pos x="132" y="129"/>
                    </a:cxn>
                    <a:cxn ang="0">
                      <a:pos x="191" y="125"/>
                    </a:cxn>
                    <a:cxn ang="0">
                      <a:pos x="208" y="78"/>
                    </a:cxn>
                    <a:cxn ang="0">
                      <a:pos x="279" y="81"/>
                    </a:cxn>
                    <a:cxn ang="0">
                      <a:pos x="307" y="46"/>
                    </a:cxn>
                    <a:cxn ang="0">
                      <a:pos x="259" y="30"/>
                    </a:cxn>
                    <a:cxn ang="0">
                      <a:pos x="231" y="2"/>
                    </a:cxn>
                    <a:cxn ang="0">
                      <a:pos x="156" y="2"/>
                    </a:cxn>
                    <a:cxn ang="0">
                      <a:pos x="129" y="26"/>
                    </a:cxn>
                    <a:cxn ang="0">
                      <a:pos x="107" y="0"/>
                    </a:cxn>
                    <a:cxn ang="0">
                      <a:pos x="76" y="20"/>
                    </a:cxn>
                    <a:cxn ang="0">
                      <a:pos x="48" y="24"/>
                    </a:cxn>
                  </a:cxnLst>
                  <a:rect l="0" t="0" r="r" b="b"/>
                  <a:pathLst>
                    <a:path w="307" h="154">
                      <a:moveTo>
                        <a:pt x="48" y="24"/>
                      </a:moveTo>
                      <a:lnTo>
                        <a:pt x="41" y="63"/>
                      </a:lnTo>
                      <a:lnTo>
                        <a:pt x="9" y="63"/>
                      </a:lnTo>
                      <a:lnTo>
                        <a:pt x="0" y="107"/>
                      </a:lnTo>
                      <a:lnTo>
                        <a:pt x="33" y="92"/>
                      </a:lnTo>
                      <a:lnTo>
                        <a:pt x="85" y="95"/>
                      </a:lnTo>
                      <a:lnTo>
                        <a:pt x="88" y="154"/>
                      </a:lnTo>
                      <a:lnTo>
                        <a:pt x="132" y="129"/>
                      </a:lnTo>
                      <a:lnTo>
                        <a:pt x="191" y="125"/>
                      </a:lnTo>
                      <a:lnTo>
                        <a:pt x="208" y="78"/>
                      </a:lnTo>
                      <a:lnTo>
                        <a:pt x="279" y="81"/>
                      </a:lnTo>
                      <a:lnTo>
                        <a:pt x="307" y="46"/>
                      </a:lnTo>
                      <a:lnTo>
                        <a:pt x="259" y="30"/>
                      </a:lnTo>
                      <a:lnTo>
                        <a:pt x="231" y="2"/>
                      </a:lnTo>
                      <a:lnTo>
                        <a:pt x="156" y="2"/>
                      </a:lnTo>
                      <a:lnTo>
                        <a:pt x="129" y="26"/>
                      </a:lnTo>
                      <a:lnTo>
                        <a:pt x="107" y="0"/>
                      </a:lnTo>
                      <a:lnTo>
                        <a:pt x="76" y="20"/>
                      </a:lnTo>
                      <a:lnTo>
                        <a:pt x="48" y="24"/>
                      </a:lnTo>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89" name="Freeform 15"/>
                <p:cNvSpPr>
                  <a:spLocks/>
                </p:cNvSpPr>
                <p:nvPr/>
              </p:nvSpPr>
              <p:spPr bwMode="auto">
                <a:xfrm>
                  <a:off x="1293" y="2531"/>
                  <a:ext cx="69" cy="66"/>
                </a:xfrm>
                <a:custGeom>
                  <a:avLst/>
                  <a:gdLst/>
                  <a:ahLst/>
                  <a:cxnLst>
                    <a:cxn ang="0">
                      <a:pos x="191" y="3"/>
                    </a:cxn>
                    <a:cxn ang="0">
                      <a:pos x="120" y="0"/>
                    </a:cxn>
                    <a:cxn ang="0">
                      <a:pos x="103" y="47"/>
                    </a:cxn>
                    <a:cxn ang="0">
                      <a:pos x="44" y="51"/>
                    </a:cxn>
                    <a:cxn ang="0">
                      <a:pos x="0" y="76"/>
                    </a:cxn>
                    <a:cxn ang="0">
                      <a:pos x="25" y="99"/>
                    </a:cxn>
                    <a:cxn ang="0">
                      <a:pos x="48" y="158"/>
                    </a:cxn>
                    <a:cxn ang="0">
                      <a:pos x="81" y="193"/>
                    </a:cxn>
                    <a:cxn ang="0">
                      <a:pos x="179" y="197"/>
                    </a:cxn>
                    <a:cxn ang="0">
                      <a:pos x="191" y="59"/>
                    </a:cxn>
                    <a:cxn ang="0">
                      <a:pos x="206" y="24"/>
                    </a:cxn>
                    <a:cxn ang="0">
                      <a:pos x="191" y="3"/>
                    </a:cxn>
                  </a:cxnLst>
                  <a:rect l="0" t="0" r="r" b="b"/>
                  <a:pathLst>
                    <a:path w="206" h="197">
                      <a:moveTo>
                        <a:pt x="191" y="3"/>
                      </a:moveTo>
                      <a:lnTo>
                        <a:pt x="120" y="0"/>
                      </a:lnTo>
                      <a:lnTo>
                        <a:pt x="103" y="47"/>
                      </a:lnTo>
                      <a:lnTo>
                        <a:pt x="44" y="51"/>
                      </a:lnTo>
                      <a:lnTo>
                        <a:pt x="0" y="76"/>
                      </a:lnTo>
                      <a:lnTo>
                        <a:pt x="25" y="99"/>
                      </a:lnTo>
                      <a:lnTo>
                        <a:pt x="48" y="158"/>
                      </a:lnTo>
                      <a:lnTo>
                        <a:pt x="81" y="193"/>
                      </a:lnTo>
                      <a:lnTo>
                        <a:pt x="179" y="197"/>
                      </a:lnTo>
                      <a:lnTo>
                        <a:pt x="191" y="59"/>
                      </a:lnTo>
                      <a:lnTo>
                        <a:pt x="206" y="24"/>
                      </a:lnTo>
                      <a:lnTo>
                        <a:pt x="191" y="3"/>
                      </a:lnTo>
                      <a:close/>
                    </a:path>
                  </a:pathLst>
                </a:custGeom>
                <a:no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90" name="Freeform 16"/>
                <p:cNvSpPr>
                  <a:spLocks/>
                </p:cNvSpPr>
                <p:nvPr/>
              </p:nvSpPr>
              <p:spPr bwMode="auto">
                <a:xfrm>
                  <a:off x="1662" y="3783"/>
                  <a:ext cx="43" cy="40"/>
                </a:xfrm>
                <a:custGeom>
                  <a:avLst/>
                  <a:gdLst/>
                  <a:ahLst/>
                  <a:cxnLst>
                    <a:cxn ang="0">
                      <a:pos x="0" y="101"/>
                    </a:cxn>
                    <a:cxn ang="0">
                      <a:pos x="31" y="0"/>
                    </a:cxn>
                    <a:cxn ang="0">
                      <a:pos x="39" y="2"/>
                    </a:cxn>
                    <a:cxn ang="0">
                      <a:pos x="71" y="38"/>
                    </a:cxn>
                    <a:cxn ang="0">
                      <a:pos x="130" y="85"/>
                    </a:cxn>
                    <a:cxn ang="0">
                      <a:pos x="63" y="81"/>
                    </a:cxn>
                    <a:cxn ang="0">
                      <a:pos x="47" y="121"/>
                    </a:cxn>
                    <a:cxn ang="0">
                      <a:pos x="0" y="101"/>
                    </a:cxn>
                  </a:cxnLst>
                  <a:rect l="0" t="0" r="r" b="b"/>
                  <a:pathLst>
                    <a:path w="130" h="121">
                      <a:moveTo>
                        <a:pt x="0" y="101"/>
                      </a:moveTo>
                      <a:lnTo>
                        <a:pt x="31" y="0"/>
                      </a:lnTo>
                      <a:lnTo>
                        <a:pt x="39" y="2"/>
                      </a:lnTo>
                      <a:lnTo>
                        <a:pt x="71" y="38"/>
                      </a:lnTo>
                      <a:lnTo>
                        <a:pt x="130" y="85"/>
                      </a:lnTo>
                      <a:lnTo>
                        <a:pt x="63" y="81"/>
                      </a:lnTo>
                      <a:lnTo>
                        <a:pt x="47" y="121"/>
                      </a:lnTo>
                      <a:lnTo>
                        <a:pt x="0" y="101"/>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91" name="Freeform 17"/>
                <p:cNvSpPr>
                  <a:spLocks/>
                </p:cNvSpPr>
                <p:nvPr/>
              </p:nvSpPr>
              <p:spPr bwMode="auto">
                <a:xfrm>
                  <a:off x="1567" y="3170"/>
                  <a:ext cx="255" cy="581"/>
                </a:xfrm>
                <a:custGeom>
                  <a:avLst/>
                  <a:gdLst/>
                  <a:ahLst/>
                  <a:cxnLst>
                    <a:cxn ang="0">
                      <a:pos x="169" y="0"/>
                    </a:cxn>
                    <a:cxn ang="0">
                      <a:pos x="267" y="55"/>
                    </a:cxn>
                    <a:cxn ang="0">
                      <a:pos x="349" y="43"/>
                    </a:cxn>
                    <a:cxn ang="0">
                      <a:pos x="406" y="83"/>
                    </a:cxn>
                    <a:cxn ang="0">
                      <a:pos x="460" y="119"/>
                    </a:cxn>
                    <a:cxn ang="0">
                      <a:pos x="539" y="157"/>
                    </a:cxn>
                    <a:cxn ang="0">
                      <a:pos x="567" y="182"/>
                    </a:cxn>
                    <a:cxn ang="0">
                      <a:pos x="539" y="291"/>
                    </a:cxn>
                    <a:cxn ang="0">
                      <a:pos x="686" y="270"/>
                    </a:cxn>
                    <a:cxn ang="0">
                      <a:pos x="735" y="214"/>
                    </a:cxn>
                    <a:cxn ang="0">
                      <a:pos x="765" y="263"/>
                    </a:cxn>
                    <a:cxn ang="0">
                      <a:pos x="734" y="304"/>
                    </a:cxn>
                    <a:cxn ang="0">
                      <a:pos x="687" y="345"/>
                    </a:cxn>
                    <a:cxn ang="0">
                      <a:pos x="638" y="407"/>
                    </a:cxn>
                    <a:cxn ang="0">
                      <a:pos x="594" y="474"/>
                    </a:cxn>
                    <a:cxn ang="0">
                      <a:pos x="562" y="566"/>
                    </a:cxn>
                    <a:cxn ang="0">
                      <a:pos x="580" y="693"/>
                    </a:cxn>
                    <a:cxn ang="0">
                      <a:pos x="597" y="710"/>
                    </a:cxn>
                    <a:cxn ang="0">
                      <a:pos x="646" y="725"/>
                    </a:cxn>
                    <a:cxn ang="0">
                      <a:pos x="672" y="800"/>
                    </a:cxn>
                    <a:cxn ang="0">
                      <a:pos x="638" y="879"/>
                    </a:cxn>
                    <a:cxn ang="0">
                      <a:pos x="589" y="914"/>
                    </a:cxn>
                    <a:cxn ang="0">
                      <a:pos x="479" y="934"/>
                    </a:cxn>
                    <a:cxn ang="0">
                      <a:pos x="437" y="954"/>
                    </a:cxn>
                    <a:cxn ang="0">
                      <a:pos x="449" y="1062"/>
                    </a:cxn>
                    <a:cxn ang="0">
                      <a:pos x="331" y="1041"/>
                    </a:cxn>
                    <a:cxn ang="0">
                      <a:pos x="356" y="1116"/>
                    </a:cxn>
                    <a:cxn ang="0">
                      <a:pos x="377" y="1183"/>
                    </a:cxn>
                    <a:cxn ang="0">
                      <a:pos x="339" y="1231"/>
                    </a:cxn>
                    <a:cxn ang="0">
                      <a:pos x="294" y="1302"/>
                    </a:cxn>
                    <a:cxn ang="0">
                      <a:pos x="259" y="1336"/>
                    </a:cxn>
                    <a:cxn ang="0">
                      <a:pos x="318" y="1430"/>
                    </a:cxn>
                    <a:cxn ang="0">
                      <a:pos x="321" y="1488"/>
                    </a:cxn>
                    <a:cxn ang="0">
                      <a:pos x="277" y="1535"/>
                    </a:cxn>
                    <a:cxn ang="0">
                      <a:pos x="245" y="1619"/>
                    </a:cxn>
                    <a:cxn ang="0">
                      <a:pos x="224" y="1678"/>
                    </a:cxn>
                    <a:cxn ang="0">
                      <a:pos x="81" y="1743"/>
                    </a:cxn>
                    <a:cxn ang="0">
                      <a:pos x="32" y="1655"/>
                    </a:cxn>
                    <a:cxn ang="0">
                      <a:pos x="49" y="1507"/>
                    </a:cxn>
                    <a:cxn ang="0">
                      <a:pos x="59" y="1278"/>
                    </a:cxn>
                    <a:cxn ang="0">
                      <a:pos x="38" y="1148"/>
                    </a:cxn>
                    <a:cxn ang="0">
                      <a:pos x="5" y="1021"/>
                    </a:cxn>
                    <a:cxn ang="0">
                      <a:pos x="43" y="941"/>
                    </a:cxn>
                    <a:cxn ang="0">
                      <a:pos x="34" y="796"/>
                    </a:cxn>
                    <a:cxn ang="0">
                      <a:pos x="34" y="741"/>
                    </a:cxn>
                    <a:cxn ang="0">
                      <a:pos x="59" y="666"/>
                    </a:cxn>
                    <a:cxn ang="0">
                      <a:pos x="34" y="603"/>
                    </a:cxn>
                    <a:cxn ang="0">
                      <a:pos x="52" y="507"/>
                    </a:cxn>
                    <a:cxn ang="0">
                      <a:pos x="36" y="391"/>
                    </a:cxn>
                    <a:cxn ang="0">
                      <a:pos x="59" y="318"/>
                    </a:cxn>
                    <a:cxn ang="0">
                      <a:pos x="103" y="255"/>
                    </a:cxn>
                    <a:cxn ang="0">
                      <a:pos x="105" y="187"/>
                    </a:cxn>
                    <a:cxn ang="0">
                      <a:pos x="136" y="118"/>
                    </a:cxn>
                  </a:cxnLst>
                  <a:rect l="0" t="0" r="r" b="b"/>
                  <a:pathLst>
                    <a:path w="766" h="1743">
                      <a:moveTo>
                        <a:pt x="140" y="59"/>
                      </a:moveTo>
                      <a:lnTo>
                        <a:pt x="169" y="0"/>
                      </a:lnTo>
                      <a:lnTo>
                        <a:pt x="211" y="35"/>
                      </a:lnTo>
                      <a:lnTo>
                        <a:pt x="267" y="55"/>
                      </a:lnTo>
                      <a:lnTo>
                        <a:pt x="322" y="11"/>
                      </a:lnTo>
                      <a:lnTo>
                        <a:pt x="349" y="43"/>
                      </a:lnTo>
                      <a:lnTo>
                        <a:pt x="393" y="63"/>
                      </a:lnTo>
                      <a:lnTo>
                        <a:pt x="406" y="83"/>
                      </a:lnTo>
                      <a:lnTo>
                        <a:pt x="435" y="94"/>
                      </a:lnTo>
                      <a:lnTo>
                        <a:pt x="460" y="119"/>
                      </a:lnTo>
                      <a:lnTo>
                        <a:pt x="474" y="148"/>
                      </a:lnTo>
                      <a:lnTo>
                        <a:pt x="539" y="157"/>
                      </a:lnTo>
                      <a:lnTo>
                        <a:pt x="552" y="167"/>
                      </a:lnTo>
                      <a:lnTo>
                        <a:pt x="567" y="182"/>
                      </a:lnTo>
                      <a:lnTo>
                        <a:pt x="549" y="249"/>
                      </a:lnTo>
                      <a:lnTo>
                        <a:pt x="539" y="291"/>
                      </a:lnTo>
                      <a:lnTo>
                        <a:pt x="682" y="294"/>
                      </a:lnTo>
                      <a:lnTo>
                        <a:pt x="686" y="270"/>
                      </a:lnTo>
                      <a:lnTo>
                        <a:pt x="714" y="251"/>
                      </a:lnTo>
                      <a:lnTo>
                        <a:pt x="735" y="214"/>
                      </a:lnTo>
                      <a:lnTo>
                        <a:pt x="741" y="263"/>
                      </a:lnTo>
                      <a:lnTo>
                        <a:pt x="765" y="263"/>
                      </a:lnTo>
                      <a:lnTo>
                        <a:pt x="766" y="300"/>
                      </a:lnTo>
                      <a:lnTo>
                        <a:pt x="734" y="304"/>
                      </a:lnTo>
                      <a:lnTo>
                        <a:pt x="710" y="335"/>
                      </a:lnTo>
                      <a:lnTo>
                        <a:pt x="687" y="345"/>
                      </a:lnTo>
                      <a:lnTo>
                        <a:pt x="665" y="379"/>
                      </a:lnTo>
                      <a:lnTo>
                        <a:pt x="638" y="407"/>
                      </a:lnTo>
                      <a:lnTo>
                        <a:pt x="618" y="441"/>
                      </a:lnTo>
                      <a:lnTo>
                        <a:pt x="594" y="474"/>
                      </a:lnTo>
                      <a:lnTo>
                        <a:pt x="569" y="517"/>
                      </a:lnTo>
                      <a:lnTo>
                        <a:pt x="562" y="566"/>
                      </a:lnTo>
                      <a:lnTo>
                        <a:pt x="567" y="641"/>
                      </a:lnTo>
                      <a:lnTo>
                        <a:pt x="580" y="693"/>
                      </a:lnTo>
                      <a:lnTo>
                        <a:pt x="601" y="687"/>
                      </a:lnTo>
                      <a:lnTo>
                        <a:pt x="597" y="710"/>
                      </a:lnTo>
                      <a:lnTo>
                        <a:pt x="621" y="718"/>
                      </a:lnTo>
                      <a:lnTo>
                        <a:pt x="646" y="725"/>
                      </a:lnTo>
                      <a:lnTo>
                        <a:pt x="648" y="790"/>
                      </a:lnTo>
                      <a:lnTo>
                        <a:pt x="672" y="800"/>
                      </a:lnTo>
                      <a:lnTo>
                        <a:pt x="666" y="862"/>
                      </a:lnTo>
                      <a:lnTo>
                        <a:pt x="638" y="879"/>
                      </a:lnTo>
                      <a:lnTo>
                        <a:pt x="601" y="883"/>
                      </a:lnTo>
                      <a:lnTo>
                        <a:pt x="589" y="914"/>
                      </a:lnTo>
                      <a:lnTo>
                        <a:pt x="563" y="918"/>
                      </a:lnTo>
                      <a:lnTo>
                        <a:pt x="479" y="934"/>
                      </a:lnTo>
                      <a:lnTo>
                        <a:pt x="451" y="938"/>
                      </a:lnTo>
                      <a:lnTo>
                        <a:pt x="437" y="954"/>
                      </a:lnTo>
                      <a:lnTo>
                        <a:pt x="446" y="1003"/>
                      </a:lnTo>
                      <a:lnTo>
                        <a:pt x="449" y="1062"/>
                      </a:lnTo>
                      <a:lnTo>
                        <a:pt x="401" y="1080"/>
                      </a:lnTo>
                      <a:lnTo>
                        <a:pt x="331" y="1041"/>
                      </a:lnTo>
                      <a:lnTo>
                        <a:pt x="321" y="1093"/>
                      </a:lnTo>
                      <a:lnTo>
                        <a:pt x="356" y="1116"/>
                      </a:lnTo>
                      <a:lnTo>
                        <a:pt x="367" y="1145"/>
                      </a:lnTo>
                      <a:lnTo>
                        <a:pt x="377" y="1183"/>
                      </a:lnTo>
                      <a:lnTo>
                        <a:pt x="358" y="1207"/>
                      </a:lnTo>
                      <a:lnTo>
                        <a:pt x="339" y="1231"/>
                      </a:lnTo>
                      <a:lnTo>
                        <a:pt x="322" y="1290"/>
                      </a:lnTo>
                      <a:lnTo>
                        <a:pt x="294" y="1302"/>
                      </a:lnTo>
                      <a:lnTo>
                        <a:pt x="289" y="1326"/>
                      </a:lnTo>
                      <a:lnTo>
                        <a:pt x="259" y="1336"/>
                      </a:lnTo>
                      <a:lnTo>
                        <a:pt x="249" y="1399"/>
                      </a:lnTo>
                      <a:lnTo>
                        <a:pt x="318" y="1430"/>
                      </a:lnTo>
                      <a:lnTo>
                        <a:pt x="322" y="1460"/>
                      </a:lnTo>
                      <a:lnTo>
                        <a:pt x="321" y="1488"/>
                      </a:lnTo>
                      <a:lnTo>
                        <a:pt x="294" y="1507"/>
                      </a:lnTo>
                      <a:lnTo>
                        <a:pt x="277" y="1535"/>
                      </a:lnTo>
                      <a:lnTo>
                        <a:pt x="279" y="1610"/>
                      </a:lnTo>
                      <a:lnTo>
                        <a:pt x="245" y="1619"/>
                      </a:lnTo>
                      <a:lnTo>
                        <a:pt x="221" y="1636"/>
                      </a:lnTo>
                      <a:lnTo>
                        <a:pt x="224" y="1678"/>
                      </a:lnTo>
                      <a:lnTo>
                        <a:pt x="219" y="1737"/>
                      </a:lnTo>
                      <a:lnTo>
                        <a:pt x="81" y="1743"/>
                      </a:lnTo>
                      <a:lnTo>
                        <a:pt x="71" y="1678"/>
                      </a:lnTo>
                      <a:lnTo>
                        <a:pt x="32" y="1655"/>
                      </a:lnTo>
                      <a:lnTo>
                        <a:pt x="24" y="1516"/>
                      </a:lnTo>
                      <a:lnTo>
                        <a:pt x="49" y="1507"/>
                      </a:lnTo>
                      <a:lnTo>
                        <a:pt x="57" y="1468"/>
                      </a:lnTo>
                      <a:lnTo>
                        <a:pt x="59" y="1278"/>
                      </a:lnTo>
                      <a:lnTo>
                        <a:pt x="39" y="1224"/>
                      </a:lnTo>
                      <a:lnTo>
                        <a:pt x="38" y="1148"/>
                      </a:lnTo>
                      <a:lnTo>
                        <a:pt x="26" y="1065"/>
                      </a:lnTo>
                      <a:lnTo>
                        <a:pt x="5" y="1021"/>
                      </a:lnTo>
                      <a:lnTo>
                        <a:pt x="10" y="983"/>
                      </a:lnTo>
                      <a:lnTo>
                        <a:pt x="43" y="941"/>
                      </a:lnTo>
                      <a:lnTo>
                        <a:pt x="0" y="848"/>
                      </a:lnTo>
                      <a:lnTo>
                        <a:pt x="34" y="796"/>
                      </a:lnTo>
                      <a:lnTo>
                        <a:pt x="53" y="765"/>
                      </a:lnTo>
                      <a:lnTo>
                        <a:pt x="34" y="741"/>
                      </a:lnTo>
                      <a:lnTo>
                        <a:pt x="34" y="672"/>
                      </a:lnTo>
                      <a:lnTo>
                        <a:pt x="59" y="666"/>
                      </a:lnTo>
                      <a:lnTo>
                        <a:pt x="56" y="610"/>
                      </a:lnTo>
                      <a:lnTo>
                        <a:pt x="34" y="603"/>
                      </a:lnTo>
                      <a:lnTo>
                        <a:pt x="29" y="525"/>
                      </a:lnTo>
                      <a:lnTo>
                        <a:pt x="52" y="507"/>
                      </a:lnTo>
                      <a:lnTo>
                        <a:pt x="48" y="470"/>
                      </a:lnTo>
                      <a:lnTo>
                        <a:pt x="36" y="391"/>
                      </a:lnTo>
                      <a:lnTo>
                        <a:pt x="53" y="362"/>
                      </a:lnTo>
                      <a:lnTo>
                        <a:pt x="59" y="318"/>
                      </a:lnTo>
                      <a:lnTo>
                        <a:pt x="87" y="296"/>
                      </a:lnTo>
                      <a:lnTo>
                        <a:pt x="103" y="255"/>
                      </a:lnTo>
                      <a:lnTo>
                        <a:pt x="80" y="221"/>
                      </a:lnTo>
                      <a:lnTo>
                        <a:pt x="105" y="187"/>
                      </a:lnTo>
                      <a:lnTo>
                        <a:pt x="107" y="128"/>
                      </a:lnTo>
                      <a:lnTo>
                        <a:pt x="136" y="118"/>
                      </a:lnTo>
                      <a:lnTo>
                        <a:pt x="140" y="59"/>
                      </a:lnTo>
                      <a:close/>
                    </a:path>
                  </a:pathLst>
                </a:custGeom>
                <a:solidFill>
                  <a:srgbClr val="00B05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92" name="Freeform 18"/>
                <p:cNvSpPr>
                  <a:spLocks/>
                </p:cNvSpPr>
                <p:nvPr/>
              </p:nvSpPr>
              <p:spPr bwMode="auto">
                <a:xfrm>
                  <a:off x="1674" y="3119"/>
                  <a:ext cx="138" cy="149"/>
                </a:xfrm>
                <a:custGeom>
                  <a:avLst/>
                  <a:gdLst/>
                  <a:ahLst/>
                  <a:cxnLst>
                    <a:cxn ang="0">
                      <a:pos x="71" y="217"/>
                    </a:cxn>
                    <a:cxn ang="0">
                      <a:pos x="84" y="237"/>
                    </a:cxn>
                    <a:cxn ang="0">
                      <a:pos x="113" y="248"/>
                    </a:cxn>
                    <a:cxn ang="0">
                      <a:pos x="138" y="273"/>
                    </a:cxn>
                    <a:cxn ang="0">
                      <a:pos x="152" y="302"/>
                    </a:cxn>
                    <a:cxn ang="0">
                      <a:pos x="217" y="311"/>
                    </a:cxn>
                    <a:cxn ang="0">
                      <a:pos x="230" y="321"/>
                    </a:cxn>
                    <a:cxn ang="0">
                      <a:pos x="245" y="336"/>
                    </a:cxn>
                    <a:cxn ang="0">
                      <a:pos x="227" y="403"/>
                    </a:cxn>
                    <a:cxn ang="0">
                      <a:pos x="217" y="445"/>
                    </a:cxn>
                    <a:cxn ang="0">
                      <a:pos x="360" y="448"/>
                    </a:cxn>
                    <a:cxn ang="0">
                      <a:pos x="364" y="424"/>
                    </a:cxn>
                    <a:cxn ang="0">
                      <a:pos x="392" y="405"/>
                    </a:cxn>
                    <a:cxn ang="0">
                      <a:pos x="413" y="368"/>
                    </a:cxn>
                    <a:cxn ang="0">
                      <a:pos x="407" y="358"/>
                    </a:cxn>
                    <a:cxn ang="0">
                      <a:pos x="398" y="238"/>
                    </a:cxn>
                    <a:cxn ang="0">
                      <a:pos x="358" y="234"/>
                    </a:cxn>
                    <a:cxn ang="0">
                      <a:pos x="354" y="182"/>
                    </a:cxn>
                    <a:cxn ang="0">
                      <a:pos x="310" y="179"/>
                    </a:cxn>
                    <a:cxn ang="0">
                      <a:pos x="286" y="169"/>
                    </a:cxn>
                    <a:cxn ang="0">
                      <a:pos x="275" y="145"/>
                    </a:cxn>
                    <a:cxn ang="0">
                      <a:pos x="233" y="138"/>
                    </a:cxn>
                    <a:cxn ang="0">
                      <a:pos x="230" y="99"/>
                    </a:cxn>
                    <a:cxn ang="0">
                      <a:pos x="198" y="86"/>
                    </a:cxn>
                    <a:cxn ang="0">
                      <a:pos x="194" y="52"/>
                    </a:cxn>
                    <a:cxn ang="0">
                      <a:pos x="174" y="20"/>
                    </a:cxn>
                    <a:cxn ang="0">
                      <a:pos x="119" y="0"/>
                    </a:cxn>
                    <a:cxn ang="0">
                      <a:pos x="83" y="27"/>
                    </a:cxn>
                    <a:cxn ang="0">
                      <a:pos x="31" y="47"/>
                    </a:cxn>
                    <a:cxn ang="0">
                      <a:pos x="16" y="86"/>
                    </a:cxn>
                    <a:cxn ang="0">
                      <a:pos x="0" y="165"/>
                    </a:cxn>
                    <a:cxn ang="0">
                      <a:pos x="27" y="197"/>
                    </a:cxn>
                    <a:cxn ang="0">
                      <a:pos x="71" y="217"/>
                    </a:cxn>
                  </a:cxnLst>
                  <a:rect l="0" t="0" r="r" b="b"/>
                  <a:pathLst>
                    <a:path w="413" h="448">
                      <a:moveTo>
                        <a:pt x="71" y="217"/>
                      </a:moveTo>
                      <a:lnTo>
                        <a:pt x="84" y="237"/>
                      </a:lnTo>
                      <a:lnTo>
                        <a:pt x="113" y="248"/>
                      </a:lnTo>
                      <a:lnTo>
                        <a:pt x="138" y="273"/>
                      </a:lnTo>
                      <a:lnTo>
                        <a:pt x="152" y="302"/>
                      </a:lnTo>
                      <a:lnTo>
                        <a:pt x="217" y="311"/>
                      </a:lnTo>
                      <a:lnTo>
                        <a:pt x="230" y="321"/>
                      </a:lnTo>
                      <a:lnTo>
                        <a:pt x="245" y="336"/>
                      </a:lnTo>
                      <a:lnTo>
                        <a:pt x="227" y="403"/>
                      </a:lnTo>
                      <a:lnTo>
                        <a:pt x="217" y="445"/>
                      </a:lnTo>
                      <a:lnTo>
                        <a:pt x="360" y="448"/>
                      </a:lnTo>
                      <a:lnTo>
                        <a:pt x="364" y="424"/>
                      </a:lnTo>
                      <a:lnTo>
                        <a:pt x="392" y="405"/>
                      </a:lnTo>
                      <a:lnTo>
                        <a:pt x="413" y="368"/>
                      </a:lnTo>
                      <a:lnTo>
                        <a:pt x="407" y="358"/>
                      </a:lnTo>
                      <a:lnTo>
                        <a:pt x="398" y="238"/>
                      </a:lnTo>
                      <a:lnTo>
                        <a:pt x="358" y="234"/>
                      </a:lnTo>
                      <a:lnTo>
                        <a:pt x="354" y="182"/>
                      </a:lnTo>
                      <a:lnTo>
                        <a:pt x="310" y="179"/>
                      </a:lnTo>
                      <a:lnTo>
                        <a:pt x="286" y="169"/>
                      </a:lnTo>
                      <a:lnTo>
                        <a:pt x="275" y="145"/>
                      </a:lnTo>
                      <a:lnTo>
                        <a:pt x="233" y="138"/>
                      </a:lnTo>
                      <a:lnTo>
                        <a:pt x="230" y="99"/>
                      </a:lnTo>
                      <a:lnTo>
                        <a:pt x="198" y="86"/>
                      </a:lnTo>
                      <a:lnTo>
                        <a:pt x="194" y="52"/>
                      </a:lnTo>
                      <a:lnTo>
                        <a:pt x="174" y="20"/>
                      </a:lnTo>
                      <a:lnTo>
                        <a:pt x="119" y="0"/>
                      </a:lnTo>
                      <a:lnTo>
                        <a:pt x="83" y="27"/>
                      </a:lnTo>
                      <a:lnTo>
                        <a:pt x="31" y="47"/>
                      </a:lnTo>
                      <a:lnTo>
                        <a:pt x="16" y="86"/>
                      </a:lnTo>
                      <a:lnTo>
                        <a:pt x="0" y="165"/>
                      </a:lnTo>
                      <a:lnTo>
                        <a:pt x="27" y="197"/>
                      </a:lnTo>
                      <a:lnTo>
                        <a:pt x="71" y="217"/>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93" name="Freeform 19"/>
                <p:cNvSpPr>
                  <a:spLocks/>
                </p:cNvSpPr>
                <p:nvPr/>
              </p:nvSpPr>
              <p:spPr bwMode="auto">
                <a:xfrm>
                  <a:off x="1441" y="2458"/>
                  <a:ext cx="35" cy="18"/>
                </a:xfrm>
                <a:custGeom>
                  <a:avLst/>
                  <a:gdLst/>
                  <a:ahLst/>
                  <a:cxnLst>
                    <a:cxn ang="0">
                      <a:pos x="23" y="0"/>
                    </a:cxn>
                    <a:cxn ang="0">
                      <a:pos x="64" y="0"/>
                    </a:cxn>
                    <a:cxn ang="0">
                      <a:pos x="106" y="20"/>
                    </a:cxn>
                    <a:cxn ang="0">
                      <a:pos x="91" y="51"/>
                    </a:cxn>
                    <a:cxn ang="0">
                      <a:pos x="35" y="55"/>
                    </a:cxn>
                    <a:cxn ang="0">
                      <a:pos x="0" y="31"/>
                    </a:cxn>
                    <a:cxn ang="0">
                      <a:pos x="23" y="0"/>
                    </a:cxn>
                  </a:cxnLst>
                  <a:rect l="0" t="0" r="r" b="b"/>
                  <a:pathLst>
                    <a:path w="106" h="55">
                      <a:moveTo>
                        <a:pt x="23" y="0"/>
                      </a:moveTo>
                      <a:lnTo>
                        <a:pt x="64" y="0"/>
                      </a:lnTo>
                      <a:lnTo>
                        <a:pt x="106" y="20"/>
                      </a:lnTo>
                      <a:lnTo>
                        <a:pt x="91" y="51"/>
                      </a:lnTo>
                      <a:lnTo>
                        <a:pt x="35" y="55"/>
                      </a:lnTo>
                      <a:lnTo>
                        <a:pt x="0" y="31"/>
                      </a:lnTo>
                      <a:lnTo>
                        <a:pt x="23" y="0"/>
                      </a:lnTo>
                      <a:close/>
                    </a:path>
                  </a:pathLst>
                </a:custGeom>
                <a:no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94" name="Freeform 20"/>
                <p:cNvSpPr>
                  <a:spLocks/>
                </p:cNvSpPr>
                <p:nvPr/>
              </p:nvSpPr>
              <p:spPr bwMode="auto">
                <a:xfrm>
                  <a:off x="1538" y="2430"/>
                  <a:ext cx="59" cy="42"/>
                </a:xfrm>
                <a:custGeom>
                  <a:avLst/>
                  <a:gdLst/>
                  <a:ahLst/>
                  <a:cxnLst>
                    <a:cxn ang="0">
                      <a:pos x="0" y="125"/>
                    </a:cxn>
                    <a:cxn ang="0">
                      <a:pos x="16" y="90"/>
                    </a:cxn>
                    <a:cxn ang="0">
                      <a:pos x="16" y="24"/>
                    </a:cxn>
                    <a:cxn ang="0">
                      <a:pos x="16" y="0"/>
                    </a:cxn>
                    <a:cxn ang="0">
                      <a:pos x="58" y="7"/>
                    </a:cxn>
                    <a:cxn ang="0">
                      <a:pos x="73" y="27"/>
                    </a:cxn>
                    <a:cxn ang="0">
                      <a:pos x="93" y="35"/>
                    </a:cxn>
                    <a:cxn ang="0">
                      <a:pos x="113" y="35"/>
                    </a:cxn>
                    <a:cxn ang="0">
                      <a:pos x="121" y="65"/>
                    </a:cxn>
                    <a:cxn ang="0">
                      <a:pos x="144" y="76"/>
                    </a:cxn>
                    <a:cxn ang="0">
                      <a:pos x="176" y="98"/>
                    </a:cxn>
                    <a:cxn ang="0">
                      <a:pos x="165" y="118"/>
                    </a:cxn>
                    <a:cxn ang="0">
                      <a:pos x="123" y="120"/>
                    </a:cxn>
                    <a:cxn ang="0">
                      <a:pos x="58" y="118"/>
                    </a:cxn>
                    <a:cxn ang="0">
                      <a:pos x="0" y="125"/>
                    </a:cxn>
                  </a:cxnLst>
                  <a:rect l="0" t="0" r="r" b="b"/>
                  <a:pathLst>
                    <a:path w="176" h="125">
                      <a:moveTo>
                        <a:pt x="0" y="125"/>
                      </a:moveTo>
                      <a:lnTo>
                        <a:pt x="16" y="90"/>
                      </a:lnTo>
                      <a:lnTo>
                        <a:pt x="16" y="24"/>
                      </a:lnTo>
                      <a:lnTo>
                        <a:pt x="16" y="0"/>
                      </a:lnTo>
                      <a:lnTo>
                        <a:pt x="58" y="7"/>
                      </a:lnTo>
                      <a:lnTo>
                        <a:pt x="73" y="27"/>
                      </a:lnTo>
                      <a:lnTo>
                        <a:pt x="93" y="35"/>
                      </a:lnTo>
                      <a:lnTo>
                        <a:pt x="113" y="35"/>
                      </a:lnTo>
                      <a:lnTo>
                        <a:pt x="121" y="65"/>
                      </a:lnTo>
                      <a:lnTo>
                        <a:pt x="144" y="76"/>
                      </a:lnTo>
                      <a:lnTo>
                        <a:pt x="176" y="98"/>
                      </a:lnTo>
                      <a:lnTo>
                        <a:pt x="165" y="118"/>
                      </a:lnTo>
                      <a:lnTo>
                        <a:pt x="123" y="120"/>
                      </a:lnTo>
                      <a:lnTo>
                        <a:pt x="58" y="118"/>
                      </a:lnTo>
                      <a:lnTo>
                        <a:pt x="0" y="125"/>
                      </a:lnTo>
                      <a:close/>
                    </a:path>
                  </a:pathLst>
                </a:custGeom>
                <a:no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95" name="Freeform 21"/>
                <p:cNvSpPr>
                  <a:spLocks/>
                </p:cNvSpPr>
                <p:nvPr/>
              </p:nvSpPr>
              <p:spPr bwMode="auto">
                <a:xfrm>
                  <a:off x="1608" y="2459"/>
                  <a:ext cx="24" cy="16"/>
                </a:xfrm>
                <a:custGeom>
                  <a:avLst/>
                  <a:gdLst/>
                  <a:ahLst/>
                  <a:cxnLst>
                    <a:cxn ang="0">
                      <a:pos x="25" y="4"/>
                    </a:cxn>
                    <a:cxn ang="0">
                      <a:pos x="0" y="22"/>
                    </a:cxn>
                    <a:cxn ang="0">
                      <a:pos x="17" y="36"/>
                    </a:cxn>
                    <a:cxn ang="0">
                      <a:pos x="45" y="48"/>
                    </a:cxn>
                    <a:cxn ang="0">
                      <a:pos x="71" y="34"/>
                    </a:cxn>
                    <a:cxn ang="0">
                      <a:pos x="69" y="0"/>
                    </a:cxn>
                    <a:cxn ang="0">
                      <a:pos x="25" y="4"/>
                    </a:cxn>
                  </a:cxnLst>
                  <a:rect l="0" t="0" r="r" b="b"/>
                  <a:pathLst>
                    <a:path w="71" h="48">
                      <a:moveTo>
                        <a:pt x="25" y="4"/>
                      </a:moveTo>
                      <a:lnTo>
                        <a:pt x="0" y="22"/>
                      </a:lnTo>
                      <a:lnTo>
                        <a:pt x="17" y="36"/>
                      </a:lnTo>
                      <a:lnTo>
                        <a:pt x="45" y="48"/>
                      </a:lnTo>
                      <a:lnTo>
                        <a:pt x="71" y="34"/>
                      </a:lnTo>
                      <a:lnTo>
                        <a:pt x="69" y="0"/>
                      </a:lnTo>
                      <a:lnTo>
                        <a:pt x="25" y="4"/>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96" name="Freeform 22"/>
                <p:cNvSpPr>
                  <a:spLocks/>
                </p:cNvSpPr>
                <p:nvPr/>
              </p:nvSpPr>
              <p:spPr bwMode="auto">
                <a:xfrm>
                  <a:off x="2338" y="2486"/>
                  <a:ext cx="102" cy="89"/>
                </a:xfrm>
                <a:custGeom>
                  <a:avLst/>
                  <a:gdLst/>
                  <a:ahLst/>
                  <a:cxnLst>
                    <a:cxn ang="0">
                      <a:pos x="54" y="209"/>
                    </a:cxn>
                    <a:cxn ang="0">
                      <a:pos x="56" y="244"/>
                    </a:cxn>
                    <a:cxn ang="0">
                      <a:pos x="94" y="244"/>
                    </a:cxn>
                    <a:cxn ang="0">
                      <a:pos x="113" y="265"/>
                    </a:cxn>
                    <a:cxn ang="0">
                      <a:pos x="137" y="233"/>
                    </a:cxn>
                    <a:cxn ang="0">
                      <a:pos x="192" y="214"/>
                    </a:cxn>
                    <a:cxn ang="0">
                      <a:pos x="256" y="225"/>
                    </a:cxn>
                    <a:cxn ang="0">
                      <a:pos x="307" y="225"/>
                    </a:cxn>
                    <a:cxn ang="0">
                      <a:pos x="284" y="174"/>
                    </a:cxn>
                    <a:cxn ang="0">
                      <a:pos x="256" y="154"/>
                    </a:cxn>
                    <a:cxn ang="0">
                      <a:pos x="248" y="115"/>
                    </a:cxn>
                    <a:cxn ang="0">
                      <a:pos x="216" y="91"/>
                    </a:cxn>
                    <a:cxn ang="0">
                      <a:pos x="181" y="39"/>
                    </a:cxn>
                    <a:cxn ang="0">
                      <a:pos x="150" y="28"/>
                    </a:cxn>
                    <a:cxn ang="0">
                      <a:pos x="130" y="0"/>
                    </a:cxn>
                    <a:cxn ang="0">
                      <a:pos x="89" y="8"/>
                    </a:cxn>
                    <a:cxn ang="0">
                      <a:pos x="32" y="73"/>
                    </a:cxn>
                    <a:cxn ang="0">
                      <a:pos x="0" y="89"/>
                    </a:cxn>
                    <a:cxn ang="0">
                      <a:pos x="35" y="101"/>
                    </a:cxn>
                    <a:cxn ang="0">
                      <a:pos x="67" y="141"/>
                    </a:cxn>
                    <a:cxn ang="0">
                      <a:pos x="86" y="159"/>
                    </a:cxn>
                    <a:cxn ang="0">
                      <a:pos x="59" y="176"/>
                    </a:cxn>
                    <a:cxn ang="0">
                      <a:pos x="54" y="209"/>
                    </a:cxn>
                  </a:cxnLst>
                  <a:rect l="0" t="0" r="r" b="b"/>
                  <a:pathLst>
                    <a:path w="307" h="265">
                      <a:moveTo>
                        <a:pt x="54" y="209"/>
                      </a:moveTo>
                      <a:lnTo>
                        <a:pt x="56" y="244"/>
                      </a:lnTo>
                      <a:lnTo>
                        <a:pt x="94" y="244"/>
                      </a:lnTo>
                      <a:lnTo>
                        <a:pt x="113" y="265"/>
                      </a:lnTo>
                      <a:lnTo>
                        <a:pt x="137" y="233"/>
                      </a:lnTo>
                      <a:lnTo>
                        <a:pt x="192" y="214"/>
                      </a:lnTo>
                      <a:lnTo>
                        <a:pt x="256" y="225"/>
                      </a:lnTo>
                      <a:lnTo>
                        <a:pt x="307" y="225"/>
                      </a:lnTo>
                      <a:lnTo>
                        <a:pt x="284" y="174"/>
                      </a:lnTo>
                      <a:lnTo>
                        <a:pt x="256" y="154"/>
                      </a:lnTo>
                      <a:lnTo>
                        <a:pt x="248" y="115"/>
                      </a:lnTo>
                      <a:lnTo>
                        <a:pt x="216" y="91"/>
                      </a:lnTo>
                      <a:lnTo>
                        <a:pt x="181" y="39"/>
                      </a:lnTo>
                      <a:lnTo>
                        <a:pt x="150" y="28"/>
                      </a:lnTo>
                      <a:lnTo>
                        <a:pt x="130" y="0"/>
                      </a:lnTo>
                      <a:lnTo>
                        <a:pt x="89" y="8"/>
                      </a:lnTo>
                      <a:lnTo>
                        <a:pt x="32" y="73"/>
                      </a:lnTo>
                      <a:lnTo>
                        <a:pt x="0" y="89"/>
                      </a:lnTo>
                      <a:lnTo>
                        <a:pt x="35" y="101"/>
                      </a:lnTo>
                      <a:lnTo>
                        <a:pt x="67" y="141"/>
                      </a:lnTo>
                      <a:lnTo>
                        <a:pt x="86" y="159"/>
                      </a:lnTo>
                      <a:lnTo>
                        <a:pt x="59" y="176"/>
                      </a:lnTo>
                      <a:lnTo>
                        <a:pt x="54" y="209"/>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97" name="Freeform 23"/>
                <p:cNvSpPr>
                  <a:spLocks/>
                </p:cNvSpPr>
                <p:nvPr/>
              </p:nvSpPr>
              <p:spPr bwMode="auto">
                <a:xfrm>
                  <a:off x="2338" y="2486"/>
                  <a:ext cx="102" cy="89"/>
                </a:xfrm>
                <a:custGeom>
                  <a:avLst/>
                  <a:gdLst/>
                  <a:ahLst/>
                  <a:cxnLst>
                    <a:cxn ang="0">
                      <a:pos x="54" y="209"/>
                    </a:cxn>
                    <a:cxn ang="0">
                      <a:pos x="56" y="244"/>
                    </a:cxn>
                    <a:cxn ang="0">
                      <a:pos x="94" y="244"/>
                    </a:cxn>
                    <a:cxn ang="0">
                      <a:pos x="113" y="265"/>
                    </a:cxn>
                    <a:cxn ang="0">
                      <a:pos x="137" y="233"/>
                    </a:cxn>
                    <a:cxn ang="0">
                      <a:pos x="192" y="214"/>
                    </a:cxn>
                    <a:cxn ang="0">
                      <a:pos x="256" y="225"/>
                    </a:cxn>
                    <a:cxn ang="0">
                      <a:pos x="307" y="225"/>
                    </a:cxn>
                    <a:cxn ang="0">
                      <a:pos x="284" y="174"/>
                    </a:cxn>
                    <a:cxn ang="0">
                      <a:pos x="256" y="154"/>
                    </a:cxn>
                    <a:cxn ang="0">
                      <a:pos x="248" y="115"/>
                    </a:cxn>
                    <a:cxn ang="0">
                      <a:pos x="216" y="91"/>
                    </a:cxn>
                    <a:cxn ang="0">
                      <a:pos x="181" y="39"/>
                    </a:cxn>
                    <a:cxn ang="0">
                      <a:pos x="150" y="28"/>
                    </a:cxn>
                    <a:cxn ang="0">
                      <a:pos x="130" y="0"/>
                    </a:cxn>
                    <a:cxn ang="0">
                      <a:pos x="89" y="8"/>
                    </a:cxn>
                    <a:cxn ang="0">
                      <a:pos x="32" y="73"/>
                    </a:cxn>
                    <a:cxn ang="0">
                      <a:pos x="0" y="89"/>
                    </a:cxn>
                    <a:cxn ang="0">
                      <a:pos x="35" y="101"/>
                    </a:cxn>
                    <a:cxn ang="0">
                      <a:pos x="67" y="141"/>
                    </a:cxn>
                    <a:cxn ang="0">
                      <a:pos x="86" y="159"/>
                    </a:cxn>
                    <a:cxn ang="0">
                      <a:pos x="59" y="176"/>
                    </a:cxn>
                    <a:cxn ang="0">
                      <a:pos x="54" y="209"/>
                    </a:cxn>
                  </a:cxnLst>
                  <a:rect l="0" t="0" r="r" b="b"/>
                  <a:pathLst>
                    <a:path w="307" h="265">
                      <a:moveTo>
                        <a:pt x="54" y="209"/>
                      </a:moveTo>
                      <a:lnTo>
                        <a:pt x="56" y="244"/>
                      </a:lnTo>
                      <a:lnTo>
                        <a:pt x="94" y="244"/>
                      </a:lnTo>
                      <a:lnTo>
                        <a:pt x="113" y="265"/>
                      </a:lnTo>
                      <a:lnTo>
                        <a:pt x="137" y="233"/>
                      </a:lnTo>
                      <a:lnTo>
                        <a:pt x="192" y="214"/>
                      </a:lnTo>
                      <a:lnTo>
                        <a:pt x="256" y="225"/>
                      </a:lnTo>
                      <a:lnTo>
                        <a:pt x="307" y="225"/>
                      </a:lnTo>
                      <a:lnTo>
                        <a:pt x="284" y="174"/>
                      </a:lnTo>
                      <a:lnTo>
                        <a:pt x="256" y="154"/>
                      </a:lnTo>
                      <a:lnTo>
                        <a:pt x="248" y="115"/>
                      </a:lnTo>
                      <a:lnTo>
                        <a:pt x="216" y="91"/>
                      </a:lnTo>
                      <a:lnTo>
                        <a:pt x="181" y="39"/>
                      </a:lnTo>
                      <a:lnTo>
                        <a:pt x="150" y="28"/>
                      </a:lnTo>
                      <a:lnTo>
                        <a:pt x="130" y="0"/>
                      </a:lnTo>
                      <a:lnTo>
                        <a:pt x="89" y="8"/>
                      </a:lnTo>
                      <a:lnTo>
                        <a:pt x="32" y="73"/>
                      </a:lnTo>
                      <a:lnTo>
                        <a:pt x="0" y="89"/>
                      </a:lnTo>
                      <a:lnTo>
                        <a:pt x="35" y="101"/>
                      </a:lnTo>
                      <a:lnTo>
                        <a:pt x="67" y="141"/>
                      </a:lnTo>
                      <a:lnTo>
                        <a:pt x="86" y="159"/>
                      </a:lnTo>
                      <a:lnTo>
                        <a:pt x="59" y="176"/>
                      </a:lnTo>
                      <a:lnTo>
                        <a:pt x="54" y="209"/>
                      </a:lnTo>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98" name="Freeform 24"/>
                <p:cNvSpPr>
                  <a:spLocks/>
                </p:cNvSpPr>
                <p:nvPr/>
              </p:nvSpPr>
              <p:spPr bwMode="auto">
                <a:xfrm>
                  <a:off x="4767" y="2822"/>
                  <a:ext cx="124" cy="129"/>
                </a:xfrm>
                <a:custGeom>
                  <a:avLst/>
                  <a:gdLst/>
                  <a:ahLst/>
                  <a:cxnLst>
                    <a:cxn ang="0">
                      <a:pos x="55" y="234"/>
                    </a:cxn>
                    <a:cxn ang="0">
                      <a:pos x="0" y="0"/>
                    </a:cxn>
                    <a:cxn ang="0">
                      <a:pos x="49" y="19"/>
                    </a:cxn>
                    <a:cxn ang="0">
                      <a:pos x="124" y="15"/>
                    </a:cxn>
                    <a:cxn ang="0">
                      <a:pos x="124" y="78"/>
                    </a:cxn>
                    <a:cxn ang="0">
                      <a:pos x="171" y="95"/>
                    </a:cxn>
                    <a:cxn ang="0">
                      <a:pos x="183" y="126"/>
                    </a:cxn>
                    <a:cxn ang="0">
                      <a:pos x="222" y="161"/>
                    </a:cxn>
                    <a:cxn ang="0">
                      <a:pos x="246" y="185"/>
                    </a:cxn>
                    <a:cxn ang="0">
                      <a:pos x="238" y="240"/>
                    </a:cxn>
                    <a:cxn ang="0">
                      <a:pos x="274" y="295"/>
                    </a:cxn>
                    <a:cxn ang="0">
                      <a:pos x="338" y="316"/>
                    </a:cxn>
                    <a:cxn ang="0">
                      <a:pos x="373" y="375"/>
                    </a:cxn>
                    <a:cxn ang="0">
                      <a:pos x="373" y="375"/>
                    </a:cxn>
                    <a:cxn ang="0">
                      <a:pos x="363" y="378"/>
                    </a:cxn>
                    <a:cxn ang="0">
                      <a:pos x="341" y="383"/>
                    </a:cxn>
                    <a:cxn ang="0">
                      <a:pos x="329" y="387"/>
                    </a:cxn>
                    <a:cxn ang="0">
                      <a:pos x="318" y="388"/>
                    </a:cxn>
                    <a:cxn ang="0">
                      <a:pos x="307" y="388"/>
                    </a:cxn>
                    <a:cxn ang="0">
                      <a:pos x="304" y="388"/>
                    </a:cxn>
                    <a:cxn ang="0">
                      <a:pos x="301" y="387"/>
                    </a:cxn>
                    <a:cxn ang="0">
                      <a:pos x="301" y="387"/>
                    </a:cxn>
                    <a:cxn ang="0">
                      <a:pos x="295" y="383"/>
                    </a:cxn>
                    <a:cxn ang="0">
                      <a:pos x="285" y="381"/>
                    </a:cxn>
                    <a:cxn ang="0">
                      <a:pos x="261" y="373"/>
                    </a:cxn>
                    <a:cxn ang="0">
                      <a:pos x="231" y="367"/>
                    </a:cxn>
                    <a:cxn ang="0">
                      <a:pos x="171" y="304"/>
                    </a:cxn>
                    <a:cxn ang="0">
                      <a:pos x="128" y="244"/>
                    </a:cxn>
                    <a:cxn ang="0">
                      <a:pos x="55" y="234"/>
                    </a:cxn>
                  </a:cxnLst>
                  <a:rect l="0" t="0" r="r" b="b"/>
                  <a:pathLst>
                    <a:path w="373" h="388">
                      <a:moveTo>
                        <a:pt x="55" y="234"/>
                      </a:moveTo>
                      <a:lnTo>
                        <a:pt x="0" y="0"/>
                      </a:lnTo>
                      <a:lnTo>
                        <a:pt x="49" y="19"/>
                      </a:lnTo>
                      <a:lnTo>
                        <a:pt x="124" y="15"/>
                      </a:lnTo>
                      <a:lnTo>
                        <a:pt x="124" y="78"/>
                      </a:lnTo>
                      <a:lnTo>
                        <a:pt x="171" y="95"/>
                      </a:lnTo>
                      <a:lnTo>
                        <a:pt x="183" y="126"/>
                      </a:lnTo>
                      <a:lnTo>
                        <a:pt x="222" y="161"/>
                      </a:lnTo>
                      <a:lnTo>
                        <a:pt x="246" y="185"/>
                      </a:lnTo>
                      <a:lnTo>
                        <a:pt x="238" y="240"/>
                      </a:lnTo>
                      <a:lnTo>
                        <a:pt x="274" y="295"/>
                      </a:lnTo>
                      <a:lnTo>
                        <a:pt x="338" y="316"/>
                      </a:lnTo>
                      <a:lnTo>
                        <a:pt x="373" y="375"/>
                      </a:lnTo>
                      <a:lnTo>
                        <a:pt x="373" y="375"/>
                      </a:lnTo>
                      <a:lnTo>
                        <a:pt x="363" y="378"/>
                      </a:lnTo>
                      <a:lnTo>
                        <a:pt x="341" y="383"/>
                      </a:lnTo>
                      <a:lnTo>
                        <a:pt x="329" y="387"/>
                      </a:lnTo>
                      <a:lnTo>
                        <a:pt x="318" y="388"/>
                      </a:lnTo>
                      <a:lnTo>
                        <a:pt x="307" y="388"/>
                      </a:lnTo>
                      <a:lnTo>
                        <a:pt x="304" y="388"/>
                      </a:lnTo>
                      <a:lnTo>
                        <a:pt x="301" y="387"/>
                      </a:lnTo>
                      <a:lnTo>
                        <a:pt x="301" y="387"/>
                      </a:lnTo>
                      <a:lnTo>
                        <a:pt x="295" y="383"/>
                      </a:lnTo>
                      <a:lnTo>
                        <a:pt x="285" y="381"/>
                      </a:lnTo>
                      <a:lnTo>
                        <a:pt x="261" y="373"/>
                      </a:lnTo>
                      <a:lnTo>
                        <a:pt x="231" y="367"/>
                      </a:lnTo>
                      <a:lnTo>
                        <a:pt x="171" y="304"/>
                      </a:lnTo>
                      <a:lnTo>
                        <a:pt x="128" y="244"/>
                      </a:lnTo>
                      <a:lnTo>
                        <a:pt x="55" y="234"/>
                      </a:lnTo>
                      <a:close/>
                    </a:path>
                  </a:pathLst>
                </a:custGeom>
                <a:solidFill>
                  <a:srgbClr val="00B0F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99" name="Freeform 25"/>
                <p:cNvSpPr>
                  <a:spLocks/>
                </p:cNvSpPr>
                <p:nvPr/>
              </p:nvSpPr>
              <p:spPr bwMode="auto">
                <a:xfrm>
                  <a:off x="4868" y="2844"/>
                  <a:ext cx="43" cy="33"/>
                </a:xfrm>
                <a:custGeom>
                  <a:avLst/>
                  <a:gdLst/>
                  <a:ahLst/>
                  <a:cxnLst>
                    <a:cxn ang="0">
                      <a:pos x="9" y="51"/>
                    </a:cxn>
                    <a:cxn ang="0">
                      <a:pos x="0" y="87"/>
                    </a:cxn>
                    <a:cxn ang="0">
                      <a:pos x="51" y="98"/>
                    </a:cxn>
                    <a:cxn ang="0">
                      <a:pos x="103" y="70"/>
                    </a:cxn>
                    <a:cxn ang="0">
                      <a:pos x="127" y="35"/>
                    </a:cxn>
                    <a:cxn ang="0">
                      <a:pos x="123" y="0"/>
                    </a:cxn>
                    <a:cxn ang="0">
                      <a:pos x="83" y="4"/>
                    </a:cxn>
                    <a:cxn ang="0">
                      <a:pos x="75" y="35"/>
                    </a:cxn>
                    <a:cxn ang="0">
                      <a:pos x="9" y="51"/>
                    </a:cxn>
                  </a:cxnLst>
                  <a:rect l="0" t="0" r="r" b="b"/>
                  <a:pathLst>
                    <a:path w="127" h="98">
                      <a:moveTo>
                        <a:pt x="9" y="51"/>
                      </a:moveTo>
                      <a:lnTo>
                        <a:pt x="0" y="87"/>
                      </a:lnTo>
                      <a:lnTo>
                        <a:pt x="51" y="98"/>
                      </a:lnTo>
                      <a:lnTo>
                        <a:pt x="103" y="70"/>
                      </a:lnTo>
                      <a:lnTo>
                        <a:pt x="127" y="35"/>
                      </a:lnTo>
                      <a:lnTo>
                        <a:pt x="123" y="0"/>
                      </a:lnTo>
                      <a:lnTo>
                        <a:pt x="83" y="4"/>
                      </a:lnTo>
                      <a:lnTo>
                        <a:pt x="75" y="35"/>
                      </a:lnTo>
                      <a:lnTo>
                        <a:pt x="9" y="51"/>
                      </a:lnTo>
                      <a:close/>
                    </a:path>
                  </a:pathLst>
                </a:custGeom>
                <a:solidFill>
                  <a:srgbClr val="00B0F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00" name="Freeform 26"/>
                <p:cNvSpPr>
                  <a:spLocks/>
                </p:cNvSpPr>
                <p:nvPr/>
              </p:nvSpPr>
              <p:spPr bwMode="auto">
                <a:xfrm>
                  <a:off x="4938" y="2856"/>
                  <a:ext cx="22" cy="15"/>
                </a:xfrm>
                <a:custGeom>
                  <a:avLst/>
                  <a:gdLst/>
                  <a:ahLst/>
                  <a:cxnLst>
                    <a:cxn ang="0">
                      <a:pos x="34" y="45"/>
                    </a:cxn>
                    <a:cxn ang="0">
                      <a:pos x="34" y="45"/>
                    </a:cxn>
                    <a:cxn ang="0">
                      <a:pos x="40" y="44"/>
                    </a:cxn>
                    <a:cxn ang="0">
                      <a:pos x="46" y="43"/>
                    </a:cxn>
                    <a:cxn ang="0">
                      <a:pos x="51" y="42"/>
                    </a:cxn>
                    <a:cxn ang="0">
                      <a:pos x="56" y="38"/>
                    </a:cxn>
                    <a:cxn ang="0">
                      <a:pos x="61" y="35"/>
                    </a:cxn>
                    <a:cxn ang="0">
                      <a:pos x="64" y="31"/>
                    </a:cxn>
                    <a:cxn ang="0">
                      <a:pos x="66" y="26"/>
                    </a:cxn>
                    <a:cxn ang="0">
                      <a:pos x="66" y="23"/>
                    </a:cxn>
                    <a:cxn ang="0">
                      <a:pos x="66" y="23"/>
                    </a:cxn>
                    <a:cxn ang="0">
                      <a:pos x="66" y="18"/>
                    </a:cxn>
                    <a:cxn ang="0">
                      <a:pos x="64" y="14"/>
                    </a:cxn>
                    <a:cxn ang="0">
                      <a:pos x="61" y="10"/>
                    </a:cxn>
                    <a:cxn ang="0">
                      <a:pos x="56" y="6"/>
                    </a:cxn>
                    <a:cxn ang="0">
                      <a:pos x="51" y="4"/>
                    </a:cxn>
                    <a:cxn ang="0">
                      <a:pos x="46" y="1"/>
                    </a:cxn>
                    <a:cxn ang="0">
                      <a:pos x="40" y="0"/>
                    </a:cxn>
                    <a:cxn ang="0">
                      <a:pos x="34" y="0"/>
                    </a:cxn>
                    <a:cxn ang="0">
                      <a:pos x="34" y="0"/>
                    </a:cxn>
                    <a:cxn ang="0">
                      <a:pos x="26" y="0"/>
                    </a:cxn>
                    <a:cxn ang="0">
                      <a:pos x="20" y="1"/>
                    </a:cxn>
                    <a:cxn ang="0">
                      <a:pos x="15" y="4"/>
                    </a:cxn>
                    <a:cxn ang="0">
                      <a:pos x="10" y="6"/>
                    </a:cxn>
                    <a:cxn ang="0">
                      <a:pos x="5" y="10"/>
                    </a:cxn>
                    <a:cxn ang="0">
                      <a:pos x="2" y="14"/>
                    </a:cxn>
                    <a:cxn ang="0">
                      <a:pos x="0" y="18"/>
                    </a:cxn>
                    <a:cxn ang="0">
                      <a:pos x="0" y="23"/>
                    </a:cxn>
                    <a:cxn ang="0">
                      <a:pos x="0" y="23"/>
                    </a:cxn>
                    <a:cxn ang="0">
                      <a:pos x="0" y="26"/>
                    </a:cxn>
                    <a:cxn ang="0">
                      <a:pos x="2" y="31"/>
                    </a:cxn>
                    <a:cxn ang="0">
                      <a:pos x="5" y="35"/>
                    </a:cxn>
                    <a:cxn ang="0">
                      <a:pos x="10" y="38"/>
                    </a:cxn>
                    <a:cxn ang="0">
                      <a:pos x="15" y="42"/>
                    </a:cxn>
                    <a:cxn ang="0">
                      <a:pos x="20" y="43"/>
                    </a:cxn>
                    <a:cxn ang="0">
                      <a:pos x="26" y="44"/>
                    </a:cxn>
                    <a:cxn ang="0">
                      <a:pos x="34" y="45"/>
                    </a:cxn>
                    <a:cxn ang="0">
                      <a:pos x="34" y="45"/>
                    </a:cxn>
                  </a:cxnLst>
                  <a:rect l="0" t="0" r="r" b="b"/>
                  <a:pathLst>
                    <a:path w="66" h="45">
                      <a:moveTo>
                        <a:pt x="34" y="45"/>
                      </a:moveTo>
                      <a:lnTo>
                        <a:pt x="34" y="45"/>
                      </a:lnTo>
                      <a:lnTo>
                        <a:pt x="40" y="44"/>
                      </a:lnTo>
                      <a:lnTo>
                        <a:pt x="46" y="43"/>
                      </a:lnTo>
                      <a:lnTo>
                        <a:pt x="51" y="42"/>
                      </a:lnTo>
                      <a:lnTo>
                        <a:pt x="56" y="38"/>
                      </a:lnTo>
                      <a:lnTo>
                        <a:pt x="61" y="35"/>
                      </a:lnTo>
                      <a:lnTo>
                        <a:pt x="64" y="31"/>
                      </a:lnTo>
                      <a:lnTo>
                        <a:pt x="66" y="26"/>
                      </a:lnTo>
                      <a:lnTo>
                        <a:pt x="66" y="23"/>
                      </a:lnTo>
                      <a:lnTo>
                        <a:pt x="66" y="23"/>
                      </a:lnTo>
                      <a:lnTo>
                        <a:pt x="66" y="18"/>
                      </a:lnTo>
                      <a:lnTo>
                        <a:pt x="64" y="14"/>
                      </a:lnTo>
                      <a:lnTo>
                        <a:pt x="61" y="10"/>
                      </a:lnTo>
                      <a:lnTo>
                        <a:pt x="56" y="6"/>
                      </a:lnTo>
                      <a:lnTo>
                        <a:pt x="51" y="4"/>
                      </a:lnTo>
                      <a:lnTo>
                        <a:pt x="46" y="1"/>
                      </a:lnTo>
                      <a:lnTo>
                        <a:pt x="40" y="0"/>
                      </a:lnTo>
                      <a:lnTo>
                        <a:pt x="34" y="0"/>
                      </a:lnTo>
                      <a:lnTo>
                        <a:pt x="34" y="0"/>
                      </a:lnTo>
                      <a:lnTo>
                        <a:pt x="26" y="0"/>
                      </a:lnTo>
                      <a:lnTo>
                        <a:pt x="20" y="1"/>
                      </a:lnTo>
                      <a:lnTo>
                        <a:pt x="15" y="4"/>
                      </a:lnTo>
                      <a:lnTo>
                        <a:pt x="10" y="6"/>
                      </a:lnTo>
                      <a:lnTo>
                        <a:pt x="5" y="10"/>
                      </a:lnTo>
                      <a:lnTo>
                        <a:pt x="2" y="14"/>
                      </a:lnTo>
                      <a:lnTo>
                        <a:pt x="0" y="18"/>
                      </a:lnTo>
                      <a:lnTo>
                        <a:pt x="0" y="23"/>
                      </a:lnTo>
                      <a:lnTo>
                        <a:pt x="0" y="23"/>
                      </a:lnTo>
                      <a:lnTo>
                        <a:pt x="0" y="26"/>
                      </a:lnTo>
                      <a:lnTo>
                        <a:pt x="2" y="31"/>
                      </a:lnTo>
                      <a:lnTo>
                        <a:pt x="5" y="35"/>
                      </a:lnTo>
                      <a:lnTo>
                        <a:pt x="10" y="38"/>
                      </a:lnTo>
                      <a:lnTo>
                        <a:pt x="15" y="42"/>
                      </a:lnTo>
                      <a:lnTo>
                        <a:pt x="20" y="43"/>
                      </a:lnTo>
                      <a:lnTo>
                        <a:pt x="26" y="44"/>
                      </a:lnTo>
                      <a:lnTo>
                        <a:pt x="34" y="45"/>
                      </a:lnTo>
                      <a:lnTo>
                        <a:pt x="34" y="45"/>
                      </a:lnTo>
                      <a:close/>
                    </a:path>
                  </a:pathLst>
                </a:custGeom>
                <a:solidFill>
                  <a:srgbClr val="00B0F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01" name="Freeform 27"/>
                <p:cNvSpPr>
                  <a:spLocks/>
                </p:cNvSpPr>
                <p:nvPr/>
              </p:nvSpPr>
              <p:spPr bwMode="auto">
                <a:xfrm>
                  <a:off x="2716" y="2106"/>
                  <a:ext cx="58" cy="112"/>
                </a:xfrm>
                <a:custGeom>
                  <a:avLst/>
                  <a:gdLst/>
                  <a:ahLst/>
                  <a:cxnLst>
                    <a:cxn ang="0">
                      <a:pos x="99" y="335"/>
                    </a:cxn>
                    <a:cxn ang="0">
                      <a:pos x="71" y="334"/>
                    </a:cxn>
                    <a:cxn ang="0">
                      <a:pos x="60" y="284"/>
                    </a:cxn>
                    <a:cxn ang="0">
                      <a:pos x="20" y="267"/>
                    </a:cxn>
                    <a:cxn ang="0">
                      <a:pos x="0" y="216"/>
                    </a:cxn>
                    <a:cxn ang="0">
                      <a:pos x="12" y="168"/>
                    </a:cxn>
                    <a:cxn ang="0">
                      <a:pos x="55" y="153"/>
                    </a:cxn>
                    <a:cxn ang="0">
                      <a:pos x="32" y="117"/>
                    </a:cxn>
                    <a:cxn ang="0">
                      <a:pos x="40" y="82"/>
                    </a:cxn>
                    <a:cxn ang="0">
                      <a:pos x="60" y="82"/>
                    </a:cxn>
                    <a:cxn ang="0">
                      <a:pos x="51" y="23"/>
                    </a:cxn>
                    <a:cxn ang="0">
                      <a:pos x="81" y="1"/>
                    </a:cxn>
                    <a:cxn ang="0">
                      <a:pos x="105" y="0"/>
                    </a:cxn>
                    <a:cxn ang="0">
                      <a:pos x="128" y="15"/>
                    </a:cxn>
                    <a:cxn ang="0">
                      <a:pos x="165" y="31"/>
                    </a:cxn>
                    <a:cxn ang="0">
                      <a:pos x="153" y="66"/>
                    </a:cxn>
                    <a:cxn ang="0">
                      <a:pos x="170" y="94"/>
                    </a:cxn>
                    <a:cxn ang="0">
                      <a:pos x="165" y="151"/>
                    </a:cxn>
                    <a:cxn ang="0">
                      <a:pos x="133" y="159"/>
                    </a:cxn>
                    <a:cxn ang="0">
                      <a:pos x="129" y="203"/>
                    </a:cxn>
                    <a:cxn ang="0">
                      <a:pos x="157" y="213"/>
                    </a:cxn>
                    <a:cxn ang="0">
                      <a:pos x="174" y="235"/>
                    </a:cxn>
                    <a:cxn ang="0">
                      <a:pos x="167" y="308"/>
                    </a:cxn>
                    <a:cxn ang="0">
                      <a:pos x="143" y="314"/>
                    </a:cxn>
                    <a:cxn ang="0">
                      <a:pos x="99" y="335"/>
                    </a:cxn>
                  </a:cxnLst>
                  <a:rect l="0" t="0" r="r" b="b"/>
                  <a:pathLst>
                    <a:path w="174" h="335">
                      <a:moveTo>
                        <a:pt x="99" y="335"/>
                      </a:moveTo>
                      <a:lnTo>
                        <a:pt x="71" y="334"/>
                      </a:lnTo>
                      <a:lnTo>
                        <a:pt x="60" y="284"/>
                      </a:lnTo>
                      <a:lnTo>
                        <a:pt x="20" y="267"/>
                      </a:lnTo>
                      <a:lnTo>
                        <a:pt x="0" y="216"/>
                      </a:lnTo>
                      <a:lnTo>
                        <a:pt x="12" y="168"/>
                      </a:lnTo>
                      <a:lnTo>
                        <a:pt x="55" y="153"/>
                      </a:lnTo>
                      <a:lnTo>
                        <a:pt x="32" y="117"/>
                      </a:lnTo>
                      <a:lnTo>
                        <a:pt x="40" y="82"/>
                      </a:lnTo>
                      <a:lnTo>
                        <a:pt x="60" y="82"/>
                      </a:lnTo>
                      <a:lnTo>
                        <a:pt x="51" y="23"/>
                      </a:lnTo>
                      <a:lnTo>
                        <a:pt x="81" y="1"/>
                      </a:lnTo>
                      <a:lnTo>
                        <a:pt x="105" y="0"/>
                      </a:lnTo>
                      <a:lnTo>
                        <a:pt x="128" y="15"/>
                      </a:lnTo>
                      <a:lnTo>
                        <a:pt x="165" y="31"/>
                      </a:lnTo>
                      <a:lnTo>
                        <a:pt x="153" y="66"/>
                      </a:lnTo>
                      <a:lnTo>
                        <a:pt x="170" y="94"/>
                      </a:lnTo>
                      <a:lnTo>
                        <a:pt x="165" y="151"/>
                      </a:lnTo>
                      <a:lnTo>
                        <a:pt x="133" y="159"/>
                      </a:lnTo>
                      <a:lnTo>
                        <a:pt x="129" y="203"/>
                      </a:lnTo>
                      <a:lnTo>
                        <a:pt x="157" y="213"/>
                      </a:lnTo>
                      <a:lnTo>
                        <a:pt x="174" y="235"/>
                      </a:lnTo>
                      <a:lnTo>
                        <a:pt x="167" y="308"/>
                      </a:lnTo>
                      <a:lnTo>
                        <a:pt x="143" y="314"/>
                      </a:lnTo>
                      <a:lnTo>
                        <a:pt x="99" y="335"/>
                      </a:lnTo>
                      <a:close/>
                    </a:path>
                  </a:pathLst>
                </a:custGeom>
                <a:solidFill>
                  <a:srgbClr val="7030A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02" name="Freeform 28"/>
                <p:cNvSpPr>
                  <a:spLocks/>
                </p:cNvSpPr>
                <p:nvPr/>
              </p:nvSpPr>
              <p:spPr bwMode="auto">
                <a:xfrm>
                  <a:off x="3798" y="2242"/>
                  <a:ext cx="128" cy="67"/>
                </a:xfrm>
                <a:custGeom>
                  <a:avLst/>
                  <a:gdLst/>
                  <a:ahLst/>
                  <a:cxnLst>
                    <a:cxn ang="0">
                      <a:pos x="0" y="0"/>
                    </a:cxn>
                    <a:cxn ang="0">
                      <a:pos x="51" y="2"/>
                    </a:cxn>
                    <a:cxn ang="0">
                      <a:pos x="90" y="41"/>
                    </a:cxn>
                    <a:cxn ang="0">
                      <a:pos x="138" y="64"/>
                    </a:cxn>
                    <a:cxn ang="0">
                      <a:pos x="153" y="31"/>
                    </a:cxn>
                    <a:cxn ang="0">
                      <a:pos x="158" y="83"/>
                    </a:cxn>
                    <a:cxn ang="0">
                      <a:pos x="193" y="103"/>
                    </a:cxn>
                    <a:cxn ang="0">
                      <a:pos x="238" y="127"/>
                    </a:cxn>
                    <a:cxn ang="0">
                      <a:pos x="340" y="134"/>
                    </a:cxn>
                    <a:cxn ang="0">
                      <a:pos x="383" y="150"/>
                    </a:cxn>
                    <a:cxn ang="0">
                      <a:pos x="359" y="197"/>
                    </a:cxn>
                    <a:cxn ang="0">
                      <a:pos x="315" y="197"/>
                    </a:cxn>
                    <a:cxn ang="0">
                      <a:pos x="265" y="202"/>
                    </a:cxn>
                    <a:cxn ang="0">
                      <a:pos x="224" y="178"/>
                    </a:cxn>
                    <a:cxn ang="0">
                      <a:pos x="169" y="166"/>
                    </a:cxn>
                    <a:cxn ang="0">
                      <a:pos x="98" y="138"/>
                    </a:cxn>
                    <a:cxn ang="0">
                      <a:pos x="42" y="123"/>
                    </a:cxn>
                    <a:cxn ang="0">
                      <a:pos x="7" y="79"/>
                    </a:cxn>
                    <a:cxn ang="0">
                      <a:pos x="0" y="0"/>
                    </a:cxn>
                  </a:cxnLst>
                  <a:rect l="0" t="0" r="r" b="b"/>
                  <a:pathLst>
                    <a:path w="383" h="202">
                      <a:moveTo>
                        <a:pt x="0" y="0"/>
                      </a:moveTo>
                      <a:lnTo>
                        <a:pt x="51" y="2"/>
                      </a:lnTo>
                      <a:lnTo>
                        <a:pt x="90" y="41"/>
                      </a:lnTo>
                      <a:lnTo>
                        <a:pt x="138" y="64"/>
                      </a:lnTo>
                      <a:lnTo>
                        <a:pt x="153" y="31"/>
                      </a:lnTo>
                      <a:lnTo>
                        <a:pt x="158" y="83"/>
                      </a:lnTo>
                      <a:lnTo>
                        <a:pt x="193" y="103"/>
                      </a:lnTo>
                      <a:lnTo>
                        <a:pt x="238" y="127"/>
                      </a:lnTo>
                      <a:lnTo>
                        <a:pt x="340" y="134"/>
                      </a:lnTo>
                      <a:lnTo>
                        <a:pt x="383" y="150"/>
                      </a:lnTo>
                      <a:lnTo>
                        <a:pt x="359" y="197"/>
                      </a:lnTo>
                      <a:lnTo>
                        <a:pt x="315" y="197"/>
                      </a:lnTo>
                      <a:lnTo>
                        <a:pt x="265" y="202"/>
                      </a:lnTo>
                      <a:lnTo>
                        <a:pt x="224" y="178"/>
                      </a:lnTo>
                      <a:lnTo>
                        <a:pt x="169" y="166"/>
                      </a:lnTo>
                      <a:lnTo>
                        <a:pt x="98" y="138"/>
                      </a:lnTo>
                      <a:lnTo>
                        <a:pt x="42" y="123"/>
                      </a:lnTo>
                      <a:lnTo>
                        <a:pt x="7" y="79"/>
                      </a:lnTo>
                      <a:lnTo>
                        <a:pt x="0" y="0"/>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03" name="Freeform 29"/>
                <p:cNvSpPr>
                  <a:spLocks/>
                </p:cNvSpPr>
                <p:nvPr/>
              </p:nvSpPr>
              <p:spPr bwMode="auto">
                <a:xfrm>
                  <a:off x="3798" y="2242"/>
                  <a:ext cx="128" cy="67"/>
                </a:xfrm>
                <a:custGeom>
                  <a:avLst/>
                  <a:gdLst/>
                  <a:ahLst/>
                  <a:cxnLst>
                    <a:cxn ang="0">
                      <a:pos x="0" y="0"/>
                    </a:cxn>
                    <a:cxn ang="0">
                      <a:pos x="51" y="2"/>
                    </a:cxn>
                    <a:cxn ang="0">
                      <a:pos x="90" y="41"/>
                    </a:cxn>
                    <a:cxn ang="0">
                      <a:pos x="138" y="64"/>
                    </a:cxn>
                    <a:cxn ang="0">
                      <a:pos x="153" y="31"/>
                    </a:cxn>
                    <a:cxn ang="0">
                      <a:pos x="158" y="83"/>
                    </a:cxn>
                    <a:cxn ang="0">
                      <a:pos x="193" y="103"/>
                    </a:cxn>
                    <a:cxn ang="0">
                      <a:pos x="238" y="127"/>
                    </a:cxn>
                    <a:cxn ang="0">
                      <a:pos x="340" y="134"/>
                    </a:cxn>
                    <a:cxn ang="0">
                      <a:pos x="383" y="150"/>
                    </a:cxn>
                    <a:cxn ang="0">
                      <a:pos x="359" y="197"/>
                    </a:cxn>
                    <a:cxn ang="0">
                      <a:pos x="315" y="197"/>
                    </a:cxn>
                    <a:cxn ang="0">
                      <a:pos x="265" y="202"/>
                    </a:cxn>
                    <a:cxn ang="0">
                      <a:pos x="224" y="178"/>
                    </a:cxn>
                    <a:cxn ang="0">
                      <a:pos x="169" y="166"/>
                    </a:cxn>
                    <a:cxn ang="0">
                      <a:pos x="98" y="138"/>
                    </a:cxn>
                    <a:cxn ang="0">
                      <a:pos x="42" y="123"/>
                    </a:cxn>
                    <a:cxn ang="0">
                      <a:pos x="7" y="79"/>
                    </a:cxn>
                    <a:cxn ang="0">
                      <a:pos x="0" y="0"/>
                    </a:cxn>
                  </a:cxnLst>
                  <a:rect l="0" t="0" r="r" b="b"/>
                  <a:pathLst>
                    <a:path w="383" h="202">
                      <a:moveTo>
                        <a:pt x="0" y="0"/>
                      </a:moveTo>
                      <a:lnTo>
                        <a:pt x="51" y="2"/>
                      </a:lnTo>
                      <a:lnTo>
                        <a:pt x="90" y="41"/>
                      </a:lnTo>
                      <a:lnTo>
                        <a:pt x="138" y="64"/>
                      </a:lnTo>
                      <a:lnTo>
                        <a:pt x="153" y="31"/>
                      </a:lnTo>
                      <a:lnTo>
                        <a:pt x="158" y="83"/>
                      </a:lnTo>
                      <a:lnTo>
                        <a:pt x="193" y="103"/>
                      </a:lnTo>
                      <a:lnTo>
                        <a:pt x="238" y="127"/>
                      </a:lnTo>
                      <a:lnTo>
                        <a:pt x="340" y="134"/>
                      </a:lnTo>
                      <a:lnTo>
                        <a:pt x="383" y="150"/>
                      </a:lnTo>
                      <a:lnTo>
                        <a:pt x="359" y="197"/>
                      </a:lnTo>
                      <a:lnTo>
                        <a:pt x="315" y="197"/>
                      </a:lnTo>
                      <a:lnTo>
                        <a:pt x="265" y="202"/>
                      </a:lnTo>
                      <a:lnTo>
                        <a:pt x="224" y="178"/>
                      </a:lnTo>
                      <a:lnTo>
                        <a:pt x="169" y="166"/>
                      </a:lnTo>
                      <a:lnTo>
                        <a:pt x="98" y="138"/>
                      </a:lnTo>
                      <a:lnTo>
                        <a:pt x="42" y="123"/>
                      </a:lnTo>
                      <a:lnTo>
                        <a:pt x="7" y="79"/>
                      </a:lnTo>
                      <a:lnTo>
                        <a:pt x="0" y="0"/>
                      </a:lnTo>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04" name="Freeform 30"/>
                <p:cNvSpPr>
                  <a:spLocks/>
                </p:cNvSpPr>
                <p:nvPr/>
              </p:nvSpPr>
              <p:spPr bwMode="auto">
                <a:xfrm>
                  <a:off x="4077" y="2402"/>
                  <a:ext cx="119" cy="208"/>
                </a:xfrm>
                <a:custGeom>
                  <a:avLst/>
                  <a:gdLst/>
                  <a:ahLst/>
                  <a:cxnLst>
                    <a:cxn ang="0">
                      <a:pos x="43" y="561"/>
                    </a:cxn>
                    <a:cxn ang="0">
                      <a:pos x="63" y="530"/>
                    </a:cxn>
                    <a:cxn ang="0">
                      <a:pos x="94" y="462"/>
                    </a:cxn>
                    <a:cxn ang="0">
                      <a:pos x="55" y="427"/>
                    </a:cxn>
                    <a:cxn ang="0">
                      <a:pos x="39" y="368"/>
                    </a:cxn>
                    <a:cxn ang="0">
                      <a:pos x="35" y="328"/>
                    </a:cxn>
                    <a:cxn ang="0">
                      <a:pos x="48" y="249"/>
                    </a:cxn>
                    <a:cxn ang="0">
                      <a:pos x="11" y="202"/>
                    </a:cxn>
                    <a:cxn ang="0">
                      <a:pos x="0" y="171"/>
                    </a:cxn>
                    <a:cxn ang="0">
                      <a:pos x="4" y="87"/>
                    </a:cxn>
                    <a:cxn ang="0">
                      <a:pos x="52" y="68"/>
                    </a:cxn>
                    <a:cxn ang="0">
                      <a:pos x="79" y="44"/>
                    </a:cxn>
                    <a:cxn ang="0">
                      <a:pos x="99" y="0"/>
                    </a:cxn>
                    <a:cxn ang="0">
                      <a:pos x="107" y="40"/>
                    </a:cxn>
                    <a:cxn ang="0">
                      <a:pos x="118" y="87"/>
                    </a:cxn>
                    <a:cxn ang="0">
                      <a:pos x="142" y="107"/>
                    </a:cxn>
                    <a:cxn ang="0">
                      <a:pos x="173" y="123"/>
                    </a:cxn>
                    <a:cxn ang="0">
                      <a:pos x="221" y="182"/>
                    </a:cxn>
                    <a:cxn ang="0">
                      <a:pos x="256" y="151"/>
                    </a:cxn>
                    <a:cxn ang="0">
                      <a:pos x="293" y="190"/>
                    </a:cxn>
                    <a:cxn ang="0">
                      <a:pos x="316" y="254"/>
                    </a:cxn>
                    <a:cxn ang="0">
                      <a:pos x="332" y="289"/>
                    </a:cxn>
                    <a:cxn ang="0">
                      <a:pos x="355" y="293"/>
                    </a:cxn>
                    <a:cxn ang="0">
                      <a:pos x="355" y="368"/>
                    </a:cxn>
                    <a:cxn ang="0">
                      <a:pos x="308" y="375"/>
                    </a:cxn>
                    <a:cxn ang="0">
                      <a:pos x="265" y="348"/>
                    </a:cxn>
                    <a:cxn ang="0">
                      <a:pos x="221" y="392"/>
                    </a:cxn>
                    <a:cxn ang="0">
                      <a:pos x="201" y="447"/>
                    </a:cxn>
                    <a:cxn ang="0">
                      <a:pos x="155" y="439"/>
                    </a:cxn>
                    <a:cxn ang="0">
                      <a:pos x="126" y="535"/>
                    </a:cxn>
                    <a:cxn ang="0">
                      <a:pos x="153" y="585"/>
                    </a:cxn>
                    <a:cxn ang="0">
                      <a:pos x="113" y="624"/>
                    </a:cxn>
                    <a:cxn ang="0">
                      <a:pos x="79" y="601"/>
                    </a:cxn>
                    <a:cxn ang="0">
                      <a:pos x="43" y="561"/>
                    </a:cxn>
                  </a:cxnLst>
                  <a:rect l="0" t="0" r="r" b="b"/>
                  <a:pathLst>
                    <a:path w="355" h="624">
                      <a:moveTo>
                        <a:pt x="43" y="561"/>
                      </a:moveTo>
                      <a:lnTo>
                        <a:pt x="63" y="530"/>
                      </a:lnTo>
                      <a:lnTo>
                        <a:pt x="94" y="462"/>
                      </a:lnTo>
                      <a:lnTo>
                        <a:pt x="55" y="427"/>
                      </a:lnTo>
                      <a:lnTo>
                        <a:pt x="39" y="368"/>
                      </a:lnTo>
                      <a:lnTo>
                        <a:pt x="35" y="328"/>
                      </a:lnTo>
                      <a:lnTo>
                        <a:pt x="48" y="249"/>
                      </a:lnTo>
                      <a:lnTo>
                        <a:pt x="11" y="202"/>
                      </a:lnTo>
                      <a:lnTo>
                        <a:pt x="0" y="171"/>
                      </a:lnTo>
                      <a:lnTo>
                        <a:pt x="4" y="87"/>
                      </a:lnTo>
                      <a:lnTo>
                        <a:pt x="52" y="68"/>
                      </a:lnTo>
                      <a:lnTo>
                        <a:pt x="79" y="44"/>
                      </a:lnTo>
                      <a:lnTo>
                        <a:pt x="99" y="0"/>
                      </a:lnTo>
                      <a:lnTo>
                        <a:pt x="107" y="40"/>
                      </a:lnTo>
                      <a:lnTo>
                        <a:pt x="118" y="87"/>
                      </a:lnTo>
                      <a:lnTo>
                        <a:pt x="142" y="107"/>
                      </a:lnTo>
                      <a:lnTo>
                        <a:pt x="173" y="123"/>
                      </a:lnTo>
                      <a:lnTo>
                        <a:pt x="221" y="182"/>
                      </a:lnTo>
                      <a:lnTo>
                        <a:pt x="256" y="151"/>
                      </a:lnTo>
                      <a:lnTo>
                        <a:pt x="293" y="190"/>
                      </a:lnTo>
                      <a:lnTo>
                        <a:pt x="316" y="254"/>
                      </a:lnTo>
                      <a:lnTo>
                        <a:pt x="332" y="289"/>
                      </a:lnTo>
                      <a:lnTo>
                        <a:pt x="355" y="293"/>
                      </a:lnTo>
                      <a:lnTo>
                        <a:pt x="355" y="368"/>
                      </a:lnTo>
                      <a:lnTo>
                        <a:pt x="308" y="375"/>
                      </a:lnTo>
                      <a:lnTo>
                        <a:pt x="265" y="348"/>
                      </a:lnTo>
                      <a:lnTo>
                        <a:pt x="221" y="392"/>
                      </a:lnTo>
                      <a:lnTo>
                        <a:pt x="201" y="447"/>
                      </a:lnTo>
                      <a:lnTo>
                        <a:pt x="155" y="439"/>
                      </a:lnTo>
                      <a:lnTo>
                        <a:pt x="126" y="535"/>
                      </a:lnTo>
                      <a:lnTo>
                        <a:pt x="153" y="585"/>
                      </a:lnTo>
                      <a:lnTo>
                        <a:pt x="113" y="624"/>
                      </a:lnTo>
                      <a:lnTo>
                        <a:pt x="79" y="601"/>
                      </a:lnTo>
                      <a:lnTo>
                        <a:pt x="43" y="561"/>
                      </a:lnTo>
                      <a:close/>
                    </a:path>
                  </a:pathLst>
                </a:custGeom>
                <a:solidFill>
                  <a:srgbClr val="00B0F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05" name="Freeform 31"/>
                <p:cNvSpPr>
                  <a:spLocks/>
                </p:cNvSpPr>
                <p:nvPr/>
              </p:nvSpPr>
              <p:spPr bwMode="auto">
                <a:xfrm>
                  <a:off x="3241" y="1393"/>
                  <a:ext cx="24" cy="24"/>
                </a:xfrm>
                <a:custGeom>
                  <a:avLst/>
                  <a:gdLst/>
                  <a:ahLst/>
                  <a:cxnLst>
                    <a:cxn ang="0">
                      <a:pos x="37" y="0"/>
                    </a:cxn>
                    <a:cxn ang="0">
                      <a:pos x="0" y="41"/>
                    </a:cxn>
                    <a:cxn ang="0">
                      <a:pos x="17" y="72"/>
                    </a:cxn>
                    <a:cxn ang="0">
                      <a:pos x="44" y="68"/>
                    </a:cxn>
                    <a:cxn ang="0">
                      <a:pos x="72" y="28"/>
                    </a:cxn>
                    <a:cxn ang="0">
                      <a:pos x="37" y="0"/>
                    </a:cxn>
                  </a:cxnLst>
                  <a:rect l="0" t="0" r="r" b="b"/>
                  <a:pathLst>
                    <a:path w="72" h="72">
                      <a:moveTo>
                        <a:pt x="37" y="0"/>
                      </a:moveTo>
                      <a:lnTo>
                        <a:pt x="0" y="41"/>
                      </a:lnTo>
                      <a:lnTo>
                        <a:pt x="17" y="72"/>
                      </a:lnTo>
                      <a:lnTo>
                        <a:pt x="44" y="68"/>
                      </a:lnTo>
                      <a:lnTo>
                        <a:pt x="72" y="28"/>
                      </a:lnTo>
                      <a:lnTo>
                        <a:pt x="37" y="0"/>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06" name="Freeform 32"/>
                <p:cNvSpPr>
                  <a:spLocks/>
                </p:cNvSpPr>
                <p:nvPr/>
              </p:nvSpPr>
              <p:spPr bwMode="auto">
                <a:xfrm>
                  <a:off x="3359" y="1370"/>
                  <a:ext cx="35" cy="16"/>
                </a:xfrm>
                <a:custGeom>
                  <a:avLst/>
                  <a:gdLst/>
                  <a:ahLst/>
                  <a:cxnLst>
                    <a:cxn ang="0">
                      <a:pos x="88" y="15"/>
                    </a:cxn>
                    <a:cxn ang="0">
                      <a:pos x="44" y="0"/>
                    </a:cxn>
                    <a:cxn ang="0">
                      <a:pos x="0" y="39"/>
                    </a:cxn>
                    <a:cxn ang="0">
                      <a:pos x="32" y="43"/>
                    </a:cxn>
                    <a:cxn ang="0">
                      <a:pos x="103" y="50"/>
                    </a:cxn>
                    <a:cxn ang="0">
                      <a:pos x="88" y="15"/>
                    </a:cxn>
                  </a:cxnLst>
                  <a:rect l="0" t="0" r="r" b="b"/>
                  <a:pathLst>
                    <a:path w="103" h="50">
                      <a:moveTo>
                        <a:pt x="88" y="15"/>
                      </a:moveTo>
                      <a:lnTo>
                        <a:pt x="44" y="0"/>
                      </a:lnTo>
                      <a:lnTo>
                        <a:pt x="0" y="39"/>
                      </a:lnTo>
                      <a:lnTo>
                        <a:pt x="32" y="43"/>
                      </a:lnTo>
                      <a:lnTo>
                        <a:pt x="103" y="50"/>
                      </a:lnTo>
                      <a:lnTo>
                        <a:pt x="88" y="15"/>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07" name="Freeform 33"/>
                <p:cNvSpPr>
                  <a:spLocks/>
                </p:cNvSpPr>
                <p:nvPr/>
              </p:nvSpPr>
              <p:spPr bwMode="auto">
                <a:xfrm>
                  <a:off x="3284" y="1196"/>
                  <a:ext cx="203" cy="175"/>
                </a:xfrm>
                <a:custGeom>
                  <a:avLst/>
                  <a:gdLst/>
                  <a:ahLst/>
                  <a:cxnLst>
                    <a:cxn ang="0">
                      <a:pos x="151" y="300"/>
                    </a:cxn>
                    <a:cxn ang="0">
                      <a:pos x="186" y="269"/>
                    </a:cxn>
                    <a:cxn ang="0">
                      <a:pos x="202" y="248"/>
                    </a:cxn>
                    <a:cxn ang="0">
                      <a:pos x="257" y="206"/>
                    </a:cxn>
                    <a:cxn ang="0">
                      <a:pos x="316" y="169"/>
                    </a:cxn>
                    <a:cxn ang="0">
                      <a:pos x="387" y="118"/>
                    </a:cxn>
                    <a:cxn ang="0">
                      <a:pos x="431" y="103"/>
                    </a:cxn>
                    <a:cxn ang="0">
                      <a:pos x="517" y="71"/>
                    </a:cxn>
                    <a:cxn ang="0">
                      <a:pos x="581" y="51"/>
                    </a:cxn>
                    <a:cxn ang="0">
                      <a:pos x="609" y="35"/>
                    </a:cxn>
                    <a:cxn ang="0">
                      <a:pos x="589" y="4"/>
                    </a:cxn>
                    <a:cxn ang="0">
                      <a:pos x="510" y="0"/>
                    </a:cxn>
                    <a:cxn ang="0">
                      <a:pos x="462" y="40"/>
                    </a:cxn>
                    <a:cxn ang="0">
                      <a:pos x="387" y="59"/>
                    </a:cxn>
                    <a:cxn ang="0">
                      <a:pos x="300" y="63"/>
                    </a:cxn>
                    <a:cxn ang="0">
                      <a:pos x="257" y="103"/>
                    </a:cxn>
                    <a:cxn ang="0">
                      <a:pos x="206" y="103"/>
                    </a:cxn>
                    <a:cxn ang="0">
                      <a:pos x="182" y="138"/>
                    </a:cxn>
                    <a:cxn ang="0">
                      <a:pos x="103" y="154"/>
                    </a:cxn>
                    <a:cxn ang="0">
                      <a:pos x="90" y="213"/>
                    </a:cxn>
                    <a:cxn ang="0">
                      <a:pos x="87" y="245"/>
                    </a:cxn>
                    <a:cxn ang="0">
                      <a:pos x="51" y="241"/>
                    </a:cxn>
                    <a:cxn ang="0">
                      <a:pos x="51" y="252"/>
                    </a:cxn>
                    <a:cxn ang="0">
                      <a:pos x="55" y="269"/>
                    </a:cxn>
                    <a:cxn ang="0">
                      <a:pos x="44" y="292"/>
                    </a:cxn>
                    <a:cxn ang="0">
                      <a:pos x="20" y="309"/>
                    </a:cxn>
                    <a:cxn ang="0">
                      <a:pos x="7" y="359"/>
                    </a:cxn>
                    <a:cxn ang="0">
                      <a:pos x="0" y="423"/>
                    </a:cxn>
                    <a:cxn ang="0">
                      <a:pos x="40" y="443"/>
                    </a:cxn>
                    <a:cxn ang="0">
                      <a:pos x="75" y="517"/>
                    </a:cxn>
                    <a:cxn ang="0">
                      <a:pos x="134" y="526"/>
                    </a:cxn>
                    <a:cxn ang="0">
                      <a:pos x="210" y="517"/>
                    </a:cxn>
                    <a:cxn ang="0">
                      <a:pos x="217" y="486"/>
                    </a:cxn>
                    <a:cxn ang="0">
                      <a:pos x="169" y="458"/>
                    </a:cxn>
                    <a:cxn ang="0">
                      <a:pos x="138" y="427"/>
                    </a:cxn>
                    <a:cxn ang="0">
                      <a:pos x="138" y="364"/>
                    </a:cxn>
                    <a:cxn ang="0">
                      <a:pos x="151" y="312"/>
                    </a:cxn>
                    <a:cxn ang="0">
                      <a:pos x="151" y="300"/>
                    </a:cxn>
                  </a:cxnLst>
                  <a:rect l="0" t="0" r="r" b="b"/>
                  <a:pathLst>
                    <a:path w="609" h="526">
                      <a:moveTo>
                        <a:pt x="151" y="300"/>
                      </a:moveTo>
                      <a:lnTo>
                        <a:pt x="186" y="269"/>
                      </a:lnTo>
                      <a:lnTo>
                        <a:pt x="202" y="248"/>
                      </a:lnTo>
                      <a:lnTo>
                        <a:pt x="257" y="206"/>
                      </a:lnTo>
                      <a:lnTo>
                        <a:pt x="316" y="169"/>
                      </a:lnTo>
                      <a:lnTo>
                        <a:pt x="387" y="118"/>
                      </a:lnTo>
                      <a:lnTo>
                        <a:pt x="431" y="103"/>
                      </a:lnTo>
                      <a:lnTo>
                        <a:pt x="517" y="71"/>
                      </a:lnTo>
                      <a:lnTo>
                        <a:pt x="581" y="51"/>
                      </a:lnTo>
                      <a:lnTo>
                        <a:pt x="609" y="35"/>
                      </a:lnTo>
                      <a:lnTo>
                        <a:pt x="589" y="4"/>
                      </a:lnTo>
                      <a:lnTo>
                        <a:pt x="510" y="0"/>
                      </a:lnTo>
                      <a:lnTo>
                        <a:pt x="462" y="40"/>
                      </a:lnTo>
                      <a:lnTo>
                        <a:pt x="387" y="59"/>
                      </a:lnTo>
                      <a:lnTo>
                        <a:pt x="300" y="63"/>
                      </a:lnTo>
                      <a:lnTo>
                        <a:pt x="257" y="103"/>
                      </a:lnTo>
                      <a:lnTo>
                        <a:pt x="206" y="103"/>
                      </a:lnTo>
                      <a:lnTo>
                        <a:pt x="182" y="138"/>
                      </a:lnTo>
                      <a:lnTo>
                        <a:pt x="103" y="154"/>
                      </a:lnTo>
                      <a:lnTo>
                        <a:pt x="90" y="213"/>
                      </a:lnTo>
                      <a:lnTo>
                        <a:pt x="87" y="245"/>
                      </a:lnTo>
                      <a:lnTo>
                        <a:pt x="51" y="241"/>
                      </a:lnTo>
                      <a:lnTo>
                        <a:pt x="51" y="252"/>
                      </a:lnTo>
                      <a:lnTo>
                        <a:pt x="55" y="269"/>
                      </a:lnTo>
                      <a:lnTo>
                        <a:pt x="44" y="292"/>
                      </a:lnTo>
                      <a:lnTo>
                        <a:pt x="20" y="309"/>
                      </a:lnTo>
                      <a:lnTo>
                        <a:pt x="7" y="359"/>
                      </a:lnTo>
                      <a:lnTo>
                        <a:pt x="0" y="423"/>
                      </a:lnTo>
                      <a:lnTo>
                        <a:pt x="40" y="443"/>
                      </a:lnTo>
                      <a:lnTo>
                        <a:pt x="75" y="517"/>
                      </a:lnTo>
                      <a:lnTo>
                        <a:pt x="134" y="526"/>
                      </a:lnTo>
                      <a:lnTo>
                        <a:pt x="210" y="517"/>
                      </a:lnTo>
                      <a:lnTo>
                        <a:pt x="217" y="486"/>
                      </a:lnTo>
                      <a:lnTo>
                        <a:pt x="169" y="458"/>
                      </a:lnTo>
                      <a:lnTo>
                        <a:pt x="138" y="427"/>
                      </a:lnTo>
                      <a:lnTo>
                        <a:pt x="138" y="364"/>
                      </a:lnTo>
                      <a:lnTo>
                        <a:pt x="151" y="312"/>
                      </a:lnTo>
                      <a:lnTo>
                        <a:pt x="151" y="300"/>
                      </a:lnTo>
                      <a:close/>
                    </a:path>
                  </a:pathLst>
                </a:custGeom>
                <a:solidFill>
                  <a:srgbClr val="00B0F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08" name="Freeform 34"/>
                <p:cNvSpPr>
                  <a:spLocks/>
                </p:cNvSpPr>
                <p:nvPr/>
              </p:nvSpPr>
              <p:spPr bwMode="auto">
                <a:xfrm>
                  <a:off x="3515" y="1259"/>
                  <a:ext cx="9" cy="17"/>
                </a:xfrm>
                <a:custGeom>
                  <a:avLst/>
                  <a:gdLst/>
                  <a:ahLst/>
                  <a:cxnLst>
                    <a:cxn ang="0">
                      <a:pos x="14" y="50"/>
                    </a:cxn>
                    <a:cxn ang="0">
                      <a:pos x="14" y="50"/>
                    </a:cxn>
                    <a:cxn ang="0">
                      <a:pos x="16" y="49"/>
                    </a:cxn>
                    <a:cxn ang="0">
                      <a:pos x="19" y="47"/>
                    </a:cxn>
                    <a:cxn ang="0">
                      <a:pos x="24" y="42"/>
                    </a:cxn>
                    <a:cxn ang="0">
                      <a:pos x="26" y="34"/>
                    </a:cxn>
                    <a:cxn ang="0">
                      <a:pos x="27" y="25"/>
                    </a:cxn>
                    <a:cxn ang="0">
                      <a:pos x="27" y="25"/>
                    </a:cxn>
                    <a:cxn ang="0">
                      <a:pos x="26" y="15"/>
                    </a:cxn>
                    <a:cxn ang="0">
                      <a:pos x="24" y="6"/>
                    </a:cxn>
                    <a:cxn ang="0">
                      <a:pos x="19" y="1"/>
                    </a:cxn>
                    <a:cxn ang="0">
                      <a:pos x="16" y="0"/>
                    </a:cxn>
                    <a:cxn ang="0">
                      <a:pos x="14" y="0"/>
                    </a:cxn>
                    <a:cxn ang="0">
                      <a:pos x="14" y="0"/>
                    </a:cxn>
                    <a:cxn ang="0">
                      <a:pos x="11" y="0"/>
                    </a:cxn>
                    <a:cxn ang="0">
                      <a:pos x="9" y="1"/>
                    </a:cxn>
                    <a:cxn ang="0">
                      <a:pos x="3" y="6"/>
                    </a:cxn>
                    <a:cxn ang="0">
                      <a:pos x="1" y="15"/>
                    </a:cxn>
                    <a:cxn ang="0">
                      <a:pos x="0" y="25"/>
                    </a:cxn>
                    <a:cxn ang="0">
                      <a:pos x="0" y="25"/>
                    </a:cxn>
                    <a:cxn ang="0">
                      <a:pos x="1" y="34"/>
                    </a:cxn>
                    <a:cxn ang="0">
                      <a:pos x="3" y="42"/>
                    </a:cxn>
                    <a:cxn ang="0">
                      <a:pos x="9" y="47"/>
                    </a:cxn>
                    <a:cxn ang="0">
                      <a:pos x="11" y="49"/>
                    </a:cxn>
                    <a:cxn ang="0">
                      <a:pos x="14" y="50"/>
                    </a:cxn>
                    <a:cxn ang="0">
                      <a:pos x="14" y="50"/>
                    </a:cxn>
                  </a:cxnLst>
                  <a:rect l="0" t="0" r="r" b="b"/>
                  <a:pathLst>
                    <a:path w="27" h="50">
                      <a:moveTo>
                        <a:pt x="14" y="50"/>
                      </a:moveTo>
                      <a:lnTo>
                        <a:pt x="14" y="50"/>
                      </a:lnTo>
                      <a:lnTo>
                        <a:pt x="16" y="49"/>
                      </a:lnTo>
                      <a:lnTo>
                        <a:pt x="19" y="47"/>
                      </a:lnTo>
                      <a:lnTo>
                        <a:pt x="24" y="42"/>
                      </a:lnTo>
                      <a:lnTo>
                        <a:pt x="26" y="34"/>
                      </a:lnTo>
                      <a:lnTo>
                        <a:pt x="27" y="25"/>
                      </a:lnTo>
                      <a:lnTo>
                        <a:pt x="27" y="25"/>
                      </a:lnTo>
                      <a:lnTo>
                        <a:pt x="26" y="15"/>
                      </a:lnTo>
                      <a:lnTo>
                        <a:pt x="24" y="6"/>
                      </a:lnTo>
                      <a:lnTo>
                        <a:pt x="19" y="1"/>
                      </a:lnTo>
                      <a:lnTo>
                        <a:pt x="16" y="0"/>
                      </a:lnTo>
                      <a:lnTo>
                        <a:pt x="14" y="0"/>
                      </a:lnTo>
                      <a:lnTo>
                        <a:pt x="14" y="0"/>
                      </a:lnTo>
                      <a:lnTo>
                        <a:pt x="11" y="0"/>
                      </a:lnTo>
                      <a:lnTo>
                        <a:pt x="9" y="1"/>
                      </a:lnTo>
                      <a:lnTo>
                        <a:pt x="3" y="6"/>
                      </a:lnTo>
                      <a:lnTo>
                        <a:pt x="1" y="15"/>
                      </a:lnTo>
                      <a:lnTo>
                        <a:pt x="0" y="25"/>
                      </a:lnTo>
                      <a:lnTo>
                        <a:pt x="0" y="25"/>
                      </a:lnTo>
                      <a:lnTo>
                        <a:pt x="1" y="34"/>
                      </a:lnTo>
                      <a:lnTo>
                        <a:pt x="3" y="42"/>
                      </a:lnTo>
                      <a:lnTo>
                        <a:pt x="9" y="47"/>
                      </a:lnTo>
                      <a:lnTo>
                        <a:pt x="11" y="49"/>
                      </a:lnTo>
                      <a:lnTo>
                        <a:pt x="14" y="50"/>
                      </a:lnTo>
                      <a:lnTo>
                        <a:pt x="14" y="50"/>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09" name="Freeform 35"/>
                <p:cNvSpPr>
                  <a:spLocks/>
                </p:cNvSpPr>
                <p:nvPr/>
              </p:nvSpPr>
              <p:spPr bwMode="auto">
                <a:xfrm>
                  <a:off x="3743" y="1057"/>
                  <a:ext cx="71" cy="54"/>
                </a:xfrm>
                <a:custGeom>
                  <a:avLst/>
                  <a:gdLst/>
                  <a:ahLst/>
                  <a:cxnLst>
                    <a:cxn ang="0">
                      <a:pos x="106" y="23"/>
                    </a:cxn>
                    <a:cxn ang="0">
                      <a:pos x="71" y="56"/>
                    </a:cxn>
                    <a:cxn ang="0">
                      <a:pos x="36" y="59"/>
                    </a:cxn>
                    <a:cxn ang="0">
                      <a:pos x="0" y="87"/>
                    </a:cxn>
                    <a:cxn ang="0">
                      <a:pos x="27" y="126"/>
                    </a:cxn>
                    <a:cxn ang="0">
                      <a:pos x="83" y="162"/>
                    </a:cxn>
                    <a:cxn ang="0">
                      <a:pos x="154" y="130"/>
                    </a:cxn>
                    <a:cxn ang="0">
                      <a:pos x="213" y="102"/>
                    </a:cxn>
                    <a:cxn ang="0">
                      <a:pos x="202" y="36"/>
                    </a:cxn>
                    <a:cxn ang="0">
                      <a:pos x="143" y="0"/>
                    </a:cxn>
                    <a:cxn ang="0">
                      <a:pos x="106" y="23"/>
                    </a:cxn>
                  </a:cxnLst>
                  <a:rect l="0" t="0" r="r" b="b"/>
                  <a:pathLst>
                    <a:path w="213" h="162">
                      <a:moveTo>
                        <a:pt x="106" y="23"/>
                      </a:moveTo>
                      <a:lnTo>
                        <a:pt x="71" y="56"/>
                      </a:lnTo>
                      <a:lnTo>
                        <a:pt x="36" y="59"/>
                      </a:lnTo>
                      <a:lnTo>
                        <a:pt x="0" y="87"/>
                      </a:lnTo>
                      <a:lnTo>
                        <a:pt x="27" y="126"/>
                      </a:lnTo>
                      <a:lnTo>
                        <a:pt x="83" y="162"/>
                      </a:lnTo>
                      <a:lnTo>
                        <a:pt x="154" y="130"/>
                      </a:lnTo>
                      <a:lnTo>
                        <a:pt x="213" y="102"/>
                      </a:lnTo>
                      <a:lnTo>
                        <a:pt x="202" y="36"/>
                      </a:lnTo>
                      <a:lnTo>
                        <a:pt x="143" y="0"/>
                      </a:lnTo>
                      <a:lnTo>
                        <a:pt x="106" y="23"/>
                      </a:lnTo>
                      <a:close/>
                    </a:path>
                  </a:pathLst>
                </a:custGeom>
                <a:solidFill>
                  <a:srgbClr val="00B0F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10" name="Freeform 36"/>
                <p:cNvSpPr>
                  <a:spLocks/>
                </p:cNvSpPr>
                <p:nvPr/>
              </p:nvSpPr>
              <p:spPr bwMode="auto">
                <a:xfrm>
                  <a:off x="3792" y="1097"/>
                  <a:ext cx="68" cy="45"/>
                </a:xfrm>
                <a:custGeom>
                  <a:avLst/>
                  <a:gdLst/>
                  <a:ahLst/>
                  <a:cxnLst>
                    <a:cxn ang="0">
                      <a:pos x="55" y="48"/>
                    </a:cxn>
                    <a:cxn ang="0">
                      <a:pos x="79" y="8"/>
                    </a:cxn>
                    <a:cxn ang="0">
                      <a:pos x="114" y="0"/>
                    </a:cxn>
                    <a:cxn ang="0">
                      <a:pos x="149" y="12"/>
                    </a:cxn>
                    <a:cxn ang="0">
                      <a:pos x="177" y="56"/>
                    </a:cxn>
                    <a:cxn ang="0">
                      <a:pos x="177" y="87"/>
                    </a:cxn>
                    <a:cxn ang="0">
                      <a:pos x="200" y="83"/>
                    </a:cxn>
                    <a:cxn ang="0">
                      <a:pos x="206" y="115"/>
                    </a:cxn>
                    <a:cxn ang="0">
                      <a:pos x="134" y="135"/>
                    </a:cxn>
                    <a:cxn ang="0">
                      <a:pos x="66" y="107"/>
                    </a:cxn>
                    <a:cxn ang="0">
                      <a:pos x="0" y="83"/>
                    </a:cxn>
                    <a:cxn ang="0">
                      <a:pos x="11" y="52"/>
                    </a:cxn>
                    <a:cxn ang="0">
                      <a:pos x="55" y="48"/>
                    </a:cxn>
                  </a:cxnLst>
                  <a:rect l="0" t="0" r="r" b="b"/>
                  <a:pathLst>
                    <a:path w="206" h="135">
                      <a:moveTo>
                        <a:pt x="55" y="48"/>
                      </a:moveTo>
                      <a:lnTo>
                        <a:pt x="79" y="8"/>
                      </a:lnTo>
                      <a:lnTo>
                        <a:pt x="114" y="0"/>
                      </a:lnTo>
                      <a:lnTo>
                        <a:pt x="149" y="12"/>
                      </a:lnTo>
                      <a:lnTo>
                        <a:pt x="177" y="56"/>
                      </a:lnTo>
                      <a:lnTo>
                        <a:pt x="177" y="87"/>
                      </a:lnTo>
                      <a:lnTo>
                        <a:pt x="200" y="83"/>
                      </a:lnTo>
                      <a:lnTo>
                        <a:pt x="206" y="115"/>
                      </a:lnTo>
                      <a:lnTo>
                        <a:pt x="134" y="135"/>
                      </a:lnTo>
                      <a:lnTo>
                        <a:pt x="66" y="107"/>
                      </a:lnTo>
                      <a:lnTo>
                        <a:pt x="0" y="83"/>
                      </a:lnTo>
                      <a:lnTo>
                        <a:pt x="11" y="52"/>
                      </a:lnTo>
                      <a:lnTo>
                        <a:pt x="55" y="48"/>
                      </a:lnTo>
                      <a:close/>
                    </a:path>
                  </a:pathLst>
                </a:custGeom>
                <a:solidFill>
                  <a:srgbClr val="00B0F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11" name="Freeform 37"/>
                <p:cNvSpPr>
                  <a:spLocks/>
                </p:cNvSpPr>
                <p:nvPr/>
              </p:nvSpPr>
              <p:spPr bwMode="auto">
                <a:xfrm>
                  <a:off x="3868" y="1116"/>
                  <a:ext cx="57" cy="44"/>
                </a:xfrm>
                <a:custGeom>
                  <a:avLst/>
                  <a:gdLst/>
                  <a:ahLst/>
                  <a:cxnLst>
                    <a:cxn ang="0">
                      <a:pos x="20" y="56"/>
                    </a:cxn>
                    <a:cxn ang="0">
                      <a:pos x="40" y="24"/>
                    </a:cxn>
                    <a:cxn ang="0">
                      <a:pos x="75" y="0"/>
                    </a:cxn>
                    <a:cxn ang="0">
                      <a:pos x="88" y="24"/>
                    </a:cxn>
                    <a:cxn ang="0">
                      <a:pos x="107" y="32"/>
                    </a:cxn>
                    <a:cxn ang="0">
                      <a:pos x="131" y="32"/>
                    </a:cxn>
                    <a:cxn ang="0">
                      <a:pos x="162" y="44"/>
                    </a:cxn>
                    <a:cxn ang="0">
                      <a:pos x="171" y="83"/>
                    </a:cxn>
                    <a:cxn ang="0">
                      <a:pos x="151" y="120"/>
                    </a:cxn>
                    <a:cxn ang="0">
                      <a:pos x="92" y="131"/>
                    </a:cxn>
                    <a:cxn ang="0">
                      <a:pos x="20" y="124"/>
                    </a:cxn>
                    <a:cxn ang="0">
                      <a:pos x="0" y="100"/>
                    </a:cxn>
                    <a:cxn ang="0">
                      <a:pos x="20" y="56"/>
                    </a:cxn>
                  </a:cxnLst>
                  <a:rect l="0" t="0" r="r" b="b"/>
                  <a:pathLst>
                    <a:path w="171" h="131">
                      <a:moveTo>
                        <a:pt x="20" y="56"/>
                      </a:moveTo>
                      <a:lnTo>
                        <a:pt x="40" y="24"/>
                      </a:lnTo>
                      <a:lnTo>
                        <a:pt x="75" y="0"/>
                      </a:lnTo>
                      <a:lnTo>
                        <a:pt x="88" y="24"/>
                      </a:lnTo>
                      <a:lnTo>
                        <a:pt x="107" y="32"/>
                      </a:lnTo>
                      <a:lnTo>
                        <a:pt x="131" y="32"/>
                      </a:lnTo>
                      <a:lnTo>
                        <a:pt x="162" y="44"/>
                      </a:lnTo>
                      <a:lnTo>
                        <a:pt x="171" y="83"/>
                      </a:lnTo>
                      <a:lnTo>
                        <a:pt x="151" y="120"/>
                      </a:lnTo>
                      <a:lnTo>
                        <a:pt x="92" y="131"/>
                      </a:lnTo>
                      <a:lnTo>
                        <a:pt x="20" y="124"/>
                      </a:lnTo>
                      <a:lnTo>
                        <a:pt x="0" y="100"/>
                      </a:lnTo>
                      <a:lnTo>
                        <a:pt x="20" y="56"/>
                      </a:lnTo>
                      <a:close/>
                    </a:path>
                  </a:pathLst>
                </a:custGeom>
                <a:solidFill>
                  <a:srgbClr val="00B0F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12" name="Freeform 38"/>
                <p:cNvSpPr>
                  <a:spLocks/>
                </p:cNvSpPr>
                <p:nvPr/>
              </p:nvSpPr>
              <p:spPr bwMode="auto">
                <a:xfrm>
                  <a:off x="4364" y="1213"/>
                  <a:ext cx="99" cy="43"/>
                </a:xfrm>
                <a:custGeom>
                  <a:avLst/>
                  <a:gdLst/>
                  <a:ahLst/>
                  <a:cxnLst>
                    <a:cxn ang="0">
                      <a:pos x="162" y="12"/>
                    </a:cxn>
                    <a:cxn ang="0">
                      <a:pos x="155" y="48"/>
                    </a:cxn>
                    <a:cxn ang="0">
                      <a:pos x="103" y="44"/>
                    </a:cxn>
                    <a:cxn ang="0">
                      <a:pos x="87" y="24"/>
                    </a:cxn>
                    <a:cxn ang="0">
                      <a:pos x="39" y="0"/>
                    </a:cxn>
                    <a:cxn ang="0">
                      <a:pos x="0" y="24"/>
                    </a:cxn>
                    <a:cxn ang="0">
                      <a:pos x="0" y="79"/>
                    </a:cxn>
                    <a:cxn ang="0">
                      <a:pos x="59" y="123"/>
                    </a:cxn>
                    <a:cxn ang="0">
                      <a:pos x="135" y="131"/>
                    </a:cxn>
                    <a:cxn ang="0">
                      <a:pos x="166" y="103"/>
                    </a:cxn>
                    <a:cxn ang="0">
                      <a:pos x="214" y="123"/>
                    </a:cxn>
                    <a:cxn ang="0">
                      <a:pos x="273" y="118"/>
                    </a:cxn>
                    <a:cxn ang="0">
                      <a:pos x="297" y="87"/>
                    </a:cxn>
                    <a:cxn ang="0">
                      <a:pos x="249" y="72"/>
                    </a:cxn>
                    <a:cxn ang="0">
                      <a:pos x="225" y="24"/>
                    </a:cxn>
                    <a:cxn ang="0">
                      <a:pos x="182" y="4"/>
                    </a:cxn>
                    <a:cxn ang="0">
                      <a:pos x="162" y="12"/>
                    </a:cxn>
                  </a:cxnLst>
                  <a:rect l="0" t="0" r="r" b="b"/>
                  <a:pathLst>
                    <a:path w="297" h="131">
                      <a:moveTo>
                        <a:pt x="162" y="12"/>
                      </a:moveTo>
                      <a:lnTo>
                        <a:pt x="155" y="48"/>
                      </a:lnTo>
                      <a:lnTo>
                        <a:pt x="103" y="44"/>
                      </a:lnTo>
                      <a:lnTo>
                        <a:pt x="87" y="24"/>
                      </a:lnTo>
                      <a:lnTo>
                        <a:pt x="39" y="0"/>
                      </a:lnTo>
                      <a:lnTo>
                        <a:pt x="0" y="24"/>
                      </a:lnTo>
                      <a:lnTo>
                        <a:pt x="0" y="79"/>
                      </a:lnTo>
                      <a:lnTo>
                        <a:pt x="59" y="123"/>
                      </a:lnTo>
                      <a:lnTo>
                        <a:pt x="135" y="131"/>
                      </a:lnTo>
                      <a:lnTo>
                        <a:pt x="166" y="103"/>
                      </a:lnTo>
                      <a:lnTo>
                        <a:pt x="214" y="123"/>
                      </a:lnTo>
                      <a:lnTo>
                        <a:pt x="273" y="118"/>
                      </a:lnTo>
                      <a:lnTo>
                        <a:pt x="297" y="87"/>
                      </a:lnTo>
                      <a:lnTo>
                        <a:pt x="249" y="72"/>
                      </a:lnTo>
                      <a:lnTo>
                        <a:pt x="225" y="24"/>
                      </a:lnTo>
                      <a:lnTo>
                        <a:pt x="182" y="4"/>
                      </a:lnTo>
                      <a:lnTo>
                        <a:pt x="162" y="12"/>
                      </a:lnTo>
                      <a:close/>
                    </a:path>
                  </a:pathLst>
                </a:custGeom>
                <a:solidFill>
                  <a:srgbClr val="00B0F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13" name="Freeform 39"/>
                <p:cNvSpPr>
                  <a:spLocks/>
                </p:cNvSpPr>
                <p:nvPr/>
              </p:nvSpPr>
              <p:spPr bwMode="auto">
                <a:xfrm>
                  <a:off x="4487" y="1227"/>
                  <a:ext cx="59" cy="24"/>
                </a:xfrm>
                <a:custGeom>
                  <a:avLst/>
                  <a:gdLst/>
                  <a:ahLst/>
                  <a:cxnLst>
                    <a:cxn ang="0">
                      <a:pos x="4" y="0"/>
                    </a:cxn>
                    <a:cxn ang="0">
                      <a:pos x="28" y="19"/>
                    </a:cxn>
                    <a:cxn ang="0">
                      <a:pos x="94" y="19"/>
                    </a:cxn>
                    <a:cxn ang="0">
                      <a:pos x="170" y="19"/>
                    </a:cxn>
                    <a:cxn ang="0">
                      <a:pos x="177" y="63"/>
                    </a:cxn>
                    <a:cxn ang="0">
                      <a:pos x="83" y="71"/>
                    </a:cxn>
                    <a:cxn ang="0">
                      <a:pos x="28" y="55"/>
                    </a:cxn>
                    <a:cxn ang="0">
                      <a:pos x="0" y="23"/>
                    </a:cxn>
                    <a:cxn ang="0">
                      <a:pos x="4" y="0"/>
                    </a:cxn>
                  </a:cxnLst>
                  <a:rect l="0" t="0" r="r" b="b"/>
                  <a:pathLst>
                    <a:path w="177" h="71">
                      <a:moveTo>
                        <a:pt x="4" y="0"/>
                      </a:moveTo>
                      <a:lnTo>
                        <a:pt x="28" y="19"/>
                      </a:lnTo>
                      <a:lnTo>
                        <a:pt x="94" y="19"/>
                      </a:lnTo>
                      <a:lnTo>
                        <a:pt x="170" y="19"/>
                      </a:lnTo>
                      <a:lnTo>
                        <a:pt x="177" y="63"/>
                      </a:lnTo>
                      <a:lnTo>
                        <a:pt x="83" y="71"/>
                      </a:lnTo>
                      <a:lnTo>
                        <a:pt x="28" y="55"/>
                      </a:lnTo>
                      <a:lnTo>
                        <a:pt x="0" y="23"/>
                      </a:lnTo>
                      <a:lnTo>
                        <a:pt x="4" y="0"/>
                      </a:lnTo>
                      <a:close/>
                    </a:path>
                  </a:pathLst>
                </a:custGeom>
                <a:solidFill>
                  <a:srgbClr val="00B0F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14" name="Freeform 40"/>
                <p:cNvSpPr>
                  <a:spLocks/>
                </p:cNvSpPr>
                <p:nvPr/>
              </p:nvSpPr>
              <p:spPr bwMode="auto">
                <a:xfrm>
                  <a:off x="4966" y="1334"/>
                  <a:ext cx="43" cy="28"/>
                </a:xfrm>
                <a:custGeom>
                  <a:avLst/>
                  <a:gdLst/>
                  <a:ahLst/>
                  <a:cxnLst>
                    <a:cxn ang="0">
                      <a:pos x="51" y="8"/>
                    </a:cxn>
                    <a:cxn ang="0">
                      <a:pos x="12" y="39"/>
                    </a:cxn>
                    <a:cxn ang="0">
                      <a:pos x="0" y="83"/>
                    </a:cxn>
                    <a:cxn ang="0">
                      <a:pos x="68" y="78"/>
                    </a:cxn>
                    <a:cxn ang="0">
                      <a:pos x="115" y="75"/>
                    </a:cxn>
                    <a:cxn ang="0">
                      <a:pos x="127" y="28"/>
                    </a:cxn>
                    <a:cxn ang="0">
                      <a:pos x="84" y="0"/>
                    </a:cxn>
                    <a:cxn ang="0">
                      <a:pos x="51" y="8"/>
                    </a:cxn>
                  </a:cxnLst>
                  <a:rect l="0" t="0" r="r" b="b"/>
                  <a:pathLst>
                    <a:path w="127" h="83">
                      <a:moveTo>
                        <a:pt x="51" y="8"/>
                      </a:moveTo>
                      <a:lnTo>
                        <a:pt x="12" y="39"/>
                      </a:lnTo>
                      <a:lnTo>
                        <a:pt x="0" y="83"/>
                      </a:lnTo>
                      <a:lnTo>
                        <a:pt x="68" y="78"/>
                      </a:lnTo>
                      <a:lnTo>
                        <a:pt x="115" y="75"/>
                      </a:lnTo>
                      <a:lnTo>
                        <a:pt x="127" y="28"/>
                      </a:lnTo>
                      <a:lnTo>
                        <a:pt x="84" y="0"/>
                      </a:lnTo>
                      <a:lnTo>
                        <a:pt x="51" y="8"/>
                      </a:lnTo>
                      <a:close/>
                    </a:path>
                  </a:pathLst>
                </a:custGeom>
                <a:solidFill>
                  <a:srgbClr val="00B0F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15" name="Freeform 41"/>
                <p:cNvSpPr>
                  <a:spLocks/>
                </p:cNvSpPr>
                <p:nvPr/>
              </p:nvSpPr>
              <p:spPr bwMode="auto">
                <a:xfrm>
                  <a:off x="1227" y="2476"/>
                  <a:ext cx="53" cy="65"/>
                </a:xfrm>
                <a:custGeom>
                  <a:avLst/>
                  <a:gdLst/>
                  <a:ahLst/>
                  <a:cxnLst>
                    <a:cxn ang="0">
                      <a:pos x="0" y="155"/>
                    </a:cxn>
                    <a:cxn ang="0">
                      <a:pos x="20" y="99"/>
                    </a:cxn>
                    <a:cxn ang="0">
                      <a:pos x="60" y="87"/>
                    </a:cxn>
                    <a:cxn ang="0">
                      <a:pos x="68" y="32"/>
                    </a:cxn>
                    <a:cxn ang="0">
                      <a:pos x="138" y="0"/>
                    </a:cxn>
                    <a:cxn ang="0">
                      <a:pos x="133" y="60"/>
                    </a:cxn>
                    <a:cxn ang="0">
                      <a:pos x="133" y="104"/>
                    </a:cxn>
                    <a:cxn ang="0">
                      <a:pos x="158" y="111"/>
                    </a:cxn>
                    <a:cxn ang="0">
                      <a:pos x="151" y="150"/>
                    </a:cxn>
                    <a:cxn ang="0">
                      <a:pos x="119" y="150"/>
                    </a:cxn>
                    <a:cxn ang="0">
                      <a:pos x="110" y="194"/>
                    </a:cxn>
                    <a:cxn ang="0">
                      <a:pos x="46" y="191"/>
                    </a:cxn>
                    <a:cxn ang="0">
                      <a:pos x="0" y="155"/>
                    </a:cxn>
                  </a:cxnLst>
                  <a:rect l="0" t="0" r="r" b="b"/>
                  <a:pathLst>
                    <a:path w="158" h="194">
                      <a:moveTo>
                        <a:pt x="0" y="155"/>
                      </a:moveTo>
                      <a:lnTo>
                        <a:pt x="20" y="99"/>
                      </a:lnTo>
                      <a:lnTo>
                        <a:pt x="60" y="87"/>
                      </a:lnTo>
                      <a:lnTo>
                        <a:pt x="68" y="32"/>
                      </a:lnTo>
                      <a:lnTo>
                        <a:pt x="138" y="0"/>
                      </a:lnTo>
                      <a:lnTo>
                        <a:pt x="133" y="60"/>
                      </a:lnTo>
                      <a:lnTo>
                        <a:pt x="133" y="104"/>
                      </a:lnTo>
                      <a:lnTo>
                        <a:pt x="158" y="111"/>
                      </a:lnTo>
                      <a:lnTo>
                        <a:pt x="151" y="150"/>
                      </a:lnTo>
                      <a:lnTo>
                        <a:pt x="119" y="150"/>
                      </a:lnTo>
                      <a:lnTo>
                        <a:pt x="110" y="194"/>
                      </a:lnTo>
                      <a:lnTo>
                        <a:pt x="46" y="191"/>
                      </a:lnTo>
                      <a:lnTo>
                        <a:pt x="0" y="155"/>
                      </a:lnTo>
                      <a:close/>
                    </a:path>
                  </a:pathLst>
                </a:custGeom>
                <a:no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16" name="Freeform 42"/>
                <p:cNvSpPr>
                  <a:spLocks/>
                </p:cNvSpPr>
                <p:nvPr/>
              </p:nvSpPr>
              <p:spPr bwMode="auto">
                <a:xfrm>
                  <a:off x="1388" y="2816"/>
                  <a:ext cx="194" cy="286"/>
                </a:xfrm>
                <a:custGeom>
                  <a:avLst/>
                  <a:gdLst/>
                  <a:ahLst/>
                  <a:cxnLst>
                    <a:cxn ang="0">
                      <a:pos x="471" y="35"/>
                    </a:cxn>
                    <a:cxn ang="0">
                      <a:pos x="431" y="7"/>
                    </a:cxn>
                    <a:cxn ang="0">
                      <a:pos x="352" y="0"/>
                    </a:cxn>
                    <a:cxn ang="0">
                      <a:pos x="328" y="31"/>
                    </a:cxn>
                    <a:cxn ang="0">
                      <a:pos x="197" y="90"/>
                    </a:cxn>
                    <a:cxn ang="0">
                      <a:pos x="135" y="134"/>
                    </a:cxn>
                    <a:cxn ang="0">
                      <a:pos x="87" y="169"/>
                    </a:cxn>
                    <a:cxn ang="0">
                      <a:pos x="56" y="134"/>
                    </a:cxn>
                    <a:cxn ang="0">
                      <a:pos x="44" y="94"/>
                    </a:cxn>
                    <a:cxn ang="0">
                      <a:pos x="18" y="96"/>
                    </a:cxn>
                    <a:cxn ang="0">
                      <a:pos x="0" y="115"/>
                    </a:cxn>
                    <a:cxn ang="0">
                      <a:pos x="3" y="222"/>
                    </a:cxn>
                    <a:cxn ang="0">
                      <a:pos x="49" y="222"/>
                    </a:cxn>
                    <a:cxn ang="0">
                      <a:pos x="69" y="297"/>
                    </a:cxn>
                    <a:cxn ang="0">
                      <a:pos x="93" y="311"/>
                    </a:cxn>
                    <a:cxn ang="0">
                      <a:pos x="100" y="359"/>
                    </a:cxn>
                    <a:cxn ang="0">
                      <a:pos x="117" y="400"/>
                    </a:cxn>
                    <a:cxn ang="0">
                      <a:pos x="142" y="414"/>
                    </a:cxn>
                    <a:cxn ang="0">
                      <a:pos x="148" y="463"/>
                    </a:cxn>
                    <a:cxn ang="0">
                      <a:pos x="162" y="473"/>
                    </a:cxn>
                    <a:cxn ang="0">
                      <a:pos x="180" y="501"/>
                    </a:cxn>
                    <a:cxn ang="0">
                      <a:pos x="194" y="545"/>
                    </a:cxn>
                    <a:cxn ang="0">
                      <a:pos x="214" y="590"/>
                    </a:cxn>
                    <a:cxn ang="0">
                      <a:pos x="235" y="607"/>
                    </a:cxn>
                    <a:cxn ang="0">
                      <a:pos x="225" y="627"/>
                    </a:cxn>
                    <a:cxn ang="0">
                      <a:pos x="241" y="666"/>
                    </a:cxn>
                    <a:cxn ang="0">
                      <a:pos x="289" y="699"/>
                    </a:cxn>
                    <a:cxn ang="0">
                      <a:pos x="334" y="752"/>
                    </a:cxn>
                    <a:cxn ang="0">
                      <a:pos x="401" y="778"/>
                    </a:cxn>
                    <a:cxn ang="0">
                      <a:pos x="465" y="828"/>
                    </a:cxn>
                    <a:cxn ang="0">
                      <a:pos x="504" y="858"/>
                    </a:cxn>
                    <a:cxn ang="0">
                      <a:pos x="536" y="830"/>
                    </a:cxn>
                    <a:cxn ang="0">
                      <a:pos x="550" y="792"/>
                    </a:cxn>
                    <a:cxn ang="0">
                      <a:pos x="565" y="786"/>
                    </a:cxn>
                    <a:cxn ang="0">
                      <a:pos x="550" y="758"/>
                    </a:cxn>
                    <a:cxn ang="0">
                      <a:pos x="558" y="679"/>
                    </a:cxn>
                    <a:cxn ang="0">
                      <a:pos x="555" y="617"/>
                    </a:cxn>
                    <a:cxn ang="0">
                      <a:pos x="578" y="599"/>
                    </a:cxn>
                    <a:cxn ang="0">
                      <a:pos x="583" y="552"/>
                    </a:cxn>
                    <a:cxn ang="0">
                      <a:pos x="548" y="497"/>
                    </a:cxn>
                    <a:cxn ang="0">
                      <a:pos x="509" y="478"/>
                    </a:cxn>
                    <a:cxn ang="0">
                      <a:pos x="490" y="418"/>
                    </a:cxn>
                    <a:cxn ang="0">
                      <a:pos x="455" y="440"/>
                    </a:cxn>
                    <a:cxn ang="0">
                      <a:pos x="413" y="434"/>
                    </a:cxn>
                    <a:cxn ang="0">
                      <a:pos x="407" y="408"/>
                    </a:cxn>
                    <a:cxn ang="0">
                      <a:pos x="376" y="403"/>
                    </a:cxn>
                    <a:cxn ang="0">
                      <a:pos x="364" y="371"/>
                    </a:cxn>
                    <a:cxn ang="0">
                      <a:pos x="332" y="345"/>
                    </a:cxn>
                    <a:cxn ang="0">
                      <a:pos x="320" y="313"/>
                    </a:cxn>
                    <a:cxn ang="0">
                      <a:pos x="331" y="272"/>
                    </a:cxn>
                    <a:cxn ang="0">
                      <a:pos x="358" y="259"/>
                    </a:cxn>
                    <a:cxn ang="0">
                      <a:pos x="378" y="242"/>
                    </a:cxn>
                    <a:cxn ang="0">
                      <a:pos x="369" y="211"/>
                    </a:cxn>
                    <a:cxn ang="0">
                      <a:pos x="382" y="169"/>
                    </a:cxn>
                    <a:cxn ang="0">
                      <a:pos x="413" y="148"/>
                    </a:cxn>
                    <a:cxn ang="0">
                      <a:pos x="455" y="158"/>
                    </a:cxn>
                    <a:cxn ang="0">
                      <a:pos x="490" y="138"/>
                    </a:cxn>
                    <a:cxn ang="0">
                      <a:pos x="503" y="96"/>
                    </a:cxn>
                    <a:cxn ang="0">
                      <a:pos x="471" y="35"/>
                    </a:cxn>
                  </a:cxnLst>
                  <a:rect l="0" t="0" r="r" b="b"/>
                  <a:pathLst>
                    <a:path w="583" h="858">
                      <a:moveTo>
                        <a:pt x="471" y="35"/>
                      </a:moveTo>
                      <a:lnTo>
                        <a:pt x="431" y="7"/>
                      </a:lnTo>
                      <a:lnTo>
                        <a:pt x="352" y="0"/>
                      </a:lnTo>
                      <a:lnTo>
                        <a:pt x="328" y="31"/>
                      </a:lnTo>
                      <a:lnTo>
                        <a:pt x="197" y="90"/>
                      </a:lnTo>
                      <a:lnTo>
                        <a:pt x="135" y="134"/>
                      </a:lnTo>
                      <a:lnTo>
                        <a:pt x="87" y="169"/>
                      </a:lnTo>
                      <a:lnTo>
                        <a:pt x="56" y="134"/>
                      </a:lnTo>
                      <a:lnTo>
                        <a:pt x="44" y="94"/>
                      </a:lnTo>
                      <a:lnTo>
                        <a:pt x="18" y="96"/>
                      </a:lnTo>
                      <a:lnTo>
                        <a:pt x="0" y="115"/>
                      </a:lnTo>
                      <a:lnTo>
                        <a:pt x="3" y="222"/>
                      </a:lnTo>
                      <a:lnTo>
                        <a:pt x="49" y="222"/>
                      </a:lnTo>
                      <a:lnTo>
                        <a:pt x="69" y="297"/>
                      </a:lnTo>
                      <a:lnTo>
                        <a:pt x="93" y="311"/>
                      </a:lnTo>
                      <a:lnTo>
                        <a:pt x="100" y="359"/>
                      </a:lnTo>
                      <a:lnTo>
                        <a:pt x="117" y="400"/>
                      </a:lnTo>
                      <a:lnTo>
                        <a:pt x="142" y="414"/>
                      </a:lnTo>
                      <a:lnTo>
                        <a:pt x="148" y="463"/>
                      </a:lnTo>
                      <a:lnTo>
                        <a:pt x="162" y="473"/>
                      </a:lnTo>
                      <a:lnTo>
                        <a:pt x="180" y="501"/>
                      </a:lnTo>
                      <a:lnTo>
                        <a:pt x="194" y="545"/>
                      </a:lnTo>
                      <a:lnTo>
                        <a:pt x="214" y="590"/>
                      </a:lnTo>
                      <a:lnTo>
                        <a:pt x="235" y="607"/>
                      </a:lnTo>
                      <a:lnTo>
                        <a:pt x="225" y="627"/>
                      </a:lnTo>
                      <a:lnTo>
                        <a:pt x="241" y="666"/>
                      </a:lnTo>
                      <a:lnTo>
                        <a:pt x="289" y="699"/>
                      </a:lnTo>
                      <a:lnTo>
                        <a:pt x="334" y="752"/>
                      </a:lnTo>
                      <a:lnTo>
                        <a:pt x="401" y="778"/>
                      </a:lnTo>
                      <a:lnTo>
                        <a:pt x="465" y="828"/>
                      </a:lnTo>
                      <a:lnTo>
                        <a:pt x="504" y="858"/>
                      </a:lnTo>
                      <a:lnTo>
                        <a:pt x="536" y="830"/>
                      </a:lnTo>
                      <a:lnTo>
                        <a:pt x="550" y="792"/>
                      </a:lnTo>
                      <a:lnTo>
                        <a:pt x="565" y="786"/>
                      </a:lnTo>
                      <a:lnTo>
                        <a:pt x="550" y="758"/>
                      </a:lnTo>
                      <a:lnTo>
                        <a:pt x="558" y="679"/>
                      </a:lnTo>
                      <a:lnTo>
                        <a:pt x="555" y="617"/>
                      </a:lnTo>
                      <a:lnTo>
                        <a:pt x="578" y="599"/>
                      </a:lnTo>
                      <a:lnTo>
                        <a:pt x="583" y="552"/>
                      </a:lnTo>
                      <a:lnTo>
                        <a:pt x="548" y="497"/>
                      </a:lnTo>
                      <a:lnTo>
                        <a:pt x="509" y="478"/>
                      </a:lnTo>
                      <a:lnTo>
                        <a:pt x="490" y="418"/>
                      </a:lnTo>
                      <a:lnTo>
                        <a:pt x="455" y="440"/>
                      </a:lnTo>
                      <a:lnTo>
                        <a:pt x="413" y="434"/>
                      </a:lnTo>
                      <a:lnTo>
                        <a:pt x="407" y="408"/>
                      </a:lnTo>
                      <a:lnTo>
                        <a:pt x="376" y="403"/>
                      </a:lnTo>
                      <a:lnTo>
                        <a:pt x="364" y="371"/>
                      </a:lnTo>
                      <a:lnTo>
                        <a:pt x="332" y="345"/>
                      </a:lnTo>
                      <a:lnTo>
                        <a:pt x="320" y="313"/>
                      </a:lnTo>
                      <a:lnTo>
                        <a:pt x="331" y="272"/>
                      </a:lnTo>
                      <a:lnTo>
                        <a:pt x="358" y="259"/>
                      </a:lnTo>
                      <a:lnTo>
                        <a:pt x="378" y="242"/>
                      </a:lnTo>
                      <a:lnTo>
                        <a:pt x="369" y="211"/>
                      </a:lnTo>
                      <a:lnTo>
                        <a:pt x="382" y="169"/>
                      </a:lnTo>
                      <a:lnTo>
                        <a:pt x="413" y="148"/>
                      </a:lnTo>
                      <a:lnTo>
                        <a:pt x="455" y="158"/>
                      </a:lnTo>
                      <a:lnTo>
                        <a:pt x="490" y="138"/>
                      </a:lnTo>
                      <a:lnTo>
                        <a:pt x="503" y="96"/>
                      </a:lnTo>
                      <a:lnTo>
                        <a:pt x="471" y="35"/>
                      </a:lnTo>
                      <a:close/>
                    </a:path>
                  </a:pathLst>
                </a:custGeom>
                <a:solidFill>
                  <a:srgbClr val="00B0F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17" name="Freeform 43"/>
                <p:cNvSpPr>
                  <a:spLocks/>
                </p:cNvSpPr>
                <p:nvPr/>
              </p:nvSpPr>
              <p:spPr bwMode="auto">
                <a:xfrm>
                  <a:off x="2421" y="2322"/>
                  <a:ext cx="247" cy="280"/>
                </a:xfrm>
                <a:custGeom>
                  <a:avLst/>
                  <a:gdLst/>
                  <a:ahLst/>
                  <a:cxnLst>
                    <a:cxn ang="0">
                      <a:pos x="0" y="609"/>
                    </a:cxn>
                    <a:cxn ang="0">
                      <a:pos x="46" y="547"/>
                    </a:cxn>
                    <a:cxn ang="0">
                      <a:pos x="81" y="566"/>
                    </a:cxn>
                    <a:cxn ang="0">
                      <a:pos x="243" y="578"/>
                    </a:cxn>
                    <a:cxn ang="0">
                      <a:pos x="303" y="570"/>
                    </a:cxn>
                    <a:cxn ang="0">
                      <a:pos x="300" y="514"/>
                    </a:cxn>
                    <a:cxn ang="0">
                      <a:pos x="263" y="503"/>
                    </a:cxn>
                    <a:cxn ang="0">
                      <a:pos x="267" y="152"/>
                    </a:cxn>
                    <a:cxn ang="0">
                      <a:pos x="243" y="120"/>
                    </a:cxn>
                    <a:cxn ang="0">
                      <a:pos x="243" y="52"/>
                    </a:cxn>
                    <a:cxn ang="0">
                      <a:pos x="276" y="45"/>
                    </a:cxn>
                    <a:cxn ang="0">
                      <a:pos x="276" y="0"/>
                    </a:cxn>
                    <a:cxn ang="0">
                      <a:pos x="324" y="31"/>
                    </a:cxn>
                    <a:cxn ang="0">
                      <a:pos x="640" y="285"/>
                    </a:cxn>
                    <a:cxn ang="0">
                      <a:pos x="684" y="305"/>
                    </a:cxn>
                    <a:cxn ang="0">
                      <a:pos x="695" y="379"/>
                    </a:cxn>
                    <a:cxn ang="0">
                      <a:pos x="735" y="371"/>
                    </a:cxn>
                    <a:cxn ang="0">
                      <a:pos x="743" y="522"/>
                    </a:cxn>
                    <a:cxn ang="0">
                      <a:pos x="711" y="526"/>
                    </a:cxn>
                    <a:cxn ang="0">
                      <a:pos x="711" y="553"/>
                    </a:cxn>
                    <a:cxn ang="0">
                      <a:pos x="592" y="568"/>
                    </a:cxn>
                    <a:cxn ang="0">
                      <a:pos x="557" y="594"/>
                    </a:cxn>
                    <a:cxn ang="0">
                      <a:pos x="480" y="590"/>
                    </a:cxn>
                    <a:cxn ang="0">
                      <a:pos x="457" y="621"/>
                    </a:cxn>
                    <a:cxn ang="0">
                      <a:pos x="434" y="645"/>
                    </a:cxn>
                    <a:cxn ang="0">
                      <a:pos x="374" y="665"/>
                    </a:cxn>
                    <a:cxn ang="0">
                      <a:pos x="362" y="689"/>
                    </a:cxn>
                    <a:cxn ang="0">
                      <a:pos x="346" y="724"/>
                    </a:cxn>
                    <a:cxn ang="0">
                      <a:pos x="315" y="768"/>
                    </a:cxn>
                    <a:cxn ang="0">
                      <a:pos x="300" y="830"/>
                    </a:cxn>
                    <a:cxn ang="0">
                      <a:pos x="244" y="837"/>
                    </a:cxn>
                    <a:cxn ang="0">
                      <a:pos x="206" y="842"/>
                    </a:cxn>
                    <a:cxn ang="0">
                      <a:pos x="193" y="779"/>
                    </a:cxn>
                    <a:cxn ang="0">
                      <a:pos x="157" y="744"/>
                    </a:cxn>
                    <a:cxn ang="0">
                      <a:pos x="105" y="732"/>
                    </a:cxn>
                    <a:cxn ang="0">
                      <a:pos x="59" y="719"/>
                    </a:cxn>
                    <a:cxn ang="0">
                      <a:pos x="36" y="668"/>
                    </a:cxn>
                    <a:cxn ang="0">
                      <a:pos x="8" y="648"/>
                    </a:cxn>
                    <a:cxn ang="0">
                      <a:pos x="0" y="609"/>
                    </a:cxn>
                  </a:cxnLst>
                  <a:rect l="0" t="0" r="r" b="b"/>
                  <a:pathLst>
                    <a:path w="743" h="842">
                      <a:moveTo>
                        <a:pt x="0" y="609"/>
                      </a:moveTo>
                      <a:lnTo>
                        <a:pt x="46" y="547"/>
                      </a:lnTo>
                      <a:lnTo>
                        <a:pt x="81" y="566"/>
                      </a:lnTo>
                      <a:lnTo>
                        <a:pt x="243" y="578"/>
                      </a:lnTo>
                      <a:lnTo>
                        <a:pt x="303" y="570"/>
                      </a:lnTo>
                      <a:lnTo>
                        <a:pt x="300" y="514"/>
                      </a:lnTo>
                      <a:lnTo>
                        <a:pt x="263" y="503"/>
                      </a:lnTo>
                      <a:lnTo>
                        <a:pt x="267" y="152"/>
                      </a:lnTo>
                      <a:lnTo>
                        <a:pt x="243" y="120"/>
                      </a:lnTo>
                      <a:lnTo>
                        <a:pt x="243" y="52"/>
                      </a:lnTo>
                      <a:lnTo>
                        <a:pt x="276" y="45"/>
                      </a:lnTo>
                      <a:lnTo>
                        <a:pt x="276" y="0"/>
                      </a:lnTo>
                      <a:lnTo>
                        <a:pt x="324" y="31"/>
                      </a:lnTo>
                      <a:lnTo>
                        <a:pt x="640" y="285"/>
                      </a:lnTo>
                      <a:lnTo>
                        <a:pt x="684" y="305"/>
                      </a:lnTo>
                      <a:lnTo>
                        <a:pt x="695" y="379"/>
                      </a:lnTo>
                      <a:lnTo>
                        <a:pt x="735" y="371"/>
                      </a:lnTo>
                      <a:lnTo>
                        <a:pt x="743" y="522"/>
                      </a:lnTo>
                      <a:lnTo>
                        <a:pt x="711" y="526"/>
                      </a:lnTo>
                      <a:lnTo>
                        <a:pt x="711" y="553"/>
                      </a:lnTo>
                      <a:lnTo>
                        <a:pt x="592" y="568"/>
                      </a:lnTo>
                      <a:lnTo>
                        <a:pt x="557" y="594"/>
                      </a:lnTo>
                      <a:lnTo>
                        <a:pt x="480" y="590"/>
                      </a:lnTo>
                      <a:lnTo>
                        <a:pt x="457" y="621"/>
                      </a:lnTo>
                      <a:lnTo>
                        <a:pt x="434" y="645"/>
                      </a:lnTo>
                      <a:lnTo>
                        <a:pt x="374" y="665"/>
                      </a:lnTo>
                      <a:lnTo>
                        <a:pt x="362" y="689"/>
                      </a:lnTo>
                      <a:lnTo>
                        <a:pt x="346" y="724"/>
                      </a:lnTo>
                      <a:lnTo>
                        <a:pt x="315" y="768"/>
                      </a:lnTo>
                      <a:lnTo>
                        <a:pt x="300" y="830"/>
                      </a:lnTo>
                      <a:lnTo>
                        <a:pt x="244" y="837"/>
                      </a:lnTo>
                      <a:lnTo>
                        <a:pt x="206" y="842"/>
                      </a:lnTo>
                      <a:lnTo>
                        <a:pt x="193" y="779"/>
                      </a:lnTo>
                      <a:lnTo>
                        <a:pt x="157" y="744"/>
                      </a:lnTo>
                      <a:lnTo>
                        <a:pt x="105" y="732"/>
                      </a:lnTo>
                      <a:lnTo>
                        <a:pt x="59" y="719"/>
                      </a:lnTo>
                      <a:lnTo>
                        <a:pt x="36" y="668"/>
                      </a:lnTo>
                      <a:lnTo>
                        <a:pt x="8" y="648"/>
                      </a:lnTo>
                      <a:lnTo>
                        <a:pt x="0" y="609"/>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18" name="Freeform 44"/>
                <p:cNvSpPr>
                  <a:spLocks/>
                </p:cNvSpPr>
                <p:nvPr/>
              </p:nvSpPr>
              <p:spPr bwMode="auto">
                <a:xfrm>
                  <a:off x="2402" y="2607"/>
                  <a:ext cx="50" cy="54"/>
                </a:xfrm>
                <a:custGeom>
                  <a:avLst/>
                  <a:gdLst/>
                  <a:ahLst/>
                  <a:cxnLst>
                    <a:cxn ang="0">
                      <a:pos x="151" y="79"/>
                    </a:cxn>
                    <a:cxn ang="0">
                      <a:pos x="138" y="27"/>
                    </a:cxn>
                    <a:cxn ang="0">
                      <a:pos x="88" y="0"/>
                    </a:cxn>
                    <a:cxn ang="0">
                      <a:pos x="48" y="20"/>
                    </a:cxn>
                    <a:cxn ang="0">
                      <a:pos x="0" y="31"/>
                    </a:cxn>
                    <a:cxn ang="0">
                      <a:pos x="13" y="75"/>
                    </a:cxn>
                    <a:cxn ang="0">
                      <a:pos x="44" y="86"/>
                    </a:cxn>
                    <a:cxn ang="0">
                      <a:pos x="52" y="127"/>
                    </a:cxn>
                    <a:cxn ang="0">
                      <a:pos x="96" y="138"/>
                    </a:cxn>
                    <a:cxn ang="0">
                      <a:pos x="107" y="162"/>
                    </a:cxn>
                    <a:cxn ang="0">
                      <a:pos x="151" y="79"/>
                    </a:cxn>
                  </a:cxnLst>
                  <a:rect l="0" t="0" r="r" b="b"/>
                  <a:pathLst>
                    <a:path w="151" h="162">
                      <a:moveTo>
                        <a:pt x="151" y="79"/>
                      </a:moveTo>
                      <a:lnTo>
                        <a:pt x="138" y="27"/>
                      </a:lnTo>
                      <a:lnTo>
                        <a:pt x="88" y="0"/>
                      </a:lnTo>
                      <a:lnTo>
                        <a:pt x="48" y="20"/>
                      </a:lnTo>
                      <a:lnTo>
                        <a:pt x="0" y="31"/>
                      </a:lnTo>
                      <a:lnTo>
                        <a:pt x="13" y="75"/>
                      </a:lnTo>
                      <a:lnTo>
                        <a:pt x="44" y="86"/>
                      </a:lnTo>
                      <a:lnTo>
                        <a:pt x="52" y="127"/>
                      </a:lnTo>
                      <a:lnTo>
                        <a:pt x="96" y="138"/>
                      </a:lnTo>
                      <a:lnTo>
                        <a:pt x="107" y="162"/>
                      </a:lnTo>
                      <a:lnTo>
                        <a:pt x="151" y="79"/>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19" name="Freeform 45"/>
                <p:cNvSpPr>
                  <a:spLocks/>
                </p:cNvSpPr>
                <p:nvPr/>
              </p:nvSpPr>
              <p:spPr bwMode="auto">
                <a:xfrm>
                  <a:off x="2641" y="2537"/>
                  <a:ext cx="167" cy="165"/>
                </a:xfrm>
                <a:custGeom>
                  <a:avLst/>
                  <a:gdLst/>
                  <a:ahLst/>
                  <a:cxnLst>
                    <a:cxn ang="0">
                      <a:pos x="401" y="320"/>
                    </a:cxn>
                    <a:cxn ang="0">
                      <a:pos x="432" y="269"/>
                    </a:cxn>
                    <a:cxn ang="0">
                      <a:pos x="453" y="180"/>
                    </a:cxn>
                    <a:cxn ang="0">
                      <a:pos x="467" y="158"/>
                    </a:cxn>
                    <a:cxn ang="0">
                      <a:pos x="492" y="138"/>
                    </a:cxn>
                    <a:cxn ang="0">
                      <a:pos x="501" y="79"/>
                    </a:cxn>
                    <a:cxn ang="0">
                      <a:pos x="491" y="0"/>
                    </a:cxn>
                    <a:cxn ang="0">
                      <a:pos x="491" y="0"/>
                    </a:cxn>
                    <a:cxn ang="0">
                      <a:pos x="458" y="19"/>
                    </a:cxn>
                    <a:cxn ang="0">
                      <a:pos x="437" y="44"/>
                    </a:cxn>
                    <a:cxn ang="0">
                      <a:pos x="414" y="19"/>
                    </a:cxn>
                    <a:cxn ang="0">
                      <a:pos x="354" y="16"/>
                    </a:cxn>
                    <a:cxn ang="0">
                      <a:pos x="348" y="43"/>
                    </a:cxn>
                    <a:cxn ang="0">
                      <a:pos x="310" y="39"/>
                    </a:cxn>
                    <a:cxn ang="0">
                      <a:pos x="282" y="13"/>
                    </a:cxn>
                    <a:cxn ang="0">
                      <a:pos x="249" y="16"/>
                    </a:cxn>
                    <a:cxn ang="0">
                      <a:pos x="192" y="23"/>
                    </a:cxn>
                    <a:cxn ang="0">
                      <a:pos x="187" y="43"/>
                    </a:cxn>
                    <a:cxn ang="0">
                      <a:pos x="168" y="11"/>
                    </a:cxn>
                    <a:cxn ang="0">
                      <a:pos x="131" y="5"/>
                    </a:cxn>
                    <a:cxn ang="0">
                      <a:pos x="89" y="16"/>
                    </a:cxn>
                    <a:cxn ang="0">
                      <a:pos x="72" y="50"/>
                    </a:cxn>
                    <a:cxn ang="0">
                      <a:pos x="58" y="74"/>
                    </a:cxn>
                    <a:cxn ang="0">
                      <a:pos x="44" y="74"/>
                    </a:cxn>
                    <a:cxn ang="0">
                      <a:pos x="51" y="133"/>
                    </a:cxn>
                    <a:cxn ang="0">
                      <a:pos x="28" y="236"/>
                    </a:cxn>
                    <a:cxn ang="0">
                      <a:pos x="0" y="271"/>
                    </a:cxn>
                    <a:cxn ang="0">
                      <a:pos x="11" y="374"/>
                    </a:cxn>
                    <a:cxn ang="0">
                      <a:pos x="48" y="382"/>
                    </a:cxn>
                    <a:cxn ang="0">
                      <a:pos x="89" y="375"/>
                    </a:cxn>
                    <a:cxn ang="0">
                      <a:pos x="108" y="397"/>
                    </a:cxn>
                    <a:cxn ang="0">
                      <a:pos x="127" y="424"/>
                    </a:cxn>
                    <a:cxn ang="0">
                      <a:pos x="126" y="468"/>
                    </a:cxn>
                    <a:cxn ang="0">
                      <a:pos x="158" y="495"/>
                    </a:cxn>
                    <a:cxn ang="0">
                      <a:pos x="202" y="496"/>
                    </a:cxn>
                    <a:cxn ang="0">
                      <a:pos x="288" y="427"/>
                    </a:cxn>
                    <a:cxn ang="0">
                      <a:pos x="315" y="392"/>
                    </a:cxn>
                    <a:cxn ang="0">
                      <a:pos x="352" y="357"/>
                    </a:cxn>
                    <a:cxn ang="0">
                      <a:pos x="401" y="320"/>
                    </a:cxn>
                  </a:cxnLst>
                  <a:rect l="0" t="0" r="r" b="b"/>
                  <a:pathLst>
                    <a:path w="501" h="496">
                      <a:moveTo>
                        <a:pt x="401" y="320"/>
                      </a:moveTo>
                      <a:lnTo>
                        <a:pt x="432" y="269"/>
                      </a:lnTo>
                      <a:lnTo>
                        <a:pt x="453" y="180"/>
                      </a:lnTo>
                      <a:lnTo>
                        <a:pt x="467" y="158"/>
                      </a:lnTo>
                      <a:lnTo>
                        <a:pt x="492" y="138"/>
                      </a:lnTo>
                      <a:lnTo>
                        <a:pt x="501" y="79"/>
                      </a:lnTo>
                      <a:lnTo>
                        <a:pt x="491" y="0"/>
                      </a:lnTo>
                      <a:lnTo>
                        <a:pt x="491" y="0"/>
                      </a:lnTo>
                      <a:lnTo>
                        <a:pt x="458" y="19"/>
                      </a:lnTo>
                      <a:lnTo>
                        <a:pt x="437" y="44"/>
                      </a:lnTo>
                      <a:lnTo>
                        <a:pt x="414" y="19"/>
                      </a:lnTo>
                      <a:lnTo>
                        <a:pt x="354" y="16"/>
                      </a:lnTo>
                      <a:lnTo>
                        <a:pt x="348" y="43"/>
                      </a:lnTo>
                      <a:lnTo>
                        <a:pt x="310" y="39"/>
                      </a:lnTo>
                      <a:lnTo>
                        <a:pt x="282" y="13"/>
                      </a:lnTo>
                      <a:lnTo>
                        <a:pt x="249" y="16"/>
                      </a:lnTo>
                      <a:lnTo>
                        <a:pt x="192" y="23"/>
                      </a:lnTo>
                      <a:lnTo>
                        <a:pt x="187" y="43"/>
                      </a:lnTo>
                      <a:lnTo>
                        <a:pt x="168" y="11"/>
                      </a:lnTo>
                      <a:lnTo>
                        <a:pt x="131" y="5"/>
                      </a:lnTo>
                      <a:lnTo>
                        <a:pt x="89" y="16"/>
                      </a:lnTo>
                      <a:lnTo>
                        <a:pt x="72" y="50"/>
                      </a:lnTo>
                      <a:lnTo>
                        <a:pt x="58" y="74"/>
                      </a:lnTo>
                      <a:lnTo>
                        <a:pt x="44" y="74"/>
                      </a:lnTo>
                      <a:lnTo>
                        <a:pt x="51" y="133"/>
                      </a:lnTo>
                      <a:lnTo>
                        <a:pt x="28" y="236"/>
                      </a:lnTo>
                      <a:lnTo>
                        <a:pt x="0" y="271"/>
                      </a:lnTo>
                      <a:lnTo>
                        <a:pt x="11" y="374"/>
                      </a:lnTo>
                      <a:lnTo>
                        <a:pt x="48" y="382"/>
                      </a:lnTo>
                      <a:lnTo>
                        <a:pt x="89" y="375"/>
                      </a:lnTo>
                      <a:lnTo>
                        <a:pt x="108" y="397"/>
                      </a:lnTo>
                      <a:lnTo>
                        <a:pt x="127" y="424"/>
                      </a:lnTo>
                      <a:lnTo>
                        <a:pt x="126" y="468"/>
                      </a:lnTo>
                      <a:lnTo>
                        <a:pt x="158" y="495"/>
                      </a:lnTo>
                      <a:lnTo>
                        <a:pt x="202" y="496"/>
                      </a:lnTo>
                      <a:lnTo>
                        <a:pt x="288" y="427"/>
                      </a:lnTo>
                      <a:lnTo>
                        <a:pt x="315" y="392"/>
                      </a:lnTo>
                      <a:lnTo>
                        <a:pt x="352" y="357"/>
                      </a:lnTo>
                      <a:lnTo>
                        <a:pt x="401" y="320"/>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20" name="Freeform 46"/>
                <p:cNvSpPr>
                  <a:spLocks/>
                </p:cNvSpPr>
                <p:nvPr/>
              </p:nvSpPr>
              <p:spPr bwMode="auto">
                <a:xfrm>
                  <a:off x="2829" y="2584"/>
                  <a:ext cx="186" cy="147"/>
                </a:xfrm>
                <a:custGeom>
                  <a:avLst/>
                  <a:gdLst/>
                  <a:ahLst/>
                  <a:cxnLst>
                    <a:cxn ang="0">
                      <a:pos x="553" y="314"/>
                    </a:cxn>
                    <a:cxn ang="0">
                      <a:pos x="527" y="312"/>
                    </a:cxn>
                    <a:cxn ang="0">
                      <a:pos x="474" y="324"/>
                    </a:cxn>
                    <a:cxn ang="0">
                      <a:pos x="434" y="318"/>
                    </a:cxn>
                    <a:cxn ang="0">
                      <a:pos x="430" y="335"/>
                    </a:cxn>
                    <a:cxn ang="0">
                      <a:pos x="336" y="345"/>
                    </a:cxn>
                    <a:cxn ang="0">
                      <a:pos x="330" y="366"/>
                    </a:cxn>
                    <a:cxn ang="0">
                      <a:pos x="251" y="373"/>
                    </a:cxn>
                    <a:cxn ang="0">
                      <a:pos x="235" y="342"/>
                    </a:cxn>
                    <a:cxn ang="0">
                      <a:pos x="206" y="329"/>
                    </a:cxn>
                    <a:cxn ang="0">
                      <a:pos x="186" y="356"/>
                    </a:cxn>
                    <a:cxn ang="0">
                      <a:pos x="164" y="367"/>
                    </a:cxn>
                    <a:cxn ang="0">
                      <a:pos x="147" y="381"/>
                    </a:cxn>
                    <a:cxn ang="0">
                      <a:pos x="113" y="387"/>
                    </a:cxn>
                    <a:cxn ang="0">
                      <a:pos x="89" y="412"/>
                    </a:cxn>
                    <a:cxn ang="0">
                      <a:pos x="71" y="440"/>
                    </a:cxn>
                    <a:cxn ang="0">
                      <a:pos x="55" y="412"/>
                    </a:cxn>
                    <a:cxn ang="0">
                      <a:pos x="34" y="347"/>
                    </a:cxn>
                    <a:cxn ang="0">
                      <a:pos x="0" y="294"/>
                    </a:cxn>
                    <a:cxn ang="0">
                      <a:pos x="20" y="235"/>
                    </a:cxn>
                    <a:cxn ang="0">
                      <a:pos x="41" y="205"/>
                    </a:cxn>
                    <a:cxn ang="0">
                      <a:pos x="68" y="191"/>
                    </a:cxn>
                    <a:cxn ang="0">
                      <a:pos x="110" y="195"/>
                    </a:cxn>
                    <a:cxn ang="0">
                      <a:pos x="124" y="166"/>
                    </a:cxn>
                    <a:cxn ang="0">
                      <a:pos x="174" y="162"/>
                    </a:cxn>
                    <a:cxn ang="0">
                      <a:pos x="197" y="129"/>
                    </a:cxn>
                    <a:cxn ang="0">
                      <a:pos x="241" y="119"/>
                    </a:cxn>
                    <a:cxn ang="0">
                      <a:pos x="257" y="87"/>
                    </a:cxn>
                    <a:cxn ang="0">
                      <a:pos x="286" y="73"/>
                    </a:cxn>
                    <a:cxn ang="0">
                      <a:pos x="306" y="35"/>
                    </a:cxn>
                    <a:cxn ang="0">
                      <a:pos x="336" y="8"/>
                    </a:cxn>
                    <a:cxn ang="0">
                      <a:pos x="358" y="0"/>
                    </a:cxn>
                    <a:cxn ang="0">
                      <a:pos x="379" y="33"/>
                    </a:cxn>
                    <a:cxn ang="0">
                      <a:pos x="401" y="78"/>
                    </a:cxn>
                    <a:cxn ang="0">
                      <a:pos x="396" y="118"/>
                    </a:cxn>
                    <a:cxn ang="0">
                      <a:pos x="417" y="128"/>
                    </a:cxn>
                    <a:cxn ang="0">
                      <a:pos x="420" y="153"/>
                    </a:cxn>
                    <a:cxn ang="0">
                      <a:pos x="452" y="148"/>
                    </a:cxn>
                    <a:cxn ang="0">
                      <a:pos x="464" y="191"/>
                    </a:cxn>
                    <a:cxn ang="0">
                      <a:pos x="506" y="199"/>
                    </a:cxn>
                    <a:cxn ang="0">
                      <a:pos x="513" y="250"/>
                    </a:cxn>
                    <a:cxn ang="0">
                      <a:pos x="540" y="260"/>
                    </a:cxn>
                    <a:cxn ang="0">
                      <a:pos x="551" y="278"/>
                    </a:cxn>
                    <a:cxn ang="0">
                      <a:pos x="558" y="291"/>
                    </a:cxn>
                    <a:cxn ang="0">
                      <a:pos x="553" y="314"/>
                    </a:cxn>
                  </a:cxnLst>
                  <a:rect l="0" t="0" r="r" b="b"/>
                  <a:pathLst>
                    <a:path w="558" h="440">
                      <a:moveTo>
                        <a:pt x="553" y="314"/>
                      </a:moveTo>
                      <a:lnTo>
                        <a:pt x="527" y="312"/>
                      </a:lnTo>
                      <a:lnTo>
                        <a:pt x="474" y="324"/>
                      </a:lnTo>
                      <a:lnTo>
                        <a:pt x="434" y="318"/>
                      </a:lnTo>
                      <a:lnTo>
                        <a:pt x="430" y="335"/>
                      </a:lnTo>
                      <a:lnTo>
                        <a:pt x="336" y="345"/>
                      </a:lnTo>
                      <a:lnTo>
                        <a:pt x="330" y="366"/>
                      </a:lnTo>
                      <a:lnTo>
                        <a:pt x="251" y="373"/>
                      </a:lnTo>
                      <a:lnTo>
                        <a:pt x="235" y="342"/>
                      </a:lnTo>
                      <a:lnTo>
                        <a:pt x="206" y="329"/>
                      </a:lnTo>
                      <a:lnTo>
                        <a:pt x="186" y="356"/>
                      </a:lnTo>
                      <a:lnTo>
                        <a:pt x="164" y="367"/>
                      </a:lnTo>
                      <a:lnTo>
                        <a:pt x="147" y="381"/>
                      </a:lnTo>
                      <a:lnTo>
                        <a:pt x="113" y="387"/>
                      </a:lnTo>
                      <a:lnTo>
                        <a:pt x="89" y="412"/>
                      </a:lnTo>
                      <a:lnTo>
                        <a:pt x="71" y="440"/>
                      </a:lnTo>
                      <a:lnTo>
                        <a:pt x="55" y="412"/>
                      </a:lnTo>
                      <a:lnTo>
                        <a:pt x="34" y="347"/>
                      </a:lnTo>
                      <a:lnTo>
                        <a:pt x="0" y="294"/>
                      </a:lnTo>
                      <a:lnTo>
                        <a:pt x="20" y="235"/>
                      </a:lnTo>
                      <a:lnTo>
                        <a:pt x="41" y="205"/>
                      </a:lnTo>
                      <a:lnTo>
                        <a:pt x="68" y="191"/>
                      </a:lnTo>
                      <a:lnTo>
                        <a:pt x="110" y="195"/>
                      </a:lnTo>
                      <a:lnTo>
                        <a:pt x="124" y="166"/>
                      </a:lnTo>
                      <a:lnTo>
                        <a:pt x="174" y="162"/>
                      </a:lnTo>
                      <a:lnTo>
                        <a:pt x="197" y="129"/>
                      </a:lnTo>
                      <a:lnTo>
                        <a:pt x="241" y="119"/>
                      </a:lnTo>
                      <a:lnTo>
                        <a:pt x="257" y="87"/>
                      </a:lnTo>
                      <a:lnTo>
                        <a:pt x="286" y="73"/>
                      </a:lnTo>
                      <a:lnTo>
                        <a:pt x="306" y="35"/>
                      </a:lnTo>
                      <a:lnTo>
                        <a:pt x="336" y="8"/>
                      </a:lnTo>
                      <a:lnTo>
                        <a:pt x="358" y="0"/>
                      </a:lnTo>
                      <a:lnTo>
                        <a:pt x="379" y="33"/>
                      </a:lnTo>
                      <a:lnTo>
                        <a:pt x="401" y="78"/>
                      </a:lnTo>
                      <a:lnTo>
                        <a:pt x="396" y="118"/>
                      </a:lnTo>
                      <a:lnTo>
                        <a:pt x="417" y="128"/>
                      </a:lnTo>
                      <a:lnTo>
                        <a:pt x="420" y="153"/>
                      </a:lnTo>
                      <a:lnTo>
                        <a:pt x="452" y="148"/>
                      </a:lnTo>
                      <a:lnTo>
                        <a:pt x="464" y="191"/>
                      </a:lnTo>
                      <a:lnTo>
                        <a:pt x="506" y="199"/>
                      </a:lnTo>
                      <a:lnTo>
                        <a:pt x="513" y="250"/>
                      </a:lnTo>
                      <a:lnTo>
                        <a:pt x="540" y="260"/>
                      </a:lnTo>
                      <a:lnTo>
                        <a:pt x="551" y="278"/>
                      </a:lnTo>
                      <a:lnTo>
                        <a:pt x="558" y="291"/>
                      </a:lnTo>
                      <a:lnTo>
                        <a:pt x="553" y="314"/>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21" name="Freeform 47"/>
                <p:cNvSpPr>
                  <a:spLocks/>
                </p:cNvSpPr>
                <p:nvPr/>
              </p:nvSpPr>
              <p:spPr bwMode="auto">
                <a:xfrm>
                  <a:off x="2975" y="2215"/>
                  <a:ext cx="162" cy="189"/>
                </a:xfrm>
                <a:custGeom>
                  <a:avLst/>
                  <a:gdLst/>
                  <a:ahLst/>
                  <a:cxnLst>
                    <a:cxn ang="0">
                      <a:pos x="0" y="12"/>
                    </a:cxn>
                    <a:cxn ang="0">
                      <a:pos x="3" y="565"/>
                    </a:cxn>
                    <a:cxn ang="0">
                      <a:pos x="31" y="550"/>
                    </a:cxn>
                    <a:cxn ang="0">
                      <a:pos x="66" y="526"/>
                    </a:cxn>
                    <a:cxn ang="0">
                      <a:pos x="362" y="526"/>
                    </a:cxn>
                    <a:cxn ang="0">
                      <a:pos x="390" y="550"/>
                    </a:cxn>
                    <a:cxn ang="0">
                      <a:pos x="469" y="486"/>
                    </a:cxn>
                    <a:cxn ang="0">
                      <a:pos x="469" y="423"/>
                    </a:cxn>
                    <a:cxn ang="0">
                      <a:pos x="485" y="410"/>
                    </a:cxn>
                    <a:cxn ang="0">
                      <a:pos x="378" y="241"/>
                    </a:cxn>
                    <a:cxn ang="0">
                      <a:pos x="318" y="138"/>
                    </a:cxn>
                    <a:cxn ang="0">
                      <a:pos x="318" y="91"/>
                    </a:cxn>
                    <a:cxn ang="0">
                      <a:pos x="351" y="130"/>
                    </a:cxn>
                    <a:cxn ang="0">
                      <a:pos x="402" y="185"/>
                    </a:cxn>
                    <a:cxn ang="0">
                      <a:pos x="425" y="138"/>
                    </a:cxn>
                    <a:cxn ang="0">
                      <a:pos x="425" y="83"/>
                    </a:cxn>
                    <a:cxn ang="0">
                      <a:pos x="382" y="16"/>
                    </a:cxn>
                    <a:cxn ang="0">
                      <a:pos x="318" y="12"/>
                    </a:cxn>
                    <a:cxn ang="0">
                      <a:pos x="204" y="0"/>
                    </a:cxn>
                    <a:cxn ang="0">
                      <a:pos x="189" y="55"/>
                    </a:cxn>
                    <a:cxn ang="0">
                      <a:pos x="156" y="40"/>
                    </a:cxn>
                    <a:cxn ang="0">
                      <a:pos x="125" y="3"/>
                    </a:cxn>
                    <a:cxn ang="0">
                      <a:pos x="0" y="12"/>
                    </a:cxn>
                  </a:cxnLst>
                  <a:rect l="0" t="0" r="r" b="b"/>
                  <a:pathLst>
                    <a:path w="485" h="565">
                      <a:moveTo>
                        <a:pt x="0" y="12"/>
                      </a:moveTo>
                      <a:lnTo>
                        <a:pt x="3" y="565"/>
                      </a:lnTo>
                      <a:lnTo>
                        <a:pt x="31" y="550"/>
                      </a:lnTo>
                      <a:lnTo>
                        <a:pt x="66" y="526"/>
                      </a:lnTo>
                      <a:lnTo>
                        <a:pt x="362" y="526"/>
                      </a:lnTo>
                      <a:lnTo>
                        <a:pt x="390" y="550"/>
                      </a:lnTo>
                      <a:lnTo>
                        <a:pt x="469" y="486"/>
                      </a:lnTo>
                      <a:lnTo>
                        <a:pt x="469" y="423"/>
                      </a:lnTo>
                      <a:lnTo>
                        <a:pt x="485" y="410"/>
                      </a:lnTo>
                      <a:lnTo>
                        <a:pt x="378" y="241"/>
                      </a:lnTo>
                      <a:lnTo>
                        <a:pt x="318" y="138"/>
                      </a:lnTo>
                      <a:lnTo>
                        <a:pt x="318" y="91"/>
                      </a:lnTo>
                      <a:lnTo>
                        <a:pt x="351" y="130"/>
                      </a:lnTo>
                      <a:lnTo>
                        <a:pt x="402" y="185"/>
                      </a:lnTo>
                      <a:lnTo>
                        <a:pt x="425" y="138"/>
                      </a:lnTo>
                      <a:lnTo>
                        <a:pt x="425" y="83"/>
                      </a:lnTo>
                      <a:lnTo>
                        <a:pt x="382" y="16"/>
                      </a:lnTo>
                      <a:lnTo>
                        <a:pt x="318" y="12"/>
                      </a:lnTo>
                      <a:lnTo>
                        <a:pt x="204" y="0"/>
                      </a:lnTo>
                      <a:lnTo>
                        <a:pt x="189" y="55"/>
                      </a:lnTo>
                      <a:lnTo>
                        <a:pt x="156" y="40"/>
                      </a:lnTo>
                      <a:lnTo>
                        <a:pt x="125" y="3"/>
                      </a:lnTo>
                      <a:lnTo>
                        <a:pt x="0" y="12"/>
                      </a:lnTo>
                      <a:close/>
                    </a:path>
                  </a:pathLst>
                </a:custGeom>
                <a:solidFill>
                  <a:srgbClr val="7030A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22" name="Freeform 48"/>
                <p:cNvSpPr>
                  <a:spLocks/>
                </p:cNvSpPr>
                <p:nvPr/>
              </p:nvSpPr>
              <p:spPr bwMode="auto">
                <a:xfrm>
                  <a:off x="3528" y="2134"/>
                  <a:ext cx="186" cy="224"/>
                </a:xfrm>
                <a:custGeom>
                  <a:avLst/>
                  <a:gdLst/>
                  <a:ahLst/>
                  <a:cxnLst>
                    <a:cxn ang="0">
                      <a:pos x="430" y="0"/>
                    </a:cxn>
                    <a:cxn ang="0">
                      <a:pos x="388" y="16"/>
                    </a:cxn>
                    <a:cxn ang="0">
                      <a:pos x="378" y="65"/>
                    </a:cxn>
                    <a:cxn ang="0">
                      <a:pos x="378" y="65"/>
                    </a:cxn>
                    <a:cxn ang="0">
                      <a:pos x="360" y="123"/>
                    </a:cxn>
                    <a:cxn ang="0">
                      <a:pos x="340" y="169"/>
                    </a:cxn>
                    <a:cxn ang="0">
                      <a:pos x="309" y="189"/>
                    </a:cxn>
                    <a:cxn ang="0">
                      <a:pos x="296" y="245"/>
                    </a:cxn>
                    <a:cxn ang="0">
                      <a:pos x="257" y="248"/>
                    </a:cxn>
                    <a:cxn ang="0">
                      <a:pos x="206" y="281"/>
                    </a:cxn>
                    <a:cxn ang="0">
                      <a:pos x="170" y="309"/>
                    </a:cxn>
                    <a:cxn ang="0">
                      <a:pos x="150" y="355"/>
                    </a:cxn>
                    <a:cxn ang="0">
                      <a:pos x="20" y="368"/>
                    </a:cxn>
                    <a:cxn ang="0">
                      <a:pos x="0" y="407"/>
                    </a:cxn>
                    <a:cxn ang="0">
                      <a:pos x="12" y="458"/>
                    </a:cxn>
                    <a:cxn ang="0">
                      <a:pos x="47" y="462"/>
                    </a:cxn>
                    <a:cxn ang="0">
                      <a:pos x="64" y="490"/>
                    </a:cxn>
                    <a:cxn ang="0">
                      <a:pos x="36" y="526"/>
                    </a:cxn>
                    <a:cxn ang="0">
                      <a:pos x="0" y="537"/>
                    </a:cxn>
                    <a:cxn ang="0">
                      <a:pos x="36" y="549"/>
                    </a:cxn>
                    <a:cxn ang="0">
                      <a:pos x="55" y="589"/>
                    </a:cxn>
                    <a:cxn ang="0">
                      <a:pos x="134" y="589"/>
                    </a:cxn>
                    <a:cxn ang="0">
                      <a:pos x="185" y="569"/>
                    </a:cxn>
                    <a:cxn ang="0">
                      <a:pos x="194" y="609"/>
                    </a:cxn>
                    <a:cxn ang="0">
                      <a:pos x="246" y="644"/>
                    </a:cxn>
                    <a:cxn ang="0">
                      <a:pos x="285" y="672"/>
                    </a:cxn>
                    <a:cxn ang="0">
                      <a:pos x="312" y="644"/>
                    </a:cxn>
                    <a:cxn ang="0">
                      <a:pos x="403" y="644"/>
                    </a:cxn>
                    <a:cxn ang="0">
                      <a:pos x="408" y="605"/>
                    </a:cxn>
                    <a:cxn ang="0">
                      <a:pos x="360" y="541"/>
                    </a:cxn>
                    <a:cxn ang="0">
                      <a:pos x="320" y="502"/>
                    </a:cxn>
                    <a:cxn ang="0">
                      <a:pos x="336" y="454"/>
                    </a:cxn>
                    <a:cxn ang="0">
                      <a:pos x="364" y="427"/>
                    </a:cxn>
                    <a:cxn ang="0">
                      <a:pos x="443" y="454"/>
                    </a:cxn>
                    <a:cxn ang="0">
                      <a:pos x="454" y="423"/>
                    </a:cxn>
                    <a:cxn ang="0">
                      <a:pos x="459" y="387"/>
                    </a:cxn>
                    <a:cxn ang="0">
                      <a:pos x="509" y="344"/>
                    </a:cxn>
                    <a:cxn ang="0">
                      <a:pos x="526" y="300"/>
                    </a:cxn>
                    <a:cxn ang="0">
                      <a:pos x="557" y="269"/>
                    </a:cxn>
                    <a:cxn ang="0">
                      <a:pos x="553" y="197"/>
                    </a:cxn>
                    <a:cxn ang="0">
                      <a:pos x="509" y="166"/>
                    </a:cxn>
                    <a:cxn ang="0">
                      <a:pos x="514" y="103"/>
                    </a:cxn>
                    <a:cxn ang="0">
                      <a:pos x="491" y="71"/>
                    </a:cxn>
                    <a:cxn ang="0">
                      <a:pos x="498" y="27"/>
                    </a:cxn>
                    <a:cxn ang="0">
                      <a:pos x="459" y="7"/>
                    </a:cxn>
                    <a:cxn ang="0">
                      <a:pos x="430" y="0"/>
                    </a:cxn>
                  </a:cxnLst>
                  <a:rect l="0" t="0" r="r" b="b"/>
                  <a:pathLst>
                    <a:path w="557" h="672">
                      <a:moveTo>
                        <a:pt x="430" y="0"/>
                      </a:moveTo>
                      <a:lnTo>
                        <a:pt x="388" y="16"/>
                      </a:lnTo>
                      <a:lnTo>
                        <a:pt x="378" y="65"/>
                      </a:lnTo>
                      <a:lnTo>
                        <a:pt x="378" y="65"/>
                      </a:lnTo>
                      <a:lnTo>
                        <a:pt x="360" y="123"/>
                      </a:lnTo>
                      <a:lnTo>
                        <a:pt x="340" y="169"/>
                      </a:lnTo>
                      <a:lnTo>
                        <a:pt x="309" y="189"/>
                      </a:lnTo>
                      <a:lnTo>
                        <a:pt x="296" y="245"/>
                      </a:lnTo>
                      <a:lnTo>
                        <a:pt x="257" y="248"/>
                      </a:lnTo>
                      <a:lnTo>
                        <a:pt x="206" y="281"/>
                      </a:lnTo>
                      <a:lnTo>
                        <a:pt x="170" y="309"/>
                      </a:lnTo>
                      <a:lnTo>
                        <a:pt x="150" y="355"/>
                      </a:lnTo>
                      <a:lnTo>
                        <a:pt x="20" y="368"/>
                      </a:lnTo>
                      <a:lnTo>
                        <a:pt x="0" y="407"/>
                      </a:lnTo>
                      <a:lnTo>
                        <a:pt x="12" y="458"/>
                      </a:lnTo>
                      <a:lnTo>
                        <a:pt x="47" y="462"/>
                      </a:lnTo>
                      <a:lnTo>
                        <a:pt x="64" y="490"/>
                      </a:lnTo>
                      <a:lnTo>
                        <a:pt x="36" y="526"/>
                      </a:lnTo>
                      <a:lnTo>
                        <a:pt x="0" y="537"/>
                      </a:lnTo>
                      <a:lnTo>
                        <a:pt x="36" y="549"/>
                      </a:lnTo>
                      <a:lnTo>
                        <a:pt x="55" y="589"/>
                      </a:lnTo>
                      <a:lnTo>
                        <a:pt x="134" y="589"/>
                      </a:lnTo>
                      <a:lnTo>
                        <a:pt x="185" y="569"/>
                      </a:lnTo>
                      <a:lnTo>
                        <a:pt x="194" y="609"/>
                      </a:lnTo>
                      <a:lnTo>
                        <a:pt x="246" y="644"/>
                      </a:lnTo>
                      <a:lnTo>
                        <a:pt x="285" y="672"/>
                      </a:lnTo>
                      <a:lnTo>
                        <a:pt x="312" y="644"/>
                      </a:lnTo>
                      <a:lnTo>
                        <a:pt x="403" y="644"/>
                      </a:lnTo>
                      <a:lnTo>
                        <a:pt x="408" y="605"/>
                      </a:lnTo>
                      <a:lnTo>
                        <a:pt x="360" y="541"/>
                      </a:lnTo>
                      <a:lnTo>
                        <a:pt x="320" y="502"/>
                      </a:lnTo>
                      <a:lnTo>
                        <a:pt x="336" y="454"/>
                      </a:lnTo>
                      <a:lnTo>
                        <a:pt x="364" y="427"/>
                      </a:lnTo>
                      <a:lnTo>
                        <a:pt x="443" y="454"/>
                      </a:lnTo>
                      <a:lnTo>
                        <a:pt x="454" y="423"/>
                      </a:lnTo>
                      <a:lnTo>
                        <a:pt x="459" y="387"/>
                      </a:lnTo>
                      <a:lnTo>
                        <a:pt x="509" y="344"/>
                      </a:lnTo>
                      <a:lnTo>
                        <a:pt x="526" y="300"/>
                      </a:lnTo>
                      <a:lnTo>
                        <a:pt x="557" y="269"/>
                      </a:lnTo>
                      <a:lnTo>
                        <a:pt x="553" y="197"/>
                      </a:lnTo>
                      <a:lnTo>
                        <a:pt x="509" y="166"/>
                      </a:lnTo>
                      <a:lnTo>
                        <a:pt x="514" y="103"/>
                      </a:lnTo>
                      <a:lnTo>
                        <a:pt x="491" y="71"/>
                      </a:lnTo>
                      <a:lnTo>
                        <a:pt x="498" y="27"/>
                      </a:lnTo>
                      <a:lnTo>
                        <a:pt x="459" y="7"/>
                      </a:lnTo>
                      <a:lnTo>
                        <a:pt x="430" y="0"/>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23" name="Freeform 49"/>
                <p:cNvSpPr>
                  <a:spLocks/>
                </p:cNvSpPr>
                <p:nvPr/>
              </p:nvSpPr>
              <p:spPr bwMode="auto">
                <a:xfrm>
                  <a:off x="4457" y="2074"/>
                  <a:ext cx="56" cy="91"/>
                </a:xfrm>
                <a:custGeom>
                  <a:avLst/>
                  <a:gdLst/>
                  <a:ahLst/>
                  <a:cxnLst>
                    <a:cxn ang="0">
                      <a:pos x="79" y="0"/>
                    </a:cxn>
                    <a:cxn ang="0">
                      <a:pos x="64" y="48"/>
                    </a:cxn>
                    <a:cxn ang="0">
                      <a:pos x="0" y="72"/>
                    </a:cxn>
                    <a:cxn ang="0">
                      <a:pos x="23" y="111"/>
                    </a:cxn>
                    <a:cxn ang="0">
                      <a:pos x="20" y="147"/>
                    </a:cxn>
                    <a:cxn ang="0">
                      <a:pos x="60" y="162"/>
                    </a:cxn>
                    <a:cxn ang="0">
                      <a:pos x="51" y="254"/>
                    </a:cxn>
                    <a:cxn ang="0">
                      <a:pos x="99" y="274"/>
                    </a:cxn>
                    <a:cxn ang="0">
                      <a:pos x="170" y="230"/>
                    </a:cxn>
                    <a:cxn ang="0">
                      <a:pos x="170" y="120"/>
                    </a:cxn>
                    <a:cxn ang="0">
                      <a:pos x="79" y="0"/>
                    </a:cxn>
                  </a:cxnLst>
                  <a:rect l="0" t="0" r="r" b="b"/>
                  <a:pathLst>
                    <a:path w="170" h="274">
                      <a:moveTo>
                        <a:pt x="79" y="0"/>
                      </a:moveTo>
                      <a:lnTo>
                        <a:pt x="64" y="48"/>
                      </a:lnTo>
                      <a:lnTo>
                        <a:pt x="0" y="72"/>
                      </a:lnTo>
                      <a:lnTo>
                        <a:pt x="23" y="111"/>
                      </a:lnTo>
                      <a:lnTo>
                        <a:pt x="20" y="147"/>
                      </a:lnTo>
                      <a:lnTo>
                        <a:pt x="60" y="162"/>
                      </a:lnTo>
                      <a:lnTo>
                        <a:pt x="51" y="254"/>
                      </a:lnTo>
                      <a:lnTo>
                        <a:pt x="99" y="274"/>
                      </a:lnTo>
                      <a:lnTo>
                        <a:pt x="170" y="230"/>
                      </a:lnTo>
                      <a:lnTo>
                        <a:pt x="170" y="120"/>
                      </a:lnTo>
                      <a:lnTo>
                        <a:pt x="79" y="0"/>
                      </a:lnTo>
                      <a:close/>
                    </a:path>
                  </a:pathLst>
                </a:custGeom>
                <a:solidFill>
                  <a:srgbClr val="00B0F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24" name="Freeform 50"/>
                <p:cNvSpPr>
                  <a:spLocks/>
                </p:cNvSpPr>
                <p:nvPr/>
              </p:nvSpPr>
              <p:spPr bwMode="auto">
                <a:xfrm>
                  <a:off x="4617" y="1759"/>
                  <a:ext cx="57" cy="115"/>
                </a:xfrm>
                <a:custGeom>
                  <a:avLst/>
                  <a:gdLst/>
                  <a:ahLst/>
                  <a:cxnLst>
                    <a:cxn ang="0">
                      <a:pos x="12" y="32"/>
                    </a:cxn>
                    <a:cxn ang="0">
                      <a:pos x="12" y="68"/>
                    </a:cxn>
                    <a:cxn ang="0">
                      <a:pos x="24" y="111"/>
                    </a:cxn>
                    <a:cxn ang="0">
                      <a:pos x="40" y="166"/>
                    </a:cxn>
                    <a:cxn ang="0">
                      <a:pos x="55" y="230"/>
                    </a:cxn>
                    <a:cxn ang="0">
                      <a:pos x="83" y="258"/>
                    </a:cxn>
                    <a:cxn ang="0">
                      <a:pos x="67" y="300"/>
                    </a:cxn>
                    <a:cxn ang="0">
                      <a:pos x="75" y="322"/>
                    </a:cxn>
                    <a:cxn ang="0">
                      <a:pos x="95" y="320"/>
                    </a:cxn>
                    <a:cxn ang="0">
                      <a:pos x="142" y="343"/>
                    </a:cxn>
                    <a:cxn ang="0">
                      <a:pos x="170" y="324"/>
                    </a:cxn>
                    <a:cxn ang="0">
                      <a:pos x="147" y="265"/>
                    </a:cxn>
                    <a:cxn ang="0">
                      <a:pos x="109" y="175"/>
                    </a:cxn>
                    <a:cxn ang="0">
                      <a:pos x="140" y="181"/>
                    </a:cxn>
                    <a:cxn ang="0">
                      <a:pos x="98" y="122"/>
                    </a:cxn>
                    <a:cxn ang="0">
                      <a:pos x="64" y="76"/>
                    </a:cxn>
                    <a:cxn ang="0">
                      <a:pos x="51" y="13"/>
                    </a:cxn>
                    <a:cxn ang="0">
                      <a:pos x="0" y="0"/>
                    </a:cxn>
                    <a:cxn ang="0">
                      <a:pos x="12" y="32"/>
                    </a:cxn>
                  </a:cxnLst>
                  <a:rect l="0" t="0" r="r" b="b"/>
                  <a:pathLst>
                    <a:path w="170" h="343">
                      <a:moveTo>
                        <a:pt x="12" y="32"/>
                      </a:moveTo>
                      <a:lnTo>
                        <a:pt x="12" y="68"/>
                      </a:lnTo>
                      <a:lnTo>
                        <a:pt x="24" y="111"/>
                      </a:lnTo>
                      <a:lnTo>
                        <a:pt x="40" y="166"/>
                      </a:lnTo>
                      <a:lnTo>
                        <a:pt x="55" y="230"/>
                      </a:lnTo>
                      <a:lnTo>
                        <a:pt x="83" y="258"/>
                      </a:lnTo>
                      <a:lnTo>
                        <a:pt x="67" y="300"/>
                      </a:lnTo>
                      <a:lnTo>
                        <a:pt x="75" y="322"/>
                      </a:lnTo>
                      <a:lnTo>
                        <a:pt x="95" y="320"/>
                      </a:lnTo>
                      <a:lnTo>
                        <a:pt x="142" y="343"/>
                      </a:lnTo>
                      <a:lnTo>
                        <a:pt x="170" y="324"/>
                      </a:lnTo>
                      <a:lnTo>
                        <a:pt x="147" y="265"/>
                      </a:lnTo>
                      <a:lnTo>
                        <a:pt x="109" y="175"/>
                      </a:lnTo>
                      <a:lnTo>
                        <a:pt x="140" y="181"/>
                      </a:lnTo>
                      <a:lnTo>
                        <a:pt x="98" y="122"/>
                      </a:lnTo>
                      <a:lnTo>
                        <a:pt x="64" y="76"/>
                      </a:lnTo>
                      <a:lnTo>
                        <a:pt x="51" y="13"/>
                      </a:lnTo>
                      <a:lnTo>
                        <a:pt x="0" y="0"/>
                      </a:lnTo>
                      <a:lnTo>
                        <a:pt x="12" y="32"/>
                      </a:lnTo>
                      <a:close/>
                    </a:path>
                  </a:pathLst>
                </a:custGeom>
                <a:solidFill>
                  <a:srgbClr val="00B0F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25" name="Freeform 51"/>
                <p:cNvSpPr>
                  <a:spLocks/>
                </p:cNvSpPr>
                <p:nvPr/>
              </p:nvSpPr>
              <p:spPr bwMode="auto">
                <a:xfrm>
                  <a:off x="3623" y="2186"/>
                  <a:ext cx="431" cy="448"/>
                </a:xfrm>
                <a:custGeom>
                  <a:avLst/>
                  <a:gdLst/>
                  <a:ahLst/>
                  <a:cxnLst>
                    <a:cxn ang="0">
                      <a:pos x="1288" y="332"/>
                    </a:cxn>
                    <a:cxn ang="0">
                      <a:pos x="1194" y="407"/>
                    </a:cxn>
                    <a:cxn ang="0">
                      <a:pos x="1133" y="514"/>
                    </a:cxn>
                    <a:cxn ang="0">
                      <a:pos x="1133" y="605"/>
                    </a:cxn>
                    <a:cxn ang="0">
                      <a:pos x="1087" y="506"/>
                    </a:cxn>
                    <a:cxn ang="0">
                      <a:pos x="1023" y="419"/>
                    </a:cxn>
                    <a:cxn ang="0">
                      <a:pos x="920" y="372"/>
                    </a:cxn>
                    <a:cxn ang="0">
                      <a:pos x="920" y="478"/>
                    </a:cxn>
                    <a:cxn ang="0">
                      <a:pos x="892" y="604"/>
                    </a:cxn>
                    <a:cxn ang="0">
                      <a:pos x="861" y="683"/>
                    </a:cxn>
                    <a:cxn ang="0">
                      <a:pos x="809" y="747"/>
                    </a:cxn>
                    <a:cxn ang="0">
                      <a:pos x="723" y="810"/>
                    </a:cxn>
                    <a:cxn ang="0">
                      <a:pos x="651" y="889"/>
                    </a:cxn>
                    <a:cxn ang="0">
                      <a:pos x="541" y="964"/>
                    </a:cxn>
                    <a:cxn ang="0">
                      <a:pos x="537" y="1134"/>
                    </a:cxn>
                    <a:cxn ang="0">
                      <a:pos x="526" y="1264"/>
                    </a:cxn>
                    <a:cxn ang="0">
                      <a:pos x="443" y="1344"/>
                    </a:cxn>
                    <a:cxn ang="0">
                      <a:pos x="406" y="1264"/>
                    </a:cxn>
                    <a:cxn ang="0">
                      <a:pos x="300" y="1000"/>
                    </a:cxn>
                    <a:cxn ang="0">
                      <a:pos x="221" y="806"/>
                    </a:cxn>
                    <a:cxn ang="0">
                      <a:pos x="209" y="628"/>
                    </a:cxn>
                    <a:cxn ang="0">
                      <a:pos x="185" y="624"/>
                    </a:cxn>
                    <a:cxn ang="0">
                      <a:pos x="86" y="652"/>
                    </a:cxn>
                    <a:cxn ang="0">
                      <a:pos x="62" y="549"/>
                    </a:cxn>
                    <a:cxn ang="0">
                      <a:pos x="0" y="514"/>
                    </a:cxn>
                    <a:cxn ang="0">
                      <a:pos x="118" y="486"/>
                    </a:cxn>
                    <a:cxn ang="0">
                      <a:pos x="75" y="383"/>
                    </a:cxn>
                    <a:cxn ang="0">
                      <a:pos x="51" y="296"/>
                    </a:cxn>
                    <a:cxn ang="0">
                      <a:pos x="158" y="296"/>
                    </a:cxn>
                    <a:cxn ang="0">
                      <a:pos x="174" y="229"/>
                    </a:cxn>
                    <a:cxn ang="0">
                      <a:pos x="241" y="142"/>
                    </a:cxn>
                    <a:cxn ang="0">
                      <a:pos x="268" y="39"/>
                    </a:cxn>
                    <a:cxn ang="0">
                      <a:pos x="384" y="4"/>
                    </a:cxn>
                    <a:cxn ang="0">
                      <a:pos x="418" y="114"/>
                    </a:cxn>
                    <a:cxn ang="0">
                      <a:pos x="526" y="166"/>
                    </a:cxn>
                    <a:cxn ang="0">
                      <a:pos x="568" y="289"/>
                    </a:cxn>
                    <a:cxn ang="0">
                      <a:pos x="695" y="332"/>
                    </a:cxn>
                    <a:cxn ang="0">
                      <a:pos x="791" y="368"/>
                    </a:cxn>
                    <a:cxn ang="0">
                      <a:pos x="885" y="363"/>
                    </a:cxn>
                    <a:cxn ang="0">
                      <a:pos x="932" y="272"/>
                    </a:cxn>
                    <a:cxn ang="0">
                      <a:pos x="1058" y="295"/>
                    </a:cxn>
                    <a:cxn ang="0">
                      <a:pos x="1137" y="230"/>
                    </a:cxn>
                    <a:cxn ang="0">
                      <a:pos x="1261" y="257"/>
                    </a:cxn>
                  </a:cxnLst>
                  <a:rect l="0" t="0" r="r" b="b"/>
                  <a:pathLst>
                    <a:path w="1292" h="1344">
                      <a:moveTo>
                        <a:pt x="1292" y="305"/>
                      </a:moveTo>
                      <a:lnTo>
                        <a:pt x="1288" y="332"/>
                      </a:lnTo>
                      <a:lnTo>
                        <a:pt x="1229" y="359"/>
                      </a:lnTo>
                      <a:lnTo>
                        <a:pt x="1194" y="407"/>
                      </a:lnTo>
                      <a:lnTo>
                        <a:pt x="1174" y="471"/>
                      </a:lnTo>
                      <a:lnTo>
                        <a:pt x="1133" y="514"/>
                      </a:lnTo>
                      <a:lnTo>
                        <a:pt x="1133" y="605"/>
                      </a:lnTo>
                      <a:lnTo>
                        <a:pt x="1133" y="605"/>
                      </a:lnTo>
                      <a:lnTo>
                        <a:pt x="1106" y="581"/>
                      </a:lnTo>
                      <a:lnTo>
                        <a:pt x="1087" y="506"/>
                      </a:lnTo>
                      <a:lnTo>
                        <a:pt x="1078" y="451"/>
                      </a:lnTo>
                      <a:lnTo>
                        <a:pt x="1023" y="419"/>
                      </a:lnTo>
                      <a:lnTo>
                        <a:pt x="976" y="411"/>
                      </a:lnTo>
                      <a:lnTo>
                        <a:pt x="920" y="372"/>
                      </a:lnTo>
                      <a:lnTo>
                        <a:pt x="889" y="470"/>
                      </a:lnTo>
                      <a:lnTo>
                        <a:pt x="920" y="478"/>
                      </a:lnTo>
                      <a:lnTo>
                        <a:pt x="925" y="600"/>
                      </a:lnTo>
                      <a:lnTo>
                        <a:pt x="892" y="604"/>
                      </a:lnTo>
                      <a:lnTo>
                        <a:pt x="861" y="624"/>
                      </a:lnTo>
                      <a:lnTo>
                        <a:pt x="861" y="683"/>
                      </a:lnTo>
                      <a:lnTo>
                        <a:pt x="846" y="696"/>
                      </a:lnTo>
                      <a:lnTo>
                        <a:pt x="809" y="747"/>
                      </a:lnTo>
                      <a:lnTo>
                        <a:pt x="754" y="771"/>
                      </a:lnTo>
                      <a:lnTo>
                        <a:pt x="723" y="810"/>
                      </a:lnTo>
                      <a:lnTo>
                        <a:pt x="675" y="830"/>
                      </a:lnTo>
                      <a:lnTo>
                        <a:pt x="651" y="889"/>
                      </a:lnTo>
                      <a:lnTo>
                        <a:pt x="605" y="924"/>
                      </a:lnTo>
                      <a:lnTo>
                        <a:pt x="541" y="964"/>
                      </a:lnTo>
                      <a:lnTo>
                        <a:pt x="557" y="1126"/>
                      </a:lnTo>
                      <a:lnTo>
                        <a:pt x="537" y="1134"/>
                      </a:lnTo>
                      <a:lnTo>
                        <a:pt x="557" y="1209"/>
                      </a:lnTo>
                      <a:lnTo>
                        <a:pt x="526" y="1264"/>
                      </a:lnTo>
                      <a:lnTo>
                        <a:pt x="494" y="1316"/>
                      </a:lnTo>
                      <a:lnTo>
                        <a:pt x="443" y="1344"/>
                      </a:lnTo>
                      <a:lnTo>
                        <a:pt x="415" y="1323"/>
                      </a:lnTo>
                      <a:lnTo>
                        <a:pt x="406" y="1264"/>
                      </a:lnTo>
                      <a:lnTo>
                        <a:pt x="351" y="1138"/>
                      </a:lnTo>
                      <a:lnTo>
                        <a:pt x="300" y="1000"/>
                      </a:lnTo>
                      <a:lnTo>
                        <a:pt x="244" y="917"/>
                      </a:lnTo>
                      <a:lnTo>
                        <a:pt x="221" y="806"/>
                      </a:lnTo>
                      <a:lnTo>
                        <a:pt x="221" y="707"/>
                      </a:lnTo>
                      <a:lnTo>
                        <a:pt x="209" y="628"/>
                      </a:lnTo>
                      <a:lnTo>
                        <a:pt x="185" y="581"/>
                      </a:lnTo>
                      <a:lnTo>
                        <a:pt x="185" y="624"/>
                      </a:lnTo>
                      <a:lnTo>
                        <a:pt x="154" y="655"/>
                      </a:lnTo>
                      <a:lnTo>
                        <a:pt x="86" y="652"/>
                      </a:lnTo>
                      <a:lnTo>
                        <a:pt x="35" y="585"/>
                      </a:lnTo>
                      <a:lnTo>
                        <a:pt x="62" y="549"/>
                      </a:lnTo>
                      <a:lnTo>
                        <a:pt x="24" y="554"/>
                      </a:lnTo>
                      <a:lnTo>
                        <a:pt x="0" y="514"/>
                      </a:lnTo>
                      <a:lnTo>
                        <a:pt x="27" y="486"/>
                      </a:lnTo>
                      <a:lnTo>
                        <a:pt x="118" y="486"/>
                      </a:lnTo>
                      <a:lnTo>
                        <a:pt x="123" y="447"/>
                      </a:lnTo>
                      <a:lnTo>
                        <a:pt x="75" y="383"/>
                      </a:lnTo>
                      <a:lnTo>
                        <a:pt x="35" y="344"/>
                      </a:lnTo>
                      <a:lnTo>
                        <a:pt x="51" y="296"/>
                      </a:lnTo>
                      <a:lnTo>
                        <a:pt x="79" y="269"/>
                      </a:lnTo>
                      <a:lnTo>
                        <a:pt x="158" y="296"/>
                      </a:lnTo>
                      <a:lnTo>
                        <a:pt x="169" y="265"/>
                      </a:lnTo>
                      <a:lnTo>
                        <a:pt x="174" y="229"/>
                      </a:lnTo>
                      <a:lnTo>
                        <a:pt x="224" y="186"/>
                      </a:lnTo>
                      <a:lnTo>
                        <a:pt x="241" y="142"/>
                      </a:lnTo>
                      <a:lnTo>
                        <a:pt x="272" y="111"/>
                      </a:lnTo>
                      <a:lnTo>
                        <a:pt x="268" y="39"/>
                      </a:lnTo>
                      <a:lnTo>
                        <a:pt x="331" y="0"/>
                      </a:lnTo>
                      <a:lnTo>
                        <a:pt x="384" y="4"/>
                      </a:lnTo>
                      <a:lnTo>
                        <a:pt x="418" y="31"/>
                      </a:lnTo>
                      <a:lnTo>
                        <a:pt x="418" y="114"/>
                      </a:lnTo>
                      <a:lnTo>
                        <a:pt x="486" y="127"/>
                      </a:lnTo>
                      <a:lnTo>
                        <a:pt x="526" y="166"/>
                      </a:lnTo>
                      <a:lnTo>
                        <a:pt x="533" y="245"/>
                      </a:lnTo>
                      <a:lnTo>
                        <a:pt x="568" y="289"/>
                      </a:lnTo>
                      <a:lnTo>
                        <a:pt x="624" y="304"/>
                      </a:lnTo>
                      <a:lnTo>
                        <a:pt x="695" y="332"/>
                      </a:lnTo>
                      <a:lnTo>
                        <a:pt x="750" y="344"/>
                      </a:lnTo>
                      <a:lnTo>
                        <a:pt x="791" y="368"/>
                      </a:lnTo>
                      <a:lnTo>
                        <a:pt x="841" y="363"/>
                      </a:lnTo>
                      <a:lnTo>
                        <a:pt x="885" y="363"/>
                      </a:lnTo>
                      <a:lnTo>
                        <a:pt x="909" y="316"/>
                      </a:lnTo>
                      <a:lnTo>
                        <a:pt x="932" y="272"/>
                      </a:lnTo>
                      <a:lnTo>
                        <a:pt x="983" y="296"/>
                      </a:lnTo>
                      <a:lnTo>
                        <a:pt x="1058" y="295"/>
                      </a:lnTo>
                      <a:lnTo>
                        <a:pt x="1082" y="260"/>
                      </a:lnTo>
                      <a:lnTo>
                        <a:pt x="1137" y="230"/>
                      </a:lnTo>
                      <a:lnTo>
                        <a:pt x="1209" y="230"/>
                      </a:lnTo>
                      <a:lnTo>
                        <a:pt x="1261" y="257"/>
                      </a:lnTo>
                      <a:lnTo>
                        <a:pt x="1292" y="305"/>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26" name="Freeform 52"/>
                <p:cNvSpPr>
                  <a:spLocks/>
                </p:cNvSpPr>
                <p:nvPr/>
              </p:nvSpPr>
              <p:spPr bwMode="auto">
                <a:xfrm>
                  <a:off x="3623" y="2186"/>
                  <a:ext cx="431" cy="448"/>
                </a:xfrm>
                <a:custGeom>
                  <a:avLst/>
                  <a:gdLst/>
                  <a:ahLst/>
                  <a:cxnLst>
                    <a:cxn ang="0">
                      <a:pos x="1288" y="332"/>
                    </a:cxn>
                    <a:cxn ang="0">
                      <a:pos x="1194" y="407"/>
                    </a:cxn>
                    <a:cxn ang="0">
                      <a:pos x="1133" y="514"/>
                    </a:cxn>
                    <a:cxn ang="0">
                      <a:pos x="1133" y="605"/>
                    </a:cxn>
                    <a:cxn ang="0">
                      <a:pos x="1087" y="506"/>
                    </a:cxn>
                    <a:cxn ang="0">
                      <a:pos x="1023" y="419"/>
                    </a:cxn>
                    <a:cxn ang="0">
                      <a:pos x="920" y="372"/>
                    </a:cxn>
                    <a:cxn ang="0">
                      <a:pos x="920" y="478"/>
                    </a:cxn>
                    <a:cxn ang="0">
                      <a:pos x="892" y="604"/>
                    </a:cxn>
                    <a:cxn ang="0">
                      <a:pos x="861" y="683"/>
                    </a:cxn>
                    <a:cxn ang="0">
                      <a:pos x="809" y="747"/>
                    </a:cxn>
                    <a:cxn ang="0">
                      <a:pos x="723" y="810"/>
                    </a:cxn>
                    <a:cxn ang="0">
                      <a:pos x="651" y="889"/>
                    </a:cxn>
                    <a:cxn ang="0">
                      <a:pos x="541" y="964"/>
                    </a:cxn>
                    <a:cxn ang="0">
                      <a:pos x="537" y="1134"/>
                    </a:cxn>
                    <a:cxn ang="0">
                      <a:pos x="526" y="1264"/>
                    </a:cxn>
                    <a:cxn ang="0">
                      <a:pos x="443" y="1344"/>
                    </a:cxn>
                    <a:cxn ang="0">
                      <a:pos x="406" y="1264"/>
                    </a:cxn>
                    <a:cxn ang="0">
                      <a:pos x="300" y="1000"/>
                    </a:cxn>
                    <a:cxn ang="0">
                      <a:pos x="221" y="806"/>
                    </a:cxn>
                    <a:cxn ang="0">
                      <a:pos x="209" y="628"/>
                    </a:cxn>
                    <a:cxn ang="0">
                      <a:pos x="185" y="624"/>
                    </a:cxn>
                    <a:cxn ang="0">
                      <a:pos x="86" y="652"/>
                    </a:cxn>
                    <a:cxn ang="0">
                      <a:pos x="62" y="549"/>
                    </a:cxn>
                    <a:cxn ang="0">
                      <a:pos x="0" y="514"/>
                    </a:cxn>
                    <a:cxn ang="0">
                      <a:pos x="118" y="486"/>
                    </a:cxn>
                    <a:cxn ang="0">
                      <a:pos x="75" y="383"/>
                    </a:cxn>
                    <a:cxn ang="0">
                      <a:pos x="51" y="296"/>
                    </a:cxn>
                    <a:cxn ang="0">
                      <a:pos x="158" y="296"/>
                    </a:cxn>
                    <a:cxn ang="0">
                      <a:pos x="174" y="229"/>
                    </a:cxn>
                    <a:cxn ang="0">
                      <a:pos x="241" y="142"/>
                    </a:cxn>
                    <a:cxn ang="0">
                      <a:pos x="268" y="39"/>
                    </a:cxn>
                    <a:cxn ang="0">
                      <a:pos x="384" y="4"/>
                    </a:cxn>
                    <a:cxn ang="0">
                      <a:pos x="418" y="114"/>
                    </a:cxn>
                    <a:cxn ang="0">
                      <a:pos x="526" y="166"/>
                    </a:cxn>
                    <a:cxn ang="0">
                      <a:pos x="568" y="289"/>
                    </a:cxn>
                    <a:cxn ang="0">
                      <a:pos x="695" y="332"/>
                    </a:cxn>
                    <a:cxn ang="0">
                      <a:pos x="791" y="368"/>
                    </a:cxn>
                    <a:cxn ang="0">
                      <a:pos x="885" y="363"/>
                    </a:cxn>
                    <a:cxn ang="0">
                      <a:pos x="932" y="272"/>
                    </a:cxn>
                    <a:cxn ang="0">
                      <a:pos x="1058" y="295"/>
                    </a:cxn>
                    <a:cxn ang="0">
                      <a:pos x="1137" y="230"/>
                    </a:cxn>
                    <a:cxn ang="0">
                      <a:pos x="1261" y="257"/>
                    </a:cxn>
                  </a:cxnLst>
                  <a:rect l="0" t="0" r="r" b="b"/>
                  <a:pathLst>
                    <a:path w="1292" h="1344">
                      <a:moveTo>
                        <a:pt x="1292" y="305"/>
                      </a:moveTo>
                      <a:lnTo>
                        <a:pt x="1288" y="332"/>
                      </a:lnTo>
                      <a:lnTo>
                        <a:pt x="1229" y="359"/>
                      </a:lnTo>
                      <a:lnTo>
                        <a:pt x="1194" y="407"/>
                      </a:lnTo>
                      <a:lnTo>
                        <a:pt x="1174" y="471"/>
                      </a:lnTo>
                      <a:lnTo>
                        <a:pt x="1133" y="514"/>
                      </a:lnTo>
                      <a:lnTo>
                        <a:pt x="1133" y="605"/>
                      </a:lnTo>
                      <a:lnTo>
                        <a:pt x="1133" y="605"/>
                      </a:lnTo>
                      <a:lnTo>
                        <a:pt x="1106" y="581"/>
                      </a:lnTo>
                      <a:lnTo>
                        <a:pt x="1087" y="506"/>
                      </a:lnTo>
                      <a:lnTo>
                        <a:pt x="1078" y="451"/>
                      </a:lnTo>
                      <a:lnTo>
                        <a:pt x="1023" y="419"/>
                      </a:lnTo>
                      <a:lnTo>
                        <a:pt x="976" y="411"/>
                      </a:lnTo>
                      <a:lnTo>
                        <a:pt x="920" y="372"/>
                      </a:lnTo>
                      <a:lnTo>
                        <a:pt x="889" y="470"/>
                      </a:lnTo>
                      <a:lnTo>
                        <a:pt x="920" y="478"/>
                      </a:lnTo>
                      <a:lnTo>
                        <a:pt x="925" y="600"/>
                      </a:lnTo>
                      <a:lnTo>
                        <a:pt x="892" y="604"/>
                      </a:lnTo>
                      <a:lnTo>
                        <a:pt x="861" y="624"/>
                      </a:lnTo>
                      <a:lnTo>
                        <a:pt x="861" y="683"/>
                      </a:lnTo>
                      <a:lnTo>
                        <a:pt x="846" y="696"/>
                      </a:lnTo>
                      <a:lnTo>
                        <a:pt x="809" y="747"/>
                      </a:lnTo>
                      <a:lnTo>
                        <a:pt x="754" y="771"/>
                      </a:lnTo>
                      <a:lnTo>
                        <a:pt x="723" y="810"/>
                      </a:lnTo>
                      <a:lnTo>
                        <a:pt x="675" y="830"/>
                      </a:lnTo>
                      <a:lnTo>
                        <a:pt x="651" y="889"/>
                      </a:lnTo>
                      <a:lnTo>
                        <a:pt x="605" y="924"/>
                      </a:lnTo>
                      <a:lnTo>
                        <a:pt x="541" y="964"/>
                      </a:lnTo>
                      <a:lnTo>
                        <a:pt x="557" y="1126"/>
                      </a:lnTo>
                      <a:lnTo>
                        <a:pt x="537" y="1134"/>
                      </a:lnTo>
                      <a:lnTo>
                        <a:pt x="557" y="1209"/>
                      </a:lnTo>
                      <a:lnTo>
                        <a:pt x="526" y="1264"/>
                      </a:lnTo>
                      <a:lnTo>
                        <a:pt x="494" y="1316"/>
                      </a:lnTo>
                      <a:lnTo>
                        <a:pt x="443" y="1344"/>
                      </a:lnTo>
                      <a:lnTo>
                        <a:pt x="415" y="1323"/>
                      </a:lnTo>
                      <a:lnTo>
                        <a:pt x="406" y="1264"/>
                      </a:lnTo>
                      <a:lnTo>
                        <a:pt x="351" y="1138"/>
                      </a:lnTo>
                      <a:lnTo>
                        <a:pt x="300" y="1000"/>
                      </a:lnTo>
                      <a:lnTo>
                        <a:pt x="244" y="917"/>
                      </a:lnTo>
                      <a:lnTo>
                        <a:pt x="221" y="806"/>
                      </a:lnTo>
                      <a:lnTo>
                        <a:pt x="221" y="707"/>
                      </a:lnTo>
                      <a:lnTo>
                        <a:pt x="209" y="628"/>
                      </a:lnTo>
                      <a:lnTo>
                        <a:pt x="185" y="581"/>
                      </a:lnTo>
                      <a:lnTo>
                        <a:pt x="185" y="624"/>
                      </a:lnTo>
                      <a:lnTo>
                        <a:pt x="154" y="655"/>
                      </a:lnTo>
                      <a:lnTo>
                        <a:pt x="86" y="652"/>
                      </a:lnTo>
                      <a:lnTo>
                        <a:pt x="35" y="585"/>
                      </a:lnTo>
                      <a:lnTo>
                        <a:pt x="62" y="549"/>
                      </a:lnTo>
                      <a:lnTo>
                        <a:pt x="24" y="554"/>
                      </a:lnTo>
                      <a:lnTo>
                        <a:pt x="0" y="514"/>
                      </a:lnTo>
                      <a:lnTo>
                        <a:pt x="27" y="486"/>
                      </a:lnTo>
                      <a:lnTo>
                        <a:pt x="118" y="486"/>
                      </a:lnTo>
                      <a:lnTo>
                        <a:pt x="123" y="447"/>
                      </a:lnTo>
                      <a:lnTo>
                        <a:pt x="75" y="383"/>
                      </a:lnTo>
                      <a:lnTo>
                        <a:pt x="35" y="344"/>
                      </a:lnTo>
                      <a:lnTo>
                        <a:pt x="51" y="296"/>
                      </a:lnTo>
                      <a:lnTo>
                        <a:pt x="79" y="269"/>
                      </a:lnTo>
                      <a:lnTo>
                        <a:pt x="158" y="296"/>
                      </a:lnTo>
                      <a:lnTo>
                        <a:pt x="169" y="265"/>
                      </a:lnTo>
                      <a:lnTo>
                        <a:pt x="174" y="229"/>
                      </a:lnTo>
                      <a:lnTo>
                        <a:pt x="224" y="186"/>
                      </a:lnTo>
                      <a:lnTo>
                        <a:pt x="241" y="142"/>
                      </a:lnTo>
                      <a:lnTo>
                        <a:pt x="272" y="111"/>
                      </a:lnTo>
                      <a:lnTo>
                        <a:pt x="268" y="39"/>
                      </a:lnTo>
                      <a:lnTo>
                        <a:pt x="331" y="0"/>
                      </a:lnTo>
                      <a:lnTo>
                        <a:pt x="384" y="4"/>
                      </a:lnTo>
                      <a:lnTo>
                        <a:pt x="418" y="31"/>
                      </a:lnTo>
                      <a:lnTo>
                        <a:pt x="418" y="114"/>
                      </a:lnTo>
                      <a:lnTo>
                        <a:pt x="486" y="127"/>
                      </a:lnTo>
                      <a:lnTo>
                        <a:pt x="526" y="166"/>
                      </a:lnTo>
                      <a:lnTo>
                        <a:pt x="533" y="245"/>
                      </a:lnTo>
                      <a:lnTo>
                        <a:pt x="568" y="289"/>
                      </a:lnTo>
                      <a:lnTo>
                        <a:pt x="624" y="304"/>
                      </a:lnTo>
                      <a:lnTo>
                        <a:pt x="695" y="332"/>
                      </a:lnTo>
                      <a:lnTo>
                        <a:pt x="750" y="344"/>
                      </a:lnTo>
                      <a:lnTo>
                        <a:pt x="791" y="368"/>
                      </a:lnTo>
                      <a:lnTo>
                        <a:pt x="841" y="363"/>
                      </a:lnTo>
                      <a:lnTo>
                        <a:pt x="885" y="363"/>
                      </a:lnTo>
                      <a:lnTo>
                        <a:pt x="909" y="316"/>
                      </a:lnTo>
                      <a:lnTo>
                        <a:pt x="932" y="272"/>
                      </a:lnTo>
                      <a:lnTo>
                        <a:pt x="983" y="296"/>
                      </a:lnTo>
                      <a:lnTo>
                        <a:pt x="1058" y="295"/>
                      </a:lnTo>
                      <a:lnTo>
                        <a:pt x="1082" y="260"/>
                      </a:lnTo>
                      <a:lnTo>
                        <a:pt x="1137" y="230"/>
                      </a:lnTo>
                      <a:lnTo>
                        <a:pt x="1209" y="230"/>
                      </a:lnTo>
                      <a:lnTo>
                        <a:pt x="1261" y="257"/>
                      </a:lnTo>
                      <a:lnTo>
                        <a:pt x="1292" y="305"/>
                      </a:lnTo>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27" name="Freeform 53"/>
                <p:cNvSpPr>
                  <a:spLocks/>
                </p:cNvSpPr>
                <p:nvPr/>
              </p:nvSpPr>
              <p:spPr bwMode="auto">
                <a:xfrm>
                  <a:off x="3919" y="2310"/>
                  <a:ext cx="82" cy="91"/>
                </a:xfrm>
                <a:custGeom>
                  <a:avLst/>
                  <a:gdLst/>
                  <a:ahLst/>
                  <a:cxnLst>
                    <a:cxn ang="0">
                      <a:pos x="244" y="233"/>
                    </a:cxn>
                    <a:cxn ang="0">
                      <a:pos x="226" y="272"/>
                    </a:cxn>
                    <a:cxn ang="0">
                      <a:pos x="198" y="262"/>
                    </a:cxn>
                    <a:cxn ang="0">
                      <a:pos x="164" y="213"/>
                    </a:cxn>
                    <a:cxn ang="0">
                      <a:pos x="170" y="169"/>
                    </a:cxn>
                    <a:cxn ang="0">
                      <a:pos x="143" y="130"/>
                    </a:cxn>
                    <a:cxn ang="0">
                      <a:pos x="130" y="165"/>
                    </a:cxn>
                    <a:cxn ang="0">
                      <a:pos x="91" y="186"/>
                    </a:cxn>
                    <a:cxn ang="0">
                      <a:pos x="87" y="237"/>
                    </a:cxn>
                    <a:cxn ang="0">
                      <a:pos x="36" y="228"/>
                    </a:cxn>
                    <a:cxn ang="0">
                      <a:pos x="31" y="106"/>
                    </a:cxn>
                    <a:cxn ang="0">
                      <a:pos x="0" y="98"/>
                    </a:cxn>
                    <a:cxn ang="0">
                      <a:pos x="31" y="0"/>
                    </a:cxn>
                    <a:cxn ang="0">
                      <a:pos x="87" y="39"/>
                    </a:cxn>
                    <a:cxn ang="0">
                      <a:pos x="134" y="47"/>
                    </a:cxn>
                    <a:cxn ang="0">
                      <a:pos x="189" y="79"/>
                    </a:cxn>
                    <a:cxn ang="0">
                      <a:pos x="198" y="134"/>
                    </a:cxn>
                    <a:cxn ang="0">
                      <a:pos x="217" y="209"/>
                    </a:cxn>
                    <a:cxn ang="0">
                      <a:pos x="244" y="233"/>
                    </a:cxn>
                  </a:cxnLst>
                  <a:rect l="0" t="0" r="r" b="b"/>
                  <a:pathLst>
                    <a:path w="244" h="272">
                      <a:moveTo>
                        <a:pt x="244" y="233"/>
                      </a:moveTo>
                      <a:lnTo>
                        <a:pt x="226" y="272"/>
                      </a:lnTo>
                      <a:lnTo>
                        <a:pt x="198" y="262"/>
                      </a:lnTo>
                      <a:lnTo>
                        <a:pt x="164" y="213"/>
                      </a:lnTo>
                      <a:lnTo>
                        <a:pt x="170" y="169"/>
                      </a:lnTo>
                      <a:lnTo>
                        <a:pt x="143" y="130"/>
                      </a:lnTo>
                      <a:lnTo>
                        <a:pt x="130" y="165"/>
                      </a:lnTo>
                      <a:lnTo>
                        <a:pt x="91" y="186"/>
                      </a:lnTo>
                      <a:lnTo>
                        <a:pt x="87" y="237"/>
                      </a:lnTo>
                      <a:lnTo>
                        <a:pt x="36" y="228"/>
                      </a:lnTo>
                      <a:lnTo>
                        <a:pt x="31" y="106"/>
                      </a:lnTo>
                      <a:lnTo>
                        <a:pt x="0" y="98"/>
                      </a:lnTo>
                      <a:lnTo>
                        <a:pt x="31" y="0"/>
                      </a:lnTo>
                      <a:lnTo>
                        <a:pt x="87" y="39"/>
                      </a:lnTo>
                      <a:lnTo>
                        <a:pt x="134" y="47"/>
                      </a:lnTo>
                      <a:lnTo>
                        <a:pt x="189" y="79"/>
                      </a:lnTo>
                      <a:lnTo>
                        <a:pt x="198" y="134"/>
                      </a:lnTo>
                      <a:lnTo>
                        <a:pt x="217" y="209"/>
                      </a:lnTo>
                      <a:lnTo>
                        <a:pt x="244" y="233"/>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28" name="Freeform 54"/>
                <p:cNvSpPr>
                  <a:spLocks/>
                </p:cNvSpPr>
                <p:nvPr/>
              </p:nvSpPr>
              <p:spPr bwMode="auto">
                <a:xfrm>
                  <a:off x="3919" y="2310"/>
                  <a:ext cx="82" cy="91"/>
                </a:xfrm>
                <a:custGeom>
                  <a:avLst/>
                  <a:gdLst/>
                  <a:ahLst/>
                  <a:cxnLst>
                    <a:cxn ang="0">
                      <a:pos x="244" y="233"/>
                    </a:cxn>
                    <a:cxn ang="0">
                      <a:pos x="226" y="272"/>
                    </a:cxn>
                    <a:cxn ang="0">
                      <a:pos x="198" y="262"/>
                    </a:cxn>
                    <a:cxn ang="0">
                      <a:pos x="164" y="213"/>
                    </a:cxn>
                    <a:cxn ang="0">
                      <a:pos x="170" y="169"/>
                    </a:cxn>
                    <a:cxn ang="0">
                      <a:pos x="143" y="130"/>
                    </a:cxn>
                    <a:cxn ang="0">
                      <a:pos x="130" y="165"/>
                    </a:cxn>
                    <a:cxn ang="0">
                      <a:pos x="91" y="186"/>
                    </a:cxn>
                    <a:cxn ang="0">
                      <a:pos x="87" y="237"/>
                    </a:cxn>
                    <a:cxn ang="0">
                      <a:pos x="36" y="228"/>
                    </a:cxn>
                    <a:cxn ang="0">
                      <a:pos x="31" y="106"/>
                    </a:cxn>
                    <a:cxn ang="0">
                      <a:pos x="0" y="98"/>
                    </a:cxn>
                    <a:cxn ang="0">
                      <a:pos x="31" y="0"/>
                    </a:cxn>
                    <a:cxn ang="0">
                      <a:pos x="87" y="39"/>
                    </a:cxn>
                    <a:cxn ang="0">
                      <a:pos x="134" y="47"/>
                    </a:cxn>
                    <a:cxn ang="0">
                      <a:pos x="189" y="79"/>
                    </a:cxn>
                    <a:cxn ang="0">
                      <a:pos x="198" y="134"/>
                    </a:cxn>
                    <a:cxn ang="0">
                      <a:pos x="217" y="209"/>
                    </a:cxn>
                    <a:cxn ang="0">
                      <a:pos x="244" y="233"/>
                    </a:cxn>
                  </a:cxnLst>
                  <a:rect l="0" t="0" r="r" b="b"/>
                  <a:pathLst>
                    <a:path w="244" h="272">
                      <a:moveTo>
                        <a:pt x="244" y="233"/>
                      </a:moveTo>
                      <a:lnTo>
                        <a:pt x="226" y="272"/>
                      </a:lnTo>
                      <a:lnTo>
                        <a:pt x="198" y="262"/>
                      </a:lnTo>
                      <a:lnTo>
                        <a:pt x="164" y="213"/>
                      </a:lnTo>
                      <a:lnTo>
                        <a:pt x="170" y="169"/>
                      </a:lnTo>
                      <a:lnTo>
                        <a:pt x="143" y="130"/>
                      </a:lnTo>
                      <a:lnTo>
                        <a:pt x="130" y="165"/>
                      </a:lnTo>
                      <a:lnTo>
                        <a:pt x="91" y="186"/>
                      </a:lnTo>
                      <a:lnTo>
                        <a:pt x="87" y="237"/>
                      </a:lnTo>
                      <a:lnTo>
                        <a:pt x="36" y="228"/>
                      </a:lnTo>
                      <a:lnTo>
                        <a:pt x="31" y="106"/>
                      </a:lnTo>
                      <a:lnTo>
                        <a:pt x="0" y="98"/>
                      </a:lnTo>
                      <a:lnTo>
                        <a:pt x="31" y="0"/>
                      </a:lnTo>
                      <a:lnTo>
                        <a:pt x="87" y="39"/>
                      </a:lnTo>
                      <a:lnTo>
                        <a:pt x="134" y="47"/>
                      </a:lnTo>
                      <a:lnTo>
                        <a:pt x="189" y="79"/>
                      </a:lnTo>
                      <a:lnTo>
                        <a:pt x="198" y="134"/>
                      </a:lnTo>
                      <a:lnTo>
                        <a:pt x="217" y="209"/>
                      </a:lnTo>
                      <a:lnTo>
                        <a:pt x="244" y="233"/>
                      </a:lnTo>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29" name="Freeform 55"/>
                <p:cNvSpPr>
                  <a:spLocks/>
                </p:cNvSpPr>
                <p:nvPr/>
              </p:nvSpPr>
              <p:spPr bwMode="auto">
                <a:xfrm>
                  <a:off x="2432" y="2136"/>
                  <a:ext cx="156" cy="147"/>
                </a:xfrm>
                <a:custGeom>
                  <a:avLst/>
                  <a:gdLst/>
                  <a:ahLst/>
                  <a:cxnLst>
                    <a:cxn ang="0">
                      <a:pos x="375" y="61"/>
                    </a:cxn>
                    <a:cxn ang="0">
                      <a:pos x="428" y="51"/>
                    </a:cxn>
                    <a:cxn ang="0">
                      <a:pos x="463" y="87"/>
                    </a:cxn>
                    <a:cxn ang="0">
                      <a:pos x="439" y="130"/>
                    </a:cxn>
                    <a:cxn ang="0">
                      <a:pos x="467" y="146"/>
                    </a:cxn>
                    <a:cxn ang="0">
                      <a:pos x="447" y="225"/>
                    </a:cxn>
                    <a:cxn ang="0">
                      <a:pos x="395" y="229"/>
                    </a:cxn>
                    <a:cxn ang="0">
                      <a:pos x="388" y="260"/>
                    </a:cxn>
                    <a:cxn ang="0">
                      <a:pos x="412" y="284"/>
                    </a:cxn>
                    <a:cxn ang="0">
                      <a:pos x="353" y="336"/>
                    </a:cxn>
                    <a:cxn ang="0">
                      <a:pos x="312" y="375"/>
                    </a:cxn>
                    <a:cxn ang="0">
                      <a:pos x="277" y="395"/>
                    </a:cxn>
                    <a:cxn ang="0">
                      <a:pos x="246" y="395"/>
                    </a:cxn>
                    <a:cxn ang="0">
                      <a:pos x="233" y="418"/>
                    </a:cxn>
                    <a:cxn ang="0">
                      <a:pos x="198" y="415"/>
                    </a:cxn>
                    <a:cxn ang="0">
                      <a:pos x="194" y="442"/>
                    </a:cxn>
                    <a:cxn ang="0">
                      <a:pos x="147" y="442"/>
                    </a:cxn>
                    <a:cxn ang="0">
                      <a:pos x="149" y="420"/>
                    </a:cxn>
                    <a:cxn ang="0">
                      <a:pos x="118" y="420"/>
                    </a:cxn>
                    <a:cxn ang="0">
                      <a:pos x="0" y="420"/>
                    </a:cxn>
                    <a:cxn ang="0">
                      <a:pos x="31" y="381"/>
                    </a:cxn>
                    <a:cxn ang="0">
                      <a:pos x="55" y="368"/>
                    </a:cxn>
                    <a:cxn ang="0">
                      <a:pos x="79" y="341"/>
                    </a:cxn>
                    <a:cxn ang="0">
                      <a:pos x="98" y="202"/>
                    </a:cxn>
                    <a:cxn ang="0">
                      <a:pos x="114" y="159"/>
                    </a:cxn>
                    <a:cxn ang="0">
                      <a:pos x="134" y="162"/>
                    </a:cxn>
                    <a:cxn ang="0">
                      <a:pos x="138" y="131"/>
                    </a:cxn>
                    <a:cxn ang="0">
                      <a:pos x="213" y="127"/>
                    </a:cxn>
                    <a:cxn ang="0">
                      <a:pos x="213" y="92"/>
                    </a:cxn>
                    <a:cxn ang="0">
                      <a:pos x="241" y="61"/>
                    </a:cxn>
                    <a:cxn ang="0">
                      <a:pos x="256" y="33"/>
                    </a:cxn>
                    <a:cxn ang="0">
                      <a:pos x="268" y="0"/>
                    </a:cxn>
                    <a:cxn ang="0">
                      <a:pos x="304" y="24"/>
                    </a:cxn>
                    <a:cxn ang="0">
                      <a:pos x="343" y="28"/>
                    </a:cxn>
                    <a:cxn ang="0">
                      <a:pos x="375" y="61"/>
                    </a:cxn>
                  </a:cxnLst>
                  <a:rect l="0" t="0" r="r" b="b"/>
                  <a:pathLst>
                    <a:path w="467" h="442">
                      <a:moveTo>
                        <a:pt x="375" y="61"/>
                      </a:moveTo>
                      <a:lnTo>
                        <a:pt x="428" y="51"/>
                      </a:lnTo>
                      <a:lnTo>
                        <a:pt x="463" y="87"/>
                      </a:lnTo>
                      <a:lnTo>
                        <a:pt x="439" y="130"/>
                      </a:lnTo>
                      <a:lnTo>
                        <a:pt x="467" y="146"/>
                      </a:lnTo>
                      <a:lnTo>
                        <a:pt x="447" y="225"/>
                      </a:lnTo>
                      <a:lnTo>
                        <a:pt x="395" y="229"/>
                      </a:lnTo>
                      <a:lnTo>
                        <a:pt x="388" y="260"/>
                      </a:lnTo>
                      <a:lnTo>
                        <a:pt x="412" y="284"/>
                      </a:lnTo>
                      <a:lnTo>
                        <a:pt x="353" y="336"/>
                      </a:lnTo>
                      <a:lnTo>
                        <a:pt x="312" y="375"/>
                      </a:lnTo>
                      <a:lnTo>
                        <a:pt x="277" y="395"/>
                      </a:lnTo>
                      <a:lnTo>
                        <a:pt x="246" y="395"/>
                      </a:lnTo>
                      <a:lnTo>
                        <a:pt x="233" y="418"/>
                      </a:lnTo>
                      <a:lnTo>
                        <a:pt x="198" y="415"/>
                      </a:lnTo>
                      <a:lnTo>
                        <a:pt x="194" y="442"/>
                      </a:lnTo>
                      <a:lnTo>
                        <a:pt x="147" y="442"/>
                      </a:lnTo>
                      <a:lnTo>
                        <a:pt x="149" y="420"/>
                      </a:lnTo>
                      <a:lnTo>
                        <a:pt x="118" y="420"/>
                      </a:lnTo>
                      <a:lnTo>
                        <a:pt x="0" y="420"/>
                      </a:lnTo>
                      <a:lnTo>
                        <a:pt x="31" y="381"/>
                      </a:lnTo>
                      <a:lnTo>
                        <a:pt x="55" y="368"/>
                      </a:lnTo>
                      <a:lnTo>
                        <a:pt x="79" y="341"/>
                      </a:lnTo>
                      <a:lnTo>
                        <a:pt x="98" y="202"/>
                      </a:lnTo>
                      <a:lnTo>
                        <a:pt x="114" y="159"/>
                      </a:lnTo>
                      <a:lnTo>
                        <a:pt x="134" y="162"/>
                      </a:lnTo>
                      <a:lnTo>
                        <a:pt x="138" y="131"/>
                      </a:lnTo>
                      <a:lnTo>
                        <a:pt x="213" y="127"/>
                      </a:lnTo>
                      <a:lnTo>
                        <a:pt x="213" y="92"/>
                      </a:lnTo>
                      <a:lnTo>
                        <a:pt x="241" y="61"/>
                      </a:lnTo>
                      <a:lnTo>
                        <a:pt x="256" y="33"/>
                      </a:lnTo>
                      <a:lnTo>
                        <a:pt x="268" y="0"/>
                      </a:lnTo>
                      <a:lnTo>
                        <a:pt x="304" y="24"/>
                      </a:lnTo>
                      <a:lnTo>
                        <a:pt x="343" y="28"/>
                      </a:lnTo>
                      <a:lnTo>
                        <a:pt x="375" y="61"/>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30" name="Freeform 56"/>
                <p:cNvSpPr>
                  <a:spLocks/>
                </p:cNvSpPr>
                <p:nvPr/>
              </p:nvSpPr>
              <p:spPr bwMode="auto">
                <a:xfrm>
                  <a:off x="2432" y="2136"/>
                  <a:ext cx="156" cy="147"/>
                </a:xfrm>
                <a:custGeom>
                  <a:avLst/>
                  <a:gdLst/>
                  <a:ahLst/>
                  <a:cxnLst>
                    <a:cxn ang="0">
                      <a:pos x="375" y="61"/>
                    </a:cxn>
                    <a:cxn ang="0">
                      <a:pos x="428" y="51"/>
                    </a:cxn>
                    <a:cxn ang="0">
                      <a:pos x="463" y="87"/>
                    </a:cxn>
                    <a:cxn ang="0">
                      <a:pos x="439" y="130"/>
                    </a:cxn>
                    <a:cxn ang="0">
                      <a:pos x="467" y="146"/>
                    </a:cxn>
                    <a:cxn ang="0">
                      <a:pos x="447" y="225"/>
                    </a:cxn>
                    <a:cxn ang="0">
                      <a:pos x="395" y="229"/>
                    </a:cxn>
                    <a:cxn ang="0">
                      <a:pos x="388" y="260"/>
                    </a:cxn>
                    <a:cxn ang="0">
                      <a:pos x="412" y="284"/>
                    </a:cxn>
                    <a:cxn ang="0">
                      <a:pos x="353" y="336"/>
                    </a:cxn>
                    <a:cxn ang="0">
                      <a:pos x="312" y="375"/>
                    </a:cxn>
                    <a:cxn ang="0">
                      <a:pos x="277" y="395"/>
                    </a:cxn>
                    <a:cxn ang="0">
                      <a:pos x="246" y="395"/>
                    </a:cxn>
                    <a:cxn ang="0">
                      <a:pos x="233" y="418"/>
                    </a:cxn>
                    <a:cxn ang="0">
                      <a:pos x="198" y="415"/>
                    </a:cxn>
                    <a:cxn ang="0">
                      <a:pos x="194" y="442"/>
                    </a:cxn>
                    <a:cxn ang="0">
                      <a:pos x="147" y="442"/>
                    </a:cxn>
                    <a:cxn ang="0">
                      <a:pos x="149" y="420"/>
                    </a:cxn>
                    <a:cxn ang="0">
                      <a:pos x="118" y="420"/>
                    </a:cxn>
                    <a:cxn ang="0">
                      <a:pos x="0" y="420"/>
                    </a:cxn>
                    <a:cxn ang="0">
                      <a:pos x="31" y="381"/>
                    </a:cxn>
                    <a:cxn ang="0">
                      <a:pos x="55" y="368"/>
                    </a:cxn>
                    <a:cxn ang="0">
                      <a:pos x="79" y="341"/>
                    </a:cxn>
                    <a:cxn ang="0">
                      <a:pos x="98" y="202"/>
                    </a:cxn>
                    <a:cxn ang="0">
                      <a:pos x="114" y="159"/>
                    </a:cxn>
                    <a:cxn ang="0">
                      <a:pos x="134" y="162"/>
                    </a:cxn>
                    <a:cxn ang="0">
                      <a:pos x="138" y="131"/>
                    </a:cxn>
                    <a:cxn ang="0">
                      <a:pos x="213" y="127"/>
                    </a:cxn>
                    <a:cxn ang="0">
                      <a:pos x="213" y="92"/>
                    </a:cxn>
                    <a:cxn ang="0">
                      <a:pos x="241" y="61"/>
                    </a:cxn>
                    <a:cxn ang="0">
                      <a:pos x="256" y="33"/>
                    </a:cxn>
                    <a:cxn ang="0">
                      <a:pos x="268" y="0"/>
                    </a:cxn>
                    <a:cxn ang="0">
                      <a:pos x="304" y="24"/>
                    </a:cxn>
                    <a:cxn ang="0">
                      <a:pos x="343" y="28"/>
                    </a:cxn>
                    <a:cxn ang="0">
                      <a:pos x="375" y="61"/>
                    </a:cxn>
                  </a:cxnLst>
                  <a:rect l="0" t="0" r="r" b="b"/>
                  <a:pathLst>
                    <a:path w="467" h="442">
                      <a:moveTo>
                        <a:pt x="375" y="61"/>
                      </a:moveTo>
                      <a:lnTo>
                        <a:pt x="428" y="51"/>
                      </a:lnTo>
                      <a:lnTo>
                        <a:pt x="463" y="87"/>
                      </a:lnTo>
                      <a:lnTo>
                        <a:pt x="439" y="130"/>
                      </a:lnTo>
                      <a:lnTo>
                        <a:pt x="467" y="146"/>
                      </a:lnTo>
                      <a:lnTo>
                        <a:pt x="447" y="225"/>
                      </a:lnTo>
                      <a:lnTo>
                        <a:pt x="395" y="229"/>
                      </a:lnTo>
                      <a:lnTo>
                        <a:pt x="388" y="260"/>
                      </a:lnTo>
                      <a:lnTo>
                        <a:pt x="412" y="284"/>
                      </a:lnTo>
                      <a:lnTo>
                        <a:pt x="353" y="336"/>
                      </a:lnTo>
                      <a:lnTo>
                        <a:pt x="312" y="375"/>
                      </a:lnTo>
                      <a:lnTo>
                        <a:pt x="277" y="395"/>
                      </a:lnTo>
                      <a:lnTo>
                        <a:pt x="246" y="395"/>
                      </a:lnTo>
                      <a:lnTo>
                        <a:pt x="233" y="418"/>
                      </a:lnTo>
                      <a:lnTo>
                        <a:pt x="198" y="415"/>
                      </a:lnTo>
                      <a:lnTo>
                        <a:pt x="194" y="442"/>
                      </a:lnTo>
                      <a:lnTo>
                        <a:pt x="147" y="442"/>
                      </a:lnTo>
                      <a:lnTo>
                        <a:pt x="149" y="420"/>
                      </a:lnTo>
                      <a:lnTo>
                        <a:pt x="118" y="420"/>
                      </a:lnTo>
                      <a:lnTo>
                        <a:pt x="0" y="420"/>
                      </a:lnTo>
                      <a:lnTo>
                        <a:pt x="31" y="381"/>
                      </a:lnTo>
                      <a:lnTo>
                        <a:pt x="55" y="368"/>
                      </a:lnTo>
                      <a:lnTo>
                        <a:pt x="79" y="341"/>
                      </a:lnTo>
                      <a:lnTo>
                        <a:pt x="98" y="202"/>
                      </a:lnTo>
                      <a:lnTo>
                        <a:pt x="114" y="159"/>
                      </a:lnTo>
                      <a:lnTo>
                        <a:pt x="134" y="162"/>
                      </a:lnTo>
                      <a:lnTo>
                        <a:pt x="138" y="131"/>
                      </a:lnTo>
                      <a:lnTo>
                        <a:pt x="213" y="127"/>
                      </a:lnTo>
                      <a:lnTo>
                        <a:pt x="213" y="92"/>
                      </a:lnTo>
                      <a:lnTo>
                        <a:pt x="241" y="61"/>
                      </a:lnTo>
                      <a:lnTo>
                        <a:pt x="256" y="33"/>
                      </a:lnTo>
                      <a:lnTo>
                        <a:pt x="268" y="0"/>
                      </a:lnTo>
                      <a:lnTo>
                        <a:pt x="304" y="24"/>
                      </a:lnTo>
                      <a:lnTo>
                        <a:pt x="343" y="28"/>
                      </a:lnTo>
                      <a:lnTo>
                        <a:pt x="375" y="61"/>
                      </a:lnTo>
                    </a:path>
                  </a:pathLst>
                </a:custGeom>
                <a:solidFill>
                  <a:srgbClr val="7030A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31" name="Freeform 57"/>
                <p:cNvSpPr>
                  <a:spLocks/>
                </p:cNvSpPr>
                <p:nvPr/>
              </p:nvSpPr>
              <p:spPr bwMode="auto">
                <a:xfrm>
                  <a:off x="2481" y="2111"/>
                  <a:ext cx="299" cy="337"/>
                </a:xfrm>
                <a:custGeom>
                  <a:avLst/>
                  <a:gdLst/>
                  <a:ahLst/>
                  <a:cxnLst>
                    <a:cxn ang="0">
                      <a:pos x="281" y="127"/>
                    </a:cxn>
                    <a:cxn ang="0">
                      <a:pos x="316" y="163"/>
                    </a:cxn>
                    <a:cxn ang="0">
                      <a:pos x="292" y="206"/>
                    </a:cxn>
                    <a:cxn ang="0">
                      <a:pos x="320" y="222"/>
                    </a:cxn>
                    <a:cxn ang="0">
                      <a:pos x="300" y="301"/>
                    </a:cxn>
                    <a:cxn ang="0">
                      <a:pos x="248" y="305"/>
                    </a:cxn>
                    <a:cxn ang="0">
                      <a:pos x="241" y="336"/>
                    </a:cxn>
                    <a:cxn ang="0">
                      <a:pos x="265" y="360"/>
                    </a:cxn>
                    <a:cxn ang="0">
                      <a:pos x="206" y="412"/>
                    </a:cxn>
                    <a:cxn ang="0">
                      <a:pos x="165" y="451"/>
                    </a:cxn>
                    <a:cxn ang="0">
                      <a:pos x="130" y="471"/>
                    </a:cxn>
                    <a:cxn ang="0">
                      <a:pos x="99" y="471"/>
                    </a:cxn>
                    <a:cxn ang="0">
                      <a:pos x="86" y="494"/>
                    </a:cxn>
                    <a:cxn ang="0">
                      <a:pos x="51" y="491"/>
                    </a:cxn>
                    <a:cxn ang="0">
                      <a:pos x="47" y="518"/>
                    </a:cxn>
                    <a:cxn ang="0">
                      <a:pos x="0" y="518"/>
                    </a:cxn>
                    <a:cxn ang="0">
                      <a:pos x="94" y="633"/>
                    </a:cxn>
                    <a:cxn ang="0">
                      <a:pos x="142" y="664"/>
                    </a:cxn>
                    <a:cxn ang="0">
                      <a:pos x="458" y="918"/>
                    </a:cxn>
                    <a:cxn ang="0">
                      <a:pos x="502" y="938"/>
                    </a:cxn>
                    <a:cxn ang="0">
                      <a:pos x="513" y="1012"/>
                    </a:cxn>
                    <a:cxn ang="0">
                      <a:pos x="553" y="1004"/>
                    </a:cxn>
                    <a:cxn ang="0">
                      <a:pos x="558" y="979"/>
                    </a:cxn>
                    <a:cxn ang="0">
                      <a:pos x="634" y="975"/>
                    </a:cxn>
                    <a:cxn ang="0">
                      <a:pos x="665" y="940"/>
                    </a:cxn>
                    <a:cxn ang="0">
                      <a:pos x="693" y="924"/>
                    </a:cxn>
                    <a:cxn ang="0">
                      <a:pos x="700" y="893"/>
                    </a:cxn>
                    <a:cxn ang="0">
                      <a:pos x="776" y="869"/>
                    </a:cxn>
                    <a:cxn ang="0">
                      <a:pos x="796" y="837"/>
                    </a:cxn>
                    <a:cxn ang="0">
                      <a:pos x="835" y="806"/>
                    </a:cxn>
                    <a:cxn ang="0">
                      <a:pos x="882" y="786"/>
                    </a:cxn>
                    <a:cxn ang="0">
                      <a:pos x="897" y="767"/>
                    </a:cxn>
                    <a:cxn ang="0">
                      <a:pos x="889" y="719"/>
                    </a:cxn>
                    <a:cxn ang="0">
                      <a:pos x="818" y="708"/>
                    </a:cxn>
                    <a:cxn ang="0">
                      <a:pos x="794" y="684"/>
                    </a:cxn>
                    <a:cxn ang="0">
                      <a:pos x="791" y="629"/>
                    </a:cxn>
                    <a:cxn ang="0">
                      <a:pos x="802" y="321"/>
                    </a:cxn>
                    <a:cxn ang="0">
                      <a:pos x="774" y="320"/>
                    </a:cxn>
                    <a:cxn ang="0">
                      <a:pos x="763" y="270"/>
                    </a:cxn>
                    <a:cxn ang="0">
                      <a:pos x="723" y="253"/>
                    </a:cxn>
                    <a:cxn ang="0">
                      <a:pos x="703" y="202"/>
                    </a:cxn>
                    <a:cxn ang="0">
                      <a:pos x="715" y="154"/>
                    </a:cxn>
                    <a:cxn ang="0">
                      <a:pos x="758" y="139"/>
                    </a:cxn>
                    <a:cxn ang="0">
                      <a:pos x="735" y="103"/>
                    </a:cxn>
                    <a:cxn ang="0">
                      <a:pos x="743" y="68"/>
                    </a:cxn>
                    <a:cxn ang="0">
                      <a:pos x="763" y="68"/>
                    </a:cxn>
                    <a:cxn ang="0">
                      <a:pos x="754" y="9"/>
                    </a:cxn>
                    <a:cxn ang="0">
                      <a:pos x="617" y="0"/>
                    </a:cxn>
                    <a:cxn ang="0">
                      <a:pos x="555" y="7"/>
                    </a:cxn>
                    <a:cxn ang="0">
                      <a:pos x="503" y="27"/>
                    </a:cxn>
                    <a:cxn ang="0">
                      <a:pos x="404" y="35"/>
                    </a:cxn>
                    <a:cxn ang="0">
                      <a:pos x="369" y="66"/>
                    </a:cxn>
                    <a:cxn ang="0">
                      <a:pos x="301" y="79"/>
                    </a:cxn>
                    <a:cxn ang="0">
                      <a:pos x="281" y="127"/>
                    </a:cxn>
                  </a:cxnLst>
                  <a:rect l="0" t="0" r="r" b="b"/>
                  <a:pathLst>
                    <a:path w="897" h="1012">
                      <a:moveTo>
                        <a:pt x="281" y="127"/>
                      </a:moveTo>
                      <a:lnTo>
                        <a:pt x="316" y="163"/>
                      </a:lnTo>
                      <a:lnTo>
                        <a:pt x="292" y="206"/>
                      </a:lnTo>
                      <a:lnTo>
                        <a:pt x="320" y="222"/>
                      </a:lnTo>
                      <a:lnTo>
                        <a:pt x="300" y="301"/>
                      </a:lnTo>
                      <a:lnTo>
                        <a:pt x="248" y="305"/>
                      </a:lnTo>
                      <a:lnTo>
                        <a:pt x="241" y="336"/>
                      </a:lnTo>
                      <a:lnTo>
                        <a:pt x="265" y="360"/>
                      </a:lnTo>
                      <a:lnTo>
                        <a:pt x="206" y="412"/>
                      </a:lnTo>
                      <a:lnTo>
                        <a:pt x="165" y="451"/>
                      </a:lnTo>
                      <a:lnTo>
                        <a:pt x="130" y="471"/>
                      </a:lnTo>
                      <a:lnTo>
                        <a:pt x="99" y="471"/>
                      </a:lnTo>
                      <a:lnTo>
                        <a:pt x="86" y="494"/>
                      </a:lnTo>
                      <a:lnTo>
                        <a:pt x="51" y="491"/>
                      </a:lnTo>
                      <a:lnTo>
                        <a:pt x="47" y="518"/>
                      </a:lnTo>
                      <a:lnTo>
                        <a:pt x="0" y="518"/>
                      </a:lnTo>
                      <a:lnTo>
                        <a:pt x="94" y="633"/>
                      </a:lnTo>
                      <a:lnTo>
                        <a:pt x="142" y="664"/>
                      </a:lnTo>
                      <a:lnTo>
                        <a:pt x="458" y="918"/>
                      </a:lnTo>
                      <a:lnTo>
                        <a:pt x="502" y="938"/>
                      </a:lnTo>
                      <a:lnTo>
                        <a:pt x="513" y="1012"/>
                      </a:lnTo>
                      <a:lnTo>
                        <a:pt x="553" y="1004"/>
                      </a:lnTo>
                      <a:lnTo>
                        <a:pt x="558" y="979"/>
                      </a:lnTo>
                      <a:lnTo>
                        <a:pt x="634" y="975"/>
                      </a:lnTo>
                      <a:lnTo>
                        <a:pt x="665" y="940"/>
                      </a:lnTo>
                      <a:lnTo>
                        <a:pt x="693" y="924"/>
                      </a:lnTo>
                      <a:lnTo>
                        <a:pt x="700" y="893"/>
                      </a:lnTo>
                      <a:lnTo>
                        <a:pt x="776" y="869"/>
                      </a:lnTo>
                      <a:lnTo>
                        <a:pt x="796" y="837"/>
                      </a:lnTo>
                      <a:lnTo>
                        <a:pt x="835" y="806"/>
                      </a:lnTo>
                      <a:lnTo>
                        <a:pt x="882" y="786"/>
                      </a:lnTo>
                      <a:lnTo>
                        <a:pt x="897" y="767"/>
                      </a:lnTo>
                      <a:lnTo>
                        <a:pt x="889" y="719"/>
                      </a:lnTo>
                      <a:lnTo>
                        <a:pt x="818" y="708"/>
                      </a:lnTo>
                      <a:lnTo>
                        <a:pt x="794" y="684"/>
                      </a:lnTo>
                      <a:lnTo>
                        <a:pt x="791" y="629"/>
                      </a:lnTo>
                      <a:lnTo>
                        <a:pt x="802" y="321"/>
                      </a:lnTo>
                      <a:lnTo>
                        <a:pt x="774" y="320"/>
                      </a:lnTo>
                      <a:lnTo>
                        <a:pt x="763" y="270"/>
                      </a:lnTo>
                      <a:lnTo>
                        <a:pt x="723" y="253"/>
                      </a:lnTo>
                      <a:lnTo>
                        <a:pt x="703" y="202"/>
                      </a:lnTo>
                      <a:lnTo>
                        <a:pt x="715" y="154"/>
                      </a:lnTo>
                      <a:lnTo>
                        <a:pt x="758" y="139"/>
                      </a:lnTo>
                      <a:lnTo>
                        <a:pt x="735" y="103"/>
                      </a:lnTo>
                      <a:lnTo>
                        <a:pt x="743" y="68"/>
                      </a:lnTo>
                      <a:lnTo>
                        <a:pt x="763" y="68"/>
                      </a:lnTo>
                      <a:lnTo>
                        <a:pt x="754" y="9"/>
                      </a:lnTo>
                      <a:lnTo>
                        <a:pt x="617" y="0"/>
                      </a:lnTo>
                      <a:lnTo>
                        <a:pt x="555" y="7"/>
                      </a:lnTo>
                      <a:lnTo>
                        <a:pt x="503" y="27"/>
                      </a:lnTo>
                      <a:lnTo>
                        <a:pt x="404" y="35"/>
                      </a:lnTo>
                      <a:lnTo>
                        <a:pt x="369" y="66"/>
                      </a:lnTo>
                      <a:lnTo>
                        <a:pt x="301" y="79"/>
                      </a:lnTo>
                      <a:lnTo>
                        <a:pt x="281" y="127"/>
                      </a:lnTo>
                      <a:close/>
                    </a:path>
                  </a:pathLst>
                </a:custGeom>
                <a:solidFill>
                  <a:srgbClr val="7030A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32" name="Freeform 58"/>
                <p:cNvSpPr>
                  <a:spLocks/>
                </p:cNvSpPr>
                <p:nvPr/>
              </p:nvSpPr>
              <p:spPr bwMode="auto">
                <a:xfrm>
                  <a:off x="3247" y="2979"/>
                  <a:ext cx="121" cy="249"/>
                </a:xfrm>
                <a:custGeom>
                  <a:avLst/>
                  <a:gdLst/>
                  <a:ahLst/>
                  <a:cxnLst>
                    <a:cxn ang="0">
                      <a:pos x="275" y="10"/>
                    </a:cxn>
                    <a:cxn ang="0">
                      <a:pos x="273" y="75"/>
                    </a:cxn>
                    <a:cxn ang="0">
                      <a:pos x="255" y="83"/>
                    </a:cxn>
                    <a:cxn ang="0">
                      <a:pos x="250" y="132"/>
                    </a:cxn>
                    <a:cxn ang="0">
                      <a:pos x="220" y="132"/>
                    </a:cxn>
                    <a:cxn ang="0">
                      <a:pos x="210" y="148"/>
                    </a:cxn>
                    <a:cxn ang="0">
                      <a:pos x="203" y="177"/>
                    </a:cxn>
                    <a:cxn ang="0">
                      <a:pos x="176" y="197"/>
                    </a:cxn>
                    <a:cxn ang="0">
                      <a:pos x="167" y="224"/>
                    </a:cxn>
                    <a:cxn ang="0">
                      <a:pos x="149" y="220"/>
                    </a:cxn>
                    <a:cxn ang="0">
                      <a:pos x="145" y="191"/>
                    </a:cxn>
                    <a:cxn ang="0">
                      <a:pos x="116" y="193"/>
                    </a:cxn>
                    <a:cxn ang="0">
                      <a:pos x="110" y="215"/>
                    </a:cxn>
                    <a:cxn ang="0">
                      <a:pos x="80" y="225"/>
                    </a:cxn>
                    <a:cxn ang="0">
                      <a:pos x="72" y="265"/>
                    </a:cxn>
                    <a:cxn ang="0">
                      <a:pos x="54" y="270"/>
                    </a:cxn>
                    <a:cxn ang="0">
                      <a:pos x="62" y="401"/>
                    </a:cxn>
                    <a:cxn ang="0">
                      <a:pos x="76" y="403"/>
                    </a:cxn>
                    <a:cxn ang="0">
                      <a:pos x="80" y="438"/>
                    </a:cxn>
                    <a:cxn ang="0">
                      <a:pos x="65" y="455"/>
                    </a:cxn>
                    <a:cxn ang="0">
                      <a:pos x="54" y="496"/>
                    </a:cxn>
                    <a:cxn ang="0">
                      <a:pos x="31" y="506"/>
                    </a:cxn>
                    <a:cxn ang="0">
                      <a:pos x="27" y="527"/>
                    </a:cxn>
                    <a:cxn ang="0">
                      <a:pos x="0" y="537"/>
                    </a:cxn>
                    <a:cxn ang="0">
                      <a:pos x="3" y="599"/>
                    </a:cxn>
                    <a:cxn ang="0">
                      <a:pos x="37" y="596"/>
                    </a:cxn>
                    <a:cxn ang="0">
                      <a:pos x="34" y="717"/>
                    </a:cxn>
                    <a:cxn ang="0">
                      <a:pos x="65" y="717"/>
                    </a:cxn>
                    <a:cxn ang="0">
                      <a:pos x="80" y="737"/>
                    </a:cxn>
                    <a:cxn ang="0">
                      <a:pos x="103" y="747"/>
                    </a:cxn>
                    <a:cxn ang="0">
                      <a:pos x="131" y="720"/>
                    </a:cxn>
                    <a:cxn ang="0">
                      <a:pos x="162" y="716"/>
                    </a:cxn>
                    <a:cxn ang="0">
                      <a:pos x="185" y="699"/>
                    </a:cxn>
                    <a:cxn ang="0">
                      <a:pos x="210" y="686"/>
                    </a:cxn>
                    <a:cxn ang="0">
                      <a:pos x="218" y="627"/>
                    </a:cxn>
                    <a:cxn ang="0">
                      <a:pos x="242" y="617"/>
                    </a:cxn>
                    <a:cxn ang="0">
                      <a:pos x="245" y="537"/>
                    </a:cxn>
                    <a:cxn ang="0">
                      <a:pos x="259" y="527"/>
                    </a:cxn>
                    <a:cxn ang="0">
                      <a:pos x="258" y="417"/>
                    </a:cxn>
                    <a:cxn ang="0">
                      <a:pos x="292" y="397"/>
                    </a:cxn>
                    <a:cxn ang="0">
                      <a:pos x="309" y="377"/>
                    </a:cxn>
                    <a:cxn ang="0">
                      <a:pos x="309" y="289"/>
                    </a:cxn>
                    <a:cxn ang="0">
                      <a:pos x="333" y="272"/>
                    </a:cxn>
                    <a:cxn ang="0">
                      <a:pos x="338" y="203"/>
                    </a:cxn>
                    <a:cxn ang="0">
                      <a:pos x="358" y="203"/>
                    </a:cxn>
                    <a:cxn ang="0">
                      <a:pos x="362" y="90"/>
                    </a:cxn>
                    <a:cxn ang="0">
                      <a:pos x="333" y="75"/>
                    </a:cxn>
                    <a:cxn ang="0">
                      <a:pos x="331" y="20"/>
                    </a:cxn>
                    <a:cxn ang="0">
                      <a:pos x="302" y="0"/>
                    </a:cxn>
                    <a:cxn ang="0">
                      <a:pos x="275" y="10"/>
                    </a:cxn>
                  </a:cxnLst>
                  <a:rect l="0" t="0" r="r" b="b"/>
                  <a:pathLst>
                    <a:path w="362" h="747">
                      <a:moveTo>
                        <a:pt x="275" y="10"/>
                      </a:moveTo>
                      <a:lnTo>
                        <a:pt x="273" y="75"/>
                      </a:lnTo>
                      <a:lnTo>
                        <a:pt x="255" y="83"/>
                      </a:lnTo>
                      <a:lnTo>
                        <a:pt x="250" y="132"/>
                      </a:lnTo>
                      <a:lnTo>
                        <a:pt x="220" y="132"/>
                      </a:lnTo>
                      <a:lnTo>
                        <a:pt x="210" y="148"/>
                      </a:lnTo>
                      <a:lnTo>
                        <a:pt x="203" y="177"/>
                      </a:lnTo>
                      <a:lnTo>
                        <a:pt x="176" y="197"/>
                      </a:lnTo>
                      <a:lnTo>
                        <a:pt x="167" y="224"/>
                      </a:lnTo>
                      <a:lnTo>
                        <a:pt x="149" y="220"/>
                      </a:lnTo>
                      <a:lnTo>
                        <a:pt x="145" y="191"/>
                      </a:lnTo>
                      <a:lnTo>
                        <a:pt x="116" y="193"/>
                      </a:lnTo>
                      <a:lnTo>
                        <a:pt x="110" y="215"/>
                      </a:lnTo>
                      <a:lnTo>
                        <a:pt x="80" y="225"/>
                      </a:lnTo>
                      <a:lnTo>
                        <a:pt x="72" y="265"/>
                      </a:lnTo>
                      <a:lnTo>
                        <a:pt x="54" y="270"/>
                      </a:lnTo>
                      <a:lnTo>
                        <a:pt x="62" y="401"/>
                      </a:lnTo>
                      <a:lnTo>
                        <a:pt x="76" y="403"/>
                      </a:lnTo>
                      <a:lnTo>
                        <a:pt x="80" y="438"/>
                      </a:lnTo>
                      <a:lnTo>
                        <a:pt x="65" y="455"/>
                      </a:lnTo>
                      <a:lnTo>
                        <a:pt x="54" y="496"/>
                      </a:lnTo>
                      <a:lnTo>
                        <a:pt x="31" y="506"/>
                      </a:lnTo>
                      <a:lnTo>
                        <a:pt x="27" y="527"/>
                      </a:lnTo>
                      <a:lnTo>
                        <a:pt x="0" y="537"/>
                      </a:lnTo>
                      <a:lnTo>
                        <a:pt x="3" y="599"/>
                      </a:lnTo>
                      <a:lnTo>
                        <a:pt x="37" y="596"/>
                      </a:lnTo>
                      <a:lnTo>
                        <a:pt x="34" y="717"/>
                      </a:lnTo>
                      <a:lnTo>
                        <a:pt x="65" y="717"/>
                      </a:lnTo>
                      <a:lnTo>
                        <a:pt x="80" y="737"/>
                      </a:lnTo>
                      <a:lnTo>
                        <a:pt x="103" y="747"/>
                      </a:lnTo>
                      <a:lnTo>
                        <a:pt x="131" y="720"/>
                      </a:lnTo>
                      <a:lnTo>
                        <a:pt x="162" y="716"/>
                      </a:lnTo>
                      <a:lnTo>
                        <a:pt x="185" y="699"/>
                      </a:lnTo>
                      <a:lnTo>
                        <a:pt x="210" y="686"/>
                      </a:lnTo>
                      <a:lnTo>
                        <a:pt x="218" y="627"/>
                      </a:lnTo>
                      <a:lnTo>
                        <a:pt x="242" y="617"/>
                      </a:lnTo>
                      <a:lnTo>
                        <a:pt x="245" y="537"/>
                      </a:lnTo>
                      <a:lnTo>
                        <a:pt x="259" y="527"/>
                      </a:lnTo>
                      <a:lnTo>
                        <a:pt x="258" y="417"/>
                      </a:lnTo>
                      <a:lnTo>
                        <a:pt x="292" y="397"/>
                      </a:lnTo>
                      <a:lnTo>
                        <a:pt x="309" y="377"/>
                      </a:lnTo>
                      <a:lnTo>
                        <a:pt x="309" y="289"/>
                      </a:lnTo>
                      <a:lnTo>
                        <a:pt x="333" y="272"/>
                      </a:lnTo>
                      <a:lnTo>
                        <a:pt x="338" y="203"/>
                      </a:lnTo>
                      <a:lnTo>
                        <a:pt x="358" y="203"/>
                      </a:lnTo>
                      <a:lnTo>
                        <a:pt x="362" y="90"/>
                      </a:lnTo>
                      <a:lnTo>
                        <a:pt x="333" y="75"/>
                      </a:lnTo>
                      <a:lnTo>
                        <a:pt x="331" y="20"/>
                      </a:lnTo>
                      <a:lnTo>
                        <a:pt x="302" y="0"/>
                      </a:lnTo>
                      <a:lnTo>
                        <a:pt x="275" y="10"/>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33" name="Freeform 59"/>
                <p:cNvSpPr>
                  <a:spLocks/>
                </p:cNvSpPr>
                <p:nvPr/>
              </p:nvSpPr>
              <p:spPr bwMode="auto">
                <a:xfrm>
                  <a:off x="2708" y="2536"/>
                  <a:ext cx="144" cy="220"/>
                </a:xfrm>
                <a:custGeom>
                  <a:avLst/>
                  <a:gdLst/>
                  <a:ahLst/>
                  <a:cxnLst>
                    <a:cxn ang="0">
                      <a:pos x="0" y="497"/>
                    </a:cxn>
                    <a:cxn ang="0">
                      <a:pos x="86" y="428"/>
                    </a:cxn>
                    <a:cxn ang="0">
                      <a:pos x="113" y="393"/>
                    </a:cxn>
                    <a:cxn ang="0">
                      <a:pos x="150" y="358"/>
                    </a:cxn>
                    <a:cxn ang="0">
                      <a:pos x="199" y="321"/>
                    </a:cxn>
                    <a:cxn ang="0">
                      <a:pos x="230" y="270"/>
                    </a:cxn>
                    <a:cxn ang="0">
                      <a:pos x="251" y="181"/>
                    </a:cxn>
                    <a:cxn ang="0">
                      <a:pos x="265" y="159"/>
                    </a:cxn>
                    <a:cxn ang="0">
                      <a:pos x="290" y="139"/>
                    </a:cxn>
                    <a:cxn ang="0">
                      <a:pos x="299" y="80"/>
                    </a:cxn>
                    <a:cxn ang="0">
                      <a:pos x="289" y="1"/>
                    </a:cxn>
                    <a:cxn ang="0">
                      <a:pos x="289" y="1"/>
                    </a:cxn>
                    <a:cxn ang="0">
                      <a:pos x="309" y="0"/>
                    </a:cxn>
                    <a:cxn ang="0">
                      <a:pos x="317" y="29"/>
                    </a:cxn>
                    <a:cxn ang="0">
                      <a:pos x="330" y="55"/>
                    </a:cxn>
                    <a:cxn ang="0">
                      <a:pos x="352" y="98"/>
                    </a:cxn>
                    <a:cxn ang="0">
                      <a:pos x="352" y="124"/>
                    </a:cxn>
                    <a:cxn ang="0">
                      <a:pos x="332" y="134"/>
                    </a:cxn>
                    <a:cxn ang="0">
                      <a:pos x="342" y="142"/>
                    </a:cxn>
                    <a:cxn ang="0">
                      <a:pos x="352" y="172"/>
                    </a:cxn>
                    <a:cxn ang="0">
                      <a:pos x="368" y="193"/>
                    </a:cxn>
                    <a:cxn ang="0">
                      <a:pos x="364" y="217"/>
                    </a:cxn>
                    <a:cxn ang="0">
                      <a:pos x="342" y="231"/>
                    </a:cxn>
                    <a:cxn ang="0">
                      <a:pos x="345" y="256"/>
                    </a:cxn>
                    <a:cxn ang="0">
                      <a:pos x="379" y="300"/>
                    </a:cxn>
                    <a:cxn ang="0">
                      <a:pos x="403" y="349"/>
                    </a:cxn>
                    <a:cxn ang="0">
                      <a:pos x="382" y="379"/>
                    </a:cxn>
                    <a:cxn ang="0">
                      <a:pos x="362" y="438"/>
                    </a:cxn>
                    <a:cxn ang="0">
                      <a:pos x="396" y="491"/>
                    </a:cxn>
                    <a:cxn ang="0">
                      <a:pos x="417" y="556"/>
                    </a:cxn>
                    <a:cxn ang="0">
                      <a:pos x="433" y="584"/>
                    </a:cxn>
                    <a:cxn ang="0">
                      <a:pos x="290" y="602"/>
                    </a:cxn>
                    <a:cxn ang="0">
                      <a:pos x="217" y="608"/>
                    </a:cxn>
                    <a:cxn ang="0">
                      <a:pos x="192" y="630"/>
                    </a:cxn>
                    <a:cxn ang="0">
                      <a:pos x="192" y="654"/>
                    </a:cxn>
                    <a:cxn ang="0">
                      <a:pos x="127" y="659"/>
                    </a:cxn>
                    <a:cxn ang="0">
                      <a:pos x="118" y="610"/>
                    </a:cxn>
                    <a:cxn ang="0">
                      <a:pos x="142" y="565"/>
                    </a:cxn>
                    <a:cxn ang="0">
                      <a:pos x="121" y="537"/>
                    </a:cxn>
                    <a:cxn ang="0">
                      <a:pos x="73" y="520"/>
                    </a:cxn>
                    <a:cxn ang="0">
                      <a:pos x="0" y="497"/>
                    </a:cxn>
                  </a:cxnLst>
                  <a:rect l="0" t="0" r="r" b="b"/>
                  <a:pathLst>
                    <a:path w="433" h="659">
                      <a:moveTo>
                        <a:pt x="0" y="497"/>
                      </a:moveTo>
                      <a:lnTo>
                        <a:pt x="86" y="428"/>
                      </a:lnTo>
                      <a:lnTo>
                        <a:pt x="113" y="393"/>
                      </a:lnTo>
                      <a:lnTo>
                        <a:pt x="150" y="358"/>
                      </a:lnTo>
                      <a:lnTo>
                        <a:pt x="199" y="321"/>
                      </a:lnTo>
                      <a:lnTo>
                        <a:pt x="230" y="270"/>
                      </a:lnTo>
                      <a:lnTo>
                        <a:pt x="251" y="181"/>
                      </a:lnTo>
                      <a:lnTo>
                        <a:pt x="265" y="159"/>
                      </a:lnTo>
                      <a:lnTo>
                        <a:pt x="290" y="139"/>
                      </a:lnTo>
                      <a:lnTo>
                        <a:pt x="299" y="80"/>
                      </a:lnTo>
                      <a:lnTo>
                        <a:pt x="289" y="1"/>
                      </a:lnTo>
                      <a:lnTo>
                        <a:pt x="289" y="1"/>
                      </a:lnTo>
                      <a:lnTo>
                        <a:pt x="309" y="0"/>
                      </a:lnTo>
                      <a:lnTo>
                        <a:pt x="317" y="29"/>
                      </a:lnTo>
                      <a:lnTo>
                        <a:pt x="330" y="55"/>
                      </a:lnTo>
                      <a:lnTo>
                        <a:pt x="352" y="98"/>
                      </a:lnTo>
                      <a:lnTo>
                        <a:pt x="352" y="124"/>
                      </a:lnTo>
                      <a:lnTo>
                        <a:pt x="332" y="134"/>
                      </a:lnTo>
                      <a:lnTo>
                        <a:pt x="342" y="142"/>
                      </a:lnTo>
                      <a:lnTo>
                        <a:pt x="352" y="172"/>
                      </a:lnTo>
                      <a:lnTo>
                        <a:pt x="368" y="193"/>
                      </a:lnTo>
                      <a:lnTo>
                        <a:pt x="364" y="217"/>
                      </a:lnTo>
                      <a:lnTo>
                        <a:pt x="342" y="231"/>
                      </a:lnTo>
                      <a:lnTo>
                        <a:pt x="345" y="256"/>
                      </a:lnTo>
                      <a:lnTo>
                        <a:pt x="379" y="300"/>
                      </a:lnTo>
                      <a:lnTo>
                        <a:pt x="403" y="349"/>
                      </a:lnTo>
                      <a:lnTo>
                        <a:pt x="382" y="379"/>
                      </a:lnTo>
                      <a:lnTo>
                        <a:pt x="362" y="438"/>
                      </a:lnTo>
                      <a:lnTo>
                        <a:pt x="396" y="491"/>
                      </a:lnTo>
                      <a:lnTo>
                        <a:pt x="417" y="556"/>
                      </a:lnTo>
                      <a:lnTo>
                        <a:pt x="433" y="584"/>
                      </a:lnTo>
                      <a:lnTo>
                        <a:pt x="290" y="602"/>
                      </a:lnTo>
                      <a:lnTo>
                        <a:pt x="217" y="608"/>
                      </a:lnTo>
                      <a:lnTo>
                        <a:pt x="192" y="630"/>
                      </a:lnTo>
                      <a:lnTo>
                        <a:pt x="192" y="654"/>
                      </a:lnTo>
                      <a:lnTo>
                        <a:pt x="127" y="659"/>
                      </a:lnTo>
                      <a:lnTo>
                        <a:pt x="118" y="610"/>
                      </a:lnTo>
                      <a:lnTo>
                        <a:pt x="142" y="565"/>
                      </a:lnTo>
                      <a:lnTo>
                        <a:pt x="121" y="537"/>
                      </a:lnTo>
                      <a:lnTo>
                        <a:pt x="73" y="520"/>
                      </a:lnTo>
                      <a:lnTo>
                        <a:pt x="0" y="497"/>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34" name="Freeform 60"/>
                <p:cNvSpPr>
                  <a:spLocks/>
                </p:cNvSpPr>
                <p:nvPr/>
              </p:nvSpPr>
              <p:spPr bwMode="auto">
                <a:xfrm>
                  <a:off x="1417" y="2568"/>
                  <a:ext cx="175" cy="260"/>
                </a:xfrm>
                <a:custGeom>
                  <a:avLst/>
                  <a:gdLst/>
                  <a:ahLst/>
                  <a:cxnLst>
                    <a:cxn ang="0">
                      <a:pos x="74" y="300"/>
                    </a:cxn>
                    <a:cxn ang="0">
                      <a:pos x="83" y="199"/>
                    </a:cxn>
                    <a:cxn ang="0">
                      <a:pos x="126" y="238"/>
                    </a:cxn>
                    <a:cxn ang="0">
                      <a:pos x="135" y="171"/>
                    </a:cxn>
                    <a:cxn ang="0">
                      <a:pos x="181" y="151"/>
                    </a:cxn>
                    <a:cxn ang="0">
                      <a:pos x="185" y="99"/>
                    </a:cxn>
                    <a:cxn ang="0">
                      <a:pos x="232" y="59"/>
                    </a:cxn>
                    <a:cxn ang="0">
                      <a:pos x="288" y="55"/>
                    </a:cxn>
                    <a:cxn ang="0">
                      <a:pos x="304" y="17"/>
                    </a:cxn>
                    <a:cxn ang="0">
                      <a:pos x="335" y="0"/>
                    </a:cxn>
                    <a:cxn ang="0">
                      <a:pos x="359" y="17"/>
                    </a:cxn>
                    <a:cxn ang="0">
                      <a:pos x="324" y="59"/>
                    </a:cxn>
                    <a:cxn ang="0">
                      <a:pos x="304" y="135"/>
                    </a:cxn>
                    <a:cxn ang="0">
                      <a:pos x="273" y="155"/>
                    </a:cxn>
                    <a:cxn ang="0">
                      <a:pos x="312" y="210"/>
                    </a:cxn>
                    <a:cxn ang="0">
                      <a:pos x="300" y="265"/>
                    </a:cxn>
                    <a:cxn ang="0">
                      <a:pos x="383" y="269"/>
                    </a:cxn>
                    <a:cxn ang="0">
                      <a:pos x="387" y="300"/>
                    </a:cxn>
                    <a:cxn ang="0">
                      <a:pos x="453" y="333"/>
                    </a:cxn>
                    <a:cxn ang="0">
                      <a:pos x="525" y="357"/>
                    </a:cxn>
                    <a:cxn ang="0">
                      <a:pos x="525" y="447"/>
                    </a:cxn>
                    <a:cxn ang="0">
                      <a:pos x="510" y="502"/>
                    </a:cxn>
                    <a:cxn ang="0">
                      <a:pos x="517" y="546"/>
                    </a:cxn>
                    <a:cxn ang="0">
                      <a:pos x="438" y="574"/>
                    </a:cxn>
                    <a:cxn ang="0">
                      <a:pos x="418" y="605"/>
                    </a:cxn>
                    <a:cxn ang="0">
                      <a:pos x="442" y="629"/>
                    </a:cxn>
                    <a:cxn ang="0">
                      <a:pos x="418" y="644"/>
                    </a:cxn>
                    <a:cxn ang="0">
                      <a:pos x="431" y="736"/>
                    </a:cxn>
                    <a:cxn ang="0">
                      <a:pos x="431" y="775"/>
                    </a:cxn>
                    <a:cxn ang="0">
                      <a:pos x="383" y="779"/>
                    </a:cxn>
                    <a:cxn ang="0">
                      <a:pos x="343" y="751"/>
                    </a:cxn>
                    <a:cxn ang="0">
                      <a:pos x="264" y="744"/>
                    </a:cxn>
                    <a:cxn ang="0">
                      <a:pos x="225" y="692"/>
                    </a:cxn>
                    <a:cxn ang="0">
                      <a:pos x="177" y="661"/>
                    </a:cxn>
                    <a:cxn ang="0">
                      <a:pos x="142" y="629"/>
                    </a:cxn>
                    <a:cxn ang="0">
                      <a:pos x="67" y="633"/>
                    </a:cxn>
                    <a:cxn ang="0">
                      <a:pos x="0" y="593"/>
                    </a:cxn>
                    <a:cxn ang="0">
                      <a:pos x="35" y="541"/>
                    </a:cxn>
                    <a:cxn ang="0">
                      <a:pos x="43" y="514"/>
                    </a:cxn>
                    <a:cxn ang="0">
                      <a:pos x="87" y="510"/>
                    </a:cxn>
                    <a:cxn ang="0">
                      <a:pos x="74" y="300"/>
                    </a:cxn>
                  </a:cxnLst>
                  <a:rect l="0" t="0" r="r" b="b"/>
                  <a:pathLst>
                    <a:path w="525" h="779">
                      <a:moveTo>
                        <a:pt x="74" y="300"/>
                      </a:moveTo>
                      <a:lnTo>
                        <a:pt x="83" y="199"/>
                      </a:lnTo>
                      <a:lnTo>
                        <a:pt x="126" y="238"/>
                      </a:lnTo>
                      <a:lnTo>
                        <a:pt x="135" y="171"/>
                      </a:lnTo>
                      <a:lnTo>
                        <a:pt x="181" y="151"/>
                      </a:lnTo>
                      <a:lnTo>
                        <a:pt x="185" y="99"/>
                      </a:lnTo>
                      <a:lnTo>
                        <a:pt x="232" y="59"/>
                      </a:lnTo>
                      <a:lnTo>
                        <a:pt x="288" y="55"/>
                      </a:lnTo>
                      <a:lnTo>
                        <a:pt x="304" y="17"/>
                      </a:lnTo>
                      <a:lnTo>
                        <a:pt x="335" y="0"/>
                      </a:lnTo>
                      <a:lnTo>
                        <a:pt x="359" y="17"/>
                      </a:lnTo>
                      <a:lnTo>
                        <a:pt x="324" y="59"/>
                      </a:lnTo>
                      <a:lnTo>
                        <a:pt x="304" y="135"/>
                      </a:lnTo>
                      <a:lnTo>
                        <a:pt x="273" y="155"/>
                      </a:lnTo>
                      <a:lnTo>
                        <a:pt x="312" y="210"/>
                      </a:lnTo>
                      <a:lnTo>
                        <a:pt x="300" y="265"/>
                      </a:lnTo>
                      <a:lnTo>
                        <a:pt x="383" y="269"/>
                      </a:lnTo>
                      <a:lnTo>
                        <a:pt x="387" y="300"/>
                      </a:lnTo>
                      <a:lnTo>
                        <a:pt x="453" y="333"/>
                      </a:lnTo>
                      <a:lnTo>
                        <a:pt x="525" y="357"/>
                      </a:lnTo>
                      <a:lnTo>
                        <a:pt x="525" y="447"/>
                      </a:lnTo>
                      <a:lnTo>
                        <a:pt x="510" y="502"/>
                      </a:lnTo>
                      <a:lnTo>
                        <a:pt x="517" y="546"/>
                      </a:lnTo>
                      <a:lnTo>
                        <a:pt x="438" y="574"/>
                      </a:lnTo>
                      <a:lnTo>
                        <a:pt x="418" y="605"/>
                      </a:lnTo>
                      <a:lnTo>
                        <a:pt x="442" y="629"/>
                      </a:lnTo>
                      <a:lnTo>
                        <a:pt x="418" y="644"/>
                      </a:lnTo>
                      <a:lnTo>
                        <a:pt x="431" y="736"/>
                      </a:lnTo>
                      <a:lnTo>
                        <a:pt x="431" y="775"/>
                      </a:lnTo>
                      <a:lnTo>
                        <a:pt x="383" y="779"/>
                      </a:lnTo>
                      <a:lnTo>
                        <a:pt x="343" y="751"/>
                      </a:lnTo>
                      <a:lnTo>
                        <a:pt x="264" y="744"/>
                      </a:lnTo>
                      <a:lnTo>
                        <a:pt x="225" y="692"/>
                      </a:lnTo>
                      <a:lnTo>
                        <a:pt x="177" y="661"/>
                      </a:lnTo>
                      <a:lnTo>
                        <a:pt x="142" y="629"/>
                      </a:lnTo>
                      <a:lnTo>
                        <a:pt x="67" y="633"/>
                      </a:lnTo>
                      <a:lnTo>
                        <a:pt x="0" y="593"/>
                      </a:lnTo>
                      <a:lnTo>
                        <a:pt x="35" y="541"/>
                      </a:lnTo>
                      <a:lnTo>
                        <a:pt x="43" y="514"/>
                      </a:lnTo>
                      <a:lnTo>
                        <a:pt x="87" y="510"/>
                      </a:lnTo>
                      <a:lnTo>
                        <a:pt x="74" y="300"/>
                      </a:lnTo>
                      <a:close/>
                    </a:path>
                  </a:pathLst>
                </a:custGeom>
                <a:solidFill>
                  <a:srgbClr val="00B05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35" name="Freeform 61"/>
                <p:cNvSpPr>
                  <a:spLocks/>
                </p:cNvSpPr>
                <p:nvPr/>
              </p:nvSpPr>
              <p:spPr bwMode="auto">
                <a:xfrm>
                  <a:off x="3312" y="1765"/>
                  <a:ext cx="559" cy="284"/>
                </a:xfrm>
                <a:custGeom>
                  <a:avLst/>
                  <a:gdLst/>
                  <a:ahLst/>
                  <a:cxnLst>
                    <a:cxn ang="0">
                      <a:pos x="1633" y="246"/>
                    </a:cxn>
                    <a:cxn ang="0">
                      <a:pos x="1536" y="182"/>
                    </a:cxn>
                    <a:cxn ang="0">
                      <a:pos x="1421" y="49"/>
                    </a:cxn>
                    <a:cxn ang="0">
                      <a:pos x="1289" y="75"/>
                    </a:cxn>
                    <a:cxn ang="0">
                      <a:pos x="1237" y="33"/>
                    </a:cxn>
                    <a:cxn ang="0">
                      <a:pos x="1111" y="15"/>
                    </a:cxn>
                    <a:cxn ang="0">
                      <a:pos x="930" y="18"/>
                    </a:cxn>
                    <a:cxn ang="0">
                      <a:pos x="840" y="11"/>
                    </a:cxn>
                    <a:cxn ang="0">
                      <a:pos x="797" y="101"/>
                    </a:cxn>
                    <a:cxn ang="0">
                      <a:pos x="780" y="113"/>
                    </a:cxn>
                    <a:cxn ang="0">
                      <a:pos x="757" y="124"/>
                    </a:cxn>
                    <a:cxn ang="0">
                      <a:pos x="752" y="124"/>
                    </a:cxn>
                    <a:cxn ang="0">
                      <a:pos x="750" y="126"/>
                    </a:cxn>
                    <a:cxn ang="0">
                      <a:pos x="753" y="144"/>
                    </a:cxn>
                    <a:cxn ang="0">
                      <a:pos x="767" y="175"/>
                    </a:cxn>
                    <a:cxn ang="0">
                      <a:pos x="745" y="212"/>
                    </a:cxn>
                    <a:cxn ang="0">
                      <a:pos x="620" y="146"/>
                    </a:cxn>
                    <a:cxn ang="0">
                      <a:pos x="519" y="139"/>
                    </a:cxn>
                    <a:cxn ang="0">
                      <a:pos x="408" y="37"/>
                    </a:cxn>
                    <a:cxn ang="0">
                      <a:pos x="269" y="22"/>
                    </a:cxn>
                    <a:cxn ang="0">
                      <a:pos x="188" y="75"/>
                    </a:cxn>
                    <a:cxn ang="0">
                      <a:pos x="64" y="105"/>
                    </a:cxn>
                    <a:cxn ang="0">
                      <a:pos x="23" y="234"/>
                    </a:cxn>
                    <a:cxn ang="0">
                      <a:pos x="79" y="329"/>
                    </a:cxn>
                    <a:cxn ang="0">
                      <a:pos x="19" y="458"/>
                    </a:cxn>
                    <a:cxn ang="0">
                      <a:pos x="137" y="462"/>
                    </a:cxn>
                    <a:cxn ang="0">
                      <a:pos x="185" y="454"/>
                    </a:cxn>
                    <a:cxn ang="0">
                      <a:pos x="185" y="541"/>
                    </a:cxn>
                    <a:cxn ang="0">
                      <a:pos x="98" y="565"/>
                    </a:cxn>
                    <a:cxn ang="0">
                      <a:pos x="58" y="604"/>
                    </a:cxn>
                    <a:cxn ang="0">
                      <a:pos x="82" y="679"/>
                    </a:cxn>
                    <a:cxn ang="0">
                      <a:pos x="172" y="759"/>
                    </a:cxn>
                    <a:cxn ang="0">
                      <a:pos x="239" y="722"/>
                    </a:cxn>
                    <a:cxn ang="0">
                      <a:pos x="296" y="767"/>
                    </a:cxn>
                    <a:cxn ang="0">
                      <a:pos x="333" y="813"/>
                    </a:cxn>
                    <a:cxn ang="0">
                      <a:pos x="408" y="597"/>
                    </a:cxn>
                    <a:cxn ang="0">
                      <a:pos x="551" y="509"/>
                    </a:cxn>
                    <a:cxn ang="0">
                      <a:pos x="638" y="458"/>
                    </a:cxn>
                    <a:cxn ang="0">
                      <a:pos x="665" y="561"/>
                    </a:cxn>
                    <a:cxn ang="0">
                      <a:pos x="677" y="639"/>
                    </a:cxn>
                    <a:cxn ang="0">
                      <a:pos x="748" y="661"/>
                    </a:cxn>
                    <a:cxn ang="0">
                      <a:pos x="851" y="691"/>
                    </a:cxn>
                    <a:cxn ang="0">
                      <a:pos x="870" y="801"/>
                    </a:cxn>
                    <a:cxn ang="0">
                      <a:pos x="957" y="851"/>
                    </a:cxn>
                    <a:cxn ang="0">
                      <a:pos x="1119" y="774"/>
                    </a:cxn>
                    <a:cxn ang="0">
                      <a:pos x="1096" y="714"/>
                    </a:cxn>
                    <a:cxn ang="0">
                      <a:pos x="1021" y="688"/>
                    </a:cxn>
                    <a:cxn ang="0">
                      <a:pos x="1037" y="629"/>
                    </a:cxn>
                    <a:cxn ang="0">
                      <a:pos x="1070" y="590"/>
                    </a:cxn>
                    <a:cxn ang="0">
                      <a:pos x="1130" y="597"/>
                    </a:cxn>
                    <a:cxn ang="0">
                      <a:pos x="1222" y="612"/>
                    </a:cxn>
                    <a:cxn ang="0">
                      <a:pos x="1380" y="601"/>
                    </a:cxn>
                    <a:cxn ang="0">
                      <a:pos x="1449" y="617"/>
                    </a:cxn>
                    <a:cxn ang="0">
                      <a:pos x="1500" y="531"/>
                    </a:cxn>
                    <a:cxn ang="0">
                      <a:pos x="1576" y="444"/>
                    </a:cxn>
                    <a:cxn ang="0">
                      <a:pos x="1635" y="411"/>
                    </a:cxn>
                    <a:cxn ang="0">
                      <a:pos x="1675" y="356"/>
                    </a:cxn>
                  </a:cxnLst>
                  <a:rect l="0" t="0" r="r" b="b"/>
                  <a:pathLst>
                    <a:path w="1675" h="851">
                      <a:moveTo>
                        <a:pt x="1675" y="356"/>
                      </a:moveTo>
                      <a:lnTo>
                        <a:pt x="1633" y="246"/>
                      </a:lnTo>
                      <a:lnTo>
                        <a:pt x="1562" y="216"/>
                      </a:lnTo>
                      <a:lnTo>
                        <a:pt x="1536" y="182"/>
                      </a:lnTo>
                      <a:lnTo>
                        <a:pt x="1490" y="178"/>
                      </a:lnTo>
                      <a:lnTo>
                        <a:pt x="1421" y="49"/>
                      </a:lnTo>
                      <a:lnTo>
                        <a:pt x="1361" y="49"/>
                      </a:lnTo>
                      <a:lnTo>
                        <a:pt x="1289" y="75"/>
                      </a:lnTo>
                      <a:lnTo>
                        <a:pt x="1240" y="71"/>
                      </a:lnTo>
                      <a:lnTo>
                        <a:pt x="1237" y="33"/>
                      </a:lnTo>
                      <a:lnTo>
                        <a:pt x="1199" y="0"/>
                      </a:lnTo>
                      <a:lnTo>
                        <a:pt x="1111" y="15"/>
                      </a:lnTo>
                      <a:lnTo>
                        <a:pt x="1043" y="30"/>
                      </a:lnTo>
                      <a:lnTo>
                        <a:pt x="930" y="18"/>
                      </a:lnTo>
                      <a:lnTo>
                        <a:pt x="870" y="3"/>
                      </a:lnTo>
                      <a:lnTo>
                        <a:pt x="840" y="11"/>
                      </a:lnTo>
                      <a:lnTo>
                        <a:pt x="851" y="75"/>
                      </a:lnTo>
                      <a:lnTo>
                        <a:pt x="797" y="101"/>
                      </a:lnTo>
                      <a:lnTo>
                        <a:pt x="797" y="101"/>
                      </a:lnTo>
                      <a:lnTo>
                        <a:pt x="780" y="113"/>
                      </a:lnTo>
                      <a:lnTo>
                        <a:pt x="765" y="121"/>
                      </a:lnTo>
                      <a:lnTo>
                        <a:pt x="757" y="124"/>
                      </a:lnTo>
                      <a:lnTo>
                        <a:pt x="752" y="124"/>
                      </a:lnTo>
                      <a:lnTo>
                        <a:pt x="752" y="124"/>
                      </a:lnTo>
                      <a:lnTo>
                        <a:pt x="751" y="125"/>
                      </a:lnTo>
                      <a:lnTo>
                        <a:pt x="750" y="126"/>
                      </a:lnTo>
                      <a:lnTo>
                        <a:pt x="751" y="134"/>
                      </a:lnTo>
                      <a:lnTo>
                        <a:pt x="753" y="144"/>
                      </a:lnTo>
                      <a:lnTo>
                        <a:pt x="757" y="154"/>
                      </a:lnTo>
                      <a:lnTo>
                        <a:pt x="767" y="175"/>
                      </a:lnTo>
                      <a:lnTo>
                        <a:pt x="771" y="185"/>
                      </a:lnTo>
                      <a:lnTo>
                        <a:pt x="745" y="212"/>
                      </a:lnTo>
                      <a:lnTo>
                        <a:pt x="703" y="197"/>
                      </a:lnTo>
                      <a:lnTo>
                        <a:pt x="620" y="146"/>
                      </a:lnTo>
                      <a:lnTo>
                        <a:pt x="560" y="154"/>
                      </a:lnTo>
                      <a:lnTo>
                        <a:pt x="519" y="139"/>
                      </a:lnTo>
                      <a:lnTo>
                        <a:pt x="522" y="109"/>
                      </a:lnTo>
                      <a:lnTo>
                        <a:pt x="408" y="37"/>
                      </a:lnTo>
                      <a:lnTo>
                        <a:pt x="337" y="33"/>
                      </a:lnTo>
                      <a:lnTo>
                        <a:pt x="269" y="22"/>
                      </a:lnTo>
                      <a:lnTo>
                        <a:pt x="208" y="37"/>
                      </a:lnTo>
                      <a:lnTo>
                        <a:pt x="188" y="75"/>
                      </a:lnTo>
                      <a:lnTo>
                        <a:pt x="139" y="18"/>
                      </a:lnTo>
                      <a:lnTo>
                        <a:pt x="64" y="105"/>
                      </a:lnTo>
                      <a:lnTo>
                        <a:pt x="0" y="182"/>
                      </a:lnTo>
                      <a:lnTo>
                        <a:pt x="23" y="234"/>
                      </a:lnTo>
                      <a:lnTo>
                        <a:pt x="75" y="268"/>
                      </a:lnTo>
                      <a:lnTo>
                        <a:pt x="79" y="329"/>
                      </a:lnTo>
                      <a:lnTo>
                        <a:pt x="38" y="374"/>
                      </a:lnTo>
                      <a:lnTo>
                        <a:pt x="19" y="458"/>
                      </a:lnTo>
                      <a:lnTo>
                        <a:pt x="78" y="442"/>
                      </a:lnTo>
                      <a:lnTo>
                        <a:pt x="137" y="462"/>
                      </a:lnTo>
                      <a:lnTo>
                        <a:pt x="153" y="438"/>
                      </a:lnTo>
                      <a:lnTo>
                        <a:pt x="185" y="454"/>
                      </a:lnTo>
                      <a:lnTo>
                        <a:pt x="173" y="513"/>
                      </a:lnTo>
                      <a:lnTo>
                        <a:pt x="185" y="541"/>
                      </a:lnTo>
                      <a:lnTo>
                        <a:pt x="122" y="541"/>
                      </a:lnTo>
                      <a:lnTo>
                        <a:pt x="98" y="565"/>
                      </a:lnTo>
                      <a:lnTo>
                        <a:pt x="94" y="600"/>
                      </a:lnTo>
                      <a:lnTo>
                        <a:pt x="58" y="604"/>
                      </a:lnTo>
                      <a:lnTo>
                        <a:pt x="67" y="636"/>
                      </a:lnTo>
                      <a:lnTo>
                        <a:pt x="82" y="679"/>
                      </a:lnTo>
                      <a:lnTo>
                        <a:pt x="153" y="679"/>
                      </a:lnTo>
                      <a:lnTo>
                        <a:pt x="172" y="759"/>
                      </a:lnTo>
                      <a:lnTo>
                        <a:pt x="183" y="717"/>
                      </a:lnTo>
                      <a:lnTo>
                        <a:pt x="239" y="722"/>
                      </a:lnTo>
                      <a:lnTo>
                        <a:pt x="252" y="784"/>
                      </a:lnTo>
                      <a:lnTo>
                        <a:pt x="296" y="767"/>
                      </a:lnTo>
                      <a:lnTo>
                        <a:pt x="333" y="782"/>
                      </a:lnTo>
                      <a:lnTo>
                        <a:pt x="333" y="813"/>
                      </a:lnTo>
                      <a:lnTo>
                        <a:pt x="374" y="826"/>
                      </a:lnTo>
                      <a:lnTo>
                        <a:pt x="408" y="597"/>
                      </a:lnTo>
                      <a:lnTo>
                        <a:pt x="507" y="521"/>
                      </a:lnTo>
                      <a:lnTo>
                        <a:pt x="551" y="509"/>
                      </a:lnTo>
                      <a:lnTo>
                        <a:pt x="551" y="458"/>
                      </a:lnTo>
                      <a:lnTo>
                        <a:pt x="638" y="458"/>
                      </a:lnTo>
                      <a:lnTo>
                        <a:pt x="638" y="529"/>
                      </a:lnTo>
                      <a:lnTo>
                        <a:pt x="665" y="561"/>
                      </a:lnTo>
                      <a:lnTo>
                        <a:pt x="645" y="585"/>
                      </a:lnTo>
                      <a:lnTo>
                        <a:pt x="677" y="639"/>
                      </a:lnTo>
                      <a:lnTo>
                        <a:pt x="692" y="676"/>
                      </a:lnTo>
                      <a:lnTo>
                        <a:pt x="748" y="661"/>
                      </a:lnTo>
                      <a:lnTo>
                        <a:pt x="801" y="669"/>
                      </a:lnTo>
                      <a:lnTo>
                        <a:pt x="851" y="691"/>
                      </a:lnTo>
                      <a:lnTo>
                        <a:pt x="855" y="759"/>
                      </a:lnTo>
                      <a:lnTo>
                        <a:pt x="870" y="801"/>
                      </a:lnTo>
                      <a:lnTo>
                        <a:pt x="932" y="833"/>
                      </a:lnTo>
                      <a:lnTo>
                        <a:pt x="957" y="851"/>
                      </a:lnTo>
                      <a:lnTo>
                        <a:pt x="1009" y="813"/>
                      </a:lnTo>
                      <a:lnTo>
                        <a:pt x="1119" y="774"/>
                      </a:lnTo>
                      <a:lnTo>
                        <a:pt x="1134" y="748"/>
                      </a:lnTo>
                      <a:lnTo>
                        <a:pt x="1096" y="714"/>
                      </a:lnTo>
                      <a:lnTo>
                        <a:pt x="1058" y="722"/>
                      </a:lnTo>
                      <a:lnTo>
                        <a:pt x="1021" y="688"/>
                      </a:lnTo>
                      <a:lnTo>
                        <a:pt x="1043" y="658"/>
                      </a:lnTo>
                      <a:lnTo>
                        <a:pt x="1037" y="629"/>
                      </a:lnTo>
                      <a:lnTo>
                        <a:pt x="1036" y="616"/>
                      </a:lnTo>
                      <a:lnTo>
                        <a:pt x="1070" y="590"/>
                      </a:lnTo>
                      <a:lnTo>
                        <a:pt x="1111" y="631"/>
                      </a:lnTo>
                      <a:lnTo>
                        <a:pt x="1130" y="597"/>
                      </a:lnTo>
                      <a:lnTo>
                        <a:pt x="1188" y="582"/>
                      </a:lnTo>
                      <a:lnTo>
                        <a:pt x="1222" y="612"/>
                      </a:lnTo>
                      <a:lnTo>
                        <a:pt x="1320" y="597"/>
                      </a:lnTo>
                      <a:lnTo>
                        <a:pt x="1380" y="601"/>
                      </a:lnTo>
                      <a:lnTo>
                        <a:pt x="1434" y="641"/>
                      </a:lnTo>
                      <a:lnTo>
                        <a:pt x="1449" y="617"/>
                      </a:lnTo>
                      <a:lnTo>
                        <a:pt x="1453" y="555"/>
                      </a:lnTo>
                      <a:lnTo>
                        <a:pt x="1500" y="531"/>
                      </a:lnTo>
                      <a:lnTo>
                        <a:pt x="1556" y="546"/>
                      </a:lnTo>
                      <a:lnTo>
                        <a:pt x="1576" y="444"/>
                      </a:lnTo>
                      <a:lnTo>
                        <a:pt x="1600" y="420"/>
                      </a:lnTo>
                      <a:lnTo>
                        <a:pt x="1635" y="411"/>
                      </a:lnTo>
                      <a:lnTo>
                        <a:pt x="1647" y="376"/>
                      </a:lnTo>
                      <a:lnTo>
                        <a:pt x="1675" y="356"/>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36" name="Freeform 62"/>
                <p:cNvSpPr>
                  <a:spLocks/>
                </p:cNvSpPr>
                <p:nvPr/>
              </p:nvSpPr>
              <p:spPr bwMode="auto">
                <a:xfrm>
                  <a:off x="3631" y="1959"/>
                  <a:ext cx="159" cy="119"/>
                </a:xfrm>
                <a:custGeom>
                  <a:avLst/>
                  <a:gdLst/>
                  <a:ahLst/>
                  <a:cxnLst>
                    <a:cxn ang="0">
                      <a:pos x="370" y="103"/>
                    </a:cxn>
                    <a:cxn ang="0">
                      <a:pos x="405" y="118"/>
                    </a:cxn>
                    <a:cxn ang="0">
                      <a:pos x="402" y="245"/>
                    </a:cxn>
                    <a:cxn ang="0">
                      <a:pos x="366" y="260"/>
                    </a:cxn>
                    <a:cxn ang="0">
                      <a:pos x="350" y="289"/>
                    </a:cxn>
                    <a:cxn ang="0">
                      <a:pos x="271" y="304"/>
                    </a:cxn>
                    <a:cxn ang="0">
                      <a:pos x="275" y="332"/>
                    </a:cxn>
                    <a:cxn ang="0">
                      <a:pos x="255" y="356"/>
                    </a:cxn>
                    <a:cxn ang="0">
                      <a:pos x="212" y="243"/>
                    </a:cxn>
                    <a:cxn ang="0">
                      <a:pos x="158" y="280"/>
                    </a:cxn>
                    <a:cxn ang="0">
                      <a:pos x="113" y="288"/>
                    </a:cxn>
                    <a:cxn ang="0">
                      <a:pos x="0" y="269"/>
                    </a:cxn>
                    <a:cxn ang="0">
                      <a:pos x="52" y="231"/>
                    </a:cxn>
                    <a:cxn ang="0">
                      <a:pos x="162" y="192"/>
                    </a:cxn>
                    <a:cxn ang="0">
                      <a:pos x="177" y="166"/>
                    </a:cxn>
                    <a:cxn ang="0">
                      <a:pos x="139" y="132"/>
                    </a:cxn>
                    <a:cxn ang="0">
                      <a:pos x="101" y="140"/>
                    </a:cxn>
                    <a:cxn ang="0">
                      <a:pos x="64" y="106"/>
                    </a:cxn>
                    <a:cxn ang="0">
                      <a:pos x="86" y="76"/>
                    </a:cxn>
                    <a:cxn ang="0">
                      <a:pos x="79" y="34"/>
                    </a:cxn>
                    <a:cxn ang="0">
                      <a:pos x="113" y="8"/>
                    </a:cxn>
                    <a:cxn ang="0">
                      <a:pos x="154" y="49"/>
                    </a:cxn>
                    <a:cxn ang="0">
                      <a:pos x="173" y="15"/>
                    </a:cxn>
                    <a:cxn ang="0">
                      <a:pos x="231" y="0"/>
                    </a:cxn>
                    <a:cxn ang="0">
                      <a:pos x="265" y="30"/>
                    </a:cxn>
                    <a:cxn ang="0">
                      <a:pos x="363" y="15"/>
                    </a:cxn>
                    <a:cxn ang="0">
                      <a:pos x="423" y="19"/>
                    </a:cxn>
                    <a:cxn ang="0">
                      <a:pos x="477" y="59"/>
                    </a:cxn>
                    <a:cxn ang="0">
                      <a:pos x="370" y="103"/>
                    </a:cxn>
                  </a:cxnLst>
                  <a:rect l="0" t="0" r="r" b="b"/>
                  <a:pathLst>
                    <a:path w="477" h="356">
                      <a:moveTo>
                        <a:pt x="370" y="103"/>
                      </a:moveTo>
                      <a:lnTo>
                        <a:pt x="405" y="118"/>
                      </a:lnTo>
                      <a:lnTo>
                        <a:pt x="402" y="245"/>
                      </a:lnTo>
                      <a:lnTo>
                        <a:pt x="366" y="260"/>
                      </a:lnTo>
                      <a:lnTo>
                        <a:pt x="350" y="289"/>
                      </a:lnTo>
                      <a:lnTo>
                        <a:pt x="271" y="304"/>
                      </a:lnTo>
                      <a:lnTo>
                        <a:pt x="275" y="332"/>
                      </a:lnTo>
                      <a:lnTo>
                        <a:pt x="255" y="356"/>
                      </a:lnTo>
                      <a:lnTo>
                        <a:pt x="212" y="243"/>
                      </a:lnTo>
                      <a:lnTo>
                        <a:pt x="158" y="280"/>
                      </a:lnTo>
                      <a:lnTo>
                        <a:pt x="113" y="288"/>
                      </a:lnTo>
                      <a:lnTo>
                        <a:pt x="0" y="269"/>
                      </a:lnTo>
                      <a:lnTo>
                        <a:pt x="52" y="231"/>
                      </a:lnTo>
                      <a:lnTo>
                        <a:pt x="162" y="192"/>
                      </a:lnTo>
                      <a:lnTo>
                        <a:pt x="177" y="166"/>
                      </a:lnTo>
                      <a:lnTo>
                        <a:pt x="139" y="132"/>
                      </a:lnTo>
                      <a:lnTo>
                        <a:pt x="101" y="140"/>
                      </a:lnTo>
                      <a:lnTo>
                        <a:pt x="64" y="106"/>
                      </a:lnTo>
                      <a:lnTo>
                        <a:pt x="86" y="76"/>
                      </a:lnTo>
                      <a:lnTo>
                        <a:pt x="79" y="34"/>
                      </a:lnTo>
                      <a:lnTo>
                        <a:pt x="113" y="8"/>
                      </a:lnTo>
                      <a:lnTo>
                        <a:pt x="154" y="49"/>
                      </a:lnTo>
                      <a:lnTo>
                        <a:pt x="173" y="15"/>
                      </a:lnTo>
                      <a:lnTo>
                        <a:pt x="231" y="0"/>
                      </a:lnTo>
                      <a:lnTo>
                        <a:pt x="265" y="30"/>
                      </a:lnTo>
                      <a:lnTo>
                        <a:pt x="363" y="15"/>
                      </a:lnTo>
                      <a:lnTo>
                        <a:pt x="423" y="19"/>
                      </a:lnTo>
                      <a:lnTo>
                        <a:pt x="477" y="59"/>
                      </a:lnTo>
                      <a:lnTo>
                        <a:pt x="370" y="103"/>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37" name="Freeform 63"/>
                <p:cNvSpPr>
                  <a:spLocks/>
                </p:cNvSpPr>
                <p:nvPr/>
              </p:nvSpPr>
              <p:spPr bwMode="auto">
                <a:xfrm>
                  <a:off x="3631" y="1959"/>
                  <a:ext cx="159" cy="119"/>
                </a:xfrm>
                <a:custGeom>
                  <a:avLst/>
                  <a:gdLst/>
                  <a:ahLst/>
                  <a:cxnLst>
                    <a:cxn ang="0">
                      <a:pos x="370" y="103"/>
                    </a:cxn>
                    <a:cxn ang="0">
                      <a:pos x="405" y="118"/>
                    </a:cxn>
                    <a:cxn ang="0">
                      <a:pos x="402" y="245"/>
                    </a:cxn>
                    <a:cxn ang="0">
                      <a:pos x="366" y="260"/>
                    </a:cxn>
                    <a:cxn ang="0">
                      <a:pos x="350" y="289"/>
                    </a:cxn>
                    <a:cxn ang="0">
                      <a:pos x="271" y="304"/>
                    </a:cxn>
                    <a:cxn ang="0">
                      <a:pos x="275" y="332"/>
                    </a:cxn>
                    <a:cxn ang="0">
                      <a:pos x="255" y="356"/>
                    </a:cxn>
                    <a:cxn ang="0">
                      <a:pos x="212" y="243"/>
                    </a:cxn>
                    <a:cxn ang="0">
                      <a:pos x="158" y="280"/>
                    </a:cxn>
                    <a:cxn ang="0">
                      <a:pos x="113" y="288"/>
                    </a:cxn>
                    <a:cxn ang="0">
                      <a:pos x="0" y="269"/>
                    </a:cxn>
                    <a:cxn ang="0">
                      <a:pos x="52" y="231"/>
                    </a:cxn>
                    <a:cxn ang="0">
                      <a:pos x="162" y="192"/>
                    </a:cxn>
                    <a:cxn ang="0">
                      <a:pos x="177" y="166"/>
                    </a:cxn>
                    <a:cxn ang="0">
                      <a:pos x="139" y="132"/>
                    </a:cxn>
                    <a:cxn ang="0">
                      <a:pos x="101" y="140"/>
                    </a:cxn>
                    <a:cxn ang="0">
                      <a:pos x="64" y="106"/>
                    </a:cxn>
                    <a:cxn ang="0">
                      <a:pos x="86" y="76"/>
                    </a:cxn>
                    <a:cxn ang="0">
                      <a:pos x="79" y="34"/>
                    </a:cxn>
                    <a:cxn ang="0">
                      <a:pos x="113" y="8"/>
                    </a:cxn>
                    <a:cxn ang="0">
                      <a:pos x="154" y="49"/>
                    </a:cxn>
                    <a:cxn ang="0">
                      <a:pos x="173" y="15"/>
                    </a:cxn>
                    <a:cxn ang="0">
                      <a:pos x="231" y="0"/>
                    </a:cxn>
                    <a:cxn ang="0">
                      <a:pos x="265" y="30"/>
                    </a:cxn>
                    <a:cxn ang="0">
                      <a:pos x="363" y="15"/>
                    </a:cxn>
                    <a:cxn ang="0">
                      <a:pos x="423" y="19"/>
                    </a:cxn>
                    <a:cxn ang="0">
                      <a:pos x="477" y="59"/>
                    </a:cxn>
                  </a:cxnLst>
                  <a:rect l="0" t="0" r="r" b="b"/>
                  <a:pathLst>
                    <a:path w="477" h="356">
                      <a:moveTo>
                        <a:pt x="370" y="103"/>
                      </a:moveTo>
                      <a:lnTo>
                        <a:pt x="405" y="118"/>
                      </a:lnTo>
                      <a:lnTo>
                        <a:pt x="402" y="245"/>
                      </a:lnTo>
                      <a:lnTo>
                        <a:pt x="366" y="260"/>
                      </a:lnTo>
                      <a:lnTo>
                        <a:pt x="350" y="289"/>
                      </a:lnTo>
                      <a:lnTo>
                        <a:pt x="271" y="304"/>
                      </a:lnTo>
                      <a:lnTo>
                        <a:pt x="275" y="332"/>
                      </a:lnTo>
                      <a:lnTo>
                        <a:pt x="255" y="356"/>
                      </a:lnTo>
                      <a:lnTo>
                        <a:pt x="212" y="243"/>
                      </a:lnTo>
                      <a:lnTo>
                        <a:pt x="158" y="280"/>
                      </a:lnTo>
                      <a:lnTo>
                        <a:pt x="113" y="288"/>
                      </a:lnTo>
                      <a:lnTo>
                        <a:pt x="0" y="269"/>
                      </a:lnTo>
                      <a:lnTo>
                        <a:pt x="52" y="231"/>
                      </a:lnTo>
                      <a:lnTo>
                        <a:pt x="162" y="192"/>
                      </a:lnTo>
                      <a:lnTo>
                        <a:pt x="177" y="166"/>
                      </a:lnTo>
                      <a:lnTo>
                        <a:pt x="139" y="132"/>
                      </a:lnTo>
                      <a:lnTo>
                        <a:pt x="101" y="140"/>
                      </a:lnTo>
                      <a:lnTo>
                        <a:pt x="64" y="106"/>
                      </a:lnTo>
                      <a:lnTo>
                        <a:pt x="86" y="76"/>
                      </a:lnTo>
                      <a:lnTo>
                        <a:pt x="79" y="34"/>
                      </a:lnTo>
                      <a:lnTo>
                        <a:pt x="113" y="8"/>
                      </a:lnTo>
                      <a:lnTo>
                        <a:pt x="154" y="49"/>
                      </a:lnTo>
                      <a:lnTo>
                        <a:pt x="173" y="15"/>
                      </a:lnTo>
                      <a:lnTo>
                        <a:pt x="231" y="0"/>
                      </a:lnTo>
                      <a:lnTo>
                        <a:pt x="265" y="30"/>
                      </a:lnTo>
                      <a:lnTo>
                        <a:pt x="363" y="15"/>
                      </a:lnTo>
                      <a:lnTo>
                        <a:pt x="423" y="19"/>
                      </a:lnTo>
                      <a:lnTo>
                        <a:pt x="477" y="59"/>
                      </a:lnTo>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38" name="Freeform 64"/>
                <p:cNvSpPr>
                  <a:spLocks/>
                </p:cNvSpPr>
                <p:nvPr/>
              </p:nvSpPr>
              <p:spPr bwMode="auto">
                <a:xfrm>
                  <a:off x="3163" y="1953"/>
                  <a:ext cx="92" cy="68"/>
                </a:xfrm>
                <a:custGeom>
                  <a:avLst/>
                  <a:gdLst/>
                  <a:ahLst/>
                  <a:cxnLst>
                    <a:cxn ang="0">
                      <a:pos x="0" y="57"/>
                    </a:cxn>
                    <a:cxn ang="0">
                      <a:pos x="98" y="0"/>
                    </a:cxn>
                    <a:cxn ang="0">
                      <a:pos x="154" y="30"/>
                    </a:cxn>
                    <a:cxn ang="0">
                      <a:pos x="192" y="30"/>
                    </a:cxn>
                    <a:cxn ang="0">
                      <a:pos x="233" y="68"/>
                    </a:cxn>
                    <a:cxn ang="0">
                      <a:pos x="278" y="121"/>
                    </a:cxn>
                    <a:cxn ang="0">
                      <a:pos x="248" y="177"/>
                    </a:cxn>
                    <a:cxn ang="0">
                      <a:pos x="200" y="201"/>
                    </a:cxn>
                    <a:cxn ang="0">
                      <a:pos x="141" y="206"/>
                    </a:cxn>
                    <a:cxn ang="0">
                      <a:pos x="131" y="160"/>
                    </a:cxn>
                    <a:cxn ang="0">
                      <a:pos x="108" y="120"/>
                    </a:cxn>
                    <a:cxn ang="0">
                      <a:pos x="45" y="101"/>
                    </a:cxn>
                    <a:cxn ang="0">
                      <a:pos x="0" y="57"/>
                    </a:cxn>
                  </a:cxnLst>
                  <a:rect l="0" t="0" r="r" b="b"/>
                  <a:pathLst>
                    <a:path w="278" h="206">
                      <a:moveTo>
                        <a:pt x="0" y="57"/>
                      </a:moveTo>
                      <a:lnTo>
                        <a:pt x="98" y="0"/>
                      </a:lnTo>
                      <a:lnTo>
                        <a:pt x="154" y="30"/>
                      </a:lnTo>
                      <a:lnTo>
                        <a:pt x="192" y="30"/>
                      </a:lnTo>
                      <a:lnTo>
                        <a:pt x="233" y="68"/>
                      </a:lnTo>
                      <a:lnTo>
                        <a:pt x="278" y="121"/>
                      </a:lnTo>
                      <a:lnTo>
                        <a:pt x="248" y="177"/>
                      </a:lnTo>
                      <a:lnTo>
                        <a:pt x="200" y="201"/>
                      </a:lnTo>
                      <a:lnTo>
                        <a:pt x="141" y="206"/>
                      </a:lnTo>
                      <a:lnTo>
                        <a:pt x="131" y="160"/>
                      </a:lnTo>
                      <a:lnTo>
                        <a:pt x="108" y="120"/>
                      </a:lnTo>
                      <a:lnTo>
                        <a:pt x="45" y="101"/>
                      </a:lnTo>
                      <a:lnTo>
                        <a:pt x="0" y="57"/>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39" name="Freeform 65"/>
                <p:cNvSpPr>
                  <a:spLocks/>
                </p:cNvSpPr>
                <p:nvPr/>
              </p:nvSpPr>
              <p:spPr bwMode="auto">
                <a:xfrm>
                  <a:off x="2794" y="1403"/>
                  <a:ext cx="18" cy="9"/>
                </a:xfrm>
                <a:custGeom>
                  <a:avLst/>
                  <a:gdLst/>
                  <a:ahLst/>
                  <a:cxnLst>
                    <a:cxn ang="0">
                      <a:pos x="20" y="0"/>
                    </a:cxn>
                    <a:cxn ang="0">
                      <a:pos x="0" y="24"/>
                    </a:cxn>
                    <a:cxn ang="0">
                      <a:pos x="38" y="28"/>
                    </a:cxn>
                    <a:cxn ang="0">
                      <a:pos x="55" y="0"/>
                    </a:cxn>
                    <a:cxn ang="0">
                      <a:pos x="20" y="0"/>
                    </a:cxn>
                  </a:cxnLst>
                  <a:rect l="0" t="0" r="r" b="b"/>
                  <a:pathLst>
                    <a:path w="55" h="28">
                      <a:moveTo>
                        <a:pt x="20" y="0"/>
                      </a:moveTo>
                      <a:lnTo>
                        <a:pt x="0" y="24"/>
                      </a:lnTo>
                      <a:lnTo>
                        <a:pt x="38" y="28"/>
                      </a:lnTo>
                      <a:lnTo>
                        <a:pt x="55" y="0"/>
                      </a:lnTo>
                      <a:lnTo>
                        <a:pt x="20" y="0"/>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40" name="Freeform 66"/>
                <p:cNvSpPr>
                  <a:spLocks/>
                </p:cNvSpPr>
                <p:nvPr/>
              </p:nvSpPr>
              <p:spPr bwMode="auto">
                <a:xfrm>
                  <a:off x="2826" y="1389"/>
                  <a:ext cx="15" cy="34"/>
                </a:xfrm>
                <a:custGeom>
                  <a:avLst/>
                  <a:gdLst/>
                  <a:ahLst/>
                  <a:cxnLst>
                    <a:cxn ang="0">
                      <a:pos x="0" y="0"/>
                    </a:cxn>
                    <a:cxn ang="0">
                      <a:pos x="4" y="42"/>
                    </a:cxn>
                    <a:cxn ang="0">
                      <a:pos x="28" y="51"/>
                    </a:cxn>
                    <a:cxn ang="0">
                      <a:pos x="35" y="103"/>
                    </a:cxn>
                    <a:cxn ang="0">
                      <a:pos x="46" y="66"/>
                    </a:cxn>
                    <a:cxn ang="0">
                      <a:pos x="46" y="35"/>
                    </a:cxn>
                    <a:cxn ang="0">
                      <a:pos x="43" y="0"/>
                    </a:cxn>
                    <a:cxn ang="0">
                      <a:pos x="0" y="0"/>
                    </a:cxn>
                  </a:cxnLst>
                  <a:rect l="0" t="0" r="r" b="b"/>
                  <a:pathLst>
                    <a:path w="46" h="103">
                      <a:moveTo>
                        <a:pt x="0" y="0"/>
                      </a:moveTo>
                      <a:lnTo>
                        <a:pt x="4" y="42"/>
                      </a:lnTo>
                      <a:lnTo>
                        <a:pt x="28" y="51"/>
                      </a:lnTo>
                      <a:lnTo>
                        <a:pt x="35" y="103"/>
                      </a:lnTo>
                      <a:lnTo>
                        <a:pt x="46" y="66"/>
                      </a:lnTo>
                      <a:lnTo>
                        <a:pt x="46" y="35"/>
                      </a:lnTo>
                      <a:lnTo>
                        <a:pt x="43" y="0"/>
                      </a:lnTo>
                      <a:lnTo>
                        <a:pt x="0" y="0"/>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41" name="Freeform 67"/>
                <p:cNvSpPr>
                  <a:spLocks/>
                </p:cNvSpPr>
                <p:nvPr/>
              </p:nvSpPr>
              <p:spPr bwMode="auto">
                <a:xfrm>
                  <a:off x="2850" y="1391"/>
                  <a:ext cx="12" cy="11"/>
                </a:xfrm>
                <a:custGeom>
                  <a:avLst/>
                  <a:gdLst/>
                  <a:ahLst/>
                  <a:cxnLst>
                    <a:cxn ang="0">
                      <a:pos x="0" y="8"/>
                    </a:cxn>
                    <a:cxn ang="0">
                      <a:pos x="20" y="32"/>
                    </a:cxn>
                    <a:cxn ang="0">
                      <a:pos x="36" y="0"/>
                    </a:cxn>
                    <a:cxn ang="0">
                      <a:pos x="0" y="8"/>
                    </a:cxn>
                  </a:cxnLst>
                  <a:rect l="0" t="0" r="r" b="b"/>
                  <a:pathLst>
                    <a:path w="36" h="32">
                      <a:moveTo>
                        <a:pt x="0" y="8"/>
                      </a:moveTo>
                      <a:lnTo>
                        <a:pt x="20" y="32"/>
                      </a:lnTo>
                      <a:lnTo>
                        <a:pt x="36" y="0"/>
                      </a:lnTo>
                      <a:lnTo>
                        <a:pt x="0" y="8"/>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42" name="Freeform 68"/>
                <p:cNvSpPr>
                  <a:spLocks/>
                </p:cNvSpPr>
                <p:nvPr/>
              </p:nvSpPr>
              <p:spPr bwMode="auto">
                <a:xfrm>
                  <a:off x="4115" y="2597"/>
                  <a:ext cx="76" cy="145"/>
                </a:xfrm>
                <a:custGeom>
                  <a:avLst/>
                  <a:gdLst/>
                  <a:ahLst/>
                  <a:cxnLst>
                    <a:cxn ang="0">
                      <a:pos x="144" y="146"/>
                    </a:cxn>
                    <a:cxn ang="0">
                      <a:pos x="78" y="109"/>
                    </a:cxn>
                    <a:cxn ang="0">
                      <a:pos x="40" y="0"/>
                    </a:cxn>
                    <a:cxn ang="0">
                      <a:pos x="0" y="39"/>
                    </a:cxn>
                    <a:cxn ang="0">
                      <a:pos x="5" y="114"/>
                    </a:cxn>
                    <a:cxn ang="0">
                      <a:pos x="28" y="289"/>
                    </a:cxn>
                    <a:cxn ang="0">
                      <a:pos x="83" y="367"/>
                    </a:cxn>
                    <a:cxn ang="0">
                      <a:pos x="128" y="422"/>
                    </a:cxn>
                    <a:cxn ang="0">
                      <a:pos x="224" y="435"/>
                    </a:cxn>
                    <a:cxn ang="0">
                      <a:pos x="227" y="402"/>
                    </a:cxn>
                    <a:cxn ang="0">
                      <a:pos x="215" y="246"/>
                    </a:cxn>
                    <a:cxn ang="0">
                      <a:pos x="144" y="146"/>
                    </a:cxn>
                  </a:cxnLst>
                  <a:rect l="0" t="0" r="r" b="b"/>
                  <a:pathLst>
                    <a:path w="227" h="435">
                      <a:moveTo>
                        <a:pt x="144" y="146"/>
                      </a:moveTo>
                      <a:lnTo>
                        <a:pt x="78" y="109"/>
                      </a:lnTo>
                      <a:lnTo>
                        <a:pt x="40" y="0"/>
                      </a:lnTo>
                      <a:lnTo>
                        <a:pt x="0" y="39"/>
                      </a:lnTo>
                      <a:lnTo>
                        <a:pt x="5" y="114"/>
                      </a:lnTo>
                      <a:lnTo>
                        <a:pt x="28" y="289"/>
                      </a:lnTo>
                      <a:lnTo>
                        <a:pt x="83" y="367"/>
                      </a:lnTo>
                      <a:lnTo>
                        <a:pt x="128" y="422"/>
                      </a:lnTo>
                      <a:lnTo>
                        <a:pt x="224" y="435"/>
                      </a:lnTo>
                      <a:lnTo>
                        <a:pt x="227" y="402"/>
                      </a:lnTo>
                      <a:lnTo>
                        <a:pt x="215" y="246"/>
                      </a:lnTo>
                      <a:lnTo>
                        <a:pt x="144" y="146"/>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43" name="Freeform 69"/>
                <p:cNvSpPr>
                  <a:spLocks/>
                </p:cNvSpPr>
                <p:nvPr/>
              </p:nvSpPr>
              <p:spPr bwMode="auto">
                <a:xfrm>
                  <a:off x="4115" y="2597"/>
                  <a:ext cx="76" cy="145"/>
                </a:xfrm>
                <a:custGeom>
                  <a:avLst/>
                  <a:gdLst/>
                  <a:ahLst/>
                  <a:cxnLst>
                    <a:cxn ang="0">
                      <a:pos x="144" y="146"/>
                    </a:cxn>
                    <a:cxn ang="0">
                      <a:pos x="78" y="109"/>
                    </a:cxn>
                    <a:cxn ang="0">
                      <a:pos x="40" y="0"/>
                    </a:cxn>
                    <a:cxn ang="0">
                      <a:pos x="0" y="39"/>
                    </a:cxn>
                    <a:cxn ang="0">
                      <a:pos x="5" y="114"/>
                    </a:cxn>
                    <a:cxn ang="0">
                      <a:pos x="28" y="289"/>
                    </a:cxn>
                    <a:cxn ang="0">
                      <a:pos x="83" y="367"/>
                    </a:cxn>
                    <a:cxn ang="0">
                      <a:pos x="128" y="422"/>
                    </a:cxn>
                    <a:cxn ang="0">
                      <a:pos x="224" y="435"/>
                    </a:cxn>
                    <a:cxn ang="0">
                      <a:pos x="227" y="402"/>
                    </a:cxn>
                    <a:cxn ang="0">
                      <a:pos x="215" y="246"/>
                    </a:cxn>
                    <a:cxn ang="0">
                      <a:pos x="144" y="146"/>
                    </a:cxn>
                  </a:cxnLst>
                  <a:rect l="0" t="0" r="r" b="b"/>
                  <a:pathLst>
                    <a:path w="227" h="435">
                      <a:moveTo>
                        <a:pt x="144" y="146"/>
                      </a:moveTo>
                      <a:lnTo>
                        <a:pt x="78" y="109"/>
                      </a:lnTo>
                      <a:lnTo>
                        <a:pt x="40" y="0"/>
                      </a:lnTo>
                      <a:lnTo>
                        <a:pt x="0" y="39"/>
                      </a:lnTo>
                      <a:lnTo>
                        <a:pt x="5" y="114"/>
                      </a:lnTo>
                      <a:lnTo>
                        <a:pt x="28" y="289"/>
                      </a:lnTo>
                      <a:lnTo>
                        <a:pt x="83" y="367"/>
                      </a:lnTo>
                      <a:lnTo>
                        <a:pt x="128" y="422"/>
                      </a:lnTo>
                      <a:lnTo>
                        <a:pt x="224" y="435"/>
                      </a:lnTo>
                      <a:lnTo>
                        <a:pt x="227" y="402"/>
                      </a:lnTo>
                      <a:lnTo>
                        <a:pt x="215" y="246"/>
                      </a:lnTo>
                      <a:lnTo>
                        <a:pt x="144" y="146"/>
                      </a:lnTo>
                    </a:path>
                  </a:pathLst>
                </a:custGeom>
                <a:solidFill>
                  <a:srgbClr val="00B0F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44" name="Freeform 70"/>
                <p:cNvSpPr>
                  <a:spLocks/>
                </p:cNvSpPr>
                <p:nvPr/>
              </p:nvSpPr>
              <p:spPr bwMode="auto">
                <a:xfrm>
                  <a:off x="2902" y="3084"/>
                  <a:ext cx="145" cy="166"/>
                </a:xfrm>
                <a:custGeom>
                  <a:avLst/>
                  <a:gdLst/>
                  <a:ahLst/>
                  <a:cxnLst>
                    <a:cxn ang="0">
                      <a:pos x="148" y="7"/>
                    </a:cxn>
                    <a:cxn ang="0">
                      <a:pos x="268" y="14"/>
                    </a:cxn>
                    <a:cxn ang="0">
                      <a:pos x="286" y="83"/>
                    </a:cxn>
                    <a:cxn ang="0">
                      <a:pos x="291" y="118"/>
                    </a:cxn>
                    <a:cxn ang="0">
                      <a:pos x="316" y="131"/>
                    </a:cxn>
                    <a:cxn ang="0">
                      <a:pos x="326" y="169"/>
                    </a:cxn>
                    <a:cxn ang="0">
                      <a:pos x="354" y="170"/>
                    </a:cxn>
                    <a:cxn ang="0">
                      <a:pos x="368" y="220"/>
                    </a:cxn>
                    <a:cxn ang="0">
                      <a:pos x="388" y="224"/>
                    </a:cxn>
                    <a:cxn ang="0">
                      <a:pos x="433" y="244"/>
                    </a:cxn>
                    <a:cxn ang="0">
                      <a:pos x="420" y="272"/>
                    </a:cxn>
                    <a:cxn ang="0">
                      <a:pos x="393" y="293"/>
                    </a:cxn>
                    <a:cxn ang="0">
                      <a:pos x="368" y="321"/>
                    </a:cxn>
                    <a:cxn ang="0">
                      <a:pos x="332" y="338"/>
                    </a:cxn>
                    <a:cxn ang="0">
                      <a:pos x="320" y="383"/>
                    </a:cxn>
                    <a:cxn ang="0">
                      <a:pos x="291" y="390"/>
                    </a:cxn>
                    <a:cxn ang="0">
                      <a:pos x="272" y="420"/>
                    </a:cxn>
                    <a:cxn ang="0">
                      <a:pos x="245" y="447"/>
                    </a:cxn>
                    <a:cxn ang="0">
                      <a:pos x="202" y="447"/>
                    </a:cxn>
                    <a:cxn ang="0">
                      <a:pos x="172" y="430"/>
                    </a:cxn>
                    <a:cxn ang="0">
                      <a:pos x="147" y="430"/>
                    </a:cxn>
                    <a:cxn ang="0">
                      <a:pos x="129" y="452"/>
                    </a:cxn>
                    <a:cxn ang="0">
                      <a:pos x="119" y="483"/>
                    </a:cxn>
                    <a:cxn ang="0">
                      <a:pos x="93" y="499"/>
                    </a:cxn>
                    <a:cxn ang="0">
                      <a:pos x="31" y="485"/>
                    </a:cxn>
                    <a:cxn ang="0">
                      <a:pos x="20" y="437"/>
                    </a:cxn>
                    <a:cxn ang="0">
                      <a:pos x="3" y="416"/>
                    </a:cxn>
                    <a:cxn ang="0">
                      <a:pos x="0" y="252"/>
                    </a:cxn>
                    <a:cxn ang="0">
                      <a:pos x="24" y="243"/>
                    </a:cxn>
                    <a:cxn ang="0">
                      <a:pos x="46" y="226"/>
                    </a:cxn>
                    <a:cxn ang="0">
                      <a:pos x="49" y="64"/>
                    </a:cxn>
                    <a:cxn ang="0">
                      <a:pos x="73" y="22"/>
                    </a:cxn>
                    <a:cxn ang="0">
                      <a:pos x="124" y="0"/>
                    </a:cxn>
                    <a:cxn ang="0">
                      <a:pos x="148" y="7"/>
                    </a:cxn>
                  </a:cxnLst>
                  <a:rect l="0" t="0" r="r" b="b"/>
                  <a:pathLst>
                    <a:path w="433" h="499">
                      <a:moveTo>
                        <a:pt x="148" y="7"/>
                      </a:moveTo>
                      <a:lnTo>
                        <a:pt x="268" y="14"/>
                      </a:lnTo>
                      <a:lnTo>
                        <a:pt x="286" y="83"/>
                      </a:lnTo>
                      <a:lnTo>
                        <a:pt x="291" y="118"/>
                      </a:lnTo>
                      <a:lnTo>
                        <a:pt x="316" y="131"/>
                      </a:lnTo>
                      <a:lnTo>
                        <a:pt x="326" y="169"/>
                      </a:lnTo>
                      <a:lnTo>
                        <a:pt x="354" y="170"/>
                      </a:lnTo>
                      <a:lnTo>
                        <a:pt x="368" y="220"/>
                      </a:lnTo>
                      <a:lnTo>
                        <a:pt x="388" y="224"/>
                      </a:lnTo>
                      <a:lnTo>
                        <a:pt x="433" y="244"/>
                      </a:lnTo>
                      <a:lnTo>
                        <a:pt x="420" y="272"/>
                      </a:lnTo>
                      <a:lnTo>
                        <a:pt x="393" y="293"/>
                      </a:lnTo>
                      <a:lnTo>
                        <a:pt x="368" y="321"/>
                      </a:lnTo>
                      <a:lnTo>
                        <a:pt x="332" y="338"/>
                      </a:lnTo>
                      <a:lnTo>
                        <a:pt x="320" y="383"/>
                      </a:lnTo>
                      <a:lnTo>
                        <a:pt x="291" y="390"/>
                      </a:lnTo>
                      <a:lnTo>
                        <a:pt x="272" y="420"/>
                      </a:lnTo>
                      <a:lnTo>
                        <a:pt x="245" y="447"/>
                      </a:lnTo>
                      <a:lnTo>
                        <a:pt x="202" y="447"/>
                      </a:lnTo>
                      <a:lnTo>
                        <a:pt x="172" y="430"/>
                      </a:lnTo>
                      <a:lnTo>
                        <a:pt x="147" y="430"/>
                      </a:lnTo>
                      <a:lnTo>
                        <a:pt x="129" y="452"/>
                      </a:lnTo>
                      <a:lnTo>
                        <a:pt x="119" y="483"/>
                      </a:lnTo>
                      <a:lnTo>
                        <a:pt x="93" y="499"/>
                      </a:lnTo>
                      <a:lnTo>
                        <a:pt x="31" y="485"/>
                      </a:lnTo>
                      <a:lnTo>
                        <a:pt x="20" y="437"/>
                      </a:lnTo>
                      <a:lnTo>
                        <a:pt x="3" y="416"/>
                      </a:lnTo>
                      <a:lnTo>
                        <a:pt x="0" y="252"/>
                      </a:lnTo>
                      <a:lnTo>
                        <a:pt x="24" y="243"/>
                      </a:lnTo>
                      <a:lnTo>
                        <a:pt x="46" y="226"/>
                      </a:lnTo>
                      <a:lnTo>
                        <a:pt x="49" y="64"/>
                      </a:lnTo>
                      <a:lnTo>
                        <a:pt x="73" y="22"/>
                      </a:lnTo>
                      <a:lnTo>
                        <a:pt x="124" y="0"/>
                      </a:lnTo>
                      <a:lnTo>
                        <a:pt x="148" y="7"/>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45" name="Freeform 71"/>
                <p:cNvSpPr>
                  <a:spLocks/>
                </p:cNvSpPr>
                <p:nvPr/>
              </p:nvSpPr>
              <p:spPr bwMode="auto">
                <a:xfrm>
                  <a:off x="4295" y="2952"/>
                  <a:ext cx="605" cy="518"/>
                </a:xfrm>
                <a:custGeom>
                  <a:avLst/>
                  <a:gdLst/>
                  <a:ahLst/>
                  <a:cxnLst>
                    <a:cxn ang="0">
                      <a:pos x="937" y="103"/>
                    </a:cxn>
                    <a:cxn ang="0">
                      <a:pos x="815" y="158"/>
                    </a:cxn>
                    <a:cxn ang="0">
                      <a:pos x="802" y="233"/>
                    </a:cxn>
                    <a:cxn ang="0">
                      <a:pos x="727" y="206"/>
                    </a:cxn>
                    <a:cxn ang="0">
                      <a:pos x="629" y="190"/>
                    </a:cxn>
                    <a:cxn ang="0">
                      <a:pos x="582" y="265"/>
                    </a:cxn>
                    <a:cxn ang="0">
                      <a:pos x="517" y="320"/>
                    </a:cxn>
                    <a:cxn ang="0">
                      <a:pos x="495" y="355"/>
                    </a:cxn>
                    <a:cxn ang="0">
                      <a:pos x="458" y="399"/>
                    </a:cxn>
                    <a:cxn ang="0">
                      <a:pos x="328" y="510"/>
                    </a:cxn>
                    <a:cxn ang="0">
                      <a:pos x="96" y="628"/>
                    </a:cxn>
                    <a:cxn ang="0">
                      <a:pos x="28" y="782"/>
                    </a:cxn>
                    <a:cxn ang="0">
                      <a:pos x="52" y="837"/>
                    </a:cxn>
                    <a:cxn ang="0">
                      <a:pos x="0" y="854"/>
                    </a:cxn>
                    <a:cxn ang="0">
                      <a:pos x="52" y="988"/>
                    </a:cxn>
                    <a:cxn ang="0">
                      <a:pos x="52" y="1091"/>
                    </a:cxn>
                    <a:cxn ang="0">
                      <a:pos x="79" y="1193"/>
                    </a:cxn>
                    <a:cxn ang="0">
                      <a:pos x="35" y="1233"/>
                    </a:cxn>
                    <a:cxn ang="0">
                      <a:pos x="111" y="1343"/>
                    </a:cxn>
                    <a:cxn ang="0">
                      <a:pos x="166" y="1327"/>
                    </a:cxn>
                    <a:cxn ang="0">
                      <a:pos x="261" y="1305"/>
                    </a:cxn>
                    <a:cxn ang="0">
                      <a:pos x="451" y="1237"/>
                    </a:cxn>
                    <a:cxn ang="0">
                      <a:pos x="644" y="1185"/>
                    </a:cxn>
                    <a:cxn ang="0">
                      <a:pos x="731" y="1154"/>
                    </a:cxn>
                    <a:cxn ang="0">
                      <a:pos x="775" y="1170"/>
                    </a:cxn>
                    <a:cxn ang="0">
                      <a:pos x="878" y="1209"/>
                    </a:cxn>
                    <a:cxn ang="0">
                      <a:pos x="917" y="1323"/>
                    </a:cxn>
                    <a:cxn ang="0">
                      <a:pos x="981" y="1296"/>
                    </a:cxn>
                    <a:cxn ang="0">
                      <a:pos x="1044" y="1209"/>
                    </a:cxn>
                    <a:cxn ang="0">
                      <a:pos x="1032" y="1292"/>
                    </a:cxn>
                    <a:cxn ang="0">
                      <a:pos x="1036" y="1336"/>
                    </a:cxn>
                    <a:cxn ang="0">
                      <a:pos x="1064" y="1284"/>
                    </a:cxn>
                    <a:cxn ang="0">
                      <a:pos x="1071" y="1336"/>
                    </a:cxn>
                    <a:cxn ang="0">
                      <a:pos x="1103" y="1399"/>
                    </a:cxn>
                    <a:cxn ang="0">
                      <a:pos x="1130" y="1489"/>
                    </a:cxn>
                    <a:cxn ang="0">
                      <a:pos x="1344" y="1553"/>
                    </a:cxn>
                    <a:cxn ang="0">
                      <a:pos x="1553" y="1458"/>
                    </a:cxn>
                    <a:cxn ang="0">
                      <a:pos x="1649" y="1312"/>
                    </a:cxn>
                    <a:cxn ang="0">
                      <a:pos x="1763" y="1158"/>
                    </a:cxn>
                    <a:cxn ang="0">
                      <a:pos x="1787" y="999"/>
                    </a:cxn>
                    <a:cxn ang="0">
                      <a:pos x="1811" y="795"/>
                    </a:cxn>
                    <a:cxn ang="0">
                      <a:pos x="1728" y="632"/>
                    </a:cxn>
                    <a:cxn ang="0">
                      <a:pos x="1652" y="521"/>
                    </a:cxn>
                    <a:cxn ang="0">
                      <a:pos x="1557" y="368"/>
                    </a:cxn>
                    <a:cxn ang="0">
                      <a:pos x="1470" y="190"/>
                    </a:cxn>
                    <a:cxn ang="0">
                      <a:pos x="1463" y="55"/>
                    </a:cxn>
                    <a:cxn ang="0">
                      <a:pos x="1384" y="55"/>
                    </a:cxn>
                    <a:cxn ang="0">
                      <a:pos x="1360" y="280"/>
                    </a:cxn>
                    <a:cxn ang="0">
                      <a:pos x="1316" y="359"/>
                    </a:cxn>
                    <a:cxn ang="0">
                      <a:pos x="1213" y="316"/>
                    </a:cxn>
                    <a:cxn ang="0">
                      <a:pos x="1115" y="256"/>
                    </a:cxn>
                    <a:cxn ang="0">
                      <a:pos x="1099" y="193"/>
                    </a:cxn>
                    <a:cxn ang="0">
                      <a:pos x="1139" y="142"/>
                    </a:cxn>
                    <a:cxn ang="0">
                      <a:pos x="1095" y="75"/>
                    </a:cxn>
                    <a:cxn ang="0">
                      <a:pos x="968" y="35"/>
                    </a:cxn>
                    <a:cxn ang="0">
                      <a:pos x="894" y="48"/>
                    </a:cxn>
                  </a:cxnLst>
                  <a:rect l="0" t="0" r="r" b="b"/>
                  <a:pathLst>
                    <a:path w="1814" h="1553">
                      <a:moveTo>
                        <a:pt x="926" y="63"/>
                      </a:moveTo>
                      <a:lnTo>
                        <a:pt x="937" y="103"/>
                      </a:lnTo>
                      <a:lnTo>
                        <a:pt x="850" y="114"/>
                      </a:lnTo>
                      <a:lnTo>
                        <a:pt x="815" y="158"/>
                      </a:lnTo>
                      <a:lnTo>
                        <a:pt x="810" y="186"/>
                      </a:lnTo>
                      <a:lnTo>
                        <a:pt x="802" y="233"/>
                      </a:lnTo>
                      <a:lnTo>
                        <a:pt x="747" y="245"/>
                      </a:lnTo>
                      <a:lnTo>
                        <a:pt x="727" y="206"/>
                      </a:lnTo>
                      <a:lnTo>
                        <a:pt x="700" y="173"/>
                      </a:lnTo>
                      <a:lnTo>
                        <a:pt x="629" y="190"/>
                      </a:lnTo>
                      <a:lnTo>
                        <a:pt x="617" y="233"/>
                      </a:lnTo>
                      <a:lnTo>
                        <a:pt x="582" y="265"/>
                      </a:lnTo>
                      <a:lnTo>
                        <a:pt x="541" y="284"/>
                      </a:lnTo>
                      <a:lnTo>
                        <a:pt x="517" y="320"/>
                      </a:lnTo>
                      <a:lnTo>
                        <a:pt x="517" y="355"/>
                      </a:lnTo>
                      <a:lnTo>
                        <a:pt x="495" y="355"/>
                      </a:lnTo>
                      <a:lnTo>
                        <a:pt x="471" y="320"/>
                      </a:lnTo>
                      <a:lnTo>
                        <a:pt x="458" y="399"/>
                      </a:lnTo>
                      <a:lnTo>
                        <a:pt x="392" y="482"/>
                      </a:lnTo>
                      <a:lnTo>
                        <a:pt x="328" y="510"/>
                      </a:lnTo>
                      <a:lnTo>
                        <a:pt x="166" y="557"/>
                      </a:lnTo>
                      <a:lnTo>
                        <a:pt x="96" y="628"/>
                      </a:lnTo>
                      <a:lnTo>
                        <a:pt x="17" y="637"/>
                      </a:lnTo>
                      <a:lnTo>
                        <a:pt x="28" y="782"/>
                      </a:lnTo>
                      <a:lnTo>
                        <a:pt x="59" y="806"/>
                      </a:lnTo>
                      <a:lnTo>
                        <a:pt x="52" y="837"/>
                      </a:lnTo>
                      <a:lnTo>
                        <a:pt x="4" y="806"/>
                      </a:lnTo>
                      <a:lnTo>
                        <a:pt x="0" y="854"/>
                      </a:lnTo>
                      <a:lnTo>
                        <a:pt x="24" y="937"/>
                      </a:lnTo>
                      <a:lnTo>
                        <a:pt x="52" y="988"/>
                      </a:lnTo>
                      <a:lnTo>
                        <a:pt x="52" y="1047"/>
                      </a:lnTo>
                      <a:lnTo>
                        <a:pt x="52" y="1091"/>
                      </a:lnTo>
                      <a:lnTo>
                        <a:pt x="76" y="1102"/>
                      </a:lnTo>
                      <a:lnTo>
                        <a:pt x="79" y="1193"/>
                      </a:lnTo>
                      <a:lnTo>
                        <a:pt x="52" y="1198"/>
                      </a:lnTo>
                      <a:lnTo>
                        <a:pt x="35" y="1233"/>
                      </a:lnTo>
                      <a:lnTo>
                        <a:pt x="17" y="1261"/>
                      </a:lnTo>
                      <a:lnTo>
                        <a:pt x="111" y="1343"/>
                      </a:lnTo>
                      <a:lnTo>
                        <a:pt x="151" y="1351"/>
                      </a:lnTo>
                      <a:lnTo>
                        <a:pt x="166" y="1327"/>
                      </a:lnTo>
                      <a:lnTo>
                        <a:pt x="186" y="1296"/>
                      </a:lnTo>
                      <a:lnTo>
                        <a:pt x="261" y="1305"/>
                      </a:lnTo>
                      <a:lnTo>
                        <a:pt x="420" y="1281"/>
                      </a:lnTo>
                      <a:lnTo>
                        <a:pt x="451" y="1237"/>
                      </a:lnTo>
                      <a:lnTo>
                        <a:pt x="499" y="1202"/>
                      </a:lnTo>
                      <a:lnTo>
                        <a:pt x="644" y="1185"/>
                      </a:lnTo>
                      <a:lnTo>
                        <a:pt x="672" y="1158"/>
                      </a:lnTo>
                      <a:lnTo>
                        <a:pt x="731" y="1154"/>
                      </a:lnTo>
                      <a:lnTo>
                        <a:pt x="771" y="1146"/>
                      </a:lnTo>
                      <a:lnTo>
                        <a:pt x="775" y="1170"/>
                      </a:lnTo>
                      <a:lnTo>
                        <a:pt x="843" y="1174"/>
                      </a:lnTo>
                      <a:lnTo>
                        <a:pt x="878" y="1209"/>
                      </a:lnTo>
                      <a:lnTo>
                        <a:pt x="913" y="1264"/>
                      </a:lnTo>
                      <a:lnTo>
                        <a:pt x="917" y="1323"/>
                      </a:lnTo>
                      <a:lnTo>
                        <a:pt x="944" y="1320"/>
                      </a:lnTo>
                      <a:lnTo>
                        <a:pt x="981" y="1296"/>
                      </a:lnTo>
                      <a:lnTo>
                        <a:pt x="1016" y="1257"/>
                      </a:lnTo>
                      <a:lnTo>
                        <a:pt x="1044" y="1209"/>
                      </a:lnTo>
                      <a:lnTo>
                        <a:pt x="1047" y="1248"/>
                      </a:lnTo>
                      <a:lnTo>
                        <a:pt x="1032" y="1292"/>
                      </a:lnTo>
                      <a:lnTo>
                        <a:pt x="1005" y="1327"/>
                      </a:lnTo>
                      <a:lnTo>
                        <a:pt x="1036" y="1336"/>
                      </a:lnTo>
                      <a:lnTo>
                        <a:pt x="1047" y="1305"/>
                      </a:lnTo>
                      <a:lnTo>
                        <a:pt x="1064" y="1284"/>
                      </a:lnTo>
                      <a:lnTo>
                        <a:pt x="1064" y="1305"/>
                      </a:lnTo>
                      <a:lnTo>
                        <a:pt x="1071" y="1336"/>
                      </a:lnTo>
                      <a:lnTo>
                        <a:pt x="1099" y="1364"/>
                      </a:lnTo>
                      <a:lnTo>
                        <a:pt x="1103" y="1399"/>
                      </a:lnTo>
                      <a:lnTo>
                        <a:pt x="1087" y="1446"/>
                      </a:lnTo>
                      <a:lnTo>
                        <a:pt x="1130" y="1489"/>
                      </a:lnTo>
                      <a:lnTo>
                        <a:pt x="1229" y="1529"/>
                      </a:lnTo>
                      <a:lnTo>
                        <a:pt x="1344" y="1553"/>
                      </a:lnTo>
                      <a:lnTo>
                        <a:pt x="1423" y="1522"/>
                      </a:lnTo>
                      <a:lnTo>
                        <a:pt x="1553" y="1458"/>
                      </a:lnTo>
                      <a:lnTo>
                        <a:pt x="1588" y="1360"/>
                      </a:lnTo>
                      <a:lnTo>
                        <a:pt x="1649" y="1312"/>
                      </a:lnTo>
                      <a:lnTo>
                        <a:pt x="1688" y="1229"/>
                      </a:lnTo>
                      <a:lnTo>
                        <a:pt x="1763" y="1158"/>
                      </a:lnTo>
                      <a:lnTo>
                        <a:pt x="1787" y="1126"/>
                      </a:lnTo>
                      <a:lnTo>
                        <a:pt x="1787" y="999"/>
                      </a:lnTo>
                      <a:lnTo>
                        <a:pt x="1814" y="834"/>
                      </a:lnTo>
                      <a:lnTo>
                        <a:pt x="1811" y="795"/>
                      </a:lnTo>
                      <a:lnTo>
                        <a:pt x="1755" y="719"/>
                      </a:lnTo>
                      <a:lnTo>
                        <a:pt x="1728" y="632"/>
                      </a:lnTo>
                      <a:lnTo>
                        <a:pt x="1668" y="604"/>
                      </a:lnTo>
                      <a:lnTo>
                        <a:pt x="1652" y="521"/>
                      </a:lnTo>
                      <a:lnTo>
                        <a:pt x="1561" y="475"/>
                      </a:lnTo>
                      <a:lnTo>
                        <a:pt x="1557" y="368"/>
                      </a:lnTo>
                      <a:lnTo>
                        <a:pt x="1526" y="252"/>
                      </a:lnTo>
                      <a:lnTo>
                        <a:pt x="1470" y="190"/>
                      </a:lnTo>
                      <a:lnTo>
                        <a:pt x="1439" y="103"/>
                      </a:lnTo>
                      <a:lnTo>
                        <a:pt x="1463" y="55"/>
                      </a:lnTo>
                      <a:lnTo>
                        <a:pt x="1415" y="0"/>
                      </a:lnTo>
                      <a:lnTo>
                        <a:pt x="1384" y="55"/>
                      </a:lnTo>
                      <a:lnTo>
                        <a:pt x="1356" y="90"/>
                      </a:lnTo>
                      <a:lnTo>
                        <a:pt x="1360" y="280"/>
                      </a:lnTo>
                      <a:lnTo>
                        <a:pt x="1332" y="328"/>
                      </a:lnTo>
                      <a:lnTo>
                        <a:pt x="1316" y="359"/>
                      </a:lnTo>
                      <a:lnTo>
                        <a:pt x="1261" y="359"/>
                      </a:lnTo>
                      <a:lnTo>
                        <a:pt x="1213" y="316"/>
                      </a:lnTo>
                      <a:lnTo>
                        <a:pt x="1154" y="292"/>
                      </a:lnTo>
                      <a:lnTo>
                        <a:pt x="1115" y="256"/>
                      </a:lnTo>
                      <a:lnTo>
                        <a:pt x="1079" y="241"/>
                      </a:lnTo>
                      <a:lnTo>
                        <a:pt x="1099" y="193"/>
                      </a:lnTo>
                      <a:lnTo>
                        <a:pt x="1111" y="154"/>
                      </a:lnTo>
                      <a:lnTo>
                        <a:pt x="1139" y="142"/>
                      </a:lnTo>
                      <a:lnTo>
                        <a:pt x="1158" y="87"/>
                      </a:lnTo>
                      <a:lnTo>
                        <a:pt x="1095" y="75"/>
                      </a:lnTo>
                      <a:lnTo>
                        <a:pt x="1036" y="71"/>
                      </a:lnTo>
                      <a:lnTo>
                        <a:pt x="968" y="35"/>
                      </a:lnTo>
                      <a:lnTo>
                        <a:pt x="898" y="28"/>
                      </a:lnTo>
                      <a:lnTo>
                        <a:pt x="894" y="48"/>
                      </a:lnTo>
                      <a:lnTo>
                        <a:pt x="926" y="63"/>
                      </a:lnTo>
                      <a:close/>
                    </a:path>
                  </a:pathLst>
                </a:custGeom>
                <a:solidFill>
                  <a:srgbClr val="00B0F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46" name="Freeform 72"/>
                <p:cNvSpPr>
                  <a:spLocks/>
                </p:cNvSpPr>
                <p:nvPr/>
              </p:nvSpPr>
              <p:spPr bwMode="auto">
                <a:xfrm>
                  <a:off x="5162" y="3390"/>
                  <a:ext cx="69" cy="138"/>
                </a:xfrm>
                <a:custGeom>
                  <a:avLst/>
                  <a:gdLst/>
                  <a:ahLst/>
                  <a:cxnLst>
                    <a:cxn ang="0">
                      <a:pos x="17" y="0"/>
                    </a:cxn>
                    <a:cxn ang="0">
                      <a:pos x="17" y="52"/>
                    </a:cxn>
                    <a:cxn ang="0">
                      <a:pos x="41" y="107"/>
                    </a:cxn>
                    <a:cxn ang="0">
                      <a:pos x="64" y="150"/>
                    </a:cxn>
                    <a:cxn ang="0">
                      <a:pos x="44" y="210"/>
                    </a:cxn>
                    <a:cxn ang="0">
                      <a:pos x="0" y="261"/>
                    </a:cxn>
                    <a:cxn ang="0">
                      <a:pos x="4" y="296"/>
                    </a:cxn>
                    <a:cxn ang="0">
                      <a:pos x="20" y="396"/>
                    </a:cxn>
                    <a:cxn ang="0">
                      <a:pos x="64" y="414"/>
                    </a:cxn>
                    <a:cxn ang="0">
                      <a:pos x="76" y="348"/>
                    </a:cxn>
                    <a:cxn ang="0">
                      <a:pos x="120" y="304"/>
                    </a:cxn>
                    <a:cxn ang="0">
                      <a:pos x="190" y="265"/>
                    </a:cxn>
                    <a:cxn ang="0">
                      <a:pos x="206" y="214"/>
                    </a:cxn>
                    <a:cxn ang="0">
                      <a:pos x="202" y="173"/>
                    </a:cxn>
                    <a:cxn ang="0">
                      <a:pos x="127" y="173"/>
                    </a:cxn>
                    <a:cxn ang="0">
                      <a:pos x="123" y="114"/>
                    </a:cxn>
                    <a:cxn ang="0">
                      <a:pos x="100" y="114"/>
                    </a:cxn>
                    <a:cxn ang="0">
                      <a:pos x="72" y="103"/>
                    </a:cxn>
                    <a:cxn ang="0">
                      <a:pos x="76" y="43"/>
                    </a:cxn>
                    <a:cxn ang="0">
                      <a:pos x="59" y="8"/>
                    </a:cxn>
                    <a:cxn ang="0">
                      <a:pos x="17" y="0"/>
                    </a:cxn>
                  </a:cxnLst>
                  <a:rect l="0" t="0" r="r" b="b"/>
                  <a:pathLst>
                    <a:path w="206" h="414">
                      <a:moveTo>
                        <a:pt x="17" y="0"/>
                      </a:moveTo>
                      <a:lnTo>
                        <a:pt x="17" y="52"/>
                      </a:lnTo>
                      <a:lnTo>
                        <a:pt x="41" y="107"/>
                      </a:lnTo>
                      <a:lnTo>
                        <a:pt x="64" y="150"/>
                      </a:lnTo>
                      <a:lnTo>
                        <a:pt x="44" y="210"/>
                      </a:lnTo>
                      <a:lnTo>
                        <a:pt x="0" y="261"/>
                      </a:lnTo>
                      <a:lnTo>
                        <a:pt x="4" y="296"/>
                      </a:lnTo>
                      <a:lnTo>
                        <a:pt x="20" y="396"/>
                      </a:lnTo>
                      <a:lnTo>
                        <a:pt x="64" y="414"/>
                      </a:lnTo>
                      <a:lnTo>
                        <a:pt x="76" y="348"/>
                      </a:lnTo>
                      <a:lnTo>
                        <a:pt x="120" y="304"/>
                      </a:lnTo>
                      <a:lnTo>
                        <a:pt x="190" y="265"/>
                      </a:lnTo>
                      <a:lnTo>
                        <a:pt x="206" y="214"/>
                      </a:lnTo>
                      <a:lnTo>
                        <a:pt x="202" y="173"/>
                      </a:lnTo>
                      <a:lnTo>
                        <a:pt x="127" y="173"/>
                      </a:lnTo>
                      <a:lnTo>
                        <a:pt x="123" y="114"/>
                      </a:lnTo>
                      <a:lnTo>
                        <a:pt x="100" y="114"/>
                      </a:lnTo>
                      <a:lnTo>
                        <a:pt x="72" y="103"/>
                      </a:lnTo>
                      <a:lnTo>
                        <a:pt x="76" y="43"/>
                      </a:lnTo>
                      <a:lnTo>
                        <a:pt x="59" y="8"/>
                      </a:lnTo>
                      <a:lnTo>
                        <a:pt x="17" y="0"/>
                      </a:lnTo>
                      <a:close/>
                    </a:path>
                  </a:pathLst>
                </a:custGeom>
                <a:solidFill>
                  <a:srgbClr val="00B0F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47" name="Freeform 73"/>
                <p:cNvSpPr>
                  <a:spLocks/>
                </p:cNvSpPr>
                <p:nvPr/>
              </p:nvSpPr>
              <p:spPr bwMode="auto">
                <a:xfrm>
                  <a:off x="5021" y="3503"/>
                  <a:ext cx="132" cy="133"/>
                </a:xfrm>
                <a:custGeom>
                  <a:avLst/>
                  <a:gdLst/>
                  <a:ahLst/>
                  <a:cxnLst>
                    <a:cxn ang="0">
                      <a:pos x="309" y="4"/>
                    </a:cxn>
                    <a:cxn ang="0">
                      <a:pos x="302" y="67"/>
                    </a:cxn>
                    <a:cxn ang="0">
                      <a:pos x="238" y="98"/>
                    </a:cxn>
                    <a:cxn ang="0">
                      <a:pos x="191" y="162"/>
                    </a:cxn>
                    <a:cxn ang="0">
                      <a:pos x="76" y="214"/>
                    </a:cxn>
                    <a:cxn ang="0">
                      <a:pos x="0" y="284"/>
                    </a:cxn>
                    <a:cxn ang="0">
                      <a:pos x="17" y="332"/>
                    </a:cxn>
                    <a:cxn ang="0">
                      <a:pos x="84" y="398"/>
                    </a:cxn>
                    <a:cxn ang="0">
                      <a:pos x="171" y="324"/>
                    </a:cxn>
                    <a:cxn ang="0">
                      <a:pos x="199" y="257"/>
                    </a:cxn>
                    <a:cxn ang="0">
                      <a:pos x="261" y="209"/>
                    </a:cxn>
                    <a:cxn ang="0">
                      <a:pos x="298" y="209"/>
                    </a:cxn>
                    <a:cxn ang="0">
                      <a:pos x="317" y="154"/>
                    </a:cxn>
                    <a:cxn ang="0">
                      <a:pos x="357" y="107"/>
                    </a:cxn>
                    <a:cxn ang="0">
                      <a:pos x="396" y="67"/>
                    </a:cxn>
                    <a:cxn ang="0">
                      <a:pos x="381" y="15"/>
                    </a:cxn>
                    <a:cxn ang="0">
                      <a:pos x="357" y="43"/>
                    </a:cxn>
                    <a:cxn ang="0">
                      <a:pos x="353" y="0"/>
                    </a:cxn>
                    <a:cxn ang="0">
                      <a:pos x="309" y="4"/>
                    </a:cxn>
                  </a:cxnLst>
                  <a:rect l="0" t="0" r="r" b="b"/>
                  <a:pathLst>
                    <a:path w="396" h="398">
                      <a:moveTo>
                        <a:pt x="309" y="4"/>
                      </a:moveTo>
                      <a:lnTo>
                        <a:pt x="302" y="67"/>
                      </a:lnTo>
                      <a:lnTo>
                        <a:pt x="238" y="98"/>
                      </a:lnTo>
                      <a:lnTo>
                        <a:pt x="191" y="162"/>
                      </a:lnTo>
                      <a:lnTo>
                        <a:pt x="76" y="214"/>
                      </a:lnTo>
                      <a:lnTo>
                        <a:pt x="0" y="284"/>
                      </a:lnTo>
                      <a:lnTo>
                        <a:pt x="17" y="332"/>
                      </a:lnTo>
                      <a:lnTo>
                        <a:pt x="84" y="398"/>
                      </a:lnTo>
                      <a:lnTo>
                        <a:pt x="171" y="324"/>
                      </a:lnTo>
                      <a:lnTo>
                        <a:pt x="199" y="257"/>
                      </a:lnTo>
                      <a:lnTo>
                        <a:pt x="261" y="209"/>
                      </a:lnTo>
                      <a:lnTo>
                        <a:pt x="298" y="209"/>
                      </a:lnTo>
                      <a:lnTo>
                        <a:pt x="317" y="154"/>
                      </a:lnTo>
                      <a:lnTo>
                        <a:pt x="357" y="107"/>
                      </a:lnTo>
                      <a:lnTo>
                        <a:pt x="396" y="67"/>
                      </a:lnTo>
                      <a:lnTo>
                        <a:pt x="381" y="15"/>
                      </a:lnTo>
                      <a:lnTo>
                        <a:pt x="357" y="43"/>
                      </a:lnTo>
                      <a:lnTo>
                        <a:pt x="353" y="0"/>
                      </a:lnTo>
                      <a:lnTo>
                        <a:pt x="309" y="4"/>
                      </a:lnTo>
                      <a:close/>
                    </a:path>
                  </a:pathLst>
                </a:custGeom>
                <a:solidFill>
                  <a:srgbClr val="00B0F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48" name="Freeform 74"/>
                <p:cNvSpPr>
                  <a:spLocks/>
                </p:cNvSpPr>
                <p:nvPr/>
              </p:nvSpPr>
              <p:spPr bwMode="auto">
                <a:xfrm>
                  <a:off x="4643" y="1922"/>
                  <a:ext cx="73" cy="93"/>
                </a:xfrm>
                <a:custGeom>
                  <a:avLst/>
                  <a:gdLst/>
                  <a:ahLst/>
                  <a:cxnLst>
                    <a:cxn ang="0">
                      <a:pos x="35" y="22"/>
                    </a:cxn>
                    <a:cxn ang="0">
                      <a:pos x="47" y="83"/>
                    </a:cxn>
                    <a:cxn ang="0">
                      <a:pos x="51" y="134"/>
                    </a:cxn>
                    <a:cxn ang="0">
                      <a:pos x="23" y="184"/>
                    </a:cxn>
                    <a:cxn ang="0">
                      <a:pos x="0" y="228"/>
                    </a:cxn>
                    <a:cxn ang="0">
                      <a:pos x="27" y="252"/>
                    </a:cxn>
                    <a:cxn ang="0">
                      <a:pos x="79" y="232"/>
                    </a:cxn>
                    <a:cxn ang="0">
                      <a:pos x="130" y="245"/>
                    </a:cxn>
                    <a:cxn ang="0">
                      <a:pos x="130" y="245"/>
                    </a:cxn>
                    <a:cxn ang="0">
                      <a:pos x="141" y="265"/>
                    </a:cxn>
                    <a:cxn ang="0">
                      <a:pos x="150" y="276"/>
                    </a:cxn>
                    <a:cxn ang="0">
                      <a:pos x="153" y="277"/>
                    </a:cxn>
                    <a:cxn ang="0">
                      <a:pos x="154" y="277"/>
                    </a:cxn>
                    <a:cxn ang="0">
                      <a:pos x="154" y="276"/>
                    </a:cxn>
                    <a:cxn ang="0">
                      <a:pos x="154" y="276"/>
                    </a:cxn>
                    <a:cxn ang="0">
                      <a:pos x="155" y="270"/>
                    </a:cxn>
                    <a:cxn ang="0">
                      <a:pos x="159" y="261"/>
                    </a:cxn>
                    <a:cxn ang="0">
                      <a:pos x="169" y="238"/>
                    </a:cxn>
                    <a:cxn ang="0">
                      <a:pos x="185" y="208"/>
                    </a:cxn>
                    <a:cxn ang="0">
                      <a:pos x="217" y="193"/>
                    </a:cxn>
                    <a:cxn ang="0">
                      <a:pos x="209" y="134"/>
                    </a:cxn>
                    <a:cxn ang="0">
                      <a:pos x="161" y="118"/>
                    </a:cxn>
                    <a:cxn ang="0">
                      <a:pos x="95" y="94"/>
                    </a:cxn>
                    <a:cxn ang="0">
                      <a:pos x="75" y="42"/>
                    </a:cxn>
                    <a:cxn ang="0">
                      <a:pos x="55" y="0"/>
                    </a:cxn>
                    <a:cxn ang="0">
                      <a:pos x="35" y="22"/>
                    </a:cxn>
                  </a:cxnLst>
                  <a:rect l="0" t="0" r="r" b="b"/>
                  <a:pathLst>
                    <a:path w="217" h="277">
                      <a:moveTo>
                        <a:pt x="35" y="22"/>
                      </a:moveTo>
                      <a:lnTo>
                        <a:pt x="47" y="83"/>
                      </a:lnTo>
                      <a:lnTo>
                        <a:pt x="51" y="134"/>
                      </a:lnTo>
                      <a:lnTo>
                        <a:pt x="23" y="184"/>
                      </a:lnTo>
                      <a:lnTo>
                        <a:pt x="0" y="228"/>
                      </a:lnTo>
                      <a:lnTo>
                        <a:pt x="27" y="252"/>
                      </a:lnTo>
                      <a:lnTo>
                        <a:pt x="79" y="232"/>
                      </a:lnTo>
                      <a:lnTo>
                        <a:pt x="130" y="245"/>
                      </a:lnTo>
                      <a:lnTo>
                        <a:pt x="130" y="245"/>
                      </a:lnTo>
                      <a:lnTo>
                        <a:pt x="141" y="265"/>
                      </a:lnTo>
                      <a:lnTo>
                        <a:pt x="150" y="276"/>
                      </a:lnTo>
                      <a:lnTo>
                        <a:pt x="153" y="277"/>
                      </a:lnTo>
                      <a:lnTo>
                        <a:pt x="154" y="277"/>
                      </a:lnTo>
                      <a:lnTo>
                        <a:pt x="154" y="276"/>
                      </a:lnTo>
                      <a:lnTo>
                        <a:pt x="154" y="276"/>
                      </a:lnTo>
                      <a:lnTo>
                        <a:pt x="155" y="270"/>
                      </a:lnTo>
                      <a:lnTo>
                        <a:pt x="159" y="261"/>
                      </a:lnTo>
                      <a:lnTo>
                        <a:pt x="169" y="238"/>
                      </a:lnTo>
                      <a:lnTo>
                        <a:pt x="185" y="208"/>
                      </a:lnTo>
                      <a:lnTo>
                        <a:pt x="217" y="193"/>
                      </a:lnTo>
                      <a:lnTo>
                        <a:pt x="209" y="134"/>
                      </a:lnTo>
                      <a:lnTo>
                        <a:pt x="161" y="118"/>
                      </a:lnTo>
                      <a:lnTo>
                        <a:pt x="95" y="94"/>
                      </a:lnTo>
                      <a:lnTo>
                        <a:pt x="75" y="42"/>
                      </a:lnTo>
                      <a:lnTo>
                        <a:pt x="55" y="0"/>
                      </a:lnTo>
                      <a:lnTo>
                        <a:pt x="35" y="22"/>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49" name="Freeform 75"/>
                <p:cNvSpPr>
                  <a:spLocks/>
                </p:cNvSpPr>
                <p:nvPr/>
              </p:nvSpPr>
              <p:spPr bwMode="auto">
                <a:xfrm>
                  <a:off x="4556" y="2024"/>
                  <a:ext cx="142" cy="149"/>
                </a:xfrm>
                <a:custGeom>
                  <a:avLst/>
                  <a:gdLst/>
                  <a:ahLst/>
                  <a:cxnLst>
                    <a:cxn ang="0">
                      <a:pos x="317" y="0"/>
                    </a:cxn>
                    <a:cxn ang="0">
                      <a:pos x="361" y="0"/>
                    </a:cxn>
                    <a:cxn ang="0">
                      <a:pos x="376" y="75"/>
                    </a:cxn>
                    <a:cxn ang="0">
                      <a:pos x="392" y="106"/>
                    </a:cxn>
                    <a:cxn ang="0">
                      <a:pos x="427" y="141"/>
                    </a:cxn>
                    <a:cxn ang="0">
                      <a:pos x="372" y="189"/>
                    </a:cxn>
                    <a:cxn ang="0">
                      <a:pos x="396" y="272"/>
                    </a:cxn>
                    <a:cxn ang="0">
                      <a:pos x="385" y="324"/>
                    </a:cxn>
                    <a:cxn ang="0">
                      <a:pos x="361" y="351"/>
                    </a:cxn>
                    <a:cxn ang="0">
                      <a:pos x="337" y="359"/>
                    </a:cxn>
                    <a:cxn ang="0">
                      <a:pos x="321" y="399"/>
                    </a:cxn>
                    <a:cxn ang="0">
                      <a:pos x="289" y="362"/>
                    </a:cxn>
                    <a:cxn ang="0">
                      <a:pos x="274" y="383"/>
                    </a:cxn>
                    <a:cxn ang="0">
                      <a:pos x="214" y="386"/>
                    </a:cxn>
                    <a:cxn ang="0">
                      <a:pos x="203" y="359"/>
                    </a:cxn>
                    <a:cxn ang="0">
                      <a:pos x="179" y="367"/>
                    </a:cxn>
                    <a:cxn ang="0">
                      <a:pos x="179" y="438"/>
                    </a:cxn>
                    <a:cxn ang="0">
                      <a:pos x="147" y="419"/>
                    </a:cxn>
                    <a:cxn ang="0">
                      <a:pos x="127" y="390"/>
                    </a:cxn>
                    <a:cxn ang="0">
                      <a:pos x="116" y="438"/>
                    </a:cxn>
                    <a:cxn ang="0">
                      <a:pos x="88" y="447"/>
                    </a:cxn>
                    <a:cxn ang="0">
                      <a:pos x="61" y="410"/>
                    </a:cxn>
                    <a:cxn ang="0">
                      <a:pos x="24" y="406"/>
                    </a:cxn>
                    <a:cxn ang="0">
                      <a:pos x="0" y="386"/>
                    </a:cxn>
                    <a:cxn ang="0">
                      <a:pos x="37" y="351"/>
                    </a:cxn>
                    <a:cxn ang="0">
                      <a:pos x="76" y="327"/>
                    </a:cxn>
                    <a:cxn ang="0">
                      <a:pos x="103" y="303"/>
                    </a:cxn>
                    <a:cxn ang="0">
                      <a:pos x="175" y="312"/>
                    </a:cxn>
                    <a:cxn ang="0">
                      <a:pos x="179" y="265"/>
                    </a:cxn>
                    <a:cxn ang="0">
                      <a:pos x="195" y="224"/>
                    </a:cxn>
                    <a:cxn ang="0">
                      <a:pos x="218" y="237"/>
                    </a:cxn>
                    <a:cxn ang="0">
                      <a:pos x="282" y="228"/>
                    </a:cxn>
                    <a:cxn ang="0">
                      <a:pos x="289" y="193"/>
                    </a:cxn>
                    <a:cxn ang="0">
                      <a:pos x="289" y="138"/>
                    </a:cxn>
                    <a:cxn ang="0">
                      <a:pos x="309" y="106"/>
                    </a:cxn>
                    <a:cxn ang="0">
                      <a:pos x="293" y="31"/>
                    </a:cxn>
                    <a:cxn ang="0">
                      <a:pos x="317" y="0"/>
                    </a:cxn>
                  </a:cxnLst>
                  <a:rect l="0" t="0" r="r" b="b"/>
                  <a:pathLst>
                    <a:path w="427" h="447">
                      <a:moveTo>
                        <a:pt x="317" y="0"/>
                      </a:moveTo>
                      <a:lnTo>
                        <a:pt x="361" y="0"/>
                      </a:lnTo>
                      <a:lnTo>
                        <a:pt x="376" y="75"/>
                      </a:lnTo>
                      <a:lnTo>
                        <a:pt x="392" y="106"/>
                      </a:lnTo>
                      <a:lnTo>
                        <a:pt x="427" y="141"/>
                      </a:lnTo>
                      <a:lnTo>
                        <a:pt x="372" y="189"/>
                      </a:lnTo>
                      <a:lnTo>
                        <a:pt x="396" y="272"/>
                      </a:lnTo>
                      <a:lnTo>
                        <a:pt x="385" y="324"/>
                      </a:lnTo>
                      <a:lnTo>
                        <a:pt x="361" y="351"/>
                      </a:lnTo>
                      <a:lnTo>
                        <a:pt x="337" y="359"/>
                      </a:lnTo>
                      <a:lnTo>
                        <a:pt x="321" y="399"/>
                      </a:lnTo>
                      <a:lnTo>
                        <a:pt x="289" y="362"/>
                      </a:lnTo>
                      <a:lnTo>
                        <a:pt x="274" y="383"/>
                      </a:lnTo>
                      <a:lnTo>
                        <a:pt x="214" y="386"/>
                      </a:lnTo>
                      <a:lnTo>
                        <a:pt x="203" y="359"/>
                      </a:lnTo>
                      <a:lnTo>
                        <a:pt x="179" y="367"/>
                      </a:lnTo>
                      <a:lnTo>
                        <a:pt x="179" y="438"/>
                      </a:lnTo>
                      <a:lnTo>
                        <a:pt x="147" y="419"/>
                      </a:lnTo>
                      <a:lnTo>
                        <a:pt x="127" y="390"/>
                      </a:lnTo>
                      <a:lnTo>
                        <a:pt x="116" y="438"/>
                      </a:lnTo>
                      <a:lnTo>
                        <a:pt x="88" y="447"/>
                      </a:lnTo>
                      <a:lnTo>
                        <a:pt x="61" y="410"/>
                      </a:lnTo>
                      <a:lnTo>
                        <a:pt x="24" y="406"/>
                      </a:lnTo>
                      <a:lnTo>
                        <a:pt x="0" y="386"/>
                      </a:lnTo>
                      <a:lnTo>
                        <a:pt x="37" y="351"/>
                      </a:lnTo>
                      <a:lnTo>
                        <a:pt x="76" y="327"/>
                      </a:lnTo>
                      <a:lnTo>
                        <a:pt x="103" y="303"/>
                      </a:lnTo>
                      <a:lnTo>
                        <a:pt x="175" y="312"/>
                      </a:lnTo>
                      <a:lnTo>
                        <a:pt x="179" y="265"/>
                      </a:lnTo>
                      <a:lnTo>
                        <a:pt x="195" y="224"/>
                      </a:lnTo>
                      <a:lnTo>
                        <a:pt x="218" y="237"/>
                      </a:lnTo>
                      <a:lnTo>
                        <a:pt x="282" y="228"/>
                      </a:lnTo>
                      <a:lnTo>
                        <a:pt x="289" y="193"/>
                      </a:lnTo>
                      <a:lnTo>
                        <a:pt x="289" y="138"/>
                      </a:lnTo>
                      <a:lnTo>
                        <a:pt x="309" y="106"/>
                      </a:lnTo>
                      <a:lnTo>
                        <a:pt x="293" y="31"/>
                      </a:lnTo>
                      <a:lnTo>
                        <a:pt x="317" y="0"/>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50" name="Freeform 76"/>
                <p:cNvSpPr>
                  <a:spLocks/>
                </p:cNvSpPr>
                <p:nvPr/>
              </p:nvSpPr>
              <p:spPr bwMode="auto">
                <a:xfrm>
                  <a:off x="4571" y="2179"/>
                  <a:ext cx="17" cy="16"/>
                </a:xfrm>
                <a:custGeom>
                  <a:avLst/>
                  <a:gdLst/>
                  <a:ahLst/>
                  <a:cxnLst>
                    <a:cxn ang="0">
                      <a:pos x="4" y="17"/>
                    </a:cxn>
                    <a:cxn ang="0">
                      <a:pos x="0" y="48"/>
                    </a:cxn>
                    <a:cxn ang="0">
                      <a:pos x="28" y="48"/>
                    </a:cxn>
                    <a:cxn ang="0">
                      <a:pos x="52" y="17"/>
                    </a:cxn>
                    <a:cxn ang="0">
                      <a:pos x="24" y="0"/>
                    </a:cxn>
                    <a:cxn ang="0">
                      <a:pos x="4" y="4"/>
                    </a:cxn>
                    <a:cxn ang="0">
                      <a:pos x="4" y="17"/>
                    </a:cxn>
                  </a:cxnLst>
                  <a:rect l="0" t="0" r="r" b="b"/>
                  <a:pathLst>
                    <a:path w="52" h="48">
                      <a:moveTo>
                        <a:pt x="4" y="17"/>
                      </a:moveTo>
                      <a:lnTo>
                        <a:pt x="0" y="48"/>
                      </a:lnTo>
                      <a:lnTo>
                        <a:pt x="28" y="48"/>
                      </a:lnTo>
                      <a:lnTo>
                        <a:pt x="52" y="17"/>
                      </a:lnTo>
                      <a:lnTo>
                        <a:pt x="24" y="0"/>
                      </a:lnTo>
                      <a:lnTo>
                        <a:pt x="4" y="4"/>
                      </a:lnTo>
                      <a:lnTo>
                        <a:pt x="4" y="17"/>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51" name="Freeform 77"/>
                <p:cNvSpPr>
                  <a:spLocks/>
                </p:cNvSpPr>
                <p:nvPr/>
              </p:nvSpPr>
              <p:spPr bwMode="auto">
                <a:xfrm>
                  <a:off x="4571" y="2179"/>
                  <a:ext cx="17" cy="16"/>
                </a:xfrm>
                <a:custGeom>
                  <a:avLst/>
                  <a:gdLst/>
                  <a:ahLst/>
                  <a:cxnLst>
                    <a:cxn ang="0">
                      <a:pos x="4" y="17"/>
                    </a:cxn>
                    <a:cxn ang="0">
                      <a:pos x="0" y="48"/>
                    </a:cxn>
                    <a:cxn ang="0">
                      <a:pos x="28" y="48"/>
                    </a:cxn>
                    <a:cxn ang="0">
                      <a:pos x="52" y="17"/>
                    </a:cxn>
                    <a:cxn ang="0">
                      <a:pos x="24" y="0"/>
                    </a:cxn>
                    <a:cxn ang="0">
                      <a:pos x="4" y="4"/>
                    </a:cxn>
                  </a:cxnLst>
                  <a:rect l="0" t="0" r="r" b="b"/>
                  <a:pathLst>
                    <a:path w="52" h="48">
                      <a:moveTo>
                        <a:pt x="4" y="17"/>
                      </a:moveTo>
                      <a:lnTo>
                        <a:pt x="0" y="48"/>
                      </a:lnTo>
                      <a:lnTo>
                        <a:pt x="28" y="48"/>
                      </a:lnTo>
                      <a:lnTo>
                        <a:pt x="52" y="17"/>
                      </a:lnTo>
                      <a:lnTo>
                        <a:pt x="24" y="0"/>
                      </a:lnTo>
                      <a:lnTo>
                        <a:pt x="4" y="4"/>
                      </a:lnTo>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52" name="Freeform 78"/>
                <p:cNvSpPr>
                  <a:spLocks/>
                </p:cNvSpPr>
                <p:nvPr/>
              </p:nvSpPr>
              <p:spPr bwMode="auto">
                <a:xfrm>
                  <a:off x="4522" y="2166"/>
                  <a:ext cx="36" cy="55"/>
                </a:xfrm>
                <a:custGeom>
                  <a:avLst/>
                  <a:gdLst/>
                  <a:ahLst/>
                  <a:cxnLst>
                    <a:cxn ang="0">
                      <a:pos x="46" y="16"/>
                    </a:cxn>
                    <a:cxn ang="0">
                      <a:pos x="27" y="48"/>
                    </a:cxn>
                    <a:cxn ang="0">
                      <a:pos x="0" y="63"/>
                    </a:cxn>
                    <a:cxn ang="0">
                      <a:pos x="22" y="111"/>
                    </a:cxn>
                    <a:cxn ang="0">
                      <a:pos x="46" y="87"/>
                    </a:cxn>
                    <a:cxn ang="0">
                      <a:pos x="66" y="95"/>
                    </a:cxn>
                    <a:cxn ang="0">
                      <a:pos x="59" y="127"/>
                    </a:cxn>
                    <a:cxn ang="0">
                      <a:pos x="78" y="166"/>
                    </a:cxn>
                    <a:cxn ang="0">
                      <a:pos x="106" y="146"/>
                    </a:cxn>
                    <a:cxn ang="0">
                      <a:pos x="106" y="98"/>
                    </a:cxn>
                    <a:cxn ang="0">
                      <a:pos x="98" y="24"/>
                    </a:cxn>
                    <a:cxn ang="0">
                      <a:pos x="83" y="0"/>
                    </a:cxn>
                    <a:cxn ang="0">
                      <a:pos x="46" y="16"/>
                    </a:cxn>
                  </a:cxnLst>
                  <a:rect l="0" t="0" r="r" b="b"/>
                  <a:pathLst>
                    <a:path w="106" h="166">
                      <a:moveTo>
                        <a:pt x="46" y="16"/>
                      </a:moveTo>
                      <a:lnTo>
                        <a:pt x="27" y="48"/>
                      </a:lnTo>
                      <a:lnTo>
                        <a:pt x="0" y="63"/>
                      </a:lnTo>
                      <a:lnTo>
                        <a:pt x="22" y="111"/>
                      </a:lnTo>
                      <a:lnTo>
                        <a:pt x="46" y="87"/>
                      </a:lnTo>
                      <a:lnTo>
                        <a:pt x="66" y="95"/>
                      </a:lnTo>
                      <a:lnTo>
                        <a:pt x="59" y="127"/>
                      </a:lnTo>
                      <a:lnTo>
                        <a:pt x="78" y="166"/>
                      </a:lnTo>
                      <a:lnTo>
                        <a:pt x="106" y="146"/>
                      </a:lnTo>
                      <a:lnTo>
                        <a:pt x="106" y="98"/>
                      </a:lnTo>
                      <a:lnTo>
                        <a:pt x="98" y="24"/>
                      </a:lnTo>
                      <a:lnTo>
                        <a:pt x="83" y="0"/>
                      </a:lnTo>
                      <a:lnTo>
                        <a:pt x="46" y="16"/>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53" name="Freeform 79"/>
                <p:cNvSpPr>
                  <a:spLocks/>
                </p:cNvSpPr>
                <p:nvPr/>
              </p:nvSpPr>
              <p:spPr bwMode="auto">
                <a:xfrm>
                  <a:off x="5078" y="3131"/>
                  <a:ext cx="38" cy="31"/>
                </a:xfrm>
                <a:custGeom>
                  <a:avLst/>
                  <a:gdLst/>
                  <a:ahLst/>
                  <a:cxnLst>
                    <a:cxn ang="0">
                      <a:pos x="35" y="0"/>
                    </a:cxn>
                    <a:cxn ang="0">
                      <a:pos x="0" y="17"/>
                    </a:cxn>
                    <a:cxn ang="0">
                      <a:pos x="24" y="44"/>
                    </a:cxn>
                    <a:cxn ang="0">
                      <a:pos x="59" y="72"/>
                    </a:cxn>
                    <a:cxn ang="0">
                      <a:pos x="103" y="91"/>
                    </a:cxn>
                    <a:cxn ang="0">
                      <a:pos x="114" y="63"/>
                    </a:cxn>
                    <a:cxn ang="0">
                      <a:pos x="83" y="17"/>
                    </a:cxn>
                    <a:cxn ang="0">
                      <a:pos x="35" y="0"/>
                    </a:cxn>
                  </a:cxnLst>
                  <a:rect l="0" t="0" r="r" b="b"/>
                  <a:pathLst>
                    <a:path w="114" h="91">
                      <a:moveTo>
                        <a:pt x="35" y="0"/>
                      </a:moveTo>
                      <a:lnTo>
                        <a:pt x="0" y="17"/>
                      </a:lnTo>
                      <a:lnTo>
                        <a:pt x="24" y="44"/>
                      </a:lnTo>
                      <a:lnTo>
                        <a:pt x="59" y="72"/>
                      </a:lnTo>
                      <a:lnTo>
                        <a:pt x="103" y="91"/>
                      </a:lnTo>
                      <a:lnTo>
                        <a:pt x="114" y="63"/>
                      </a:lnTo>
                      <a:lnTo>
                        <a:pt x="83" y="17"/>
                      </a:lnTo>
                      <a:lnTo>
                        <a:pt x="35" y="0"/>
                      </a:lnTo>
                      <a:close/>
                    </a:path>
                  </a:pathLst>
                </a:custGeom>
                <a:solidFill>
                  <a:srgbClr val="00B0F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54" name="Freeform 80"/>
                <p:cNvSpPr>
                  <a:spLocks/>
                </p:cNvSpPr>
                <p:nvPr/>
              </p:nvSpPr>
              <p:spPr bwMode="auto">
                <a:xfrm>
                  <a:off x="2739" y="1101"/>
                  <a:ext cx="173" cy="103"/>
                </a:xfrm>
                <a:custGeom>
                  <a:avLst/>
                  <a:gdLst/>
                  <a:ahLst/>
                  <a:cxnLst>
                    <a:cxn ang="0">
                      <a:pos x="204" y="8"/>
                    </a:cxn>
                    <a:cxn ang="0">
                      <a:pos x="189" y="71"/>
                    </a:cxn>
                    <a:cxn ang="0">
                      <a:pos x="134" y="32"/>
                    </a:cxn>
                    <a:cxn ang="0">
                      <a:pos x="86" y="63"/>
                    </a:cxn>
                    <a:cxn ang="0">
                      <a:pos x="63" y="8"/>
                    </a:cxn>
                    <a:cxn ang="0">
                      <a:pos x="0" y="56"/>
                    </a:cxn>
                    <a:cxn ang="0">
                      <a:pos x="15" y="87"/>
                    </a:cxn>
                    <a:cxn ang="0">
                      <a:pos x="24" y="142"/>
                    </a:cxn>
                    <a:cxn ang="0">
                      <a:pos x="94" y="150"/>
                    </a:cxn>
                    <a:cxn ang="0">
                      <a:pos x="134" y="111"/>
                    </a:cxn>
                    <a:cxn ang="0">
                      <a:pos x="166" y="118"/>
                    </a:cxn>
                    <a:cxn ang="0">
                      <a:pos x="149" y="166"/>
                    </a:cxn>
                    <a:cxn ang="0">
                      <a:pos x="142" y="205"/>
                    </a:cxn>
                    <a:cxn ang="0">
                      <a:pos x="182" y="236"/>
                    </a:cxn>
                    <a:cxn ang="0">
                      <a:pos x="213" y="293"/>
                    </a:cxn>
                    <a:cxn ang="0">
                      <a:pos x="261" y="308"/>
                    </a:cxn>
                    <a:cxn ang="0">
                      <a:pos x="276" y="229"/>
                    </a:cxn>
                    <a:cxn ang="0">
                      <a:pos x="339" y="159"/>
                    </a:cxn>
                    <a:cxn ang="0">
                      <a:pos x="379" y="181"/>
                    </a:cxn>
                    <a:cxn ang="0">
                      <a:pos x="379" y="236"/>
                    </a:cxn>
                    <a:cxn ang="0">
                      <a:pos x="458" y="229"/>
                    </a:cxn>
                    <a:cxn ang="0">
                      <a:pos x="489" y="245"/>
                    </a:cxn>
                    <a:cxn ang="0">
                      <a:pos x="521" y="190"/>
                    </a:cxn>
                    <a:cxn ang="0">
                      <a:pos x="339" y="94"/>
                    </a:cxn>
                    <a:cxn ang="0">
                      <a:pos x="284" y="0"/>
                    </a:cxn>
                    <a:cxn ang="0">
                      <a:pos x="204" y="8"/>
                    </a:cxn>
                  </a:cxnLst>
                  <a:rect l="0" t="0" r="r" b="b"/>
                  <a:pathLst>
                    <a:path w="521" h="308">
                      <a:moveTo>
                        <a:pt x="204" y="8"/>
                      </a:moveTo>
                      <a:lnTo>
                        <a:pt x="189" y="71"/>
                      </a:lnTo>
                      <a:lnTo>
                        <a:pt x="134" y="32"/>
                      </a:lnTo>
                      <a:lnTo>
                        <a:pt x="86" y="63"/>
                      </a:lnTo>
                      <a:lnTo>
                        <a:pt x="63" y="8"/>
                      </a:lnTo>
                      <a:lnTo>
                        <a:pt x="0" y="56"/>
                      </a:lnTo>
                      <a:lnTo>
                        <a:pt x="15" y="87"/>
                      </a:lnTo>
                      <a:lnTo>
                        <a:pt x="24" y="142"/>
                      </a:lnTo>
                      <a:lnTo>
                        <a:pt x="94" y="150"/>
                      </a:lnTo>
                      <a:lnTo>
                        <a:pt x="134" y="111"/>
                      </a:lnTo>
                      <a:lnTo>
                        <a:pt x="166" y="118"/>
                      </a:lnTo>
                      <a:lnTo>
                        <a:pt x="149" y="166"/>
                      </a:lnTo>
                      <a:lnTo>
                        <a:pt x="142" y="205"/>
                      </a:lnTo>
                      <a:lnTo>
                        <a:pt x="182" y="236"/>
                      </a:lnTo>
                      <a:lnTo>
                        <a:pt x="213" y="293"/>
                      </a:lnTo>
                      <a:lnTo>
                        <a:pt x="261" y="308"/>
                      </a:lnTo>
                      <a:lnTo>
                        <a:pt x="276" y="229"/>
                      </a:lnTo>
                      <a:lnTo>
                        <a:pt x="339" y="159"/>
                      </a:lnTo>
                      <a:lnTo>
                        <a:pt x="379" y="181"/>
                      </a:lnTo>
                      <a:lnTo>
                        <a:pt x="379" y="236"/>
                      </a:lnTo>
                      <a:lnTo>
                        <a:pt x="458" y="229"/>
                      </a:lnTo>
                      <a:lnTo>
                        <a:pt x="489" y="245"/>
                      </a:lnTo>
                      <a:lnTo>
                        <a:pt x="521" y="190"/>
                      </a:lnTo>
                      <a:lnTo>
                        <a:pt x="339" y="94"/>
                      </a:lnTo>
                      <a:lnTo>
                        <a:pt x="284" y="0"/>
                      </a:lnTo>
                      <a:lnTo>
                        <a:pt x="204" y="8"/>
                      </a:lnTo>
                      <a:close/>
                    </a:path>
                  </a:pathLst>
                </a:custGeom>
                <a:no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55" name="Freeform 81"/>
                <p:cNvSpPr>
                  <a:spLocks/>
                </p:cNvSpPr>
                <p:nvPr/>
              </p:nvSpPr>
              <p:spPr bwMode="auto">
                <a:xfrm>
                  <a:off x="2855" y="1088"/>
                  <a:ext cx="97" cy="40"/>
                </a:xfrm>
                <a:custGeom>
                  <a:avLst/>
                  <a:gdLst/>
                  <a:ahLst/>
                  <a:cxnLst>
                    <a:cxn ang="0">
                      <a:pos x="0" y="8"/>
                    </a:cxn>
                    <a:cxn ang="0">
                      <a:pos x="15" y="87"/>
                    </a:cxn>
                    <a:cxn ang="0">
                      <a:pos x="134" y="119"/>
                    </a:cxn>
                    <a:cxn ang="0">
                      <a:pos x="221" y="87"/>
                    </a:cxn>
                    <a:cxn ang="0">
                      <a:pos x="292" y="16"/>
                    </a:cxn>
                    <a:cxn ang="0">
                      <a:pos x="165" y="16"/>
                    </a:cxn>
                    <a:cxn ang="0">
                      <a:pos x="94" y="0"/>
                    </a:cxn>
                    <a:cxn ang="0">
                      <a:pos x="0" y="8"/>
                    </a:cxn>
                  </a:cxnLst>
                  <a:rect l="0" t="0" r="r" b="b"/>
                  <a:pathLst>
                    <a:path w="292" h="119">
                      <a:moveTo>
                        <a:pt x="0" y="8"/>
                      </a:moveTo>
                      <a:lnTo>
                        <a:pt x="15" y="87"/>
                      </a:lnTo>
                      <a:lnTo>
                        <a:pt x="134" y="119"/>
                      </a:lnTo>
                      <a:lnTo>
                        <a:pt x="221" y="87"/>
                      </a:lnTo>
                      <a:lnTo>
                        <a:pt x="292" y="16"/>
                      </a:lnTo>
                      <a:lnTo>
                        <a:pt x="165" y="16"/>
                      </a:lnTo>
                      <a:lnTo>
                        <a:pt x="94" y="0"/>
                      </a:lnTo>
                      <a:lnTo>
                        <a:pt x="0" y="8"/>
                      </a:lnTo>
                      <a:close/>
                    </a:path>
                  </a:pathLst>
                </a:custGeom>
                <a:no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56" name="Freeform 82"/>
                <p:cNvSpPr>
                  <a:spLocks/>
                </p:cNvSpPr>
                <p:nvPr/>
              </p:nvSpPr>
              <p:spPr bwMode="auto">
                <a:xfrm>
                  <a:off x="1271" y="2463"/>
                  <a:ext cx="28" cy="50"/>
                </a:xfrm>
                <a:custGeom>
                  <a:avLst/>
                  <a:gdLst/>
                  <a:ahLst/>
                  <a:cxnLst>
                    <a:cxn ang="0">
                      <a:pos x="5" y="40"/>
                    </a:cxn>
                    <a:cxn ang="0">
                      <a:pos x="29" y="33"/>
                    </a:cxn>
                    <a:cxn ang="0">
                      <a:pos x="84" y="0"/>
                    </a:cxn>
                    <a:cxn ang="0">
                      <a:pos x="75" y="62"/>
                    </a:cxn>
                    <a:cxn ang="0">
                      <a:pos x="84" y="127"/>
                    </a:cxn>
                    <a:cxn ang="0">
                      <a:pos x="53" y="147"/>
                    </a:cxn>
                    <a:cxn ang="0">
                      <a:pos x="25" y="151"/>
                    </a:cxn>
                    <a:cxn ang="0">
                      <a:pos x="0" y="144"/>
                    </a:cxn>
                    <a:cxn ang="0">
                      <a:pos x="0" y="100"/>
                    </a:cxn>
                    <a:cxn ang="0">
                      <a:pos x="5" y="40"/>
                    </a:cxn>
                  </a:cxnLst>
                  <a:rect l="0" t="0" r="r" b="b"/>
                  <a:pathLst>
                    <a:path w="84" h="151">
                      <a:moveTo>
                        <a:pt x="5" y="40"/>
                      </a:moveTo>
                      <a:lnTo>
                        <a:pt x="29" y="33"/>
                      </a:lnTo>
                      <a:lnTo>
                        <a:pt x="84" y="0"/>
                      </a:lnTo>
                      <a:lnTo>
                        <a:pt x="75" y="62"/>
                      </a:lnTo>
                      <a:lnTo>
                        <a:pt x="84" y="127"/>
                      </a:lnTo>
                      <a:lnTo>
                        <a:pt x="53" y="147"/>
                      </a:lnTo>
                      <a:lnTo>
                        <a:pt x="25" y="151"/>
                      </a:lnTo>
                      <a:lnTo>
                        <a:pt x="0" y="144"/>
                      </a:lnTo>
                      <a:lnTo>
                        <a:pt x="0" y="100"/>
                      </a:lnTo>
                      <a:lnTo>
                        <a:pt x="5" y="40"/>
                      </a:lnTo>
                      <a:close/>
                    </a:path>
                  </a:pathLst>
                </a:custGeom>
                <a:no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57" name="Freeform 83"/>
                <p:cNvSpPr>
                  <a:spLocks/>
                </p:cNvSpPr>
                <p:nvPr/>
              </p:nvSpPr>
              <p:spPr bwMode="auto">
                <a:xfrm>
                  <a:off x="1318" y="2596"/>
                  <a:ext cx="50" cy="31"/>
                </a:xfrm>
                <a:custGeom>
                  <a:avLst/>
                  <a:gdLst/>
                  <a:ahLst/>
                  <a:cxnLst>
                    <a:cxn ang="0">
                      <a:pos x="103" y="4"/>
                    </a:cxn>
                    <a:cxn ang="0">
                      <a:pos x="5" y="0"/>
                    </a:cxn>
                    <a:cxn ang="0">
                      <a:pos x="0" y="36"/>
                    </a:cxn>
                    <a:cxn ang="0">
                      <a:pos x="24" y="72"/>
                    </a:cxn>
                    <a:cxn ang="0">
                      <a:pos x="111" y="95"/>
                    </a:cxn>
                    <a:cxn ang="0">
                      <a:pos x="150" y="75"/>
                    </a:cxn>
                    <a:cxn ang="0">
                      <a:pos x="147" y="33"/>
                    </a:cxn>
                    <a:cxn ang="0">
                      <a:pos x="103" y="4"/>
                    </a:cxn>
                  </a:cxnLst>
                  <a:rect l="0" t="0" r="r" b="b"/>
                  <a:pathLst>
                    <a:path w="150" h="95">
                      <a:moveTo>
                        <a:pt x="103" y="4"/>
                      </a:moveTo>
                      <a:lnTo>
                        <a:pt x="5" y="0"/>
                      </a:lnTo>
                      <a:lnTo>
                        <a:pt x="0" y="36"/>
                      </a:lnTo>
                      <a:lnTo>
                        <a:pt x="24" y="72"/>
                      </a:lnTo>
                      <a:lnTo>
                        <a:pt x="111" y="95"/>
                      </a:lnTo>
                      <a:lnTo>
                        <a:pt x="150" y="75"/>
                      </a:lnTo>
                      <a:lnTo>
                        <a:pt x="147" y="33"/>
                      </a:lnTo>
                      <a:lnTo>
                        <a:pt x="103" y="4"/>
                      </a:lnTo>
                      <a:close/>
                    </a:path>
                  </a:pathLst>
                </a:custGeom>
                <a:no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58" name="Freeform 84"/>
                <p:cNvSpPr>
                  <a:spLocks/>
                </p:cNvSpPr>
                <p:nvPr/>
              </p:nvSpPr>
              <p:spPr bwMode="auto">
                <a:xfrm>
                  <a:off x="1508" y="2568"/>
                  <a:ext cx="200" cy="202"/>
                </a:xfrm>
                <a:custGeom>
                  <a:avLst/>
                  <a:gdLst/>
                  <a:ahLst/>
                  <a:cxnLst>
                    <a:cxn ang="0">
                      <a:pos x="86" y="17"/>
                    </a:cxn>
                    <a:cxn ang="0">
                      <a:pos x="51" y="59"/>
                    </a:cxn>
                    <a:cxn ang="0">
                      <a:pos x="31" y="135"/>
                    </a:cxn>
                    <a:cxn ang="0">
                      <a:pos x="0" y="155"/>
                    </a:cxn>
                    <a:cxn ang="0">
                      <a:pos x="39" y="210"/>
                    </a:cxn>
                    <a:cxn ang="0">
                      <a:pos x="27" y="265"/>
                    </a:cxn>
                    <a:cxn ang="0">
                      <a:pos x="110" y="269"/>
                    </a:cxn>
                    <a:cxn ang="0">
                      <a:pos x="114" y="300"/>
                    </a:cxn>
                    <a:cxn ang="0">
                      <a:pos x="180" y="333"/>
                    </a:cxn>
                    <a:cxn ang="0">
                      <a:pos x="252" y="357"/>
                    </a:cxn>
                    <a:cxn ang="0">
                      <a:pos x="252" y="447"/>
                    </a:cxn>
                    <a:cxn ang="0">
                      <a:pos x="237" y="502"/>
                    </a:cxn>
                    <a:cxn ang="0">
                      <a:pos x="244" y="546"/>
                    </a:cxn>
                    <a:cxn ang="0">
                      <a:pos x="272" y="558"/>
                    </a:cxn>
                    <a:cxn ang="0">
                      <a:pos x="296" y="589"/>
                    </a:cxn>
                    <a:cxn ang="0">
                      <a:pos x="331" y="607"/>
                    </a:cxn>
                    <a:cxn ang="0">
                      <a:pos x="379" y="602"/>
                    </a:cxn>
                    <a:cxn ang="0">
                      <a:pos x="418" y="569"/>
                    </a:cxn>
                    <a:cxn ang="0">
                      <a:pos x="416" y="536"/>
                    </a:cxn>
                    <a:cxn ang="0">
                      <a:pos x="385" y="516"/>
                    </a:cxn>
                    <a:cxn ang="0">
                      <a:pos x="380" y="489"/>
                    </a:cxn>
                    <a:cxn ang="0">
                      <a:pos x="389" y="447"/>
                    </a:cxn>
                    <a:cxn ang="0">
                      <a:pos x="408" y="440"/>
                    </a:cxn>
                    <a:cxn ang="0">
                      <a:pos x="448" y="475"/>
                    </a:cxn>
                    <a:cxn ang="0">
                      <a:pos x="473" y="457"/>
                    </a:cxn>
                    <a:cxn ang="0">
                      <a:pos x="552" y="453"/>
                    </a:cxn>
                    <a:cxn ang="0">
                      <a:pos x="566" y="421"/>
                    </a:cxn>
                    <a:cxn ang="0">
                      <a:pos x="565" y="389"/>
                    </a:cxn>
                    <a:cxn ang="0">
                      <a:pos x="545" y="362"/>
                    </a:cxn>
                    <a:cxn ang="0">
                      <a:pos x="547" y="317"/>
                    </a:cxn>
                    <a:cxn ang="0">
                      <a:pos x="572" y="292"/>
                    </a:cxn>
                    <a:cxn ang="0">
                      <a:pos x="582" y="268"/>
                    </a:cxn>
                    <a:cxn ang="0">
                      <a:pos x="600" y="248"/>
                    </a:cxn>
                    <a:cxn ang="0">
                      <a:pos x="599" y="202"/>
                    </a:cxn>
                    <a:cxn ang="0">
                      <a:pos x="580" y="192"/>
                    </a:cxn>
                    <a:cxn ang="0">
                      <a:pos x="565" y="148"/>
                    </a:cxn>
                    <a:cxn ang="0">
                      <a:pos x="542" y="125"/>
                    </a:cxn>
                    <a:cxn ang="0">
                      <a:pos x="556" y="109"/>
                    </a:cxn>
                    <a:cxn ang="0">
                      <a:pos x="556" y="87"/>
                    </a:cxn>
                    <a:cxn ang="0">
                      <a:pos x="486" y="86"/>
                    </a:cxn>
                    <a:cxn ang="0">
                      <a:pos x="434" y="93"/>
                    </a:cxn>
                    <a:cxn ang="0">
                      <a:pos x="404" y="117"/>
                    </a:cxn>
                    <a:cxn ang="0">
                      <a:pos x="366" y="111"/>
                    </a:cxn>
                    <a:cxn ang="0">
                      <a:pos x="270" y="106"/>
                    </a:cxn>
                    <a:cxn ang="0">
                      <a:pos x="260" y="78"/>
                    </a:cxn>
                    <a:cxn ang="0">
                      <a:pos x="234" y="69"/>
                    </a:cxn>
                    <a:cxn ang="0">
                      <a:pos x="194" y="55"/>
                    </a:cxn>
                    <a:cxn ang="0">
                      <a:pos x="185" y="28"/>
                    </a:cxn>
                    <a:cxn ang="0">
                      <a:pos x="152" y="18"/>
                    </a:cxn>
                    <a:cxn ang="0">
                      <a:pos x="152" y="0"/>
                    </a:cxn>
                    <a:cxn ang="0">
                      <a:pos x="138" y="18"/>
                    </a:cxn>
                    <a:cxn ang="0">
                      <a:pos x="86" y="17"/>
                    </a:cxn>
                  </a:cxnLst>
                  <a:rect l="0" t="0" r="r" b="b"/>
                  <a:pathLst>
                    <a:path w="600" h="607">
                      <a:moveTo>
                        <a:pt x="86" y="17"/>
                      </a:moveTo>
                      <a:lnTo>
                        <a:pt x="51" y="59"/>
                      </a:lnTo>
                      <a:lnTo>
                        <a:pt x="31" y="135"/>
                      </a:lnTo>
                      <a:lnTo>
                        <a:pt x="0" y="155"/>
                      </a:lnTo>
                      <a:lnTo>
                        <a:pt x="39" y="210"/>
                      </a:lnTo>
                      <a:lnTo>
                        <a:pt x="27" y="265"/>
                      </a:lnTo>
                      <a:lnTo>
                        <a:pt x="110" y="269"/>
                      </a:lnTo>
                      <a:lnTo>
                        <a:pt x="114" y="300"/>
                      </a:lnTo>
                      <a:lnTo>
                        <a:pt x="180" y="333"/>
                      </a:lnTo>
                      <a:lnTo>
                        <a:pt x="252" y="357"/>
                      </a:lnTo>
                      <a:lnTo>
                        <a:pt x="252" y="447"/>
                      </a:lnTo>
                      <a:lnTo>
                        <a:pt x="237" y="502"/>
                      </a:lnTo>
                      <a:lnTo>
                        <a:pt x="244" y="546"/>
                      </a:lnTo>
                      <a:lnTo>
                        <a:pt x="272" y="558"/>
                      </a:lnTo>
                      <a:lnTo>
                        <a:pt x="296" y="589"/>
                      </a:lnTo>
                      <a:lnTo>
                        <a:pt x="331" y="607"/>
                      </a:lnTo>
                      <a:lnTo>
                        <a:pt x="379" y="602"/>
                      </a:lnTo>
                      <a:lnTo>
                        <a:pt x="418" y="569"/>
                      </a:lnTo>
                      <a:lnTo>
                        <a:pt x="416" y="536"/>
                      </a:lnTo>
                      <a:lnTo>
                        <a:pt x="385" y="516"/>
                      </a:lnTo>
                      <a:lnTo>
                        <a:pt x="380" y="489"/>
                      </a:lnTo>
                      <a:lnTo>
                        <a:pt x="389" y="447"/>
                      </a:lnTo>
                      <a:lnTo>
                        <a:pt x="408" y="440"/>
                      </a:lnTo>
                      <a:lnTo>
                        <a:pt x="448" y="475"/>
                      </a:lnTo>
                      <a:lnTo>
                        <a:pt x="473" y="457"/>
                      </a:lnTo>
                      <a:lnTo>
                        <a:pt x="552" y="453"/>
                      </a:lnTo>
                      <a:lnTo>
                        <a:pt x="566" y="421"/>
                      </a:lnTo>
                      <a:lnTo>
                        <a:pt x="565" y="389"/>
                      </a:lnTo>
                      <a:lnTo>
                        <a:pt x="545" y="362"/>
                      </a:lnTo>
                      <a:lnTo>
                        <a:pt x="547" y="317"/>
                      </a:lnTo>
                      <a:lnTo>
                        <a:pt x="572" y="292"/>
                      </a:lnTo>
                      <a:lnTo>
                        <a:pt x="582" y="268"/>
                      </a:lnTo>
                      <a:lnTo>
                        <a:pt x="600" y="248"/>
                      </a:lnTo>
                      <a:lnTo>
                        <a:pt x="599" y="202"/>
                      </a:lnTo>
                      <a:lnTo>
                        <a:pt x="580" y="192"/>
                      </a:lnTo>
                      <a:lnTo>
                        <a:pt x="565" y="148"/>
                      </a:lnTo>
                      <a:lnTo>
                        <a:pt x="542" y="125"/>
                      </a:lnTo>
                      <a:lnTo>
                        <a:pt x="556" y="109"/>
                      </a:lnTo>
                      <a:lnTo>
                        <a:pt x="556" y="87"/>
                      </a:lnTo>
                      <a:lnTo>
                        <a:pt x="486" y="86"/>
                      </a:lnTo>
                      <a:lnTo>
                        <a:pt x="434" y="93"/>
                      </a:lnTo>
                      <a:lnTo>
                        <a:pt x="404" y="117"/>
                      </a:lnTo>
                      <a:lnTo>
                        <a:pt x="366" y="111"/>
                      </a:lnTo>
                      <a:lnTo>
                        <a:pt x="270" y="106"/>
                      </a:lnTo>
                      <a:lnTo>
                        <a:pt x="260" y="78"/>
                      </a:lnTo>
                      <a:lnTo>
                        <a:pt x="234" y="69"/>
                      </a:lnTo>
                      <a:lnTo>
                        <a:pt x="194" y="55"/>
                      </a:lnTo>
                      <a:lnTo>
                        <a:pt x="185" y="28"/>
                      </a:lnTo>
                      <a:lnTo>
                        <a:pt x="152" y="18"/>
                      </a:lnTo>
                      <a:lnTo>
                        <a:pt x="152" y="0"/>
                      </a:lnTo>
                      <a:lnTo>
                        <a:pt x="138" y="18"/>
                      </a:lnTo>
                      <a:lnTo>
                        <a:pt x="86" y="17"/>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59" name="Freeform 85"/>
                <p:cNvSpPr>
                  <a:spLocks/>
                </p:cNvSpPr>
                <p:nvPr/>
              </p:nvSpPr>
              <p:spPr bwMode="auto">
                <a:xfrm>
                  <a:off x="1639" y="3779"/>
                  <a:ext cx="36" cy="38"/>
                </a:xfrm>
                <a:custGeom>
                  <a:avLst/>
                  <a:gdLst/>
                  <a:ahLst/>
                  <a:cxnLst>
                    <a:cxn ang="0">
                      <a:pos x="98" y="13"/>
                    </a:cxn>
                    <a:cxn ang="0">
                      <a:pos x="67" y="114"/>
                    </a:cxn>
                    <a:cxn ang="0">
                      <a:pos x="0" y="74"/>
                    </a:cxn>
                    <a:cxn ang="0">
                      <a:pos x="16" y="18"/>
                    </a:cxn>
                    <a:cxn ang="0">
                      <a:pos x="47" y="0"/>
                    </a:cxn>
                    <a:cxn ang="0">
                      <a:pos x="106" y="15"/>
                    </a:cxn>
                    <a:cxn ang="0">
                      <a:pos x="98" y="13"/>
                    </a:cxn>
                  </a:cxnLst>
                  <a:rect l="0" t="0" r="r" b="b"/>
                  <a:pathLst>
                    <a:path w="106" h="114">
                      <a:moveTo>
                        <a:pt x="98" y="13"/>
                      </a:moveTo>
                      <a:lnTo>
                        <a:pt x="67" y="114"/>
                      </a:lnTo>
                      <a:lnTo>
                        <a:pt x="0" y="74"/>
                      </a:lnTo>
                      <a:lnTo>
                        <a:pt x="16" y="18"/>
                      </a:lnTo>
                      <a:lnTo>
                        <a:pt x="47" y="0"/>
                      </a:lnTo>
                      <a:lnTo>
                        <a:pt x="106" y="15"/>
                      </a:lnTo>
                      <a:lnTo>
                        <a:pt x="98" y="13"/>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60" name="Freeform 86"/>
                <p:cNvSpPr>
                  <a:spLocks/>
                </p:cNvSpPr>
                <p:nvPr/>
              </p:nvSpPr>
              <p:spPr bwMode="auto">
                <a:xfrm>
                  <a:off x="1754" y="3317"/>
                  <a:ext cx="81" cy="91"/>
                </a:xfrm>
                <a:custGeom>
                  <a:avLst/>
                  <a:gdLst/>
                  <a:ahLst/>
                  <a:cxnLst>
                    <a:cxn ang="0">
                      <a:pos x="56" y="0"/>
                    </a:cxn>
                    <a:cxn ang="0">
                      <a:pos x="76" y="22"/>
                    </a:cxn>
                    <a:cxn ang="0">
                      <a:pos x="120" y="41"/>
                    </a:cxn>
                    <a:cxn ang="0">
                      <a:pos x="217" y="132"/>
                    </a:cxn>
                    <a:cxn ang="0">
                      <a:pos x="238" y="167"/>
                    </a:cxn>
                    <a:cxn ang="0">
                      <a:pos x="244" y="203"/>
                    </a:cxn>
                    <a:cxn ang="0">
                      <a:pos x="217" y="221"/>
                    </a:cxn>
                    <a:cxn ang="0">
                      <a:pos x="204" y="235"/>
                    </a:cxn>
                    <a:cxn ang="0">
                      <a:pos x="201" y="252"/>
                    </a:cxn>
                    <a:cxn ang="0">
                      <a:pos x="163" y="259"/>
                    </a:cxn>
                    <a:cxn ang="0">
                      <a:pos x="155" y="272"/>
                    </a:cxn>
                    <a:cxn ang="0">
                      <a:pos x="135" y="262"/>
                    </a:cxn>
                    <a:cxn ang="0">
                      <a:pos x="90" y="245"/>
                    </a:cxn>
                    <a:cxn ang="0">
                      <a:pos x="55" y="227"/>
                    </a:cxn>
                    <a:cxn ang="0">
                      <a:pos x="39" y="246"/>
                    </a:cxn>
                    <a:cxn ang="0">
                      <a:pos x="18" y="252"/>
                    </a:cxn>
                    <a:cxn ang="0">
                      <a:pos x="5" y="200"/>
                    </a:cxn>
                    <a:cxn ang="0">
                      <a:pos x="0" y="125"/>
                    </a:cxn>
                    <a:cxn ang="0">
                      <a:pos x="7" y="76"/>
                    </a:cxn>
                    <a:cxn ang="0">
                      <a:pos x="32" y="33"/>
                    </a:cxn>
                    <a:cxn ang="0">
                      <a:pos x="56" y="0"/>
                    </a:cxn>
                  </a:cxnLst>
                  <a:rect l="0" t="0" r="r" b="b"/>
                  <a:pathLst>
                    <a:path w="244" h="272">
                      <a:moveTo>
                        <a:pt x="56" y="0"/>
                      </a:moveTo>
                      <a:lnTo>
                        <a:pt x="76" y="22"/>
                      </a:lnTo>
                      <a:lnTo>
                        <a:pt x="120" y="41"/>
                      </a:lnTo>
                      <a:lnTo>
                        <a:pt x="217" y="132"/>
                      </a:lnTo>
                      <a:lnTo>
                        <a:pt x="238" y="167"/>
                      </a:lnTo>
                      <a:lnTo>
                        <a:pt x="244" y="203"/>
                      </a:lnTo>
                      <a:lnTo>
                        <a:pt x="217" y="221"/>
                      </a:lnTo>
                      <a:lnTo>
                        <a:pt x="204" y="235"/>
                      </a:lnTo>
                      <a:lnTo>
                        <a:pt x="201" y="252"/>
                      </a:lnTo>
                      <a:lnTo>
                        <a:pt x="163" y="259"/>
                      </a:lnTo>
                      <a:lnTo>
                        <a:pt x="155" y="272"/>
                      </a:lnTo>
                      <a:lnTo>
                        <a:pt x="135" y="262"/>
                      </a:lnTo>
                      <a:lnTo>
                        <a:pt x="90" y="245"/>
                      </a:lnTo>
                      <a:lnTo>
                        <a:pt x="55" y="227"/>
                      </a:lnTo>
                      <a:lnTo>
                        <a:pt x="39" y="246"/>
                      </a:lnTo>
                      <a:lnTo>
                        <a:pt x="18" y="252"/>
                      </a:lnTo>
                      <a:lnTo>
                        <a:pt x="5" y="200"/>
                      </a:lnTo>
                      <a:lnTo>
                        <a:pt x="0" y="125"/>
                      </a:lnTo>
                      <a:lnTo>
                        <a:pt x="7" y="76"/>
                      </a:lnTo>
                      <a:lnTo>
                        <a:pt x="32" y="33"/>
                      </a:lnTo>
                      <a:lnTo>
                        <a:pt x="56" y="0"/>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61" name="Freeform 87"/>
                <p:cNvSpPr>
                  <a:spLocks/>
                </p:cNvSpPr>
                <p:nvPr/>
              </p:nvSpPr>
              <p:spPr bwMode="auto">
                <a:xfrm>
                  <a:off x="1567" y="2957"/>
                  <a:ext cx="187" cy="233"/>
                </a:xfrm>
                <a:custGeom>
                  <a:avLst/>
                  <a:gdLst/>
                  <a:ahLst/>
                  <a:cxnLst>
                    <a:cxn ang="0">
                      <a:pos x="516" y="537"/>
                    </a:cxn>
                    <a:cxn ang="0">
                      <a:pos x="539" y="532"/>
                    </a:cxn>
                    <a:cxn ang="0">
                      <a:pos x="558" y="505"/>
                    </a:cxn>
                    <a:cxn ang="0">
                      <a:pos x="562" y="444"/>
                    </a:cxn>
                    <a:cxn ang="0">
                      <a:pos x="545" y="433"/>
                    </a:cxn>
                    <a:cxn ang="0">
                      <a:pos x="539" y="398"/>
                    </a:cxn>
                    <a:cxn ang="0">
                      <a:pos x="514" y="393"/>
                    </a:cxn>
                    <a:cxn ang="0">
                      <a:pos x="510" y="358"/>
                    </a:cxn>
                    <a:cxn ang="0">
                      <a:pos x="446" y="360"/>
                    </a:cxn>
                    <a:cxn ang="0">
                      <a:pos x="432" y="344"/>
                    </a:cxn>
                    <a:cxn ang="0">
                      <a:pos x="419" y="338"/>
                    </a:cxn>
                    <a:cxn ang="0">
                      <a:pos x="417" y="275"/>
                    </a:cxn>
                    <a:cxn ang="0">
                      <a:pos x="441" y="257"/>
                    </a:cxn>
                    <a:cxn ang="0">
                      <a:pos x="417" y="254"/>
                    </a:cxn>
                    <a:cxn ang="0">
                      <a:pos x="411" y="208"/>
                    </a:cxn>
                    <a:cxn ang="0">
                      <a:pos x="386" y="202"/>
                    </a:cxn>
                    <a:cxn ang="0">
                      <a:pos x="339" y="196"/>
                    </a:cxn>
                    <a:cxn ang="0">
                      <a:pos x="334" y="168"/>
                    </a:cxn>
                    <a:cxn ang="0">
                      <a:pos x="303" y="161"/>
                    </a:cxn>
                    <a:cxn ang="0">
                      <a:pos x="294" y="151"/>
                    </a:cxn>
                    <a:cxn ang="0">
                      <a:pos x="224" y="148"/>
                    </a:cxn>
                    <a:cxn ang="0">
                      <a:pos x="214" y="134"/>
                    </a:cxn>
                    <a:cxn ang="0">
                      <a:pos x="198" y="99"/>
                    </a:cxn>
                    <a:cxn ang="0">
                      <a:pos x="190" y="6"/>
                    </a:cxn>
                    <a:cxn ang="0">
                      <a:pos x="131" y="0"/>
                    </a:cxn>
                    <a:cxn ang="0">
                      <a:pos x="125" y="34"/>
                    </a:cxn>
                    <a:cxn ang="0">
                      <a:pos x="101" y="30"/>
                    </a:cxn>
                    <a:cxn ang="0">
                      <a:pos x="90" y="51"/>
                    </a:cxn>
                    <a:cxn ang="0">
                      <a:pos x="73" y="65"/>
                    </a:cxn>
                    <a:cxn ang="0">
                      <a:pos x="46" y="78"/>
                    </a:cxn>
                    <a:cxn ang="0">
                      <a:pos x="12" y="73"/>
                    </a:cxn>
                    <a:cxn ang="0">
                      <a:pos x="47" y="128"/>
                    </a:cxn>
                    <a:cxn ang="0">
                      <a:pos x="42" y="175"/>
                    </a:cxn>
                    <a:cxn ang="0">
                      <a:pos x="19" y="193"/>
                    </a:cxn>
                    <a:cxn ang="0">
                      <a:pos x="22" y="255"/>
                    </a:cxn>
                    <a:cxn ang="0">
                      <a:pos x="14" y="334"/>
                    </a:cxn>
                    <a:cxn ang="0">
                      <a:pos x="29" y="362"/>
                    </a:cxn>
                    <a:cxn ang="0">
                      <a:pos x="14" y="368"/>
                    </a:cxn>
                    <a:cxn ang="0">
                      <a:pos x="0" y="406"/>
                    </a:cxn>
                    <a:cxn ang="0">
                      <a:pos x="26" y="429"/>
                    </a:cxn>
                    <a:cxn ang="0">
                      <a:pos x="29" y="477"/>
                    </a:cxn>
                    <a:cxn ang="0">
                      <a:pos x="73" y="516"/>
                    </a:cxn>
                    <a:cxn ang="0">
                      <a:pos x="73" y="615"/>
                    </a:cxn>
                    <a:cxn ang="0">
                      <a:pos x="108" y="678"/>
                    </a:cxn>
                    <a:cxn ang="0">
                      <a:pos x="140" y="698"/>
                    </a:cxn>
                    <a:cxn ang="0">
                      <a:pos x="169" y="639"/>
                    </a:cxn>
                    <a:cxn ang="0">
                      <a:pos x="211" y="674"/>
                    </a:cxn>
                    <a:cxn ang="0">
                      <a:pos x="267" y="694"/>
                    </a:cxn>
                    <a:cxn ang="0">
                      <a:pos x="322" y="650"/>
                    </a:cxn>
                    <a:cxn ang="0">
                      <a:pos x="338" y="571"/>
                    </a:cxn>
                    <a:cxn ang="0">
                      <a:pos x="353" y="532"/>
                    </a:cxn>
                    <a:cxn ang="0">
                      <a:pos x="405" y="512"/>
                    </a:cxn>
                    <a:cxn ang="0">
                      <a:pos x="441" y="485"/>
                    </a:cxn>
                    <a:cxn ang="0">
                      <a:pos x="496" y="505"/>
                    </a:cxn>
                    <a:cxn ang="0">
                      <a:pos x="516" y="537"/>
                    </a:cxn>
                  </a:cxnLst>
                  <a:rect l="0" t="0" r="r" b="b"/>
                  <a:pathLst>
                    <a:path w="562" h="698">
                      <a:moveTo>
                        <a:pt x="516" y="537"/>
                      </a:moveTo>
                      <a:lnTo>
                        <a:pt x="539" y="532"/>
                      </a:lnTo>
                      <a:lnTo>
                        <a:pt x="558" y="505"/>
                      </a:lnTo>
                      <a:lnTo>
                        <a:pt x="562" y="444"/>
                      </a:lnTo>
                      <a:lnTo>
                        <a:pt x="545" y="433"/>
                      </a:lnTo>
                      <a:lnTo>
                        <a:pt x="539" y="398"/>
                      </a:lnTo>
                      <a:lnTo>
                        <a:pt x="514" y="393"/>
                      </a:lnTo>
                      <a:lnTo>
                        <a:pt x="510" y="358"/>
                      </a:lnTo>
                      <a:lnTo>
                        <a:pt x="446" y="360"/>
                      </a:lnTo>
                      <a:lnTo>
                        <a:pt x="432" y="344"/>
                      </a:lnTo>
                      <a:lnTo>
                        <a:pt x="419" y="338"/>
                      </a:lnTo>
                      <a:lnTo>
                        <a:pt x="417" y="275"/>
                      </a:lnTo>
                      <a:lnTo>
                        <a:pt x="441" y="257"/>
                      </a:lnTo>
                      <a:lnTo>
                        <a:pt x="417" y="254"/>
                      </a:lnTo>
                      <a:lnTo>
                        <a:pt x="411" y="208"/>
                      </a:lnTo>
                      <a:lnTo>
                        <a:pt x="386" y="202"/>
                      </a:lnTo>
                      <a:lnTo>
                        <a:pt x="339" y="196"/>
                      </a:lnTo>
                      <a:lnTo>
                        <a:pt x="334" y="168"/>
                      </a:lnTo>
                      <a:lnTo>
                        <a:pt x="303" y="161"/>
                      </a:lnTo>
                      <a:lnTo>
                        <a:pt x="294" y="151"/>
                      </a:lnTo>
                      <a:lnTo>
                        <a:pt x="224" y="148"/>
                      </a:lnTo>
                      <a:lnTo>
                        <a:pt x="214" y="134"/>
                      </a:lnTo>
                      <a:lnTo>
                        <a:pt x="198" y="99"/>
                      </a:lnTo>
                      <a:lnTo>
                        <a:pt x="190" y="6"/>
                      </a:lnTo>
                      <a:lnTo>
                        <a:pt x="131" y="0"/>
                      </a:lnTo>
                      <a:lnTo>
                        <a:pt x="125" y="34"/>
                      </a:lnTo>
                      <a:lnTo>
                        <a:pt x="101" y="30"/>
                      </a:lnTo>
                      <a:lnTo>
                        <a:pt x="90" y="51"/>
                      </a:lnTo>
                      <a:lnTo>
                        <a:pt x="73" y="65"/>
                      </a:lnTo>
                      <a:lnTo>
                        <a:pt x="46" y="78"/>
                      </a:lnTo>
                      <a:lnTo>
                        <a:pt x="12" y="73"/>
                      </a:lnTo>
                      <a:lnTo>
                        <a:pt x="47" y="128"/>
                      </a:lnTo>
                      <a:lnTo>
                        <a:pt x="42" y="175"/>
                      </a:lnTo>
                      <a:lnTo>
                        <a:pt x="19" y="193"/>
                      </a:lnTo>
                      <a:lnTo>
                        <a:pt x="22" y="255"/>
                      </a:lnTo>
                      <a:lnTo>
                        <a:pt x="14" y="334"/>
                      </a:lnTo>
                      <a:lnTo>
                        <a:pt x="29" y="362"/>
                      </a:lnTo>
                      <a:lnTo>
                        <a:pt x="14" y="368"/>
                      </a:lnTo>
                      <a:lnTo>
                        <a:pt x="0" y="406"/>
                      </a:lnTo>
                      <a:lnTo>
                        <a:pt x="26" y="429"/>
                      </a:lnTo>
                      <a:lnTo>
                        <a:pt x="29" y="477"/>
                      </a:lnTo>
                      <a:lnTo>
                        <a:pt x="73" y="516"/>
                      </a:lnTo>
                      <a:lnTo>
                        <a:pt x="73" y="615"/>
                      </a:lnTo>
                      <a:lnTo>
                        <a:pt x="108" y="678"/>
                      </a:lnTo>
                      <a:lnTo>
                        <a:pt x="140" y="698"/>
                      </a:lnTo>
                      <a:lnTo>
                        <a:pt x="169" y="639"/>
                      </a:lnTo>
                      <a:lnTo>
                        <a:pt x="211" y="674"/>
                      </a:lnTo>
                      <a:lnTo>
                        <a:pt x="267" y="694"/>
                      </a:lnTo>
                      <a:lnTo>
                        <a:pt x="322" y="650"/>
                      </a:lnTo>
                      <a:lnTo>
                        <a:pt x="338" y="571"/>
                      </a:lnTo>
                      <a:lnTo>
                        <a:pt x="353" y="532"/>
                      </a:lnTo>
                      <a:lnTo>
                        <a:pt x="405" y="512"/>
                      </a:lnTo>
                      <a:lnTo>
                        <a:pt x="441" y="485"/>
                      </a:lnTo>
                      <a:lnTo>
                        <a:pt x="496" y="505"/>
                      </a:lnTo>
                      <a:lnTo>
                        <a:pt x="516" y="537"/>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62" name="Freeform 88"/>
                <p:cNvSpPr>
                  <a:spLocks/>
                </p:cNvSpPr>
                <p:nvPr/>
              </p:nvSpPr>
              <p:spPr bwMode="auto">
                <a:xfrm>
                  <a:off x="1535" y="3093"/>
                  <a:ext cx="108" cy="709"/>
                </a:xfrm>
                <a:custGeom>
                  <a:avLst/>
                  <a:gdLst/>
                  <a:ahLst/>
                  <a:cxnLst>
                    <a:cxn ang="0">
                      <a:pos x="177" y="1976"/>
                    </a:cxn>
                    <a:cxn ang="0">
                      <a:pos x="128" y="1888"/>
                    </a:cxn>
                    <a:cxn ang="0">
                      <a:pos x="145" y="1740"/>
                    </a:cxn>
                    <a:cxn ang="0">
                      <a:pos x="155" y="1511"/>
                    </a:cxn>
                    <a:cxn ang="0">
                      <a:pos x="134" y="1381"/>
                    </a:cxn>
                    <a:cxn ang="0">
                      <a:pos x="101" y="1254"/>
                    </a:cxn>
                    <a:cxn ang="0">
                      <a:pos x="139" y="1174"/>
                    </a:cxn>
                    <a:cxn ang="0">
                      <a:pos x="130" y="1029"/>
                    </a:cxn>
                    <a:cxn ang="0">
                      <a:pos x="130" y="974"/>
                    </a:cxn>
                    <a:cxn ang="0">
                      <a:pos x="155" y="899"/>
                    </a:cxn>
                    <a:cxn ang="0">
                      <a:pos x="130" y="836"/>
                    </a:cxn>
                    <a:cxn ang="0">
                      <a:pos x="148" y="740"/>
                    </a:cxn>
                    <a:cxn ang="0">
                      <a:pos x="132" y="624"/>
                    </a:cxn>
                    <a:cxn ang="0">
                      <a:pos x="155" y="551"/>
                    </a:cxn>
                    <a:cxn ang="0">
                      <a:pos x="199" y="488"/>
                    </a:cxn>
                    <a:cxn ang="0">
                      <a:pos x="201" y="420"/>
                    </a:cxn>
                    <a:cxn ang="0">
                      <a:pos x="232" y="351"/>
                    </a:cxn>
                    <a:cxn ang="0">
                      <a:pos x="204" y="272"/>
                    </a:cxn>
                    <a:cxn ang="0">
                      <a:pos x="169" y="110"/>
                    </a:cxn>
                    <a:cxn ang="0">
                      <a:pos x="122" y="23"/>
                    </a:cxn>
                    <a:cxn ang="0">
                      <a:pos x="64" y="28"/>
                    </a:cxn>
                    <a:cxn ang="0">
                      <a:pos x="86" y="123"/>
                    </a:cxn>
                    <a:cxn ang="0">
                      <a:pos x="70" y="327"/>
                    </a:cxn>
                    <a:cxn ang="0">
                      <a:pos x="86" y="351"/>
                    </a:cxn>
                    <a:cxn ang="0">
                      <a:pos x="74" y="462"/>
                    </a:cxn>
                    <a:cxn ang="0">
                      <a:pos x="39" y="588"/>
                    </a:cxn>
                    <a:cxn ang="0">
                      <a:pos x="42" y="679"/>
                    </a:cxn>
                    <a:cxn ang="0">
                      <a:pos x="46" y="846"/>
                    </a:cxn>
                    <a:cxn ang="0">
                      <a:pos x="11" y="1074"/>
                    </a:cxn>
                    <a:cxn ang="0">
                      <a:pos x="31" y="1378"/>
                    </a:cxn>
                    <a:cxn ang="0">
                      <a:pos x="46" y="1422"/>
                    </a:cxn>
                    <a:cxn ang="0">
                      <a:pos x="63" y="1577"/>
                    </a:cxn>
                    <a:cxn ang="0">
                      <a:pos x="39" y="1691"/>
                    </a:cxn>
                    <a:cxn ang="0">
                      <a:pos x="39" y="1790"/>
                    </a:cxn>
                    <a:cxn ang="0">
                      <a:pos x="86" y="1912"/>
                    </a:cxn>
                    <a:cxn ang="0">
                      <a:pos x="125" y="1976"/>
                    </a:cxn>
                    <a:cxn ang="0">
                      <a:pos x="173" y="2015"/>
                    </a:cxn>
                    <a:cxn ang="0">
                      <a:pos x="228" y="2070"/>
                    </a:cxn>
                    <a:cxn ang="0">
                      <a:pos x="276" y="2129"/>
                    </a:cxn>
                    <a:cxn ang="0">
                      <a:pos x="324" y="2055"/>
                    </a:cxn>
                  </a:cxnLst>
                  <a:rect l="0" t="0" r="r" b="b"/>
                  <a:pathLst>
                    <a:path w="324" h="2129">
                      <a:moveTo>
                        <a:pt x="315" y="1970"/>
                      </a:moveTo>
                      <a:lnTo>
                        <a:pt x="177" y="1976"/>
                      </a:lnTo>
                      <a:lnTo>
                        <a:pt x="167" y="1911"/>
                      </a:lnTo>
                      <a:lnTo>
                        <a:pt x="128" y="1888"/>
                      </a:lnTo>
                      <a:lnTo>
                        <a:pt x="120" y="1749"/>
                      </a:lnTo>
                      <a:lnTo>
                        <a:pt x="145" y="1740"/>
                      </a:lnTo>
                      <a:lnTo>
                        <a:pt x="153" y="1701"/>
                      </a:lnTo>
                      <a:lnTo>
                        <a:pt x="155" y="1511"/>
                      </a:lnTo>
                      <a:lnTo>
                        <a:pt x="135" y="1457"/>
                      </a:lnTo>
                      <a:lnTo>
                        <a:pt x="134" y="1381"/>
                      </a:lnTo>
                      <a:lnTo>
                        <a:pt x="122" y="1298"/>
                      </a:lnTo>
                      <a:lnTo>
                        <a:pt x="101" y="1254"/>
                      </a:lnTo>
                      <a:lnTo>
                        <a:pt x="106" y="1216"/>
                      </a:lnTo>
                      <a:lnTo>
                        <a:pt x="139" y="1174"/>
                      </a:lnTo>
                      <a:lnTo>
                        <a:pt x="96" y="1081"/>
                      </a:lnTo>
                      <a:lnTo>
                        <a:pt x="130" y="1029"/>
                      </a:lnTo>
                      <a:lnTo>
                        <a:pt x="149" y="998"/>
                      </a:lnTo>
                      <a:lnTo>
                        <a:pt x="130" y="974"/>
                      </a:lnTo>
                      <a:lnTo>
                        <a:pt x="130" y="905"/>
                      </a:lnTo>
                      <a:lnTo>
                        <a:pt x="155" y="899"/>
                      </a:lnTo>
                      <a:lnTo>
                        <a:pt x="152" y="843"/>
                      </a:lnTo>
                      <a:lnTo>
                        <a:pt x="130" y="836"/>
                      </a:lnTo>
                      <a:lnTo>
                        <a:pt x="125" y="758"/>
                      </a:lnTo>
                      <a:lnTo>
                        <a:pt x="148" y="740"/>
                      </a:lnTo>
                      <a:lnTo>
                        <a:pt x="144" y="703"/>
                      </a:lnTo>
                      <a:lnTo>
                        <a:pt x="132" y="624"/>
                      </a:lnTo>
                      <a:lnTo>
                        <a:pt x="149" y="595"/>
                      </a:lnTo>
                      <a:lnTo>
                        <a:pt x="155" y="551"/>
                      </a:lnTo>
                      <a:lnTo>
                        <a:pt x="183" y="529"/>
                      </a:lnTo>
                      <a:lnTo>
                        <a:pt x="199" y="488"/>
                      </a:lnTo>
                      <a:lnTo>
                        <a:pt x="176" y="454"/>
                      </a:lnTo>
                      <a:lnTo>
                        <a:pt x="201" y="420"/>
                      </a:lnTo>
                      <a:lnTo>
                        <a:pt x="203" y="361"/>
                      </a:lnTo>
                      <a:lnTo>
                        <a:pt x="232" y="351"/>
                      </a:lnTo>
                      <a:lnTo>
                        <a:pt x="236" y="292"/>
                      </a:lnTo>
                      <a:lnTo>
                        <a:pt x="204" y="272"/>
                      </a:lnTo>
                      <a:lnTo>
                        <a:pt x="169" y="209"/>
                      </a:lnTo>
                      <a:lnTo>
                        <a:pt x="169" y="110"/>
                      </a:lnTo>
                      <a:lnTo>
                        <a:pt x="125" y="71"/>
                      </a:lnTo>
                      <a:lnTo>
                        <a:pt x="122" y="23"/>
                      </a:lnTo>
                      <a:lnTo>
                        <a:pt x="96" y="0"/>
                      </a:lnTo>
                      <a:lnTo>
                        <a:pt x="64" y="28"/>
                      </a:lnTo>
                      <a:lnTo>
                        <a:pt x="74" y="99"/>
                      </a:lnTo>
                      <a:lnTo>
                        <a:pt x="86" y="123"/>
                      </a:lnTo>
                      <a:lnTo>
                        <a:pt x="90" y="303"/>
                      </a:lnTo>
                      <a:lnTo>
                        <a:pt x="70" y="327"/>
                      </a:lnTo>
                      <a:lnTo>
                        <a:pt x="70" y="351"/>
                      </a:lnTo>
                      <a:lnTo>
                        <a:pt x="86" y="351"/>
                      </a:lnTo>
                      <a:lnTo>
                        <a:pt x="86" y="462"/>
                      </a:lnTo>
                      <a:lnTo>
                        <a:pt x="74" y="462"/>
                      </a:lnTo>
                      <a:lnTo>
                        <a:pt x="70" y="588"/>
                      </a:lnTo>
                      <a:lnTo>
                        <a:pt x="39" y="588"/>
                      </a:lnTo>
                      <a:lnTo>
                        <a:pt x="55" y="620"/>
                      </a:lnTo>
                      <a:lnTo>
                        <a:pt x="42" y="679"/>
                      </a:lnTo>
                      <a:lnTo>
                        <a:pt x="31" y="837"/>
                      </a:lnTo>
                      <a:lnTo>
                        <a:pt x="46" y="846"/>
                      </a:lnTo>
                      <a:lnTo>
                        <a:pt x="27" y="1043"/>
                      </a:lnTo>
                      <a:lnTo>
                        <a:pt x="11" y="1074"/>
                      </a:lnTo>
                      <a:lnTo>
                        <a:pt x="0" y="1095"/>
                      </a:lnTo>
                      <a:lnTo>
                        <a:pt x="31" y="1378"/>
                      </a:lnTo>
                      <a:lnTo>
                        <a:pt x="15" y="1426"/>
                      </a:lnTo>
                      <a:lnTo>
                        <a:pt x="46" y="1422"/>
                      </a:lnTo>
                      <a:lnTo>
                        <a:pt x="59" y="1434"/>
                      </a:lnTo>
                      <a:lnTo>
                        <a:pt x="63" y="1577"/>
                      </a:lnTo>
                      <a:lnTo>
                        <a:pt x="42" y="1619"/>
                      </a:lnTo>
                      <a:lnTo>
                        <a:pt x="39" y="1691"/>
                      </a:lnTo>
                      <a:lnTo>
                        <a:pt x="70" y="1707"/>
                      </a:lnTo>
                      <a:lnTo>
                        <a:pt x="39" y="1790"/>
                      </a:lnTo>
                      <a:lnTo>
                        <a:pt x="63" y="1873"/>
                      </a:lnTo>
                      <a:lnTo>
                        <a:pt x="86" y="1912"/>
                      </a:lnTo>
                      <a:lnTo>
                        <a:pt x="118" y="1928"/>
                      </a:lnTo>
                      <a:lnTo>
                        <a:pt x="125" y="1976"/>
                      </a:lnTo>
                      <a:lnTo>
                        <a:pt x="142" y="2000"/>
                      </a:lnTo>
                      <a:lnTo>
                        <a:pt x="173" y="2015"/>
                      </a:lnTo>
                      <a:lnTo>
                        <a:pt x="189" y="2043"/>
                      </a:lnTo>
                      <a:lnTo>
                        <a:pt x="228" y="2070"/>
                      </a:lnTo>
                      <a:lnTo>
                        <a:pt x="256" y="2094"/>
                      </a:lnTo>
                      <a:lnTo>
                        <a:pt x="276" y="2129"/>
                      </a:lnTo>
                      <a:lnTo>
                        <a:pt x="292" y="2074"/>
                      </a:lnTo>
                      <a:lnTo>
                        <a:pt x="324" y="2055"/>
                      </a:lnTo>
                      <a:lnTo>
                        <a:pt x="315" y="1970"/>
                      </a:lnTo>
                      <a:close/>
                    </a:path>
                  </a:pathLst>
                </a:custGeom>
                <a:gradFill flip="none" rotWithShape="1">
                  <a:gsLst>
                    <a:gs pos="53000">
                      <a:srgbClr val="00B0F0"/>
                    </a:gs>
                    <a:gs pos="47000">
                      <a:srgbClr val="00B095"/>
                    </a:gs>
                    <a:gs pos="0">
                      <a:srgbClr val="00B050"/>
                    </a:gs>
                    <a:gs pos="100000">
                      <a:srgbClr val="00B0F0"/>
                    </a:gs>
                  </a:gsLst>
                  <a:lin ang="16200000" scaled="1"/>
                  <a:tileRect/>
                </a:gra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63" name="Freeform 89"/>
                <p:cNvSpPr>
                  <a:spLocks/>
                </p:cNvSpPr>
                <p:nvPr/>
              </p:nvSpPr>
              <p:spPr bwMode="auto">
                <a:xfrm>
                  <a:off x="1791" y="2684"/>
                  <a:ext cx="52" cy="67"/>
                </a:xfrm>
                <a:custGeom>
                  <a:avLst/>
                  <a:gdLst/>
                  <a:ahLst/>
                  <a:cxnLst>
                    <a:cxn ang="0">
                      <a:pos x="27" y="4"/>
                    </a:cxn>
                    <a:cxn ang="0">
                      <a:pos x="14" y="29"/>
                    </a:cxn>
                    <a:cxn ang="0">
                      <a:pos x="14" y="163"/>
                    </a:cxn>
                    <a:cxn ang="0">
                      <a:pos x="0" y="176"/>
                    </a:cxn>
                    <a:cxn ang="0">
                      <a:pos x="20" y="197"/>
                    </a:cxn>
                    <a:cxn ang="0">
                      <a:pos x="66" y="201"/>
                    </a:cxn>
                    <a:cxn ang="0">
                      <a:pos x="79" y="173"/>
                    </a:cxn>
                    <a:cxn ang="0">
                      <a:pos x="93" y="148"/>
                    </a:cxn>
                    <a:cxn ang="0">
                      <a:pos x="120" y="122"/>
                    </a:cxn>
                    <a:cxn ang="0">
                      <a:pos x="155" y="124"/>
                    </a:cxn>
                    <a:cxn ang="0">
                      <a:pos x="145" y="90"/>
                    </a:cxn>
                    <a:cxn ang="0">
                      <a:pos x="117" y="70"/>
                    </a:cxn>
                    <a:cxn ang="0">
                      <a:pos x="110" y="42"/>
                    </a:cxn>
                    <a:cxn ang="0">
                      <a:pos x="86" y="31"/>
                    </a:cxn>
                    <a:cxn ang="0">
                      <a:pos x="58" y="25"/>
                    </a:cxn>
                    <a:cxn ang="0">
                      <a:pos x="48" y="0"/>
                    </a:cxn>
                    <a:cxn ang="0">
                      <a:pos x="27" y="4"/>
                    </a:cxn>
                  </a:cxnLst>
                  <a:rect l="0" t="0" r="r" b="b"/>
                  <a:pathLst>
                    <a:path w="155" h="201">
                      <a:moveTo>
                        <a:pt x="27" y="4"/>
                      </a:moveTo>
                      <a:lnTo>
                        <a:pt x="14" y="29"/>
                      </a:lnTo>
                      <a:lnTo>
                        <a:pt x="14" y="163"/>
                      </a:lnTo>
                      <a:lnTo>
                        <a:pt x="0" y="176"/>
                      </a:lnTo>
                      <a:lnTo>
                        <a:pt x="20" y="197"/>
                      </a:lnTo>
                      <a:lnTo>
                        <a:pt x="66" y="201"/>
                      </a:lnTo>
                      <a:lnTo>
                        <a:pt x="79" y="173"/>
                      </a:lnTo>
                      <a:lnTo>
                        <a:pt x="93" y="148"/>
                      </a:lnTo>
                      <a:lnTo>
                        <a:pt x="120" y="122"/>
                      </a:lnTo>
                      <a:lnTo>
                        <a:pt x="155" y="124"/>
                      </a:lnTo>
                      <a:lnTo>
                        <a:pt x="145" y="90"/>
                      </a:lnTo>
                      <a:lnTo>
                        <a:pt x="117" y="70"/>
                      </a:lnTo>
                      <a:lnTo>
                        <a:pt x="110" y="42"/>
                      </a:lnTo>
                      <a:lnTo>
                        <a:pt x="86" y="31"/>
                      </a:lnTo>
                      <a:lnTo>
                        <a:pt x="58" y="25"/>
                      </a:lnTo>
                      <a:lnTo>
                        <a:pt x="48" y="0"/>
                      </a:lnTo>
                      <a:lnTo>
                        <a:pt x="27" y="4"/>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64" name="Freeform 90"/>
                <p:cNvSpPr>
                  <a:spLocks/>
                </p:cNvSpPr>
                <p:nvPr/>
              </p:nvSpPr>
              <p:spPr bwMode="auto">
                <a:xfrm>
                  <a:off x="1753" y="3725"/>
                  <a:ext cx="57" cy="38"/>
                </a:xfrm>
                <a:custGeom>
                  <a:avLst/>
                  <a:gdLst/>
                  <a:ahLst/>
                  <a:cxnLst>
                    <a:cxn ang="0">
                      <a:pos x="52" y="28"/>
                    </a:cxn>
                    <a:cxn ang="0">
                      <a:pos x="4" y="35"/>
                    </a:cxn>
                    <a:cxn ang="0">
                      <a:pos x="0" y="79"/>
                    </a:cxn>
                    <a:cxn ang="0">
                      <a:pos x="8" y="114"/>
                    </a:cxn>
                    <a:cxn ang="0">
                      <a:pos x="44" y="79"/>
                    </a:cxn>
                    <a:cxn ang="0">
                      <a:pos x="68" y="94"/>
                    </a:cxn>
                    <a:cxn ang="0">
                      <a:pos x="131" y="75"/>
                    </a:cxn>
                    <a:cxn ang="0">
                      <a:pos x="170" y="55"/>
                    </a:cxn>
                    <a:cxn ang="0">
                      <a:pos x="123" y="28"/>
                    </a:cxn>
                    <a:cxn ang="0">
                      <a:pos x="96" y="0"/>
                    </a:cxn>
                    <a:cxn ang="0">
                      <a:pos x="92" y="31"/>
                    </a:cxn>
                    <a:cxn ang="0">
                      <a:pos x="52" y="28"/>
                    </a:cxn>
                  </a:cxnLst>
                  <a:rect l="0" t="0" r="r" b="b"/>
                  <a:pathLst>
                    <a:path w="170" h="114">
                      <a:moveTo>
                        <a:pt x="52" y="28"/>
                      </a:moveTo>
                      <a:lnTo>
                        <a:pt x="4" y="35"/>
                      </a:lnTo>
                      <a:lnTo>
                        <a:pt x="0" y="79"/>
                      </a:lnTo>
                      <a:lnTo>
                        <a:pt x="8" y="114"/>
                      </a:lnTo>
                      <a:lnTo>
                        <a:pt x="44" y="79"/>
                      </a:lnTo>
                      <a:lnTo>
                        <a:pt x="68" y="94"/>
                      </a:lnTo>
                      <a:lnTo>
                        <a:pt x="131" y="75"/>
                      </a:lnTo>
                      <a:lnTo>
                        <a:pt x="170" y="55"/>
                      </a:lnTo>
                      <a:lnTo>
                        <a:pt x="123" y="28"/>
                      </a:lnTo>
                      <a:lnTo>
                        <a:pt x="96" y="0"/>
                      </a:lnTo>
                      <a:lnTo>
                        <a:pt x="92" y="31"/>
                      </a:lnTo>
                      <a:lnTo>
                        <a:pt x="52" y="28"/>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65" name="Freeform 91"/>
                <p:cNvSpPr>
                  <a:spLocks/>
                </p:cNvSpPr>
                <p:nvPr/>
              </p:nvSpPr>
              <p:spPr bwMode="auto">
                <a:xfrm>
                  <a:off x="1883" y="1391"/>
                  <a:ext cx="37" cy="18"/>
                </a:xfrm>
                <a:custGeom>
                  <a:avLst/>
                  <a:gdLst/>
                  <a:ahLst/>
                  <a:cxnLst>
                    <a:cxn ang="0">
                      <a:pos x="32" y="0"/>
                    </a:cxn>
                    <a:cxn ang="0">
                      <a:pos x="0" y="55"/>
                    </a:cxn>
                    <a:cxn ang="0">
                      <a:pos x="56" y="55"/>
                    </a:cxn>
                    <a:cxn ang="0">
                      <a:pos x="111" y="31"/>
                    </a:cxn>
                    <a:cxn ang="0">
                      <a:pos x="32" y="0"/>
                    </a:cxn>
                  </a:cxnLst>
                  <a:rect l="0" t="0" r="r" b="b"/>
                  <a:pathLst>
                    <a:path w="111" h="55">
                      <a:moveTo>
                        <a:pt x="32" y="0"/>
                      </a:moveTo>
                      <a:lnTo>
                        <a:pt x="0" y="55"/>
                      </a:lnTo>
                      <a:lnTo>
                        <a:pt x="56" y="55"/>
                      </a:lnTo>
                      <a:lnTo>
                        <a:pt x="111" y="31"/>
                      </a:lnTo>
                      <a:lnTo>
                        <a:pt x="32" y="0"/>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66" name="Freeform 92"/>
                <p:cNvSpPr>
                  <a:spLocks/>
                </p:cNvSpPr>
                <p:nvPr/>
              </p:nvSpPr>
              <p:spPr bwMode="auto">
                <a:xfrm>
                  <a:off x="296" y="1363"/>
                  <a:ext cx="502" cy="411"/>
                </a:xfrm>
                <a:custGeom>
                  <a:avLst/>
                  <a:gdLst/>
                  <a:ahLst/>
                  <a:cxnLst>
                    <a:cxn ang="0">
                      <a:pos x="723" y="31"/>
                    </a:cxn>
                    <a:cxn ang="0">
                      <a:pos x="605" y="79"/>
                    </a:cxn>
                    <a:cxn ang="0">
                      <a:pos x="454" y="174"/>
                    </a:cxn>
                    <a:cxn ang="0">
                      <a:pos x="280" y="237"/>
                    </a:cxn>
                    <a:cxn ang="0">
                      <a:pos x="502" y="356"/>
                    </a:cxn>
                    <a:cxn ang="0">
                      <a:pos x="344" y="388"/>
                    </a:cxn>
                    <a:cxn ang="0">
                      <a:pos x="265" y="364"/>
                    </a:cxn>
                    <a:cxn ang="0">
                      <a:pos x="186" y="395"/>
                    </a:cxn>
                    <a:cxn ang="0">
                      <a:pos x="209" y="451"/>
                    </a:cxn>
                    <a:cxn ang="0">
                      <a:pos x="233" y="522"/>
                    </a:cxn>
                    <a:cxn ang="0">
                      <a:pos x="391" y="482"/>
                    </a:cxn>
                    <a:cxn ang="0">
                      <a:pos x="383" y="530"/>
                    </a:cxn>
                    <a:cxn ang="0">
                      <a:pos x="304" y="585"/>
                    </a:cxn>
                    <a:cxn ang="0">
                      <a:pos x="248" y="601"/>
                    </a:cxn>
                    <a:cxn ang="0">
                      <a:pos x="178" y="680"/>
                    </a:cxn>
                    <a:cxn ang="0">
                      <a:pos x="138" y="751"/>
                    </a:cxn>
                    <a:cxn ang="0">
                      <a:pos x="123" y="798"/>
                    </a:cxn>
                    <a:cxn ang="0">
                      <a:pos x="209" y="839"/>
                    </a:cxn>
                    <a:cxn ang="0">
                      <a:pos x="233" y="861"/>
                    </a:cxn>
                    <a:cxn ang="0">
                      <a:pos x="217" y="949"/>
                    </a:cxn>
                    <a:cxn ang="0">
                      <a:pos x="312" y="945"/>
                    </a:cxn>
                    <a:cxn ang="0">
                      <a:pos x="375" y="1001"/>
                    </a:cxn>
                    <a:cxn ang="0">
                      <a:pos x="63" y="1178"/>
                    </a:cxn>
                    <a:cxn ang="0">
                      <a:pos x="4" y="1233"/>
                    </a:cxn>
                    <a:cxn ang="0">
                      <a:pos x="438" y="1043"/>
                    </a:cxn>
                    <a:cxn ang="0">
                      <a:pos x="498" y="996"/>
                    </a:cxn>
                    <a:cxn ang="0">
                      <a:pos x="548" y="913"/>
                    </a:cxn>
                    <a:cxn ang="0">
                      <a:pos x="707" y="743"/>
                    </a:cxn>
                    <a:cxn ang="0">
                      <a:pos x="664" y="850"/>
                    </a:cxn>
                    <a:cxn ang="0">
                      <a:pos x="651" y="901"/>
                    </a:cxn>
                    <a:cxn ang="0">
                      <a:pos x="688" y="925"/>
                    </a:cxn>
                    <a:cxn ang="0">
                      <a:pos x="705" y="925"/>
                    </a:cxn>
                    <a:cxn ang="0">
                      <a:pos x="724" y="916"/>
                    </a:cxn>
                    <a:cxn ang="0">
                      <a:pos x="743" y="904"/>
                    </a:cxn>
                    <a:cxn ang="0">
                      <a:pos x="776" y="871"/>
                    </a:cxn>
                    <a:cxn ang="0">
                      <a:pos x="798" y="842"/>
                    </a:cxn>
                    <a:cxn ang="0">
                      <a:pos x="846" y="771"/>
                    </a:cxn>
                    <a:cxn ang="0">
                      <a:pos x="916" y="782"/>
                    </a:cxn>
                    <a:cxn ang="0">
                      <a:pos x="960" y="826"/>
                    </a:cxn>
                    <a:cxn ang="0">
                      <a:pos x="1115" y="846"/>
                    </a:cxn>
                    <a:cxn ang="0">
                      <a:pos x="1165" y="885"/>
                    </a:cxn>
                    <a:cxn ang="0">
                      <a:pos x="1209" y="916"/>
                    </a:cxn>
                    <a:cxn ang="0">
                      <a:pos x="1257" y="968"/>
                    </a:cxn>
                    <a:cxn ang="0">
                      <a:pos x="1295" y="968"/>
                    </a:cxn>
                    <a:cxn ang="0">
                      <a:pos x="1339" y="968"/>
                    </a:cxn>
                    <a:cxn ang="0">
                      <a:pos x="1356" y="996"/>
                    </a:cxn>
                    <a:cxn ang="0">
                      <a:pos x="1375" y="1060"/>
                    </a:cxn>
                    <a:cxn ang="0">
                      <a:pos x="1402" y="1099"/>
                    </a:cxn>
                    <a:cxn ang="0">
                      <a:pos x="1474" y="1119"/>
                    </a:cxn>
                    <a:cxn ang="0">
                      <a:pos x="1442" y="1071"/>
                    </a:cxn>
                    <a:cxn ang="0">
                      <a:pos x="1402" y="984"/>
                    </a:cxn>
                    <a:cxn ang="0">
                      <a:pos x="1323" y="854"/>
                    </a:cxn>
                    <a:cxn ang="0">
                      <a:pos x="1288" y="881"/>
                    </a:cxn>
                    <a:cxn ang="0">
                      <a:pos x="1249" y="909"/>
                    </a:cxn>
                    <a:cxn ang="0">
                      <a:pos x="1198" y="822"/>
                    </a:cxn>
                    <a:cxn ang="0">
                      <a:pos x="1137" y="822"/>
                    </a:cxn>
                    <a:cxn ang="0">
                      <a:pos x="1292" y="83"/>
                    </a:cxn>
                    <a:cxn ang="0">
                      <a:pos x="1133" y="99"/>
                    </a:cxn>
                    <a:cxn ang="0">
                      <a:pos x="960" y="79"/>
                    </a:cxn>
                    <a:cxn ang="0">
                      <a:pos x="865" y="55"/>
                    </a:cxn>
                    <a:cxn ang="0">
                      <a:pos x="794" y="4"/>
                    </a:cxn>
                  </a:cxnLst>
                  <a:rect l="0" t="0" r="r" b="b"/>
                  <a:pathLst>
                    <a:path w="1505" h="1233">
                      <a:moveTo>
                        <a:pt x="762" y="0"/>
                      </a:moveTo>
                      <a:lnTo>
                        <a:pt x="723" y="31"/>
                      </a:lnTo>
                      <a:lnTo>
                        <a:pt x="628" y="31"/>
                      </a:lnTo>
                      <a:lnTo>
                        <a:pt x="605" y="79"/>
                      </a:lnTo>
                      <a:lnTo>
                        <a:pt x="493" y="86"/>
                      </a:lnTo>
                      <a:lnTo>
                        <a:pt x="454" y="174"/>
                      </a:lnTo>
                      <a:lnTo>
                        <a:pt x="296" y="198"/>
                      </a:lnTo>
                      <a:lnTo>
                        <a:pt x="280" y="237"/>
                      </a:lnTo>
                      <a:lnTo>
                        <a:pt x="368" y="300"/>
                      </a:lnTo>
                      <a:lnTo>
                        <a:pt x="502" y="356"/>
                      </a:lnTo>
                      <a:lnTo>
                        <a:pt x="407" y="372"/>
                      </a:lnTo>
                      <a:lnTo>
                        <a:pt x="344" y="388"/>
                      </a:lnTo>
                      <a:lnTo>
                        <a:pt x="312" y="348"/>
                      </a:lnTo>
                      <a:lnTo>
                        <a:pt x="265" y="364"/>
                      </a:lnTo>
                      <a:lnTo>
                        <a:pt x="265" y="388"/>
                      </a:lnTo>
                      <a:lnTo>
                        <a:pt x="186" y="395"/>
                      </a:lnTo>
                      <a:lnTo>
                        <a:pt x="162" y="427"/>
                      </a:lnTo>
                      <a:lnTo>
                        <a:pt x="209" y="451"/>
                      </a:lnTo>
                      <a:lnTo>
                        <a:pt x="201" y="498"/>
                      </a:lnTo>
                      <a:lnTo>
                        <a:pt x="233" y="522"/>
                      </a:lnTo>
                      <a:lnTo>
                        <a:pt x="327" y="522"/>
                      </a:lnTo>
                      <a:lnTo>
                        <a:pt x="391" y="482"/>
                      </a:lnTo>
                      <a:lnTo>
                        <a:pt x="414" y="506"/>
                      </a:lnTo>
                      <a:lnTo>
                        <a:pt x="383" y="530"/>
                      </a:lnTo>
                      <a:lnTo>
                        <a:pt x="375" y="585"/>
                      </a:lnTo>
                      <a:lnTo>
                        <a:pt x="304" y="585"/>
                      </a:lnTo>
                      <a:lnTo>
                        <a:pt x="289" y="633"/>
                      </a:lnTo>
                      <a:lnTo>
                        <a:pt x="248" y="601"/>
                      </a:lnTo>
                      <a:lnTo>
                        <a:pt x="186" y="633"/>
                      </a:lnTo>
                      <a:lnTo>
                        <a:pt x="178" y="680"/>
                      </a:lnTo>
                      <a:lnTo>
                        <a:pt x="114" y="712"/>
                      </a:lnTo>
                      <a:lnTo>
                        <a:pt x="138" y="751"/>
                      </a:lnTo>
                      <a:lnTo>
                        <a:pt x="178" y="767"/>
                      </a:lnTo>
                      <a:lnTo>
                        <a:pt x="123" y="798"/>
                      </a:lnTo>
                      <a:lnTo>
                        <a:pt x="162" y="846"/>
                      </a:lnTo>
                      <a:lnTo>
                        <a:pt x="209" y="839"/>
                      </a:lnTo>
                      <a:lnTo>
                        <a:pt x="233" y="798"/>
                      </a:lnTo>
                      <a:lnTo>
                        <a:pt x="233" y="861"/>
                      </a:lnTo>
                      <a:lnTo>
                        <a:pt x="209" y="901"/>
                      </a:lnTo>
                      <a:lnTo>
                        <a:pt x="217" y="949"/>
                      </a:lnTo>
                      <a:lnTo>
                        <a:pt x="289" y="925"/>
                      </a:lnTo>
                      <a:lnTo>
                        <a:pt x="312" y="945"/>
                      </a:lnTo>
                      <a:lnTo>
                        <a:pt x="368" y="925"/>
                      </a:lnTo>
                      <a:lnTo>
                        <a:pt x="375" y="1001"/>
                      </a:lnTo>
                      <a:lnTo>
                        <a:pt x="193" y="1119"/>
                      </a:lnTo>
                      <a:lnTo>
                        <a:pt x="63" y="1178"/>
                      </a:lnTo>
                      <a:lnTo>
                        <a:pt x="0" y="1205"/>
                      </a:lnTo>
                      <a:lnTo>
                        <a:pt x="4" y="1233"/>
                      </a:lnTo>
                      <a:lnTo>
                        <a:pt x="213" y="1194"/>
                      </a:lnTo>
                      <a:lnTo>
                        <a:pt x="438" y="1043"/>
                      </a:lnTo>
                      <a:lnTo>
                        <a:pt x="462" y="1019"/>
                      </a:lnTo>
                      <a:lnTo>
                        <a:pt x="498" y="996"/>
                      </a:lnTo>
                      <a:lnTo>
                        <a:pt x="561" y="957"/>
                      </a:lnTo>
                      <a:lnTo>
                        <a:pt x="548" y="913"/>
                      </a:lnTo>
                      <a:lnTo>
                        <a:pt x="620" y="850"/>
                      </a:lnTo>
                      <a:lnTo>
                        <a:pt x="707" y="743"/>
                      </a:lnTo>
                      <a:lnTo>
                        <a:pt x="782" y="763"/>
                      </a:lnTo>
                      <a:lnTo>
                        <a:pt x="664" y="850"/>
                      </a:lnTo>
                      <a:lnTo>
                        <a:pt x="684" y="878"/>
                      </a:lnTo>
                      <a:lnTo>
                        <a:pt x="651" y="901"/>
                      </a:lnTo>
                      <a:lnTo>
                        <a:pt x="688" y="925"/>
                      </a:lnTo>
                      <a:lnTo>
                        <a:pt x="688" y="925"/>
                      </a:lnTo>
                      <a:lnTo>
                        <a:pt x="697" y="927"/>
                      </a:lnTo>
                      <a:lnTo>
                        <a:pt x="705" y="925"/>
                      </a:lnTo>
                      <a:lnTo>
                        <a:pt x="715" y="922"/>
                      </a:lnTo>
                      <a:lnTo>
                        <a:pt x="724" y="916"/>
                      </a:lnTo>
                      <a:lnTo>
                        <a:pt x="734" y="911"/>
                      </a:lnTo>
                      <a:lnTo>
                        <a:pt x="743" y="904"/>
                      </a:lnTo>
                      <a:lnTo>
                        <a:pt x="761" y="888"/>
                      </a:lnTo>
                      <a:lnTo>
                        <a:pt x="776" y="871"/>
                      </a:lnTo>
                      <a:lnTo>
                        <a:pt x="787" y="856"/>
                      </a:lnTo>
                      <a:lnTo>
                        <a:pt x="798" y="842"/>
                      </a:lnTo>
                      <a:lnTo>
                        <a:pt x="837" y="822"/>
                      </a:lnTo>
                      <a:lnTo>
                        <a:pt x="846" y="771"/>
                      </a:lnTo>
                      <a:lnTo>
                        <a:pt x="905" y="751"/>
                      </a:lnTo>
                      <a:lnTo>
                        <a:pt x="916" y="782"/>
                      </a:lnTo>
                      <a:lnTo>
                        <a:pt x="960" y="787"/>
                      </a:lnTo>
                      <a:lnTo>
                        <a:pt x="960" y="826"/>
                      </a:lnTo>
                      <a:lnTo>
                        <a:pt x="1098" y="834"/>
                      </a:lnTo>
                      <a:lnTo>
                        <a:pt x="1115" y="846"/>
                      </a:lnTo>
                      <a:lnTo>
                        <a:pt x="1118" y="874"/>
                      </a:lnTo>
                      <a:lnTo>
                        <a:pt x="1165" y="885"/>
                      </a:lnTo>
                      <a:lnTo>
                        <a:pt x="1174" y="922"/>
                      </a:lnTo>
                      <a:lnTo>
                        <a:pt x="1209" y="916"/>
                      </a:lnTo>
                      <a:lnTo>
                        <a:pt x="1221" y="949"/>
                      </a:lnTo>
                      <a:lnTo>
                        <a:pt x="1257" y="968"/>
                      </a:lnTo>
                      <a:lnTo>
                        <a:pt x="1277" y="937"/>
                      </a:lnTo>
                      <a:lnTo>
                        <a:pt x="1295" y="968"/>
                      </a:lnTo>
                      <a:lnTo>
                        <a:pt x="1323" y="984"/>
                      </a:lnTo>
                      <a:lnTo>
                        <a:pt x="1339" y="968"/>
                      </a:lnTo>
                      <a:lnTo>
                        <a:pt x="1359" y="977"/>
                      </a:lnTo>
                      <a:lnTo>
                        <a:pt x="1356" y="996"/>
                      </a:lnTo>
                      <a:lnTo>
                        <a:pt x="1356" y="1036"/>
                      </a:lnTo>
                      <a:lnTo>
                        <a:pt x="1375" y="1060"/>
                      </a:lnTo>
                      <a:lnTo>
                        <a:pt x="1402" y="1063"/>
                      </a:lnTo>
                      <a:lnTo>
                        <a:pt x="1402" y="1099"/>
                      </a:lnTo>
                      <a:lnTo>
                        <a:pt x="1439" y="1119"/>
                      </a:lnTo>
                      <a:lnTo>
                        <a:pt x="1474" y="1119"/>
                      </a:lnTo>
                      <a:lnTo>
                        <a:pt x="1505" y="1087"/>
                      </a:lnTo>
                      <a:lnTo>
                        <a:pt x="1442" y="1071"/>
                      </a:lnTo>
                      <a:lnTo>
                        <a:pt x="1426" y="996"/>
                      </a:lnTo>
                      <a:lnTo>
                        <a:pt x="1402" y="984"/>
                      </a:lnTo>
                      <a:lnTo>
                        <a:pt x="1391" y="929"/>
                      </a:lnTo>
                      <a:lnTo>
                        <a:pt x="1323" y="854"/>
                      </a:lnTo>
                      <a:lnTo>
                        <a:pt x="1295" y="850"/>
                      </a:lnTo>
                      <a:lnTo>
                        <a:pt x="1288" y="881"/>
                      </a:lnTo>
                      <a:lnTo>
                        <a:pt x="1260" y="881"/>
                      </a:lnTo>
                      <a:lnTo>
                        <a:pt x="1249" y="909"/>
                      </a:lnTo>
                      <a:lnTo>
                        <a:pt x="1209" y="881"/>
                      </a:lnTo>
                      <a:lnTo>
                        <a:pt x="1198" y="822"/>
                      </a:lnTo>
                      <a:lnTo>
                        <a:pt x="1177" y="806"/>
                      </a:lnTo>
                      <a:lnTo>
                        <a:pt x="1137" y="822"/>
                      </a:lnTo>
                      <a:lnTo>
                        <a:pt x="1339" y="127"/>
                      </a:lnTo>
                      <a:lnTo>
                        <a:pt x="1292" y="83"/>
                      </a:lnTo>
                      <a:lnTo>
                        <a:pt x="1181" y="95"/>
                      </a:lnTo>
                      <a:lnTo>
                        <a:pt x="1133" y="99"/>
                      </a:lnTo>
                      <a:lnTo>
                        <a:pt x="1102" y="68"/>
                      </a:lnTo>
                      <a:lnTo>
                        <a:pt x="960" y="79"/>
                      </a:lnTo>
                      <a:lnTo>
                        <a:pt x="913" y="16"/>
                      </a:lnTo>
                      <a:lnTo>
                        <a:pt x="865" y="55"/>
                      </a:lnTo>
                      <a:lnTo>
                        <a:pt x="798" y="48"/>
                      </a:lnTo>
                      <a:lnTo>
                        <a:pt x="794" y="4"/>
                      </a:lnTo>
                      <a:lnTo>
                        <a:pt x="762" y="0"/>
                      </a:lnTo>
                      <a:close/>
                    </a:path>
                  </a:pathLst>
                </a:custGeom>
                <a:gradFill flip="none" rotWithShape="1">
                  <a:gsLst>
                    <a:gs pos="52000">
                      <a:srgbClr val="00B050"/>
                    </a:gs>
                    <a:gs pos="81000">
                      <a:schemeClr val="accent1">
                        <a:lumMod val="75000"/>
                      </a:schemeClr>
                    </a:gs>
                    <a:gs pos="21000">
                      <a:srgbClr val="00B0F0"/>
                    </a:gs>
                  </a:gsLst>
                  <a:lin ang="0" scaled="1"/>
                  <a:tileRect/>
                </a:gra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67" name="Freeform 93"/>
                <p:cNvSpPr>
                  <a:spLocks/>
                </p:cNvSpPr>
                <p:nvPr/>
              </p:nvSpPr>
              <p:spPr bwMode="auto">
                <a:xfrm>
                  <a:off x="802" y="1883"/>
                  <a:ext cx="850" cy="476"/>
                </a:xfrm>
                <a:custGeom>
                  <a:avLst/>
                  <a:gdLst/>
                  <a:ahLst/>
                  <a:cxnLst>
                    <a:cxn ang="0">
                      <a:pos x="1374" y="31"/>
                    </a:cxn>
                    <a:cxn ang="0">
                      <a:pos x="1663" y="43"/>
                    </a:cxn>
                    <a:cxn ang="0">
                      <a:pos x="1849" y="221"/>
                    </a:cxn>
                    <a:cxn ang="0">
                      <a:pos x="1813" y="426"/>
                    </a:cxn>
                    <a:cxn ang="0">
                      <a:pos x="2018" y="331"/>
                    </a:cxn>
                    <a:cxn ang="0">
                      <a:pos x="2177" y="232"/>
                    </a:cxn>
                    <a:cxn ang="0">
                      <a:pos x="2418" y="157"/>
                    </a:cxn>
                    <a:cxn ang="0">
                      <a:pos x="2517" y="221"/>
                    </a:cxn>
                    <a:cxn ang="0">
                      <a:pos x="2480" y="272"/>
                    </a:cxn>
                    <a:cxn ang="0">
                      <a:pos x="2421" y="319"/>
                    </a:cxn>
                    <a:cxn ang="0">
                      <a:pos x="2362" y="394"/>
                    </a:cxn>
                    <a:cxn ang="0">
                      <a:pos x="2271" y="458"/>
                    </a:cxn>
                    <a:cxn ang="0">
                      <a:pos x="2192" y="525"/>
                    </a:cxn>
                    <a:cxn ang="0">
                      <a:pos x="2125" y="648"/>
                    </a:cxn>
                    <a:cxn ang="0">
                      <a:pos x="2109" y="714"/>
                    </a:cxn>
                    <a:cxn ang="0">
                      <a:pos x="2066" y="861"/>
                    </a:cxn>
                    <a:cxn ang="0">
                      <a:pos x="1943" y="904"/>
                    </a:cxn>
                    <a:cxn ang="0">
                      <a:pos x="1853" y="992"/>
                    </a:cxn>
                    <a:cxn ang="0">
                      <a:pos x="1836" y="1165"/>
                    </a:cxn>
                    <a:cxn ang="0">
                      <a:pos x="1869" y="1272"/>
                    </a:cxn>
                    <a:cxn ang="0">
                      <a:pos x="1849" y="1399"/>
                    </a:cxn>
                    <a:cxn ang="0">
                      <a:pos x="1757" y="1241"/>
                    </a:cxn>
                    <a:cxn ang="0">
                      <a:pos x="1687" y="1099"/>
                    </a:cxn>
                    <a:cxn ang="0">
                      <a:pos x="1485" y="1094"/>
                    </a:cxn>
                    <a:cxn ang="0">
                      <a:pos x="1426" y="1169"/>
                    </a:cxn>
                    <a:cxn ang="0">
                      <a:pos x="1330" y="1106"/>
                    </a:cxn>
                    <a:cxn ang="0">
                      <a:pos x="1264" y="1106"/>
                    </a:cxn>
                    <a:cxn ang="0">
                      <a:pos x="1177" y="1197"/>
                    </a:cxn>
                    <a:cxn ang="0">
                      <a:pos x="1078" y="1327"/>
                    </a:cxn>
                    <a:cxn ang="0">
                      <a:pos x="964" y="1244"/>
                    </a:cxn>
                    <a:cxn ang="0">
                      <a:pos x="876" y="1106"/>
                    </a:cxn>
                    <a:cxn ang="0">
                      <a:pos x="789" y="1094"/>
                    </a:cxn>
                    <a:cxn ang="0">
                      <a:pos x="723" y="1035"/>
                    </a:cxn>
                    <a:cxn ang="0">
                      <a:pos x="635" y="1014"/>
                    </a:cxn>
                    <a:cxn ang="0">
                      <a:pos x="509" y="1062"/>
                    </a:cxn>
                    <a:cxn ang="0">
                      <a:pos x="351" y="983"/>
                    </a:cxn>
                    <a:cxn ang="0">
                      <a:pos x="244" y="913"/>
                    </a:cxn>
                    <a:cxn ang="0">
                      <a:pos x="101" y="841"/>
                    </a:cxn>
                    <a:cxn ang="0">
                      <a:pos x="59" y="731"/>
                    </a:cxn>
                    <a:cxn ang="0">
                      <a:pos x="7" y="611"/>
                    </a:cxn>
                    <a:cxn ang="0">
                      <a:pos x="7" y="434"/>
                    </a:cxn>
                    <a:cxn ang="0">
                      <a:pos x="24" y="335"/>
                    </a:cxn>
                    <a:cxn ang="0">
                      <a:pos x="70" y="221"/>
                    </a:cxn>
                    <a:cxn ang="0">
                      <a:pos x="83" y="83"/>
                    </a:cxn>
                    <a:cxn ang="0">
                      <a:pos x="149" y="66"/>
                    </a:cxn>
                  </a:cxnLst>
                  <a:rect l="0" t="0" r="r" b="b"/>
                  <a:pathLst>
                    <a:path w="2548" h="1428">
                      <a:moveTo>
                        <a:pt x="177" y="4"/>
                      </a:moveTo>
                      <a:lnTo>
                        <a:pt x="1378" y="0"/>
                      </a:lnTo>
                      <a:lnTo>
                        <a:pt x="1374" y="31"/>
                      </a:lnTo>
                      <a:lnTo>
                        <a:pt x="1457" y="31"/>
                      </a:lnTo>
                      <a:lnTo>
                        <a:pt x="1584" y="43"/>
                      </a:lnTo>
                      <a:lnTo>
                        <a:pt x="1663" y="43"/>
                      </a:lnTo>
                      <a:lnTo>
                        <a:pt x="1726" y="90"/>
                      </a:lnTo>
                      <a:lnTo>
                        <a:pt x="1801" y="129"/>
                      </a:lnTo>
                      <a:lnTo>
                        <a:pt x="1849" y="221"/>
                      </a:lnTo>
                      <a:lnTo>
                        <a:pt x="1892" y="311"/>
                      </a:lnTo>
                      <a:lnTo>
                        <a:pt x="1836" y="390"/>
                      </a:lnTo>
                      <a:lnTo>
                        <a:pt x="1813" y="426"/>
                      </a:lnTo>
                      <a:lnTo>
                        <a:pt x="1880" y="453"/>
                      </a:lnTo>
                      <a:lnTo>
                        <a:pt x="1980" y="367"/>
                      </a:lnTo>
                      <a:lnTo>
                        <a:pt x="2018" y="331"/>
                      </a:lnTo>
                      <a:lnTo>
                        <a:pt x="2121" y="335"/>
                      </a:lnTo>
                      <a:lnTo>
                        <a:pt x="2142" y="269"/>
                      </a:lnTo>
                      <a:lnTo>
                        <a:pt x="2177" y="232"/>
                      </a:lnTo>
                      <a:lnTo>
                        <a:pt x="2362" y="245"/>
                      </a:lnTo>
                      <a:lnTo>
                        <a:pt x="2394" y="201"/>
                      </a:lnTo>
                      <a:lnTo>
                        <a:pt x="2418" y="157"/>
                      </a:lnTo>
                      <a:lnTo>
                        <a:pt x="2445" y="83"/>
                      </a:lnTo>
                      <a:lnTo>
                        <a:pt x="2508" y="94"/>
                      </a:lnTo>
                      <a:lnTo>
                        <a:pt x="2517" y="221"/>
                      </a:lnTo>
                      <a:lnTo>
                        <a:pt x="2548" y="236"/>
                      </a:lnTo>
                      <a:lnTo>
                        <a:pt x="2521" y="269"/>
                      </a:lnTo>
                      <a:lnTo>
                        <a:pt x="2480" y="272"/>
                      </a:lnTo>
                      <a:lnTo>
                        <a:pt x="2462" y="300"/>
                      </a:lnTo>
                      <a:lnTo>
                        <a:pt x="2429" y="296"/>
                      </a:lnTo>
                      <a:lnTo>
                        <a:pt x="2421" y="319"/>
                      </a:lnTo>
                      <a:lnTo>
                        <a:pt x="2386" y="319"/>
                      </a:lnTo>
                      <a:lnTo>
                        <a:pt x="2370" y="359"/>
                      </a:lnTo>
                      <a:lnTo>
                        <a:pt x="2362" y="394"/>
                      </a:lnTo>
                      <a:lnTo>
                        <a:pt x="2394" y="426"/>
                      </a:lnTo>
                      <a:lnTo>
                        <a:pt x="2355" y="449"/>
                      </a:lnTo>
                      <a:lnTo>
                        <a:pt x="2271" y="458"/>
                      </a:lnTo>
                      <a:lnTo>
                        <a:pt x="2256" y="493"/>
                      </a:lnTo>
                      <a:lnTo>
                        <a:pt x="2239" y="517"/>
                      </a:lnTo>
                      <a:lnTo>
                        <a:pt x="2192" y="525"/>
                      </a:lnTo>
                      <a:lnTo>
                        <a:pt x="2169" y="556"/>
                      </a:lnTo>
                      <a:lnTo>
                        <a:pt x="2157" y="635"/>
                      </a:lnTo>
                      <a:lnTo>
                        <a:pt x="2125" y="648"/>
                      </a:lnTo>
                      <a:lnTo>
                        <a:pt x="2105" y="672"/>
                      </a:lnTo>
                      <a:lnTo>
                        <a:pt x="2086" y="699"/>
                      </a:lnTo>
                      <a:lnTo>
                        <a:pt x="2109" y="714"/>
                      </a:lnTo>
                      <a:lnTo>
                        <a:pt x="2105" y="810"/>
                      </a:lnTo>
                      <a:lnTo>
                        <a:pt x="2074" y="825"/>
                      </a:lnTo>
                      <a:lnTo>
                        <a:pt x="2066" y="861"/>
                      </a:lnTo>
                      <a:lnTo>
                        <a:pt x="2015" y="858"/>
                      </a:lnTo>
                      <a:lnTo>
                        <a:pt x="1991" y="889"/>
                      </a:lnTo>
                      <a:lnTo>
                        <a:pt x="1943" y="904"/>
                      </a:lnTo>
                      <a:lnTo>
                        <a:pt x="1928" y="948"/>
                      </a:lnTo>
                      <a:lnTo>
                        <a:pt x="1892" y="955"/>
                      </a:lnTo>
                      <a:lnTo>
                        <a:pt x="1853" y="992"/>
                      </a:lnTo>
                      <a:lnTo>
                        <a:pt x="1840" y="1035"/>
                      </a:lnTo>
                      <a:lnTo>
                        <a:pt x="1840" y="1106"/>
                      </a:lnTo>
                      <a:lnTo>
                        <a:pt x="1836" y="1165"/>
                      </a:lnTo>
                      <a:lnTo>
                        <a:pt x="1857" y="1173"/>
                      </a:lnTo>
                      <a:lnTo>
                        <a:pt x="1860" y="1252"/>
                      </a:lnTo>
                      <a:lnTo>
                        <a:pt x="1869" y="1272"/>
                      </a:lnTo>
                      <a:lnTo>
                        <a:pt x="1890" y="1385"/>
                      </a:lnTo>
                      <a:lnTo>
                        <a:pt x="1872" y="1428"/>
                      </a:lnTo>
                      <a:lnTo>
                        <a:pt x="1849" y="1399"/>
                      </a:lnTo>
                      <a:lnTo>
                        <a:pt x="1801" y="1371"/>
                      </a:lnTo>
                      <a:lnTo>
                        <a:pt x="1777" y="1307"/>
                      </a:lnTo>
                      <a:lnTo>
                        <a:pt x="1757" y="1241"/>
                      </a:lnTo>
                      <a:lnTo>
                        <a:pt x="1766" y="1169"/>
                      </a:lnTo>
                      <a:lnTo>
                        <a:pt x="1730" y="1134"/>
                      </a:lnTo>
                      <a:lnTo>
                        <a:pt x="1687" y="1099"/>
                      </a:lnTo>
                      <a:lnTo>
                        <a:pt x="1632" y="1110"/>
                      </a:lnTo>
                      <a:lnTo>
                        <a:pt x="1588" y="1086"/>
                      </a:lnTo>
                      <a:lnTo>
                        <a:pt x="1485" y="1094"/>
                      </a:lnTo>
                      <a:lnTo>
                        <a:pt x="1454" y="1117"/>
                      </a:lnTo>
                      <a:lnTo>
                        <a:pt x="1474" y="1165"/>
                      </a:lnTo>
                      <a:lnTo>
                        <a:pt x="1426" y="1169"/>
                      </a:lnTo>
                      <a:lnTo>
                        <a:pt x="1374" y="1158"/>
                      </a:lnTo>
                      <a:lnTo>
                        <a:pt x="1367" y="1094"/>
                      </a:lnTo>
                      <a:lnTo>
                        <a:pt x="1330" y="1106"/>
                      </a:lnTo>
                      <a:lnTo>
                        <a:pt x="1319" y="1154"/>
                      </a:lnTo>
                      <a:lnTo>
                        <a:pt x="1292" y="1145"/>
                      </a:lnTo>
                      <a:lnTo>
                        <a:pt x="1264" y="1106"/>
                      </a:lnTo>
                      <a:lnTo>
                        <a:pt x="1233" y="1126"/>
                      </a:lnTo>
                      <a:lnTo>
                        <a:pt x="1205" y="1154"/>
                      </a:lnTo>
                      <a:lnTo>
                        <a:pt x="1177" y="1197"/>
                      </a:lnTo>
                      <a:lnTo>
                        <a:pt x="1150" y="1228"/>
                      </a:lnTo>
                      <a:lnTo>
                        <a:pt x="1098" y="1252"/>
                      </a:lnTo>
                      <a:lnTo>
                        <a:pt x="1078" y="1327"/>
                      </a:lnTo>
                      <a:lnTo>
                        <a:pt x="1015" y="1327"/>
                      </a:lnTo>
                      <a:lnTo>
                        <a:pt x="1003" y="1264"/>
                      </a:lnTo>
                      <a:lnTo>
                        <a:pt x="964" y="1244"/>
                      </a:lnTo>
                      <a:lnTo>
                        <a:pt x="951" y="1176"/>
                      </a:lnTo>
                      <a:lnTo>
                        <a:pt x="924" y="1141"/>
                      </a:lnTo>
                      <a:lnTo>
                        <a:pt x="876" y="1106"/>
                      </a:lnTo>
                      <a:lnTo>
                        <a:pt x="861" y="1169"/>
                      </a:lnTo>
                      <a:lnTo>
                        <a:pt x="813" y="1169"/>
                      </a:lnTo>
                      <a:lnTo>
                        <a:pt x="789" y="1094"/>
                      </a:lnTo>
                      <a:lnTo>
                        <a:pt x="762" y="1086"/>
                      </a:lnTo>
                      <a:lnTo>
                        <a:pt x="758" y="1042"/>
                      </a:lnTo>
                      <a:lnTo>
                        <a:pt x="723" y="1035"/>
                      </a:lnTo>
                      <a:lnTo>
                        <a:pt x="706" y="987"/>
                      </a:lnTo>
                      <a:lnTo>
                        <a:pt x="675" y="1011"/>
                      </a:lnTo>
                      <a:lnTo>
                        <a:pt x="635" y="1014"/>
                      </a:lnTo>
                      <a:lnTo>
                        <a:pt x="627" y="1042"/>
                      </a:lnTo>
                      <a:lnTo>
                        <a:pt x="561" y="1042"/>
                      </a:lnTo>
                      <a:lnTo>
                        <a:pt x="509" y="1062"/>
                      </a:lnTo>
                      <a:lnTo>
                        <a:pt x="438" y="1047"/>
                      </a:lnTo>
                      <a:lnTo>
                        <a:pt x="390" y="999"/>
                      </a:lnTo>
                      <a:lnTo>
                        <a:pt x="351" y="983"/>
                      </a:lnTo>
                      <a:lnTo>
                        <a:pt x="339" y="955"/>
                      </a:lnTo>
                      <a:lnTo>
                        <a:pt x="241" y="952"/>
                      </a:lnTo>
                      <a:lnTo>
                        <a:pt x="244" y="913"/>
                      </a:lnTo>
                      <a:lnTo>
                        <a:pt x="185" y="893"/>
                      </a:lnTo>
                      <a:lnTo>
                        <a:pt x="145" y="861"/>
                      </a:lnTo>
                      <a:lnTo>
                        <a:pt x="101" y="841"/>
                      </a:lnTo>
                      <a:lnTo>
                        <a:pt x="110" y="778"/>
                      </a:lnTo>
                      <a:lnTo>
                        <a:pt x="55" y="766"/>
                      </a:lnTo>
                      <a:lnTo>
                        <a:pt x="59" y="731"/>
                      </a:lnTo>
                      <a:lnTo>
                        <a:pt x="74" y="687"/>
                      </a:lnTo>
                      <a:lnTo>
                        <a:pt x="46" y="652"/>
                      </a:lnTo>
                      <a:lnTo>
                        <a:pt x="7" y="611"/>
                      </a:lnTo>
                      <a:lnTo>
                        <a:pt x="0" y="477"/>
                      </a:lnTo>
                      <a:lnTo>
                        <a:pt x="27" y="453"/>
                      </a:lnTo>
                      <a:lnTo>
                        <a:pt x="7" y="434"/>
                      </a:lnTo>
                      <a:lnTo>
                        <a:pt x="3" y="411"/>
                      </a:lnTo>
                      <a:lnTo>
                        <a:pt x="15" y="387"/>
                      </a:lnTo>
                      <a:lnTo>
                        <a:pt x="24" y="335"/>
                      </a:lnTo>
                      <a:lnTo>
                        <a:pt x="46" y="319"/>
                      </a:lnTo>
                      <a:lnTo>
                        <a:pt x="46" y="241"/>
                      </a:lnTo>
                      <a:lnTo>
                        <a:pt x="70" y="221"/>
                      </a:lnTo>
                      <a:lnTo>
                        <a:pt x="90" y="129"/>
                      </a:lnTo>
                      <a:lnTo>
                        <a:pt x="114" y="122"/>
                      </a:lnTo>
                      <a:lnTo>
                        <a:pt x="83" y="83"/>
                      </a:lnTo>
                      <a:lnTo>
                        <a:pt x="83" y="43"/>
                      </a:lnTo>
                      <a:lnTo>
                        <a:pt x="121" y="35"/>
                      </a:lnTo>
                      <a:lnTo>
                        <a:pt x="149" y="66"/>
                      </a:lnTo>
                      <a:lnTo>
                        <a:pt x="169" y="94"/>
                      </a:lnTo>
                      <a:lnTo>
                        <a:pt x="177" y="4"/>
                      </a:lnTo>
                      <a:close/>
                    </a:path>
                  </a:pathLst>
                </a:custGeom>
                <a:gradFill flip="none" rotWithShape="1">
                  <a:gsLst>
                    <a:gs pos="44000">
                      <a:srgbClr val="00B050"/>
                    </a:gs>
                    <a:gs pos="80000">
                      <a:schemeClr val="accent1">
                        <a:lumMod val="75000"/>
                      </a:schemeClr>
                    </a:gs>
                    <a:gs pos="0">
                      <a:srgbClr val="00B0F0"/>
                    </a:gs>
                  </a:gsLst>
                  <a:lin ang="0" scaled="1"/>
                  <a:tileRect/>
                </a:gra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68" name="Freeform 94"/>
                <p:cNvSpPr>
                  <a:spLocks/>
                </p:cNvSpPr>
                <p:nvPr/>
              </p:nvSpPr>
              <p:spPr bwMode="auto">
                <a:xfrm>
                  <a:off x="675" y="1351"/>
                  <a:ext cx="1152" cy="683"/>
                </a:xfrm>
                <a:custGeom>
                  <a:avLst/>
                  <a:gdLst/>
                  <a:ahLst/>
                  <a:cxnLst>
                    <a:cxn ang="0">
                      <a:pos x="3226" y="948"/>
                    </a:cxn>
                    <a:cxn ang="0">
                      <a:pos x="3237" y="1075"/>
                    </a:cxn>
                    <a:cxn ang="0">
                      <a:pos x="3347" y="1181"/>
                    </a:cxn>
                    <a:cxn ang="0">
                      <a:pos x="3344" y="1280"/>
                    </a:cxn>
                    <a:cxn ang="0">
                      <a:pos x="3399" y="1272"/>
                    </a:cxn>
                    <a:cxn ang="0">
                      <a:pos x="3454" y="1402"/>
                    </a:cxn>
                    <a:cxn ang="0">
                      <a:pos x="3285" y="1494"/>
                    </a:cxn>
                    <a:cxn ang="0">
                      <a:pos x="2972" y="1533"/>
                    </a:cxn>
                    <a:cxn ang="0">
                      <a:pos x="3008" y="1564"/>
                    </a:cxn>
                    <a:cxn ang="0">
                      <a:pos x="3206" y="1770"/>
                    </a:cxn>
                    <a:cxn ang="0">
                      <a:pos x="3091" y="1754"/>
                    </a:cxn>
                    <a:cxn ang="0">
                      <a:pos x="2898" y="1818"/>
                    </a:cxn>
                    <a:cxn ang="0">
                      <a:pos x="2775" y="1798"/>
                    </a:cxn>
                    <a:cxn ang="0">
                      <a:pos x="2502" y="1932"/>
                    </a:cxn>
                    <a:cxn ang="0">
                      <a:pos x="2194" y="2023"/>
                    </a:cxn>
                    <a:cxn ang="0">
                      <a:pos x="2182" y="1726"/>
                    </a:cxn>
                    <a:cxn ang="0">
                      <a:pos x="1838" y="1628"/>
                    </a:cxn>
                    <a:cxn ang="0">
                      <a:pos x="499" y="1525"/>
                    </a:cxn>
                    <a:cxn ang="0">
                      <a:pos x="384" y="1308"/>
                    </a:cxn>
                    <a:cxn ang="0">
                      <a:pos x="317" y="1189"/>
                    </a:cxn>
                    <a:cxn ang="0">
                      <a:pos x="289" y="1031"/>
                    </a:cxn>
                    <a:cxn ang="0">
                      <a:pos x="158" y="885"/>
                    </a:cxn>
                    <a:cxn ang="0">
                      <a:pos x="72" y="916"/>
                    </a:cxn>
                    <a:cxn ang="0">
                      <a:pos x="202" y="162"/>
                    </a:cxn>
                    <a:cxn ang="0">
                      <a:pos x="502" y="197"/>
                    </a:cxn>
                    <a:cxn ang="0">
                      <a:pos x="609" y="165"/>
                    </a:cxn>
                    <a:cxn ang="0">
                      <a:pos x="771" y="83"/>
                    </a:cxn>
                    <a:cxn ang="0">
                      <a:pos x="918" y="178"/>
                    </a:cxn>
                    <a:cxn ang="0">
                      <a:pos x="1312" y="245"/>
                    </a:cxn>
                    <a:cxn ang="0">
                      <a:pos x="1534" y="340"/>
                    </a:cxn>
                    <a:cxn ang="0">
                      <a:pos x="1858" y="300"/>
                    </a:cxn>
                    <a:cxn ang="0">
                      <a:pos x="2032" y="268"/>
                    </a:cxn>
                    <a:cxn ang="0">
                      <a:pos x="2040" y="79"/>
                    </a:cxn>
                    <a:cxn ang="0">
                      <a:pos x="2170" y="106"/>
                    </a:cxn>
                    <a:cxn ang="0">
                      <a:pos x="2289" y="186"/>
                    </a:cxn>
                    <a:cxn ang="0">
                      <a:pos x="2368" y="280"/>
                    </a:cxn>
                    <a:cxn ang="0">
                      <a:pos x="2573" y="233"/>
                    </a:cxn>
                    <a:cxn ang="0">
                      <a:pos x="2407" y="383"/>
                    </a:cxn>
                    <a:cxn ang="0">
                      <a:pos x="2226" y="419"/>
                    </a:cxn>
                    <a:cxn ang="0">
                      <a:pos x="2254" y="553"/>
                    </a:cxn>
                    <a:cxn ang="0">
                      <a:pos x="2028" y="710"/>
                    </a:cxn>
                    <a:cxn ang="0">
                      <a:pos x="1949" y="944"/>
                    </a:cxn>
                    <a:cxn ang="0">
                      <a:pos x="2226" y="1154"/>
                    </a:cxn>
                    <a:cxn ang="0">
                      <a:pos x="2340" y="1383"/>
                    </a:cxn>
                    <a:cxn ang="0">
                      <a:pos x="2471" y="1446"/>
                    </a:cxn>
                    <a:cxn ang="0">
                      <a:pos x="2510" y="1205"/>
                    </a:cxn>
                    <a:cxn ang="0">
                      <a:pos x="2585" y="1105"/>
                    </a:cxn>
                    <a:cxn ang="0">
                      <a:pos x="2585" y="1005"/>
                    </a:cxn>
                    <a:cxn ang="0">
                      <a:pos x="2568" y="953"/>
                    </a:cxn>
                    <a:cxn ang="0">
                      <a:pos x="2597" y="920"/>
                    </a:cxn>
                    <a:cxn ang="0">
                      <a:pos x="2661" y="655"/>
                    </a:cxn>
                    <a:cxn ang="0">
                      <a:pos x="2909" y="778"/>
                    </a:cxn>
                    <a:cxn ang="0">
                      <a:pos x="3016" y="980"/>
                    </a:cxn>
                  </a:cxnLst>
                  <a:rect l="0" t="0" r="r" b="b"/>
                  <a:pathLst>
                    <a:path w="3454" h="2050">
                      <a:moveTo>
                        <a:pt x="3154" y="850"/>
                      </a:moveTo>
                      <a:lnTo>
                        <a:pt x="3177" y="887"/>
                      </a:lnTo>
                      <a:lnTo>
                        <a:pt x="3190" y="948"/>
                      </a:lnTo>
                      <a:lnTo>
                        <a:pt x="3226" y="948"/>
                      </a:lnTo>
                      <a:lnTo>
                        <a:pt x="3237" y="1027"/>
                      </a:lnTo>
                      <a:lnTo>
                        <a:pt x="3261" y="1023"/>
                      </a:lnTo>
                      <a:lnTo>
                        <a:pt x="3261" y="1058"/>
                      </a:lnTo>
                      <a:lnTo>
                        <a:pt x="3237" y="1075"/>
                      </a:lnTo>
                      <a:lnTo>
                        <a:pt x="3241" y="1106"/>
                      </a:lnTo>
                      <a:lnTo>
                        <a:pt x="3273" y="1115"/>
                      </a:lnTo>
                      <a:lnTo>
                        <a:pt x="3288" y="1189"/>
                      </a:lnTo>
                      <a:lnTo>
                        <a:pt x="3347" y="1181"/>
                      </a:lnTo>
                      <a:lnTo>
                        <a:pt x="3340" y="1213"/>
                      </a:lnTo>
                      <a:lnTo>
                        <a:pt x="3388" y="1205"/>
                      </a:lnTo>
                      <a:lnTo>
                        <a:pt x="3356" y="1249"/>
                      </a:lnTo>
                      <a:lnTo>
                        <a:pt x="3344" y="1280"/>
                      </a:lnTo>
                      <a:lnTo>
                        <a:pt x="3281" y="1296"/>
                      </a:lnTo>
                      <a:lnTo>
                        <a:pt x="3308" y="1312"/>
                      </a:lnTo>
                      <a:lnTo>
                        <a:pt x="3356" y="1296"/>
                      </a:lnTo>
                      <a:lnTo>
                        <a:pt x="3399" y="1272"/>
                      </a:lnTo>
                      <a:lnTo>
                        <a:pt x="3443" y="1277"/>
                      </a:lnTo>
                      <a:lnTo>
                        <a:pt x="3450" y="1316"/>
                      </a:lnTo>
                      <a:lnTo>
                        <a:pt x="3450" y="1371"/>
                      </a:lnTo>
                      <a:lnTo>
                        <a:pt x="3454" y="1402"/>
                      </a:lnTo>
                      <a:lnTo>
                        <a:pt x="3450" y="1426"/>
                      </a:lnTo>
                      <a:lnTo>
                        <a:pt x="3395" y="1442"/>
                      </a:lnTo>
                      <a:lnTo>
                        <a:pt x="3347" y="1439"/>
                      </a:lnTo>
                      <a:lnTo>
                        <a:pt x="3285" y="1494"/>
                      </a:lnTo>
                      <a:lnTo>
                        <a:pt x="3178" y="1505"/>
                      </a:lnTo>
                      <a:lnTo>
                        <a:pt x="3067" y="1505"/>
                      </a:lnTo>
                      <a:lnTo>
                        <a:pt x="3012" y="1498"/>
                      </a:lnTo>
                      <a:lnTo>
                        <a:pt x="2972" y="1533"/>
                      </a:lnTo>
                      <a:lnTo>
                        <a:pt x="2913" y="1560"/>
                      </a:lnTo>
                      <a:lnTo>
                        <a:pt x="2858" y="1632"/>
                      </a:lnTo>
                      <a:lnTo>
                        <a:pt x="2953" y="1592"/>
                      </a:lnTo>
                      <a:lnTo>
                        <a:pt x="3008" y="1564"/>
                      </a:lnTo>
                      <a:lnTo>
                        <a:pt x="3064" y="1597"/>
                      </a:lnTo>
                      <a:lnTo>
                        <a:pt x="3027" y="1652"/>
                      </a:lnTo>
                      <a:lnTo>
                        <a:pt x="3079" y="1707"/>
                      </a:lnTo>
                      <a:lnTo>
                        <a:pt x="3206" y="1770"/>
                      </a:lnTo>
                      <a:lnTo>
                        <a:pt x="3091" y="1833"/>
                      </a:lnTo>
                      <a:lnTo>
                        <a:pt x="2981" y="1908"/>
                      </a:lnTo>
                      <a:lnTo>
                        <a:pt x="2957" y="1881"/>
                      </a:lnTo>
                      <a:lnTo>
                        <a:pt x="3091" y="1754"/>
                      </a:lnTo>
                      <a:lnTo>
                        <a:pt x="3084" y="1735"/>
                      </a:lnTo>
                      <a:lnTo>
                        <a:pt x="3044" y="1735"/>
                      </a:lnTo>
                      <a:lnTo>
                        <a:pt x="2929" y="1833"/>
                      </a:lnTo>
                      <a:lnTo>
                        <a:pt x="2898" y="1818"/>
                      </a:lnTo>
                      <a:lnTo>
                        <a:pt x="2889" y="1691"/>
                      </a:lnTo>
                      <a:lnTo>
                        <a:pt x="2826" y="1680"/>
                      </a:lnTo>
                      <a:lnTo>
                        <a:pt x="2799" y="1754"/>
                      </a:lnTo>
                      <a:lnTo>
                        <a:pt x="2775" y="1798"/>
                      </a:lnTo>
                      <a:lnTo>
                        <a:pt x="2743" y="1842"/>
                      </a:lnTo>
                      <a:lnTo>
                        <a:pt x="2558" y="1829"/>
                      </a:lnTo>
                      <a:lnTo>
                        <a:pt x="2523" y="1866"/>
                      </a:lnTo>
                      <a:lnTo>
                        <a:pt x="2502" y="1932"/>
                      </a:lnTo>
                      <a:lnTo>
                        <a:pt x="2399" y="1928"/>
                      </a:lnTo>
                      <a:lnTo>
                        <a:pt x="2361" y="1964"/>
                      </a:lnTo>
                      <a:lnTo>
                        <a:pt x="2261" y="2050"/>
                      </a:lnTo>
                      <a:lnTo>
                        <a:pt x="2194" y="2023"/>
                      </a:lnTo>
                      <a:lnTo>
                        <a:pt x="2217" y="1987"/>
                      </a:lnTo>
                      <a:lnTo>
                        <a:pt x="2273" y="1908"/>
                      </a:lnTo>
                      <a:lnTo>
                        <a:pt x="2230" y="1818"/>
                      </a:lnTo>
                      <a:lnTo>
                        <a:pt x="2182" y="1726"/>
                      </a:lnTo>
                      <a:lnTo>
                        <a:pt x="2107" y="1687"/>
                      </a:lnTo>
                      <a:lnTo>
                        <a:pt x="2044" y="1640"/>
                      </a:lnTo>
                      <a:lnTo>
                        <a:pt x="1965" y="1640"/>
                      </a:lnTo>
                      <a:lnTo>
                        <a:pt x="1838" y="1628"/>
                      </a:lnTo>
                      <a:lnTo>
                        <a:pt x="1755" y="1628"/>
                      </a:lnTo>
                      <a:lnTo>
                        <a:pt x="1759" y="1597"/>
                      </a:lnTo>
                      <a:lnTo>
                        <a:pt x="558" y="1601"/>
                      </a:lnTo>
                      <a:lnTo>
                        <a:pt x="499" y="1525"/>
                      </a:lnTo>
                      <a:lnTo>
                        <a:pt x="440" y="1485"/>
                      </a:lnTo>
                      <a:lnTo>
                        <a:pt x="392" y="1430"/>
                      </a:lnTo>
                      <a:lnTo>
                        <a:pt x="388" y="1363"/>
                      </a:lnTo>
                      <a:lnTo>
                        <a:pt x="384" y="1308"/>
                      </a:lnTo>
                      <a:lnTo>
                        <a:pt x="340" y="1312"/>
                      </a:lnTo>
                      <a:lnTo>
                        <a:pt x="337" y="1268"/>
                      </a:lnTo>
                      <a:lnTo>
                        <a:pt x="309" y="1257"/>
                      </a:lnTo>
                      <a:lnTo>
                        <a:pt x="317" y="1189"/>
                      </a:lnTo>
                      <a:lnTo>
                        <a:pt x="337" y="1154"/>
                      </a:lnTo>
                      <a:lnTo>
                        <a:pt x="368" y="1122"/>
                      </a:lnTo>
                      <a:lnTo>
                        <a:pt x="305" y="1106"/>
                      </a:lnTo>
                      <a:lnTo>
                        <a:pt x="289" y="1031"/>
                      </a:lnTo>
                      <a:lnTo>
                        <a:pt x="265" y="1019"/>
                      </a:lnTo>
                      <a:lnTo>
                        <a:pt x="254" y="964"/>
                      </a:lnTo>
                      <a:lnTo>
                        <a:pt x="186" y="889"/>
                      </a:lnTo>
                      <a:lnTo>
                        <a:pt x="158" y="885"/>
                      </a:lnTo>
                      <a:lnTo>
                        <a:pt x="151" y="916"/>
                      </a:lnTo>
                      <a:lnTo>
                        <a:pt x="123" y="916"/>
                      </a:lnTo>
                      <a:lnTo>
                        <a:pt x="112" y="944"/>
                      </a:lnTo>
                      <a:lnTo>
                        <a:pt x="72" y="916"/>
                      </a:lnTo>
                      <a:lnTo>
                        <a:pt x="61" y="857"/>
                      </a:lnTo>
                      <a:lnTo>
                        <a:pt x="40" y="841"/>
                      </a:lnTo>
                      <a:lnTo>
                        <a:pt x="0" y="857"/>
                      </a:lnTo>
                      <a:lnTo>
                        <a:pt x="202" y="162"/>
                      </a:lnTo>
                      <a:lnTo>
                        <a:pt x="333" y="186"/>
                      </a:lnTo>
                      <a:lnTo>
                        <a:pt x="451" y="241"/>
                      </a:lnTo>
                      <a:lnTo>
                        <a:pt x="499" y="245"/>
                      </a:lnTo>
                      <a:lnTo>
                        <a:pt x="502" y="197"/>
                      </a:lnTo>
                      <a:lnTo>
                        <a:pt x="546" y="165"/>
                      </a:lnTo>
                      <a:lnTo>
                        <a:pt x="657" y="94"/>
                      </a:lnTo>
                      <a:lnTo>
                        <a:pt x="688" y="114"/>
                      </a:lnTo>
                      <a:lnTo>
                        <a:pt x="609" y="165"/>
                      </a:lnTo>
                      <a:lnTo>
                        <a:pt x="692" y="162"/>
                      </a:lnTo>
                      <a:lnTo>
                        <a:pt x="723" y="130"/>
                      </a:lnTo>
                      <a:lnTo>
                        <a:pt x="743" y="94"/>
                      </a:lnTo>
                      <a:lnTo>
                        <a:pt x="771" y="83"/>
                      </a:lnTo>
                      <a:lnTo>
                        <a:pt x="811" y="150"/>
                      </a:lnTo>
                      <a:lnTo>
                        <a:pt x="863" y="158"/>
                      </a:lnTo>
                      <a:lnTo>
                        <a:pt x="885" y="130"/>
                      </a:lnTo>
                      <a:lnTo>
                        <a:pt x="918" y="178"/>
                      </a:lnTo>
                      <a:lnTo>
                        <a:pt x="957" y="145"/>
                      </a:lnTo>
                      <a:lnTo>
                        <a:pt x="1128" y="201"/>
                      </a:lnTo>
                      <a:lnTo>
                        <a:pt x="1233" y="206"/>
                      </a:lnTo>
                      <a:lnTo>
                        <a:pt x="1312" y="245"/>
                      </a:lnTo>
                      <a:lnTo>
                        <a:pt x="1297" y="300"/>
                      </a:lnTo>
                      <a:lnTo>
                        <a:pt x="1404" y="268"/>
                      </a:lnTo>
                      <a:lnTo>
                        <a:pt x="1479" y="344"/>
                      </a:lnTo>
                      <a:lnTo>
                        <a:pt x="1534" y="340"/>
                      </a:lnTo>
                      <a:lnTo>
                        <a:pt x="1526" y="300"/>
                      </a:lnTo>
                      <a:lnTo>
                        <a:pt x="1590" y="237"/>
                      </a:lnTo>
                      <a:lnTo>
                        <a:pt x="1656" y="288"/>
                      </a:lnTo>
                      <a:lnTo>
                        <a:pt x="1858" y="300"/>
                      </a:lnTo>
                      <a:lnTo>
                        <a:pt x="1894" y="257"/>
                      </a:lnTo>
                      <a:lnTo>
                        <a:pt x="1953" y="248"/>
                      </a:lnTo>
                      <a:lnTo>
                        <a:pt x="1985" y="296"/>
                      </a:lnTo>
                      <a:lnTo>
                        <a:pt x="2032" y="268"/>
                      </a:lnTo>
                      <a:lnTo>
                        <a:pt x="2076" y="237"/>
                      </a:lnTo>
                      <a:lnTo>
                        <a:pt x="2052" y="145"/>
                      </a:lnTo>
                      <a:lnTo>
                        <a:pt x="1996" y="106"/>
                      </a:lnTo>
                      <a:lnTo>
                        <a:pt x="2040" y="79"/>
                      </a:lnTo>
                      <a:lnTo>
                        <a:pt x="2063" y="39"/>
                      </a:lnTo>
                      <a:lnTo>
                        <a:pt x="2123" y="0"/>
                      </a:lnTo>
                      <a:lnTo>
                        <a:pt x="2186" y="55"/>
                      </a:lnTo>
                      <a:lnTo>
                        <a:pt x="2170" y="106"/>
                      </a:lnTo>
                      <a:lnTo>
                        <a:pt x="2179" y="150"/>
                      </a:lnTo>
                      <a:lnTo>
                        <a:pt x="2217" y="186"/>
                      </a:lnTo>
                      <a:lnTo>
                        <a:pt x="2238" y="248"/>
                      </a:lnTo>
                      <a:lnTo>
                        <a:pt x="2289" y="186"/>
                      </a:lnTo>
                      <a:lnTo>
                        <a:pt x="2317" y="241"/>
                      </a:lnTo>
                      <a:lnTo>
                        <a:pt x="2313" y="331"/>
                      </a:lnTo>
                      <a:lnTo>
                        <a:pt x="2352" y="331"/>
                      </a:lnTo>
                      <a:lnTo>
                        <a:pt x="2368" y="280"/>
                      </a:lnTo>
                      <a:lnTo>
                        <a:pt x="2423" y="224"/>
                      </a:lnTo>
                      <a:lnTo>
                        <a:pt x="2447" y="150"/>
                      </a:lnTo>
                      <a:lnTo>
                        <a:pt x="2545" y="162"/>
                      </a:lnTo>
                      <a:lnTo>
                        <a:pt x="2573" y="233"/>
                      </a:lnTo>
                      <a:lnTo>
                        <a:pt x="2534" y="257"/>
                      </a:lnTo>
                      <a:lnTo>
                        <a:pt x="2554" y="347"/>
                      </a:lnTo>
                      <a:lnTo>
                        <a:pt x="2427" y="414"/>
                      </a:lnTo>
                      <a:lnTo>
                        <a:pt x="2407" y="383"/>
                      </a:lnTo>
                      <a:lnTo>
                        <a:pt x="2340" y="386"/>
                      </a:lnTo>
                      <a:lnTo>
                        <a:pt x="2328" y="442"/>
                      </a:lnTo>
                      <a:lnTo>
                        <a:pt x="2249" y="442"/>
                      </a:lnTo>
                      <a:lnTo>
                        <a:pt x="2226" y="419"/>
                      </a:lnTo>
                      <a:lnTo>
                        <a:pt x="2194" y="423"/>
                      </a:lnTo>
                      <a:lnTo>
                        <a:pt x="2197" y="454"/>
                      </a:lnTo>
                      <a:lnTo>
                        <a:pt x="2273" y="482"/>
                      </a:lnTo>
                      <a:lnTo>
                        <a:pt x="2254" y="553"/>
                      </a:lnTo>
                      <a:lnTo>
                        <a:pt x="2214" y="581"/>
                      </a:lnTo>
                      <a:lnTo>
                        <a:pt x="2151" y="589"/>
                      </a:lnTo>
                      <a:lnTo>
                        <a:pt x="2114" y="644"/>
                      </a:lnTo>
                      <a:lnTo>
                        <a:pt x="2028" y="710"/>
                      </a:lnTo>
                      <a:lnTo>
                        <a:pt x="1956" y="774"/>
                      </a:lnTo>
                      <a:lnTo>
                        <a:pt x="1897" y="865"/>
                      </a:lnTo>
                      <a:lnTo>
                        <a:pt x="1894" y="933"/>
                      </a:lnTo>
                      <a:lnTo>
                        <a:pt x="1949" y="944"/>
                      </a:lnTo>
                      <a:lnTo>
                        <a:pt x="1976" y="1054"/>
                      </a:lnTo>
                      <a:lnTo>
                        <a:pt x="2099" y="1071"/>
                      </a:lnTo>
                      <a:lnTo>
                        <a:pt x="2179" y="1146"/>
                      </a:lnTo>
                      <a:lnTo>
                        <a:pt x="2226" y="1154"/>
                      </a:lnTo>
                      <a:lnTo>
                        <a:pt x="2273" y="1205"/>
                      </a:lnTo>
                      <a:lnTo>
                        <a:pt x="2356" y="1198"/>
                      </a:lnTo>
                      <a:lnTo>
                        <a:pt x="2348" y="1296"/>
                      </a:lnTo>
                      <a:lnTo>
                        <a:pt x="2340" y="1383"/>
                      </a:lnTo>
                      <a:lnTo>
                        <a:pt x="2372" y="1446"/>
                      </a:lnTo>
                      <a:lnTo>
                        <a:pt x="2407" y="1450"/>
                      </a:lnTo>
                      <a:lnTo>
                        <a:pt x="2435" y="1419"/>
                      </a:lnTo>
                      <a:lnTo>
                        <a:pt x="2471" y="1446"/>
                      </a:lnTo>
                      <a:lnTo>
                        <a:pt x="2486" y="1411"/>
                      </a:lnTo>
                      <a:lnTo>
                        <a:pt x="2506" y="1312"/>
                      </a:lnTo>
                      <a:lnTo>
                        <a:pt x="2502" y="1272"/>
                      </a:lnTo>
                      <a:lnTo>
                        <a:pt x="2510" y="1205"/>
                      </a:lnTo>
                      <a:lnTo>
                        <a:pt x="2578" y="1170"/>
                      </a:lnTo>
                      <a:lnTo>
                        <a:pt x="2578" y="1170"/>
                      </a:lnTo>
                      <a:lnTo>
                        <a:pt x="2582" y="1137"/>
                      </a:lnTo>
                      <a:lnTo>
                        <a:pt x="2585" y="1105"/>
                      </a:lnTo>
                      <a:lnTo>
                        <a:pt x="2588" y="1066"/>
                      </a:lnTo>
                      <a:lnTo>
                        <a:pt x="2588" y="1044"/>
                      </a:lnTo>
                      <a:lnTo>
                        <a:pt x="2587" y="1024"/>
                      </a:lnTo>
                      <a:lnTo>
                        <a:pt x="2585" y="1005"/>
                      </a:lnTo>
                      <a:lnTo>
                        <a:pt x="2583" y="988"/>
                      </a:lnTo>
                      <a:lnTo>
                        <a:pt x="2578" y="972"/>
                      </a:lnTo>
                      <a:lnTo>
                        <a:pt x="2571" y="958"/>
                      </a:lnTo>
                      <a:lnTo>
                        <a:pt x="2568" y="953"/>
                      </a:lnTo>
                      <a:lnTo>
                        <a:pt x="2564" y="948"/>
                      </a:lnTo>
                      <a:lnTo>
                        <a:pt x="2559" y="943"/>
                      </a:lnTo>
                      <a:lnTo>
                        <a:pt x="2554" y="940"/>
                      </a:lnTo>
                      <a:lnTo>
                        <a:pt x="2597" y="920"/>
                      </a:lnTo>
                      <a:lnTo>
                        <a:pt x="2613" y="830"/>
                      </a:lnTo>
                      <a:lnTo>
                        <a:pt x="2602" y="798"/>
                      </a:lnTo>
                      <a:lnTo>
                        <a:pt x="2613" y="727"/>
                      </a:lnTo>
                      <a:lnTo>
                        <a:pt x="2661" y="655"/>
                      </a:lnTo>
                      <a:lnTo>
                        <a:pt x="2731" y="695"/>
                      </a:lnTo>
                      <a:lnTo>
                        <a:pt x="2830" y="695"/>
                      </a:lnTo>
                      <a:lnTo>
                        <a:pt x="2870" y="734"/>
                      </a:lnTo>
                      <a:lnTo>
                        <a:pt x="2909" y="778"/>
                      </a:lnTo>
                      <a:lnTo>
                        <a:pt x="2972" y="802"/>
                      </a:lnTo>
                      <a:lnTo>
                        <a:pt x="2944" y="837"/>
                      </a:lnTo>
                      <a:lnTo>
                        <a:pt x="2949" y="960"/>
                      </a:lnTo>
                      <a:lnTo>
                        <a:pt x="3016" y="980"/>
                      </a:lnTo>
                      <a:lnTo>
                        <a:pt x="3087" y="957"/>
                      </a:lnTo>
                      <a:lnTo>
                        <a:pt x="3115" y="916"/>
                      </a:lnTo>
                      <a:lnTo>
                        <a:pt x="3154" y="850"/>
                      </a:lnTo>
                      <a:close/>
                    </a:path>
                  </a:pathLst>
                </a:custGeom>
                <a:gradFill>
                  <a:gsLst>
                    <a:gs pos="52000">
                      <a:srgbClr val="00B050"/>
                    </a:gs>
                    <a:gs pos="31000">
                      <a:srgbClr val="00B0F0"/>
                    </a:gs>
                  </a:gsLst>
                  <a:lin ang="0" scaled="1"/>
                </a:gra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69" name="Freeform 95"/>
                <p:cNvSpPr>
                  <a:spLocks/>
                </p:cNvSpPr>
                <p:nvPr/>
              </p:nvSpPr>
              <p:spPr bwMode="auto">
                <a:xfrm>
                  <a:off x="459" y="1696"/>
                  <a:ext cx="30" cy="30"/>
                </a:xfrm>
                <a:custGeom>
                  <a:avLst/>
                  <a:gdLst/>
                  <a:ahLst/>
                  <a:cxnLst>
                    <a:cxn ang="0">
                      <a:pos x="28" y="27"/>
                    </a:cxn>
                    <a:cxn ang="0">
                      <a:pos x="44" y="0"/>
                    </a:cxn>
                    <a:cxn ang="0">
                      <a:pos x="88" y="0"/>
                    </a:cxn>
                    <a:cxn ang="0">
                      <a:pos x="88" y="39"/>
                    </a:cxn>
                    <a:cxn ang="0">
                      <a:pos x="37" y="90"/>
                    </a:cxn>
                    <a:cxn ang="0">
                      <a:pos x="0" y="55"/>
                    </a:cxn>
                    <a:cxn ang="0">
                      <a:pos x="28" y="27"/>
                    </a:cxn>
                  </a:cxnLst>
                  <a:rect l="0" t="0" r="r" b="b"/>
                  <a:pathLst>
                    <a:path w="88" h="90">
                      <a:moveTo>
                        <a:pt x="28" y="27"/>
                      </a:moveTo>
                      <a:lnTo>
                        <a:pt x="44" y="0"/>
                      </a:lnTo>
                      <a:lnTo>
                        <a:pt x="88" y="0"/>
                      </a:lnTo>
                      <a:lnTo>
                        <a:pt x="88" y="39"/>
                      </a:lnTo>
                      <a:lnTo>
                        <a:pt x="37" y="90"/>
                      </a:lnTo>
                      <a:lnTo>
                        <a:pt x="0" y="55"/>
                      </a:lnTo>
                      <a:lnTo>
                        <a:pt x="28" y="27"/>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70" name="Freeform 96"/>
                <p:cNvSpPr>
                  <a:spLocks/>
                </p:cNvSpPr>
                <p:nvPr/>
              </p:nvSpPr>
              <p:spPr bwMode="auto">
                <a:xfrm>
                  <a:off x="1769" y="1840"/>
                  <a:ext cx="84" cy="88"/>
                </a:xfrm>
                <a:custGeom>
                  <a:avLst/>
                  <a:gdLst/>
                  <a:ahLst/>
                  <a:cxnLst>
                    <a:cxn ang="0">
                      <a:pos x="138" y="0"/>
                    </a:cxn>
                    <a:cxn ang="0">
                      <a:pos x="107" y="12"/>
                    </a:cxn>
                    <a:cxn ang="0">
                      <a:pos x="86" y="43"/>
                    </a:cxn>
                    <a:cxn ang="0">
                      <a:pos x="59" y="79"/>
                    </a:cxn>
                    <a:cxn ang="0">
                      <a:pos x="20" y="98"/>
                    </a:cxn>
                    <a:cxn ang="0">
                      <a:pos x="0" y="142"/>
                    </a:cxn>
                    <a:cxn ang="0">
                      <a:pos x="0" y="205"/>
                    </a:cxn>
                    <a:cxn ang="0">
                      <a:pos x="51" y="214"/>
                    </a:cxn>
                    <a:cxn ang="0">
                      <a:pos x="94" y="194"/>
                    </a:cxn>
                    <a:cxn ang="0">
                      <a:pos x="130" y="194"/>
                    </a:cxn>
                    <a:cxn ang="0">
                      <a:pos x="138" y="253"/>
                    </a:cxn>
                    <a:cxn ang="0">
                      <a:pos x="169" y="265"/>
                    </a:cxn>
                    <a:cxn ang="0">
                      <a:pos x="169" y="221"/>
                    </a:cxn>
                    <a:cxn ang="0">
                      <a:pos x="197" y="229"/>
                    </a:cxn>
                    <a:cxn ang="0">
                      <a:pos x="209" y="265"/>
                    </a:cxn>
                    <a:cxn ang="0">
                      <a:pos x="233" y="209"/>
                    </a:cxn>
                    <a:cxn ang="0">
                      <a:pos x="252" y="162"/>
                    </a:cxn>
                    <a:cxn ang="0">
                      <a:pos x="241" y="94"/>
                    </a:cxn>
                    <a:cxn ang="0">
                      <a:pos x="209" y="83"/>
                    </a:cxn>
                    <a:cxn ang="0">
                      <a:pos x="169" y="83"/>
                    </a:cxn>
                    <a:cxn ang="0">
                      <a:pos x="154" y="43"/>
                    </a:cxn>
                    <a:cxn ang="0">
                      <a:pos x="158" y="15"/>
                    </a:cxn>
                    <a:cxn ang="0">
                      <a:pos x="127" y="0"/>
                    </a:cxn>
                    <a:cxn ang="0">
                      <a:pos x="138" y="0"/>
                    </a:cxn>
                  </a:cxnLst>
                  <a:rect l="0" t="0" r="r" b="b"/>
                  <a:pathLst>
                    <a:path w="252" h="265">
                      <a:moveTo>
                        <a:pt x="138" y="0"/>
                      </a:moveTo>
                      <a:lnTo>
                        <a:pt x="107" y="12"/>
                      </a:lnTo>
                      <a:lnTo>
                        <a:pt x="86" y="43"/>
                      </a:lnTo>
                      <a:lnTo>
                        <a:pt x="59" y="79"/>
                      </a:lnTo>
                      <a:lnTo>
                        <a:pt x="20" y="98"/>
                      </a:lnTo>
                      <a:lnTo>
                        <a:pt x="0" y="142"/>
                      </a:lnTo>
                      <a:lnTo>
                        <a:pt x="0" y="205"/>
                      </a:lnTo>
                      <a:lnTo>
                        <a:pt x="51" y="214"/>
                      </a:lnTo>
                      <a:lnTo>
                        <a:pt x="94" y="194"/>
                      </a:lnTo>
                      <a:lnTo>
                        <a:pt x="130" y="194"/>
                      </a:lnTo>
                      <a:lnTo>
                        <a:pt x="138" y="253"/>
                      </a:lnTo>
                      <a:lnTo>
                        <a:pt x="169" y="265"/>
                      </a:lnTo>
                      <a:lnTo>
                        <a:pt x="169" y="221"/>
                      </a:lnTo>
                      <a:lnTo>
                        <a:pt x="197" y="229"/>
                      </a:lnTo>
                      <a:lnTo>
                        <a:pt x="209" y="265"/>
                      </a:lnTo>
                      <a:lnTo>
                        <a:pt x="233" y="209"/>
                      </a:lnTo>
                      <a:lnTo>
                        <a:pt x="252" y="162"/>
                      </a:lnTo>
                      <a:lnTo>
                        <a:pt x="241" y="94"/>
                      </a:lnTo>
                      <a:lnTo>
                        <a:pt x="209" y="83"/>
                      </a:lnTo>
                      <a:lnTo>
                        <a:pt x="169" y="83"/>
                      </a:lnTo>
                      <a:lnTo>
                        <a:pt x="154" y="43"/>
                      </a:lnTo>
                      <a:lnTo>
                        <a:pt x="158" y="15"/>
                      </a:lnTo>
                      <a:lnTo>
                        <a:pt x="127" y="0"/>
                      </a:lnTo>
                      <a:lnTo>
                        <a:pt x="138" y="0"/>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71" name="Freeform 97"/>
                <p:cNvSpPr>
                  <a:spLocks/>
                </p:cNvSpPr>
                <p:nvPr/>
              </p:nvSpPr>
              <p:spPr bwMode="auto">
                <a:xfrm>
                  <a:off x="1769" y="1840"/>
                  <a:ext cx="84" cy="88"/>
                </a:xfrm>
                <a:custGeom>
                  <a:avLst/>
                  <a:gdLst/>
                  <a:ahLst/>
                  <a:cxnLst>
                    <a:cxn ang="0">
                      <a:pos x="138" y="0"/>
                    </a:cxn>
                    <a:cxn ang="0">
                      <a:pos x="107" y="12"/>
                    </a:cxn>
                    <a:cxn ang="0">
                      <a:pos x="86" y="43"/>
                    </a:cxn>
                    <a:cxn ang="0">
                      <a:pos x="59" y="79"/>
                    </a:cxn>
                    <a:cxn ang="0">
                      <a:pos x="20" y="98"/>
                    </a:cxn>
                    <a:cxn ang="0">
                      <a:pos x="0" y="142"/>
                    </a:cxn>
                    <a:cxn ang="0">
                      <a:pos x="0" y="205"/>
                    </a:cxn>
                    <a:cxn ang="0">
                      <a:pos x="51" y="214"/>
                    </a:cxn>
                    <a:cxn ang="0">
                      <a:pos x="94" y="194"/>
                    </a:cxn>
                    <a:cxn ang="0">
                      <a:pos x="130" y="194"/>
                    </a:cxn>
                    <a:cxn ang="0">
                      <a:pos x="138" y="253"/>
                    </a:cxn>
                    <a:cxn ang="0">
                      <a:pos x="169" y="265"/>
                    </a:cxn>
                    <a:cxn ang="0">
                      <a:pos x="169" y="221"/>
                    </a:cxn>
                    <a:cxn ang="0">
                      <a:pos x="197" y="229"/>
                    </a:cxn>
                    <a:cxn ang="0">
                      <a:pos x="209" y="265"/>
                    </a:cxn>
                    <a:cxn ang="0">
                      <a:pos x="233" y="209"/>
                    </a:cxn>
                    <a:cxn ang="0">
                      <a:pos x="252" y="162"/>
                    </a:cxn>
                    <a:cxn ang="0">
                      <a:pos x="241" y="94"/>
                    </a:cxn>
                    <a:cxn ang="0">
                      <a:pos x="209" y="83"/>
                    </a:cxn>
                    <a:cxn ang="0">
                      <a:pos x="169" y="83"/>
                    </a:cxn>
                    <a:cxn ang="0">
                      <a:pos x="154" y="43"/>
                    </a:cxn>
                    <a:cxn ang="0">
                      <a:pos x="158" y="15"/>
                    </a:cxn>
                    <a:cxn ang="0">
                      <a:pos x="127" y="0"/>
                    </a:cxn>
                  </a:cxnLst>
                  <a:rect l="0" t="0" r="r" b="b"/>
                  <a:pathLst>
                    <a:path w="252" h="265">
                      <a:moveTo>
                        <a:pt x="138" y="0"/>
                      </a:moveTo>
                      <a:lnTo>
                        <a:pt x="107" y="12"/>
                      </a:lnTo>
                      <a:lnTo>
                        <a:pt x="86" y="43"/>
                      </a:lnTo>
                      <a:lnTo>
                        <a:pt x="59" y="79"/>
                      </a:lnTo>
                      <a:lnTo>
                        <a:pt x="20" y="98"/>
                      </a:lnTo>
                      <a:lnTo>
                        <a:pt x="0" y="142"/>
                      </a:lnTo>
                      <a:lnTo>
                        <a:pt x="0" y="205"/>
                      </a:lnTo>
                      <a:lnTo>
                        <a:pt x="51" y="214"/>
                      </a:lnTo>
                      <a:lnTo>
                        <a:pt x="94" y="194"/>
                      </a:lnTo>
                      <a:lnTo>
                        <a:pt x="130" y="194"/>
                      </a:lnTo>
                      <a:lnTo>
                        <a:pt x="138" y="253"/>
                      </a:lnTo>
                      <a:lnTo>
                        <a:pt x="169" y="265"/>
                      </a:lnTo>
                      <a:lnTo>
                        <a:pt x="169" y="221"/>
                      </a:lnTo>
                      <a:lnTo>
                        <a:pt x="197" y="229"/>
                      </a:lnTo>
                      <a:lnTo>
                        <a:pt x="209" y="265"/>
                      </a:lnTo>
                      <a:lnTo>
                        <a:pt x="233" y="209"/>
                      </a:lnTo>
                      <a:lnTo>
                        <a:pt x="252" y="162"/>
                      </a:lnTo>
                      <a:lnTo>
                        <a:pt x="241" y="94"/>
                      </a:lnTo>
                      <a:lnTo>
                        <a:pt x="209" y="83"/>
                      </a:lnTo>
                      <a:lnTo>
                        <a:pt x="169" y="83"/>
                      </a:lnTo>
                      <a:lnTo>
                        <a:pt x="154" y="43"/>
                      </a:lnTo>
                      <a:lnTo>
                        <a:pt x="158" y="15"/>
                      </a:lnTo>
                      <a:lnTo>
                        <a:pt x="127" y="0"/>
                      </a:lnTo>
                    </a:path>
                  </a:pathLst>
                </a:custGeom>
                <a:solidFill>
                  <a:srgbClr val="00B05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72" name="Freeform 98"/>
                <p:cNvSpPr>
                  <a:spLocks/>
                </p:cNvSpPr>
                <p:nvPr/>
              </p:nvSpPr>
              <p:spPr bwMode="auto">
                <a:xfrm>
                  <a:off x="1845" y="1907"/>
                  <a:ext cx="14" cy="24"/>
                </a:xfrm>
                <a:custGeom>
                  <a:avLst/>
                  <a:gdLst/>
                  <a:ahLst/>
                  <a:cxnLst>
                    <a:cxn ang="0">
                      <a:pos x="41" y="0"/>
                    </a:cxn>
                    <a:cxn ang="0">
                      <a:pos x="37" y="32"/>
                    </a:cxn>
                    <a:cxn ang="0">
                      <a:pos x="33" y="64"/>
                    </a:cxn>
                    <a:cxn ang="0">
                      <a:pos x="0" y="72"/>
                    </a:cxn>
                    <a:cxn ang="0">
                      <a:pos x="41" y="0"/>
                    </a:cxn>
                  </a:cxnLst>
                  <a:rect l="0" t="0" r="r" b="b"/>
                  <a:pathLst>
                    <a:path w="41" h="72">
                      <a:moveTo>
                        <a:pt x="41" y="0"/>
                      </a:moveTo>
                      <a:lnTo>
                        <a:pt x="37" y="32"/>
                      </a:lnTo>
                      <a:lnTo>
                        <a:pt x="33" y="64"/>
                      </a:lnTo>
                      <a:lnTo>
                        <a:pt x="0" y="72"/>
                      </a:lnTo>
                      <a:lnTo>
                        <a:pt x="41" y="0"/>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73" name="Freeform 99"/>
                <p:cNvSpPr>
                  <a:spLocks/>
                </p:cNvSpPr>
                <p:nvPr/>
              </p:nvSpPr>
              <p:spPr bwMode="auto">
                <a:xfrm>
                  <a:off x="970" y="1258"/>
                  <a:ext cx="147" cy="103"/>
                </a:xfrm>
                <a:custGeom>
                  <a:avLst/>
                  <a:gdLst/>
                  <a:ahLst/>
                  <a:cxnLst>
                    <a:cxn ang="0">
                      <a:pos x="142" y="16"/>
                    </a:cxn>
                    <a:cxn ang="0">
                      <a:pos x="86" y="103"/>
                    </a:cxn>
                    <a:cxn ang="0">
                      <a:pos x="55" y="158"/>
                    </a:cxn>
                    <a:cxn ang="0">
                      <a:pos x="0" y="221"/>
                    </a:cxn>
                    <a:cxn ang="0">
                      <a:pos x="39" y="269"/>
                    </a:cxn>
                    <a:cxn ang="0">
                      <a:pos x="103" y="309"/>
                    </a:cxn>
                    <a:cxn ang="0">
                      <a:pos x="221" y="245"/>
                    </a:cxn>
                    <a:cxn ang="0">
                      <a:pos x="284" y="206"/>
                    </a:cxn>
                    <a:cxn ang="0">
                      <a:pos x="379" y="182"/>
                    </a:cxn>
                    <a:cxn ang="0">
                      <a:pos x="442" y="134"/>
                    </a:cxn>
                    <a:cxn ang="0">
                      <a:pos x="363" y="64"/>
                    </a:cxn>
                    <a:cxn ang="0">
                      <a:pos x="260" y="40"/>
                    </a:cxn>
                    <a:cxn ang="0">
                      <a:pos x="221" y="0"/>
                    </a:cxn>
                    <a:cxn ang="0">
                      <a:pos x="173" y="48"/>
                    </a:cxn>
                    <a:cxn ang="0">
                      <a:pos x="142" y="16"/>
                    </a:cxn>
                  </a:cxnLst>
                  <a:rect l="0" t="0" r="r" b="b"/>
                  <a:pathLst>
                    <a:path w="442" h="309">
                      <a:moveTo>
                        <a:pt x="142" y="16"/>
                      </a:moveTo>
                      <a:lnTo>
                        <a:pt x="86" y="103"/>
                      </a:lnTo>
                      <a:lnTo>
                        <a:pt x="55" y="158"/>
                      </a:lnTo>
                      <a:lnTo>
                        <a:pt x="0" y="221"/>
                      </a:lnTo>
                      <a:lnTo>
                        <a:pt x="39" y="269"/>
                      </a:lnTo>
                      <a:lnTo>
                        <a:pt x="103" y="309"/>
                      </a:lnTo>
                      <a:lnTo>
                        <a:pt x="221" y="245"/>
                      </a:lnTo>
                      <a:lnTo>
                        <a:pt x="284" y="206"/>
                      </a:lnTo>
                      <a:lnTo>
                        <a:pt x="379" y="182"/>
                      </a:lnTo>
                      <a:lnTo>
                        <a:pt x="442" y="134"/>
                      </a:lnTo>
                      <a:lnTo>
                        <a:pt x="363" y="64"/>
                      </a:lnTo>
                      <a:lnTo>
                        <a:pt x="260" y="40"/>
                      </a:lnTo>
                      <a:lnTo>
                        <a:pt x="221" y="0"/>
                      </a:lnTo>
                      <a:lnTo>
                        <a:pt x="173" y="48"/>
                      </a:lnTo>
                      <a:lnTo>
                        <a:pt x="142" y="16"/>
                      </a:lnTo>
                      <a:close/>
                    </a:path>
                  </a:pathLst>
                </a:custGeom>
                <a:solidFill>
                  <a:srgbClr val="00B0F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74" name="Freeform 100"/>
                <p:cNvSpPr>
                  <a:spLocks/>
                </p:cNvSpPr>
                <p:nvPr/>
              </p:nvSpPr>
              <p:spPr bwMode="auto">
                <a:xfrm>
                  <a:off x="1064" y="1303"/>
                  <a:ext cx="214" cy="113"/>
                </a:xfrm>
                <a:custGeom>
                  <a:avLst/>
                  <a:gdLst/>
                  <a:ahLst/>
                  <a:cxnLst>
                    <a:cxn ang="0">
                      <a:pos x="198" y="32"/>
                    </a:cxn>
                    <a:cxn ang="0">
                      <a:pos x="110" y="79"/>
                    </a:cxn>
                    <a:cxn ang="0">
                      <a:pos x="110" y="120"/>
                    </a:cxn>
                    <a:cxn ang="0">
                      <a:pos x="8" y="127"/>
                    </a:cxn>
                    <a:cxn ang="0">
                      <a:pos x="0" y="166"/>
                    </a:cxn>
                    <a:cxn ang="0">
                      <a:pos x="167" y="199"/>
                    </a:cxn>
                    <a:cxn ang="0">
                      <a:pos x="40" y="230"/>
                    </a:cxn>
                    <a:cxn ang="0">
                      <a:pos x="16" y="254"/>
                    </a:cxn>
                    <a:cxn ang="0">
                      <a:pos x="103" y="300"/>
                    </a:cxn>
                    <a:cxn ang="0">
                      <a:pos x="182" y="341"/>
                    </a:cxn>
                    <a:cxn ang="0">
                      <a:pos x="292" y="341"/>
                    </a:cxn>
                    <a:cxn ang="0">
                      <a:pos x="482" y="333"/>
                    </a:cxn>
                    <a:cxn ang="0">
                      <a:pos x="601" y="309"/>
                    </a:cxn>
                    <a:cxn ang="0">
                      <a:pos x="570" y="230"/>
                    </a:cxn>
                    <a:cxn ang="0">
                      <a:pos x="640" y="214"/>
                    </a:cxn>
                    <a:cxn ang="0">
                      <a:pos x="561" y="166"/>
                    </a:cxn>
                    <a:cxn ang="0">
                      <a:pos x="513" y="72"/>
                    </a:cxn>
                    <a:cxn ang="0">
                      <a:pos x="537" y="17"/>
                    </a:cxn>
                    <a:cxn ang="0">
                      <a:pos x="443" y="0"/>
                    </a:cxn>
                    <a:cxn ang="0">
                      <a:pos x="419" y="103"/>
                    </a:cxn>
                    <a:cxn ang="0">
                      <a:pos x="371" y="48"/>
                    </a:cxn>
                    <a:cxn ang="0">
                      <a:pos x="332" y="17"/>
                    </a:cxn>
                    <a:cxn ang="0">
                      <a:pos x="301" y="72"/>
                    </a:cxn>
                    <a:cxn ang="0">
                      <a:pos x="268" y="8"/>
                    </a:cxn>
                    <a:cxn ang="0">
                      <a:pos x="198" y="32"/>
                    </a:cxn>
                  </a:cxnLst>
                  <a:rect l="0" t="0" r="r" b="b"/>
                  <a:pathLst>
                    <a:path w="640" h="341">
                      <a:moveTo>
                        <a:pt x="198" y="32"/>
                      </a:moveTo>
                      <a:lnTo>
                        <a:pt x="110" y="79"/>
                      </a:lnTo>
                      <a:lnTo>
                        <a:pt x="110" y="120"/>
                      </a:lnTo>
                      <a:lnTo>
                        <a:pt x="8" y="127"/>
                      </a:lnTo>
                      <a:lnTo>
                        <a:pt x="0" y="166"/>
                      </a:lnTo>
                      <a:lnTo>
                        <a:pt x="167" y="199"/>
                      </a:lnTo>
                      <a:lnTo>
                        <a:pt x="40" y="230"/>
                      </a:lnTo>
                      <a:lnTo>
                        <a:pt x="16" y="254"/>
                      </a:lnTo>
                      <a:lnTo>
                        <a:pt x="103" y="300"/>
                      </a:lnTo>
                      <a:lnTo>
                        <a:pt x="182" y="341"/>
                      </a:lnTo>
                      <a:lnTo>
                        <a:pt x="292" y="341"/>
                      </a:lnTo>
                      <a:lnTo>
                        <a:pt x="482" y="333"/>
                      </a:lnTo>
                      <a:lnTo>
                        <a:pt x="601" y="309"/>
                      </a:lnTo>
                      <a:lnTo>
                        <a:pt x="570" y="230"/>
                      </a:lnTo>
                      <a:lnTo>
                        <a:pt x="640" y="214"/>
                      </a:lnTo>
                      <a:lnTo>
                        <a:pt x="561" y="166"/>
                      </a:lnTo>
                      <a:lnTo>
                        <a:pt x="513" y="72"/>
                      </a:lnTo>
                      <a:lnTo>
                        <a:pt x="537" y="17"/>
                      </a:lnTo>
                      <a:lnTo>
                        <a:pt x="443" y="0"/>
                      </a:lnTo>
                      <a:lnTo>
                        <a:pt x="419" y="103"/>
                      </a:lnTo>
                      <a:lnTo>
                        <a:pt x="371" y="48"/>
                      </a:lnTo>
                      <a:lnTo>
                        <a:pt x="332" y="17"/>
                      </a:lnTo>
                      <a:lnTo>
                        <a:pt x="301" y="72"/>
                      </a:lnTo>
                      <a:lnTo>
                        <a:pt x="268" y="8"/>
                      </a:lnTo>
                      <a:lnTo>
                        <a:pt x="198" y="32"/>
                      </a:lnTo>
                      <a:close/>
                    </a:path>
                  </a:pathLst>
                </a:custGeom>
                <a:solidFill>
                  <a:srgbClr val="00B0F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75" name="Freeform 101"/>
                <p:cNvSpPr>
                  <a:spLocks/>
                </p:cNvSpPr>
                <p:nvPr/>
              </p:nvSpPr>
              <p:spPr bwMode="auto">
                <a:xfrm>
                  <a:off x="1234" y="1282"/>
                  <a:ext cx="30" cy="15"/>
                </a:xfrm>
                <a:custGeom>
                  <a:avLst/>
                  <a:gdLst/>
                  <a:ahLst/>
                  <a:cxnLst>
                    <a:cxn ang="0">
                      <a:pos x="45" y="45"/>
                    </a:cxn>
                    <a:cxn ang="0">
                      <a:pos x="45" y="45"/>
                    </a:cxn>
                    <a:cxn ang="0">
                      <a:pos x="54" y="44"/>
                    </a:cxn>
                    <a:cxn ang="0">
                      <a:pos x="63" y="42"/>
                    </a:cxn>
                    <a:cxn ang="0">
                      <a:pos x="70" y="40"/>
                    </a:cxn>
                    <a:cxn ang="0">
                      <a:pos x="77" y="37"/>
                    </a:cxn>
                    <a:cxn ang="0">
                      <a:pos x="82" y="35"/>
                    </a:cxn>
                    <a:cxn ang="0">
                      <a:pos x="87" y="31"/>
                    </a:cxn>
                    <a:cxn ang="0">
                      <a:pos x="89" y="26"/>
                    </a:cxn>
                    <a:cxn ang="0">
                      <a:pos x="90" y="22"/>
                    </a:cxn>
                    <a:cxn ang="0">
                      <a:pos x="90" y="22"/>
                    </a:cxn>
                    <a:cxn ang="0">
                      <a:pos x="89" y="17"/>
                    </a:cxn>
                    <a:cxn ang="0">
                      <a:pos x="87" y="14"/>
                    </a:cxn>
                    <a:cxn ang="0">
                      <a:pos x="82" y="10"/>
                    </a:cxn>
                    <a:cxn ang="0">
                      <a:pos x="77" y="6"/>
                    </a:cxn>
                    <a:cxn ang="0">
                      <a:pos x="70" y="4"/>
                    </a:cxn>
                    <a:cxn ang="0">
                      <a:pos x="63" y="1"/>
                    </a:cxn>
                    <a:cxn ang="0">
                      <a:pos x="54" y="0"/>
                    </a:cxn>
                    <a:cxn ang="0">
                      <a:pos x="45" y="0"/>
                    </a:cxn>
                    <a:cxn ang="0">
                      <a:pos x="45" y="0"/>
                    </a:cxn>
                    <a:cxn ang="0">
                      <a:pos x="36" y="0"/>
                    </a:cxn>
                    <a:cxn ang="0">
                      <a:pos x="28" y="1"/>
                    </a:cxn>
                    <a:cxn ang="0">
                      <a:pos x="20" y="4"/>
                    </a:cxn>
                    <a:cxn ang="0">
                      <a:pos x="14" y="6"/>
                    </a:cxn>
                    <a:cxn ang="0">
                      <a:pos x="8" y="10"/>
                    </a:cxn>
                    <a:cxn ang="0">
                      <a:pos x="4" y="14"/>
                    </a:cxn>
                    <a:cxn ang="0">
                      <a:pos x="1" y="17"/>
                    </a:cxn>
                    <a:cxn ang="0">
                      <a:pos x="0" y="22"/>
                    </a:cxn>
                    <a:cxn ang="0">
                      <a:pos x="0" y="22"/>
                    </a:cxn>
                    <a:cxn ang="0">
                      <a:pos x="1" y="26"/>
                    </a:cxn>
                    <a:cxn ang="0">
                      <a:pos x="4" y="31"/>
                    </a:cxn>
                    <a:cxn ang="0">
                      <a:pos x="8" y="35"/>
                    </a:cxn>
                    <a:cxn ang="0">
                      <a:pos x="14" y="37"/>
                    </a:cxn>
                    <a:cxn ang="0">
                      <a:pos x="20" y="40"/>
                    </a:cxn>
                    <a:cxn ang="0">
                      <a:pos x="28" y="42"/>
                    </a:cxn>
                    <a:cxn ang="0">
                      <a:pos x="36" y="44"/>
                    </a:cxn>
                    <a:cxn ang="0">
                      <a:pos x="45" y="45"/>
                    </a:cxn>
                    <a:cxn ang="0">
                      <a:pos x="45" y="45"/>
                    </a:cxn>
                  </a:cxnLst>
                  <a:rect l="0" t="0" r="r" b="b"/>
                  <a:pathLst>
                    <a:path w="90" h="45">
                      <a:moveTo>
                        <a:pt x="45" y="45"/>
                      </a:moveTo>
                      <a:lnTo>
                        <a:pt x="45" y="45"/>
                      </a:lnTo>
                      <a:lnTo>
                        <a:pt x="54" y="44"/>
                      </a:lnTo>
                      <a:lnTo>
                        <a:pt x="63" y="42"/>
                      </a:lnTo>
                      <a:lnTo>
                        <a:pt x="70" y="40"/>
                      </a:lnTo>
                      <a:lnTo>
                        <a:pt x="77" y="37"/>
                      </a:lnTo>
                      <a:lnTo>
                        <a:pt x="82" y="35"/>
                      </a:lnTo>
                      <a:lnTo>
                        <a:pt x="87" y="31"/>
                      </a:lnTo>
                      <a:lnTo>
                        <a:pt x="89" y="26"/>
                      </a:lnTo>
                      <a:lnTo>
                        <a:pt x="90" y="22"/>
                      </a:lnTo>
                      <a:lnTo>
                        <a:pt x="90" y="22"/>
                      </a:lnTo>
                      <a:lnTo>
                        <a:pt x="89" y="17"/>
                      </a:lnTo>
                      <a:lnTo>
                        <a:pt x="87" y="14"/>
                      </a:lnTo>
                      <a:lnTo>
                        <a:pt x="82" y="10"/>
                      </a:lnTo>
                      <a:lnTo>
                        <a:pt x="77" y="6"/>
                      </a:lnTo>
                      <a:lnTo>
                        <a:pt x="70" y="4"/>
                      </a:lnTo>
                      <a:lnTo>
                        <a:pt x="63" y="1"/>
                      </a:lnTo>
                      <a:lnTo>
                        <a:pt x="54" y="0"/>
                      </a:lnTo>
                      <a:lnTo>
                        <a:pt x="45" y="0"/>
                      </a:lnTo>
                      <a:lnTo>
                        <a:pt x="45" y="0"/>
                      </a:lnTo>
                      <a:lnTo>
                        <a:pt x="36" y="0"/>
                      </a:lnTo>
                      <a:lnTo>
                        <a:pt x="28" y="1"/>
                      </a:lnTo>
                      <a:lnTo>
                        <a:pt x="20" y="4"/>
                      </a:lnTo>
                      <a:lnTo>
                        <a:pt x="14" y="6"/>
                      </a:lnTo>
                      <a:lnTo>
                        <a:pt x="8" y="10"/>
                      </a:lnTo>
                      <a:lnTo>
                        <a:pt x="4" y="14"/>
                      </a:lnTo>
                      <a:lnTo>
                        <a:pt x="1" y="17"/>
                      </a:lnTo>
                      <a:lnTo>
                        <a:pt x="0" y="22"/>
                      </a:lnTo>
                      <a:lnTo>
                        <a:pt x="0" y="22"/>
                      </a:lnTo>
                      <a:lnTo>
                        <a:pt x="1" y="26"/>
                      </a:lnTo>
                      <a:lnTo>
                        <a:pt x="4" y="31"/>
                      </a:lnTo>
                      <a:lnTo>
                        <a:pt x="8" y="35"/>
                      </a:lnTo>
                      <a:lnTo>
                        <a:pt x="14" y="37"/>
                      </a:lnTo>
                      <a:lnTo>
                        <a:pt x="20" y="40"/>
                      </a:lnTo>
                      <a:lnTo>
                        <a:pt x="28" y="42"/>
                      </a:lnTo>
                      <a:lnTo>
                        <a:pt x="36" y="44"/>
                      </a:lnTo>
                      <a:lnTo>
                        <a:pt x="45" y="45"/>
                      </a:lnTo>
                      <a:lnTo>
                        <a:pt x="45" y="45"/>
                      </a:lnTo>
                      <a:close/>
                    </a:path>
                  </a:pathLst>
                </a:custGeom>
                <a:solidFill>
                  <a:srgbClr val="00B05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76" name="Freeform 102"/>
                <p:cNvSpPr>
                  <a:spLocks/>
                </p:cNvSpPr>
                <p:nvPr/>
              </p:nvSpPr>
              <p:spPr bwMode="auto">
                <a:xfrm>
                  <a:off x="1049" y="1179"/>
                  <a:ext cx="89" cy="56"/>
                </a:xfrm>
                <a:custGeom>
                  <a:avLst/>
                  <a:gdLst/>
                  <a:ahLst/>
                  <a:cxnLst>
                    <a:cxn ang="0">
                      <a:pos x="269" y="0"/>
                    </a:cxn>
                    <a:cxn ang="0">
                      <a:pos x="197" y="23"/>
                    </a:cxn>
                    <a:cxn ang="0">
                      <a:pos x="94" y="71"/>
                    </a:cxn>
                    <a:cxn ang="0">
                      <a:pos x="8" y="95"/>
                    </a:cxn>
                    <a:cxn ang="0">
                      <a:pos x="0" y="150"/>
                    </a:cxn>
                    <a:cxn ang="0">
                      <a:pos x="118" y="167"/>
                    </a:cxn>
                    <a:cxn ang="0">
                      <a:pos x="197" y="87"/>
                    </a:cxn>
                    <a:cxn ang="0">
                      <a:pos x="269" y="87"/>
                    </a:cxn>
                    <a:cxn ang="0">
                      <a:pos x="269" y="0"/>
                    </a:cxn>
                  </a:cxnLst>
                  <a:rect l="0" t="0" r="r" b="b"/>
                  <a:pathLst>
                    <a:path w="269" h="167">
                      <a:moveTo>
                        <a:pt x="269" y="0"/>
                      </a:moveTo>
                      <a:lnTo>
                        <a:pt x="197" y="23"/>
                      </a:lnTo>
                      <a:lnTo>
                        <a:pt x="94" y="71"/>
                      </a:lnTo>
                      <a:lnTo>
                        <a:pt x="8" y="95"/>
                      </a:lnTo>
                      <a:lnTo>
                        <a:pt x="0" y="150"/>
                      </a:lnTo>
                      <a:lnTo>
                        <a:pt x="118" y="167"/>
                      </a:lnTo>
                      <a:lnTo>
                        <a:pt x="197" y="87"/>
                      </a:lnTo>
                      <a:lnTo>
                        <a:pt x="269" y="87"/>
                      </a:lnTo>
                      <a:lnTo>
                        <a:pt x="269" y="0"/>
                      </a:lnTo>
                      <a:close/>
                    </a:path>
                  </a:pathLst>
                </a:custGeom>
                <a:solidFill>
                  <a:srgbClr val="00B0F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77" name="Freeform 103"/>
                <p:cNvSpPr>
                  <a:spLocks/>
                </p:cNvSpPr>
                <p:nvPr/>
              </p:nvSpPr>
              <p:spPr bwMode="auto">
                <a:xfrm>
                  <a:off x="1104" y="1230"/>
                  <a:ext cx="15" cy="27"/>
                </a:xfrm>
                <a:custGeom>
                  <a:avLst/>
                  <a:gdLst/>
                  <a:ahLst/>
                  <a:cxnLst>
                    <a:cxn ang="0">
                      <a:pos x="23" y="79"/>
                    </a:cxn>
                    <a:cxn ang="0">
                      <a:pos x="23" y="79"/>
                    </a:cxn>
                    <a:cxn ang="0">
                      <a:pos x="18" y="78"/>
                    </a:cxn>
                    <a:cxn ang="0">
                      <a:pos x="14" y="75"/>
                    </a:cxn>
                    <a:cxn ang="0">
                      <a:pos x="10" y="72"/>
                    </a:cxn>
                    <a:cxn ang="0">
                      <a:pos x="6" y="68"/>
                    </a:cxn>
                    <a:cxn ang="0">
                      <a:pos x="4" y="62"/>
                    </a:cxn>
                    <a:cxn ang="0">
                      <a:pos x="1" y="55"/>
                    </a:cxn>
                    <a:cxn ang="0">
                      <a:pos x="0" y="48"/>
                    </a:cxn>
                    <a:cxn ang="0">
                      <a:pos x="0" y="40"/>
                    </a:cxn>
                    <a:cxn ang="0">
                      <a:pos x="0" y="40"/>
                    </a:cxn>
                    <a:cxn ang="0">
                      <a:pos x="0" y="31"/>
                    </a:cxn>
                    <a:cxn ang="0">
                      <a:pos x="1" y="24"/>
                    </a:cxn>
                    <a:cxn ang="0">
                      <a:pos x="4" y="18"/>
                    </a:cxn>
                    <a:cxn ang="0">
                      <a:pos x="6" y="13"/>
                    </a:cxn>
                    <a:cxn ang="0">
                      <a:pos x="10" y="8"/>
                    </a:cxn>
                    <a:cxn ang="0">
                      <a:pos x="14" y="4"/>
                    </a:cxn>
                    <a:cxn ang="0">
                      <a:pos x="18" y="1"/>
                    </a:cxn>
                    <a:cxn ang="0">
                      <a:pos x="23" y="0"/>
                    </a:cxn>
                    <a:cxn ang="0">
                      <a:pos x="23" y="0"/>
                    </a:cxn>
                    <a:cxn ang="0">
                      <a:pos x="26" y="1"/>
                    </a:cxn>
                    <a:cxn ang="0">
                      <a:pos x="32" y="4"/>
                    </a:cxn>
                    <a:cxn ang="0">
                      <a:pos x="35" y="8"/>
                    </a:cxn>
                    <a:cxn ang="0">
                      <a:pos x="38" y="13"/>
                    </a:cxn>
                    <a:cxn ang="0">
                      <a:pos x="40" y="18"/>
                    </a:cxn>
                    <a:cxn ang="0">
                      <a:pos x="43" y="24"/>
                    </a:cxn>
                    <a:cxn ang="0">
                      <a:pos x="44" y="31"/>
                    </a:cxn>
                    <a:cxn ang="0">
                      <a:pos x="44" y="40"/>
                    </a:cxn>
                    <a:cxn ang="0">
                      <a:pos x="44" y="40"/>
                    </a:cxn>
                    <a:cxn ang="0">
                      <a:pos x="44" y="48"/>
                    </a:cxn>
                    <a:cxn ang="0">
                      <a:pos x="43" y="55"/>
                    </a:cxn>
                    <a:cxn ang="0">
                      <a:pos x="40" y="62"/>
                    </a:cxn>
                    <a:cxn ang="0">
                      <a:pos x="38" y="68"/>
                    </a:cxn>
                    <a:cxn ang="0">
                      <a:pos x="35" y="72"/>
                    </a:cxn>
                    <a:cxn ang="0">
                      <a:pos x="32" y="75"/>
                    </a:cxn>
                    <a:cxn ang="0">
                      <a:pos x="26" y="78"/>
                    </a:cxn>
                    <a:cxn ang="0">
                      <a:pos x="23" y="79"/>
                    </a:cxn>
                    <a:cxn ang="0">
                      <a:pos x="23" y="79"/>
                    </a:cxn>
                  </a:cxnLst>
                  <a:rect l="0" t="0" r="r" b="b"/>
                  <a:pathLst>
                    <a:path w="44" h="79">
                      <a:moveTo>
                        <a:pt x="23" y="79"/>
                      </a:moveTo>
                      <a:lnTo>
                        <a:pt x="23" y="79"/>
                      </a:lnTo>
                      <a:lnTo>
                        <a:pt x="18" y="78"/>
                      </a:lnTo>
                      <a:lnTo>
                        <a:pt x="14" y="75"/>
                      </a:lnTo>
                      <a:lnTo>
                        <a:pt x="10" y="72"/>
                      </a:lnTo>
                      <a:lnTo>
                        <a:pt x="6" y="68"/>
                      </a:lnTo>
                      <a:lnTo>
                        <a:pt x="4" y="62"/>
                      </a:lnTo>
                      <a:lnTo>
                        <a:pt x="1" y="55"/>
                      </a:lnTo>
                      <a:lnTo>
                        <a:pt x="0" y="48"/>
                      </a:lnTo>
                      <a:lnTo>
                        <a:pt x="0" y="40"/>
                      </a:lnTo>
                      <a:lnTo>
                        <a:pt x="0" y="40"/>
                      </a:lnTo>
                      <a:lnTo>
                        <a:pt x="0" y="31"/>
                      </a:lnTo>
                      <a:lnTo>
                        <a:pt x="1" y="24"/>
                      </a:lnTo>
                      <a:lnTo>
                        <a:pt x="4" y="18"/>
                      </a:lnTo>
                      <a:lnTo>
                        <a:pt x="6" y="13"/>
                      </a:lnTo>
                      <a:lnTo>
                        <a:pt x="10" y="8"/>
                      </a:lnTo>
                      <a:lnTo>
                        <a:pt x="14" y="4"/>
                      </a:lnTo>
                      <a:lnTo>
                        <a:pt x="18" y="1"/>
                      </a:lnTo>
                      <a:lnTo>
                        <a:pt x="23" y="0"/>
                      </a:lnTo>
                      <a:lnTo>
                        <a:pt x="23" y="0"/>
                      </a:lnTo>
                      <a:lnTo>
                        <a:pt x="26" y="1"/>
                      </a:lnTo>
                      <a:lnTo>
                        <a:pt x="32" y="4"/>
                      </a:lnTo>
                      <a:lnTo>
                        <a:pt x="35" y="8"/>
                      </a:lnTo>
                      <a:lnTo>
                        <a:pt x="38" y="13"/>
                      </a:lnTo>
                      <a:lnTo>
                        <a:pt x="40" y="18"/>
                      </a:lnTo>
                      <a:lnTo>
                        <a:pt x="43" y="24"/>
                      </a:lnTo>
                      <a:lnTo>
                        <a:pt x="44" y="31"/>
                      </a:lnTo>
                      <a:lnTo>
                        <a:pt x="44" y="40"/>
                      </a:lnTo>
                      <a:lnTo>
                        <a:pt x="44" y="40"/>
                      </a:lnTo>
                      <a:lnTo>
                        <a:pt x="44" y="48"/>
                      </a:lnTo>
                      <a:lnTo>
                        <a:pt x="43" y="55"/>
                      </a:lnTo>
                      <a:lnTo>
                        <a:pt x="40" y="62"/>
                      </a:lnTo>
                      <a:lnTo>
                        <a:pt x="38" y="68"/>
                      </a:lnTo>
                      <a:lnTo>
                        <a:pt x="35" y="72"/>
                      </a:lnTo>
                      <a:lnTo>
                        <a:pt x="32" y="75"/>
                      </a:lnTo>
                      <a:lnTo>
                        <a:pt x="26" y="78"/>
                      </a:lnTo>
                      <a:lnTo>
                        <a:pt x="23" y="79"/>
                      </a:lnTo>
                      <a:lnTo>
                        <a:pt x="23" y="79"/>
                      </a:lnTo>
                      <a:close/>
                    </a:path>
                  </a:pathLst>
                </a:custGeom>
                <a:solidFill>
                  <a:srgbClr val="00B05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78" name="Freeform 104"/>
                <p:cNvSpPr>
                  <a:spLocks/>
                </p:cNvSpPr>
                <p:nvPr/>
              </p:nvSpPr>
              <p:spPr bwMode="auto">
                <a:xfrm>
                  <a:off x="1135" y="1205"/>
                  <a:ext cx="138" cy="66"/>
                </a:xfrm>
                <a:custGeom>
                  <a:avLst/>
                  <a:gdLst/>
                  <a:ahLst/>
                  <a:cxnLst>
                    <a:cxn ang="0">
                      <a:pos x="143" y="64"/>
                    </a:cxn>
                    <a:cxn ang="0">
                      <a:pos x="103" y="103"/>
                    </a:cxn>
                    <a:cxn ang="0">
                      <a:pos x="16" y="103"/>
                    </a:cxn>
                    <a:cxn ang="0">
                      <a:pos x="0" y="174"/>
                    </a:cxn>
                    <a:cxn ang="0">
                      <a:pos x="95" y="198"/>
                    </a:cxn>
                    <a:cxn ang="0">
                      <a:pos x="175" y="182"/>
                    </a:cxn>
                    <a:cxn ang="0">
                      <a:pos x="245" y="158"/>
                    </a:cxn>
                    <a:cxn ang="0">
                      <a:pos x="333" y="143"/>
                    </a:cxn>
                    <a:cxn ang="0">
                      <a:pos x="412" y="165"/>
                    </a:cxn>
                    <a:cxn ang="0">
                      <a:pos x="372" y="79"/>
                    </a:cxn>
                    <a:cxn ang="0">
                      <a:pos x="285" y="55"/>
                    </a:cxn>
                    <a:cxn ang="0">
                      <a:pos x="269" y="0"/>
                    </a:cxn>
                    <a:cxn ang="0">
                      <a:pos x="198" y="8"/>
                    </a:cxn>
                    <a:cxn ang="0">
                      <a:pos x="190" y="55"/>
                    </a:cxn>
                    <a:cxn ang="0">
                      <a:pos x="143" y="64"/>
                    </a:cxn>
                  </a:cxnLst>
                  <a:rect l="0" t="0" r="r" b="b"/>
                  <a:pathLst>
                    <a:path w="412" h="198">
                      <a:moveTo>
                        <a:pt x="143" y="64"/>
                      </a:moveTo>
                      <a:lnTo>
                        <a:pt x="103" y="103"/>
                      </a:lnTo>
                      <a:lnTo>
                        <a:pt x="16" y="103"/>
                      </a:lnTo>
                      <a:lnTo>
                        <a:pt x="0" y="174"/>
                      </a:lnTo>
                      <a:lnTo>
                        <a:pt x="95" y="198"/>
                      </a:lnTo>
                      <a:lnTo>
                        <a:pt x="175" y="182"/>
                      </a:lnTo>
                      <a:lnTo>
                        <a:pt x="245" y="158"/>
                      </a:lnTo>
                      <a:lnTo>
                        <a:pt x="333" y="143"/>
                      </a:lnTo>
                      <a:lnTo>
                        <a:pt x="412" y="165"/>
                      </a:lnTo>
                      <a:lnTo>
                        <a:pt x="372" y="79"/>
                      </a:lnTo>
                      <a:lnTo>
                        <a:pt x="285" y="55"/>
                      </a:lnTo>
                      <a:lnTo>
                        <a:pt x="269" y="0"/>
                      </a:lnTo>
                      <a:lnTo>
                        <a:pt x="198" y="8"/>
                      </a:lnTo>
                      <a:lnTo>
                        <a:pt x="190" y="55"/>
                      </a:lnTo>
                      <a:lnTo>
                        <a:pt x="143" y="64"/>
                      </a:lnTo>
                      <a:close/>
                    </a:path>
                  </a:pathLst>
                </a:custGeom>
                <a:solidFill>
                  <a:srgbClr val="00B0F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79" name="Freeform 105"/>
                <p:cNvSpPr>
                  <a:spLocks/>
                </p:cNvSpPr>
                <p:nvPr/>
              </p:nvSpPr>
              <p:spPr bwMode="auto">
                <a:xfrm>
                  <a:off x="1180" y="1168"/>
                  <a:ext cx="42" cy="32"/>
                </a:xfrm>
                <a:custGeom>
                  <a:avLst/>
                  <a:gdLst/>
                  <a:ahLst/>
                  <a:cxnLst>
                    <a:cxn ang="0">
                      <a:pos x="79" y="8"/>
                    </a:cxn>
                    <a:cxn ang="0">
                      <a:pos x="24" y="8"/>
                    </a:cxn>
                    <a:cxn ang="0">
                      <a:pos x="0" y="55"/>
                    </a:cxn>
                    <a:cxn ang="0">
                      <a:pos x="0" y="96"/>
                    </a:cxn>
                    <a:cxn ang="0">
                      <a:pos x="56" y="64"/>
                    </a:cxn>
                    <a:cxn ang="0">
                      <a:pos x="120" y="48"/>
                    </a:cxn>
                    <a:cxn ang="0">
                      <a:pos x="127" y="0"/>
                    </a:cxn>
                    <a:cxn ang="0">
                      <a:pos x="79" y="8"/>
                    </a:cxn>
                  </a:cxnLst>
                  <a:rect l="0" t="0" r="r" b="b"/>
                  <a:pathLst>
                    <a:path w="127" h="96">
                      <a:moveTo>
                        <a:pt x="79" y="8"/>
                      </a:moveTo>
                      <a:lnTo>
                        <a:pt x="24" y="8"/>
                      </a:lnTo>
                      <a:lnTo>
                        <a:pt x="0" y="55"/>
                      </a:lnTo>
                      <a:lnTo>
                        <a:pt x="0" y="96"/>
                      </a:lnTo>
                      <a:lnTo>
                        <a:pt x="56" y="64"/>
                      </a:lnTo>
                      <a:lnTo>
                        <a:pt x="120" y="48"/>
                      </a:lnTo>
                      <a:lnTo>
                        <a:pt x="127" y="0"/>
                      </a:lnTo>
                      <a:lnTo>
                        <a:pt x="79" y="8"/>
                      </a:lnTo>
                      <a:close/>
                    </a:path>
                  </a:pathLst>
                </a:custGeom>
                <a:solidFill>
                  <a:srgbClr val="00B05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80" name="Freeform 106"/>
                <p:cNvSpPr>
                  <a:spLocks/>
                </p:cNvSpPr>
                <p:nvPr/>
              </p:nvSpPr>
              <p:spPr bwMode="auto">
                <a:xfrm>
                  <a:off x="1178" y="1132"/>
                  <a:ext cx="52" cy="26"/>
                </a:xfrm>
                <a:custGeom>
                  <a:avLst/>
                  <a:gdLst/>
                  <a:ahLst/>
                  <a:cxnLst>
                    <a:cxn ang="0">
                      <a:pos x="39" y="24"/>
                    </a:cxn>
                    <a:cxn ang="0">
                      <a:pos x="79" y="0"/>
                    </a:cxn>
                    <a:cxn ang="0">
                      <a:pos x="134" y="7"/>
                    </a:cxn>
                    <a:cxn ang="0">
                      <a:pos x="158" y="47"/>
                    </a:cxn>
                    <a:cxn ang="0">
                      <a:pos x="86" y="71"/>
                    </a:cxn>
                    <a:cxn ang="0">
                      <a:pos x="0" y="79"/>
                    </a:cxn>
                    <a:cxn ang="0">
                      <a:pos x="39" y="24"/>
                    </a:cxn>
                  </a:cxnLst>
                  <a:rect l="0" t="0" r="r" b="b"/>
                  <a:pathLst>
                    <a:path w="158" h="79">
                      <a:moveTo>
                        <a:pt x="39" y="24"/>
                      </a:moveTo>
                      <a:lnTo>
                        <a:pt x="79" y="0"/>
                      </a:lnTo>
                      <a:lnTo>
                        <a:pt x="134" y="7"/>
                      </a:lnTo>
                      <a:lnTo>
                        <a:pt x="158" y="47"/>
                      </a:lnTo>
                      <a:lnTo>
                        <a:pt x="86" y="71"/>
                      </a:lnTo>
                      <a:lnTo>
                        <a:pt x="0" y="79"/>
                      </a:lnTo>
                      <a:lnTo>
                        <a:pt x="39" y="24"/>
                      </a:lnTo>
                      <a:close/>
                    </a:path>
                  </a:pathLst>
                </a:custGeom>
                <a:solidFill>
                  <a:srgbClr val="00B05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81" name="Freeform 107"/>
                <p:cNvSpPr>
                  <a:spLocks/>
                </p:cNvSpPr>
                <p:nvPr/>
              </p:nvSpPr>
              <p:spPr bwMode="auto">
                <a:xfrm>
                  <a:off x="1280" y="1132"/>
                  <a:ext cx="71" cy="47"/>
                </a:xfrm>
                <a:custGeom>
                  <a:avLst/>
                  <a:gdLst/>
                  <a:ahLst/>
                  <a:cxnLst>
                    <a:cxn ang="0">
                      <a:pos x="41" y="0"/>
                    </a:cxn>
                    <a:cxn ang="0">
                      <a:pos x="96" y="7"/>
                    </a:cxn>
                    <a:cxn ang="0">
                      <a:pos x="151" y="24"/>
                    </a:cxn>
                    <a:cxn ang="0">
                      <a:pos x="199" y="79"/>
                    </a:cxn>
                    <a:cxn ang="0">
                      <a:pos x="214" y="127"/>
                    </a:cxn>
                    <a:cxn ang="0">
                      <a:pos x="120" y="142"/>
                    </a:cxn>
                    <a:cxn ang="0">
                      <a:pos x="96" y="95"/>
                    </a:cxn>
                    <a:cxn ang="0">
                      <a:pos x="41" y="86"/>
                    </a:cxn>
                    <a:cxn ang="0">
                      <a:pos x="0" y="31"/>
                    </a:cxn>
                    <a:cxn ang="0">
                      <a:pos x="41" y="0"/>
                    </a:cxn>
                  </a:cxnLst>
                  <a:rect l="0" t="0" r="r" b="b"/>
                  <a:pathLst>
                    <a:path w="214" h="142">
                      <a:moveTo>
                        <a:pt x="41" y="0"/>
                      </a:moveTo>
                      <a:lnTo>
                        <a:pt x="96" y="7"/>
                      </a:lnTo>
                      <a:lnTo>
                        <a:pt x="151" y="24"/>
                      </a:lnTo>
                      <a:lnTo>
                        <a:pt x="199" y="79"/>
                      </a:lnTo>
                      <a:lnTo>
                        <a:pt x="214" y="127"/>
                      </a:lnTo>
                      <a:lnTo>
                        <a:pt x="120" y="142"/>
                      </a:lnTo>
                      <a:lnTo>
                        <a:pt x="96" y="95"/>
                      </a:lnTo>
                      <a:lnTo>
                        <a:pt x="41" y="86"/>
                      </a:lnTo>
                      <a:lnTo>
                        <a:pt x="0" y="31"/>
                      </a:lnTo>
                      <a:lnTo>
                        <a:pt x="41" y="0"/>
                      </a:lnTo>
                      <a:close/>
                    </a:path>
                  </a:pathLst>
                </a:custGeom>
                <a:solidFill>
                  <a:srgbClr val="00B05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82" name="Freeform 108"/>
                <p:cNvSpPr>
                  <a:spLocks/>
                </p:cNvSpPr>
                <p:nvPr/>
              </p:nvSpPr>
              <p:spPr bwMode="auto">
                <a:xfrm>
                  <a:off x="1280" y="1279"/>
                  <a:ext cx="69" cy="71"/>
                </a:xfrm>
                <a:custGeom>
                  <a:avLst/>
                  <a:gdLst/>
                  <a:ahLst/>
                  <a:cxnLst>
                    <a:cxn ang="0">
                      <a:pos x="72" y="15"/>
                    </a:cxn>
                    <a:cxn ang="0">
                      <a:pos x="88" y="63"/>
                    </a:cxn>
                    <a:cxn ang="0">
                      <a:pos x="80" y="118"/>
                    </a:cxn>
                    <a:cxn ang="0">
                      <a:pos x="9" y="78"/>
                    </a:cxn>
                    <a:cxn ang="0">
                      <a:pos x="0" y="126"/>
                    </a:cxn>
                    <a:cxn ang="0">
                      <a:pos x="64" y="166"/>
                    </a:cxn>
                    <a:cxn ang="0">
                      <a:pos x="96" y="205"/>
                    </a:cxn>
                    <a:cxn ang="0">
                      <a:pos x="167" y="212"/>
                    </a:cxn>
                    <a:cxn ang="0">
                      <a:pos x="206" y="142"/>
                    </a:cxn>
                    <a:cxn ang="0">
                      <a:pos x="182" y="87"/>
                    </a:cxn>
                    <a:cxn ang="0">
                      <a:pos x="191" y="0"/>
                    </a:cxn>
                    <a:cxn ang="0">
                      <a:pos x="72" y="15"/>
                    </a:cxn>
                  </a:cxnLst>
                  <a:rect l="0" t="0" r="r" b="b"/>
                  <a:pathLst>
                    <a:path w="206" h="212">
                      <a:moveTo>
                        <a:pt x="72" y="15"/>
                      </a:moveTo>
                      <a:lnTo>
                        <a:pt x="88" y="63"/>
                      </a:lnTo>
                      <a:lnTo>
                        <a:pt x="80" y="118"/>
                      </a:lnTo>
                      <a:lnTo>
                        <a:pt x="9" y="78"/>
                      </a:lnTo>
                      <a:lnTo>
                        <a:pt x="0" y="126"/>
                      </a:lnTo>
                      <a:lnTo>
                        <a:pt x="64" y="166"/>
                      </a:lnTo>
                      <a:lnTo>
                        <a:pt x="96" y="205"/>
                      </a:lnTo>
                      <a:lnTo>
                        <a:pt x="167" y="212"/>
                      </a:lnTo>
                      <a:lnTo>
                        <a:pt x="206" y="142"/>
                      </a:lnTo>
                      <a:lnTo>
                        <a:pt x="182" y="87"/>
                      </a:lnTo>
                      <a:lnTo>
                        <a:pt x="191" y="0"/>
                      </a:lnTo>
                      <a:lnTo>
                        <a:pt x="72" y="15"/>
                      </a:lnTo>
                      <a:close/>
                    </a:path>
                  </a:pathLst>
                </a:custGeom>
                <a:solidFill>
                  <a:srgbClr val="00B05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83" name="Freeform 109"/>
                <p:cNvSpPr>
                  <a:spLocks/>
                </p:cNvSpPr>
                <p:nvPr/>
              </p:nvSpPr>
              <p:spPr bwMode="auto">
                <a:xfrm>
                  <a:off x="1296" y="1384"/>
                  <a:ext cx="42" cy="32"/>
                </a:xfrm>
                <a:custGeom>
                  <a:avLst/>
                  <a:gdLst/>
                  <a:ahLst/>
                  <a:cxnLst>
                    <a:cxn ang="0">
                      <a:pos x="64" y="0"/>
                    </a:cxn>
                    <a:cxn ang="0">
                      <a:pos x="16" y="33"/>
                    </a:cxn>
                    <a:cxn ang="0">
                      <a:pos x="0" y="88"/>
                    </a:cxn>
                    <a:cxn ang="0">
                      <a:pos x="79" y="96"/>
                    </a:cxn>
                    <a:cxn ang="0">
                      <a:pos x="127" y="64"/>
                    </a:cxn>
                    <a:cxn ang="0">
                      <a:pos x="64" y="0"/>
                    </a:cxn>
                  </a:cxnLst>
                  <a:rect l="0" t="0" r="r" b="b"/>
                  <a:pathLst>
                    <a:path w="127" h="96">
                      <a:moveTo>
                        <a:pt x="64" y="0"/>
                      </a:moveTo>
                      <a:lnTo>
                        <a:pt x="16" y="33"/>
                      </a:lnTo>
                      <a:lnTo>
                        <a:pt x="0" y="88"/>
                      </a:lnTo>
                      <a:lnTo>
                        <a:pt x="79" y="96"/>
                      </a:lnTo>
                      <a:lnTo>
                        <a:pt x="127" y="64"/>
                      </a:lnTo>
                      <a:lnTo>
                        <a:pt x="64" y="0"/>
                      </a:lnTo>
                      <a:close/>
                    </a:path>
                  </a:pathLst>
                </a:custGeom>
                <a:solidFill>
                  <a:srgbClr val="00B05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84" name="Freeform 110"/>
                <p:cNvSpPr>
                  <a:spLocks/>
                </p:cNvSpPr>
                <p:nvPr/>
              </p:nvSpPr>
              <p:spPr bwMode="auto">
                <a:xfrm>
                  <a:off x="1370" y="1276"/>
                  <a:ext cx="71" cy="56"/>
                </a:xfrm>
                <a:custGeom>
                  <a:avLst/>
                  <a:gdLst/>
                  <a:ahLst/>
                  <a:cxnLst>
                    <a:cxn ang="0">
                      <a:pos x="0" y="166"/>
                    </a:cxn>
                    <a:cxn ang="0">
                      <a:pos x="8" y="96"/>
                    </a:cxn>
                    <a:cxn ang="0">
                      <a:pos x="32" y="32"/>
                    </a:cxn>
                    <a:cxn ang="0">
                      <a:pos x="102" y="0"/>
                    </a:cxn>
                    <a:cxn ang="0">
                      <a:pos x="166" y="9"/>
                    </a:cxn>
                    <a:cxn ang="0">
                      <a:pos x="214" y="24"/>
                    </a:cxn>
                    <a:cxn ang="0">
                      <a:pos x="174" y="72"/>
                    </a:cxn>
                    <a:cxn ang="0">
                      <a:pos x="111" y="119"/>
                    </a:cxn>
                    <a:cxn ang="0">
                      <a:pos x="63" y="119"/>
                    </a:cxn>
                    <a:cxn ang="0">
                      <a:pos x="47" y="166"/>
                    </a:cxn>
                    <a:cxn ang="0">
                      <a:pos x="0" y="166"/>
                    </a:cxn>
                  </a:cxnLst>
                  <a:rect l="0" t="0" r="r" b="b"/>
                  <a:pathLst>
                    <a:path w="214" h="166">
                      <a:moveTo>
                        <a:pt x="0" y="166"/>
                      </a:moveTo>
                      <a:lnTo>
                        <a:pt x="8" y="96"/>
                      </a:lnTo>
                      <a:lnTo>
                        <a:pt x="32" y="32"/>
                      </a:lnTo>
                      <a:lnTo>
                        <a:pt x="102" y="0"/>
                      </a:lnTo>
                      <a:lnTo>
                        <a:pt x="166" y="9"/>
                      </a:lnTo>
                      <a:lnTo>
                        <a:pt x="214" y="24"/>
                      </a:lnTo>
                      <a:lnTo>
                        <a:pt x="174" y="72"/>
                      </a:lnTo>
                      <a:lnTo>
                        <a:pt x="111" y="119"/>
                      </a:lnTo>
                      <a:lnTo>
                        <a:pt x="63" y="119"/>
                      </a:lnTo>
                      <a:lnTo>
                        <a:pt x="47" y="166"/>
                      </a:lnTo>
                      <a:lnTo>
                        <a:pt x="0" y="166"/>
                      </a:lnTo>
                      <a:close/>
                    </a:path>
                  </a:pathLst>
                </a:custGeom>
                <a:solidFill>
                  <a:srgbClr val="00B05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85" name="Freeform 111"/>
                <p:cNvSpPr>
                  <a:spLocks/>
                </p:cNvSpPr>
                <p:nvPr/>
              </p:nvSpPr>
              <p:spPr bwMode="auto">
                <a:xfrm>
                  <a:off x="1446" y="1282"/>
                  <a:ext cx="340" cy="305"/>
                </a:xfrm>
                <a:custGeom>
                  <a:avLst/>
                  <a:gdLst/>
                  <a:ahLst/>
                  <a:cxnLst>
                    <a:cxn ang="0">
                      <a:pos x="151" y="0"/>
                    </a:cxn>
                    <a:cxn ang="0">
                      <a:pos x="55" y="32"/>
                    </a:cxn>
                    <a:cxn ang="0">
                      <a:pos x="0" y="127"/>
                    </a:cxn>
                    <a:cxn ang="0">
                      <a:pos x="7" y="214"/>
                    </a:cxn>
                    <a:cxn ang="0">
                      <a:pos x="79" y="245"/>
                    </a:cxn>
                    <a:cxn ang="0">
                      <a:pos x="48" y="277"/>
                    </a:cxn>
                    <a:cxn ang="0">
                      <a:pos x="63" y="308"/>
                    </a:cxn>
                    <a:cxn ang="0">
                      <a:pos x="213" y="284"/>
                    </a:cxn>
                    <a:cxn ang="0">
                      <a:pos x="309" y="332"/>
                    </a:cxn>
                    <a:cxn ang="0">
                      <a:pos x="379" y="284"/>
                    </a:cxn>
                    <a:cxn ang="0">
                      <a:pos x="466" y="363"/>
                    </a:cxn>
                    <a:cxn ang="0">
                      <a:pos x="458" y="419"/>
                    </a:cxn>
                    <a:cxn ang="0">
                      <a:pos x="537" y="419"/>
                    </a:cxn>
                    <a:cxn ang="0">
                      <a:pos x="585" y="459"/>
                    </a:cxn>
                    <a:cxn ang="0">
                      <a:pos x="592" y="545"/>
                    </a:cxn>
                    <a:cxn ang="0">
                      <a:pos x="506" y="641"/>
                    </a:cxn>
                    <a:cxn ang="0">
                      <a:pos x="364" y="672"/>
                    </a:cxn>
                    <a:cxn ang="0">
                      <a:pos x="331" y="720"/>
                    </a:cxn>
                    <a:cxn ang="0">
                      <a:pos x="388" y="775"/>
                    </a:cxn>
                    <a:cxn ang="0">
                      <a:pos x="506" y="744"/>
                    </a:cxn>
                    <a:cxn ang="0">
                      <a:pos x="624" y="838"/>
                    </a:cxn>
                    <a:cxn ang="0">
                      <a:pos x="782" y="917"/>
                    </a:cxn>
                    <a:cxn ang="0">
                      <a:pos x="727" y="790"/>
                    </a:cxn>
                    <a:cxn ang="0">
                      <a:pos x="837" y="862"/>
                    </a:cxn>
                    <a:cxn ang="0">
                      <a:pos x="870" y="783"/>
                    </a:cxn>
                    <a:cxn ang="0">
                      <a:pos x="846" y="687"/>
                    </a:cxn>
                    <a:cxn ang="0">
                      <a:pos x="767" y="672"/>
                    </a:cxn>
                    <a:cxn ang="0">
                      <a:pos x="774" y="577"/>
                    </a:cxn>
                    <a:cxn ang="0">
                      <a:pos x="813" y="569"/>
                    </a:cxn>
                    <a:cxn ang="0">
                      <a:pos x="940" y="696"/>
                    </a:cxn>
                    <a:cxn ang="0">
                      <a:pos x="988" y="617"/>
                    </a:cxn>
                    <a:cxn ang="0">
                      <a:pos x="1019" y="562"/>
                    </a:cxn>
                    <a:cxn ang="0">
                      <a:pos x="940" y="507"/>
                    </a:cxn>
                    <a:cxn ang="0">
                      <a:pos x="854" y="483"/>
                    </a:cxn>
                    <a:cxn ang="0">
                      <a:pos x="791" y="396"/>
                    </a:cxn>
                    <a:cxn ang="0">
                      <a:pos x="837" y="341"/>
                    </a:cxn>
                    <a:cxn ang="0">
                      <a:pos x="798" y="269"/>
                    </a:cxn>
                    <a:cxn ang="0">
                      <a:pos x="672" y="214"/>
                    </a:cxn>
                    <a:cxn ang="0">
                      <a:pos x="592" y="174"/>
                    </a:cxn>
                    <a:cxn ang="0">
                      <a:pos x="530" y="71"/>
                    </a:cxn>
                    <a:cxn ang="0">
                      <a:pos x="371" y="87"/>
                    </a:cxn>
                    <a:cxn ang="0">
                      <a:pos x="324" y="150"/>
                    </a:cxn>
                    <a:cxn ang="0">
                      <a:pos x="348" y="8"/>
                    </a:cxn>
                    <a:cxn ang="0">
                      <a:pos x="237" y="0"/>
                    </a:cxn>
                    <a:cxn ang="0">
                      <a:pos x="182" y="71"/>
                    </a:cxn>
                    <a:cxn ang="0">
                      <a:pos x="174" y="127"/>
                    </a:cxn>
                    <a:cxn ang="0">
                      <a:pos x="119" y="119"/>
                    </a:cxn>
                    <a:cxn ang="0">
                      <a:pos x="151" y="0"/>
                    </a:cxn>
                  </a:cxnLst>
                  <a:rect l="0" t="0" r="r" b="b"/>
                  <a:pathLst>
                    <a:path w="1019" h="917">
                      <a:moveTo>
                        <a:pt x="151" y="0"/>
                      </a:moveTo>
                      <a:lnTo>
                        <a:pt x="55" y="32"/>
                      </a:lnTo>
                      <a:lnTo>
                        <a:pt x="0" y="127"/>
                      </a:lnTo>
                      <a:lnTo>
                        <a:pt x="7" y="214"/>
                      </a:lnTo>
                      <a:lnTo>
                        <a:pt x="79" y="245"/>
                      </a:lnTo>
                      <a:lnTo>
                        <a:pt x="48" y="277"/>
                      </a:lnTo>
                      <a:lnTo>
                        <a:pt x="63" y="308"/>
                      </a:lnTo>
                      <a:lnTo>
                        <a:pt x="213" y="284"/>
                      </a:lnTo>
                      <a:lnTo>
                        <a:pt x="309" y="332"/>
                      </a:lnTo>
                      <a:lnTo>
                        <a:pt x="379" y="284"/>
                      </a:lnTo>
                      <a:lnTo>
                        <a:pt x="466" y="363"/>
                      </a:lnTo>
                      <a:lnTo>
                        <a:pt x="458" y="419"/>
                      </a:lnTo>
                      <a:lnTo>
                        <a:pt x="537" y="419"/>
                      </a:lnTo>
                      <a:lnTo>
                        <a:pt x="585" y="459"/>
                      </a:lnTo>
                      <a:lnTo>
                        <a:pt x="592" y="545"/>
                      </a:lnTo>
                      <a:lnTo>
                        <a:pt x="506" y="641"/>
                      </a:lnTo>
                      <a:lnTo>
                        <a:pt x="364" y="672"/>
                      </a:lnTo>
                      <a:lnTo>
                        <a:pt x="331" y="720"/>
                      </a:lnTo>
                      <a:lnTo>
                        <a:pt x="388" y="775"/>
                      </a:lnTo>
                      <a:lnTo>
                        <a:pt x="506" y="744"/>
                      </a:lnTo>
                      <a:lnTo>
                        <a:pt x="624" y="838"/>
                      </a:lnTo>
                      <a:lnTo>
                        <a:pt x="782" y="917"/>
                      </a:lnTo>
                      <a:lnTo>
                        <a:pt x="727" y="790"/>
                      </a:lnTo>
                      <a:lnTo>
                        <a:pt x="837" y="862"/>
                      </a:lnTo>
                      <a:lnTo>
                        <a:pt x="870" y="783"/>
                      </a:lnTo>
                      <a:lnTo>
                        <a:pt x="846" y="687"/>
                      </a:lnTo>
                      <a:lnTo>
                        <a:pt x="767" y="672"/>
                      </a:lnTo>
                      <a:lnTo>
                        <a:pt x="774" y="577"/>
                      </a:lnTo>
                      <a:lnTo>
                        <a:pt x="813" y="569"/>
                      </a:lnTo>
                      <a:lnTo>
                        <a:pt x="940" y="696"/>
                      </a:lnTo>
                      <a:lnTo>
                        <a:pt x="988" y="617"/>
                      </a:lnTo>
                      <a:lnTo>
                        <a:pt x="1019" y="562"/>
                      </a:lnTo>
                      <a:lnTo>
                        <a:pt x="940" y="507"/>
                      </a:lnTo>
                      <a:lnTo>
                        <a:pt x="854" y="483"/>
                      </a:lnTo>
                      <a:lnTo>
                        <a:pt x="791" y="396"/>
                      </a:lnTo>
                      <a:lnTo>
                        <a:pt x="837" y="341"/>
                      </a:lnTo>
                      <a:lnTo>
                        <a:pt x="798" y="269"/>
                      </a:lnTo>
                      <a:lnTo>
                        <a:pt x="672" y="214"/>
                      </a:lnTo>
                      <a:lnTo>
                        <a:pt x="592" y="174"/>
                      </a:lnTo>
                      <a:lnTo>
                        <a:pt x="530" y="71"/>
                      </a:lnTo>
                      <a:lnTo>
                        <a:pt x="371" y="87"/>
                      </a:lnTo>
                      <a:lnTo>
                        <a:pt x="324" y="150"/>
                      </a:lnTo>
                      <a:lnTo>
                        <a:pt x="348" y="8"/>
                      </a:lnTo>
                      <a:lnTo>
                        <a:pt x="237" y="0"/>
                      </a:lnTo>
                      <a:lnTo>
                        <a:pt x="182" y="71"/>
                      </a:lnTo>
                      <a:lnTo>
                        <a:pt x="174" y="127"/>
                      </a:lnTo>
                      <a:lnTo>
                        <a:pt x="119" y="119"/>
                      </a:lnTo>
                      <a:lnTo>
                        <a:pt x="151" y="0"/>
                      </a:lnTo>
                      <a:close/>
                    </a:path>
                  </a:pathLst>
                </a:custGeom>
                <a:solidFill>
                  <a:srgbClr val="00B05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86" name="Freeform 112"/>
                <p:cNvSpPr>
                  <a:spLocks/>
                </p:cNvSpPr>
                <p:nvPr/>
              </p:nvSpPr>
              <p:spPr bwMode="auto">
                <a:xfrm>
                  <a:off x="1574" y="1441"/>
                  <a:ext cx="26" cy="31"/>
                </a:xfrm>
                <a:custGeom>
                  <a:avLst/>
                  <a:gdLst/>
                  <a:ahLst/>
                  <a:cxnLst>
                    <a:cxn ang="0">
                      <a:pos x="7" y="93"/>
                    </a:cxn>
                    <a:cxn ang="0">
                      <a:pos x="7" y="93"/>
                    </a:cxn>
                    <a:cxn ang="0">
                      <a:pos x="5" y="93"/>
                    </a:cxn>
                    <a:cxn ang="0">
                      <a:pos x="2" y="92"/>
                    </a:cxn>
                    <a:cxn ang="0">
                      <a:pos x="1" y="90"/>
                    </a:cxn>
                    <a:cxn ang="0">
                      <a:pos x="0" y="88"/>
                    </a:cxn>
                    <a:cxn ang="0">
                      <a:pos x="0" y="82"/>
                    </a:cxn>
                    <a:cxn ang="0">
                      <a:pos x="2" y="74"/>
                    </a:cxn>
                    <a:cxn ang="0">
                      <a:pos x="8" y="56"/>
                    </a:cxn>
                    <a:cxn ang="0">
                      <a:pos x="11" y="48"/>
                    </a:cxn>
                    <a:cxn ang="0">
                      <a:pos x="11" y="39"/>
                    </a:cxn>
                    <a:cxn ang="0">
                      <a:pos x="11" y="39"/>
                    </a:cxn>
                    <a:cxn ang="0">
                      <a:pos x="12" y="31"/>
                    </a:cxn>
                    <a:cxn ang="0">
                      <a:pos x="13" y="24"/>
                    </a:cxn>
                    <a:cxn ang="0">
                      <a:pos x="17" y="17"/>
                    </a:cxn>
                    <a:cxn ang="0">
                      <a:pos x="21" y="11"/>
                    </a:cxn>
                    <a:cxn ang="0">
                      <a:pos x="26" y="6"/>
                    </a:cxn>
                    <a:cxn ang="0">
                      <a:pos x="32" y="2"/>
                    </a:cxn>
                    <a:cxn ang="0">
                      <a:pos x="38" y="1"/>
                    </a:cxn>
                    <a:cxn ang="0">
                      <a:pos x="45" y="0"/>
                    </a:cxn>
                    <a:cxn ang="0">
                      <a:pos x="45" y="0"/>
                    </a:cxn>
                    <a:cxn ang="0">
                      <a:pos x="51" y="1"/>
                    </a:cxn>
                    <a:cxn ang="0">
                      <a:pos x="57" y="2"/>
                    </a:cxn>
                    <a:cxn ang="0">
                      <a:pos x="64" y="6"/>
                    </a:cxn>
                    <a:cxn ang="0">
                      <a:pos x="69" y="11"/>
                    </a:cxn>
                    <a:cxn ang="0">
                      <a:pos x="72" y="17"/>
                    </a:cxn>
                    <a:cxn ang="0">
                      <a:pos x="76" y="24"/>
                    </a:cxn>
                    <a:cxn ang="0">
                      <a:pos x="77" y="31"/>
                    </a:cxn>
                    <a:cxn ang="0">
                      <a:pos x="79" y="39"/>
                    </a:cxn>
                    <a:cxn ang="0">
                      <a:pos x="79" y="39"/>
                    </a:cxn>
                    <a:cxn ang="0">
                      <a:pos x="77" y="43"/>
                    </a:cxn>
                    <a:cxn ang="0">
                      <a:pos x="76" y="48"/>
                    </a:cxn>
                    <a:cxn ang="0">
                      <a:pos x="70" y="56"/>
                    </a:cxn>
                    <a:cxn ang="0">
                      <a:pos x="61" y="65"/>
                    </a:cxn>
                    <a:cxn ang="0">
                      <a:pos x="50" y="74"/>
                    </a:cxn>
                    <a:cxn ang="0">
                      <a:pos x="37" y="82"/>
                    </a:cxn>
                    <a:cxn ang="0">
                      <a:pos x="26" y="88"/>
                    </a:cxn>
                    <a:cxn ang="0">
                      <a:pos x="16" y="92"/>
                    </a:cxn>
                    <a:cxn ang="0">
                      <a:pos x="7" y="93"/>
                    </a:cxn>
                    <a:cxn ang="0">
                      <a:pos x="7" y="93"/>
                    </a:cxn>
                  </a:cxnLst>
                  <a:rect l="0" t="0" r="r" b="b"/>
                  <a:pathLst>
                    <a:path w="79" h="93">
                      <a:moveTo>
                        <a:pt x="7" y="93"/>
                      </a:moveTo>
                      <a:lnTo>
                        <a:pt x="7" y="93"/>
                      </a:lnTo>
                      <a:lnTo>
                        <a:pt x="5" y="93"/>
                      </a:lnTo>
                      <a:lnTo>
                        <a:pt x="2" y="92"/>
                      </a:lnTo>
                      <a:lnTo>
                        <a:pt x="1" y="90"/>
                      </a:lnTo>
                      <a:lnTo>
                        <a:pt x="0" y="88"/>
                      </a:lnTo>
                      <a:lnTo>
                        <a:pt x="0" y="82"/>
                      </a:lnTo>
                      <a:lnTo>
                        <a:pt x="2" y="74"/>
                      </a:lnTo>
                      <a:lnTo>
                        <a:pt x="8" y="56"/>
                      </a:lnTo>
                      <a:lnTo>
                        <a:pt x="11" y="48"/>
                      </a:lnTo>
                      <a:lnTo>
                        <a:pt x="11" y="39"/>
                      </a:lnTo>
                      <a:lnTo>
                        <a:pt x="11" y="39"/>
                      </a:lnTo>
                      <a:lnTo>
                        <a:pt x="12" y="31"/>
                      </a:lnTo>
                      <a:lnTo>
                        <a:pt x="13" y="24"/>
                      </a:lnTo>
                      <a:lnTo>
                        <a:pt x="17" y="17"/>
                      </a:lnTo>
                      <a:lnTo>
                        <a:pt x="21" y="11"/>
                      </a:lnTo>
                      <a:lnTo>
                        <a:pt x="26" y="6"/>
                      </a:lnTo>
                      <a:lnTo>
                        <a:pt x="32" y="2"/>
                      </a:lnTo>
                      <a:lnTo>
                        <a:pt x="38" y="1"/>
                      </a:lnTo>
                      <a:lnTo>
                        <a:pt x="45" y="0"/>
                      </a:lnTo>
                      <a:lnTo>
                        <a:pt x="45" y="0"/>
                      </a:lnTo>
                      <a:lnTo>
                        <a:pt x="51" y="1"/>
                      </a:lnTo>
                      <a:lnTo>
                        <a:pt x="57" y="2"/>
                      </a:lnTo>
                      <a:lnTo>
                        <a:pt x="64" y="6"/>
                      </a:lnTo>
                      <a:lnTo>
                        <a:pt x="69" y="11"/>
                      </a:lnTo>
                      <a:lnTo>
                        <a:pt x="72" y="17"/>
                      </a:lnTo>
                      <a:lnTo>
                        <a:pt x="76" y="24"/>
                      </a:lnTo>
                      <a:lnTo>
                        <a:pt x="77" y="31"/>
                      </a:lnTo>
                      <a:lnTo>
                        <a:pt x="79" y="39"/>
                      </a:lnTo>
                      <a:lnTo>
                        <a:pt x="79" y="39"/>
                      </a:lnTo>
                      <a:lnTo>
                        <a:pt x="77" y="43"/>
                      </a:lnTo>
                      <a:lnTo>
                        <a:pt x="76" y="48"/>
                      </a:lnTo>
                      <a:lnTo>
                        <a:pt x="70" y="56"/>
                      </a:lnTo>
                      <a:lnTo>
                        <a:pt x="61" y="65"/>
                      </a:lnTo>
                      <a:lnTo>
                        <a:pt x="50" y="74"/>
                      </a:lnTo>
                      <a:lnTo>
                        <a:pt x="37" y="82"/>
                      </a:lnTo>
                      <a:lnTo>
                        <a:pt x="26" y="88"/>
                      </a:lnTo>
                      <a:lnTo>
                        <a:pt x="16" y="92"/>
                      </a:lnTo>
                      <a:lnTo>
                        <a:pt x="7" y="93"/>
                      </a:lnTo>
                      <a:lnTo>
                        <a:pt x="7" y="93"/>
                      </a:lnTo>
                      <a:close/>
                    </a:path>
                  </a:pathLst>
                </a:custGeom>
                <a:solidFill>
                  <a:srgbClr val="00B05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87" name="Freeform 113"/>
                <p:cNvSpPr>
                  <a:spLocks/>
                </p:cNvSpPr>
                <p:nvPr/>
              </p:nvSpPr>
              <p:spPr bwMode="auto">
                <a:xfrm>
                  <a:off x="1558" y="1399"/>
                  <a:ext cx="14" cy="29"/>
                </a:xfrm>
                <a:custGeom>
                  <a:avLst/>
                  <a:gdLst/>
                  <a:ahLst/>
                  <a:cxnLst>
                    <a:cxn ang="0">
                      <a:pos x="21" y="89"/>
                    </a:cxn>
                    <a:cxn ang="0">
                      <a:pos x="21" y="89"/>
                    </a:cxn>
                    <a:cxn ang="0">
                      <a:pos x="17" y="88"/>
                    </a:cxn>
                    <a:cxn ang="0">
                      <a:pos x="12" y="85"/>
                    </a:cxn>
                    <a:cxn ang="0">
                      <a:pos x="9" y="81"/>
                    </a:cxn>
                    <a:cxn ang="0">
                      <a:pos x="6" y="76"/>
                    </a:cxn>
                    <a:cxn ang="0">
                      <a:pos x="4" y="69"/>
                    </a:cxn>
                    <a:cxn ang="0">
                      <a:pos x="1" y="61"/>
                    </a:cxn>
                    <a:cxn ang="0">
                      <a:pos x="0" y="54"/>
                    </a:cxn>
                    <a:cxn ang="0">
                      <a:pos x="0" y="45"/>
                    </a:cxn>
                    <a:cxn ang="0">
                      <a:pos x="0" y="45"/>
                    </a:cxn>
                    <a:cxn ang="0">
                      <a:pos x="0" y="35"/>
                    </a:cxn>
                    <a:cxn ang="0">
                      <a:pos x="1" y="27"/>
                    </a:cxn>
                    <a:cxn ang="0">
                      <a:pos x="4" y="20"/>
                    </a:cxn>
                    <a:cxn ang="0">
                      <a:pos x="6" y="12"/>
                    </a:cxn>
                    <a:cxn ang="0">
                      <a:pos x="9" y="7"/>
                    </a:cxn>
                    <a:cxn ang="0">
                      <a:pos x="12" y="4"/>
                    </a:cxn>
                    <a:cxn ang="0">
                      <a:pos x="17" y="1"/>
                    </a:cxn>
                    <a:cxn ang="0">
                      <a:pos x="21" y="0"/>
                    </a:cxn>
                    <a:cxn ang="0">
                      <a:pos x="21" y="0"/>
                    </a:cxn>
                    <a:cxn ang="0">
                      <a:pos x="26" y="1"/>
                    </a:cxn>
                    <a:cxn ang="0">
                      <a:pos x="30" y="4"/>
                    </a:cxn>
                    <a:cxn ang="0">
                      <a:pos x="34" y="7"/>
                    </a:cxn>
                    <a:cxn ang="0">
                      <a:pos x="37" y="12"/>
                    </a:cxn>
                    <a:cxn ang="0">
                      <a:pos x="40" y="20"/>
                    </a:cxn>
                    <a:cxn ang="0">
                      <a:pos x="42" y="27"/>
                    </a:cxn>
                    <a:cxn ang="0">
                      <a:pos x="44" y="35"/>
                    </a:cxn>
                    <a:cxn ang="0">
                      <a:pos x="44" y="45"/>
                    </a:cxn>
                    <a:cxn ang="0">
                      <a:pos x="44" y="45"/>
                    </a:cxn>
                    <a:cxn ang="0">
                      <a:pos x="44" y="54"/>
                    </a:cxn>
                    <a:cxn ang="0">
                      <a:pos x="42" y="61"/>
                    </a:cxn>
                    <a:cxn ang="0">
                      <a:pos x="40" y="69"/>
                    </a:cxn>
                    <a:cxn ang="0">
                      <a:pos x="37" y="76"/>
                    </a:cxn>
                    <a:cxn ang="0">
                      <a:pos x="34" y="81"/>
                    </a:cxn>
                    <a:cxn ang="0">
                      <a:pos x="30" y="85"/>
                    </a:cxn>
                    <a:cxn ang="0">
                      <a:pos x="26" y="88"/>
                    </a:cxn>
                    <a:cxn ang="0">
                      <a:pos x="21" y="89"/>
                    </a:cxn>
                    <a:cxn ang="0">
                      <a:pos x="21" y="89"/>
                    </a:cxn>
                  </a:cxnLst>
                  <a:rect l="0" t="0" r="r" b="b"/>
                  <a:pathLst>
                    <a:path w="44" h="89">
                      <a:moveTo>
                        <a:pt x="21" y="89"/>
                      </a:moveTo>
                      <a:lnTo>
                        <a:pt x="21" y="89"/>
                      </a:lnTo>
                      <a:lnTo>
                        <a:pt x="17" y="88"/>
                      </a:lnTo>
                      <a:lnTo>
                        <a:pt x="12" y="85"/>
                      </a:lnTo>
                      <a:lnTo>
                        <a:pt x="9" y="81"/>
                      </a:lnTo>
                      <a:lnTo>
                        <a:pt x="6" y="76"/>
                      </a:lnTo>
                      <a:lnTo>
                        <a:pt x="4" y="69"/>
                      </a:lnTo>
                      <a:lnTo>
                        <a:pt x="1" y="61"/>
                      </a:lnTo>
                      <a:lnTo>
                        <a:pt x="0" y="54"/>
                      </a:lnTo>
                      <a:lnTo>
                        <a:pt x="0" y="45"/>
                      </a:lnTo>
                      <a:lnTo>
                        <a:pt x="0" y="45"/>
                      </a:lnTo>
                      <a:lnTo>
                        <a:pt x="0" y="35"/>
                      </a:lnTo>
                      <a:lnTo>
                        <a:pt x="1" y="27"/>
                      </a:lnTo>
                      <a:lnTo>
                        <a:pt x="4" y="20"/>
                      </a:lnTo>
                      <a:lnTo>
                        <a:pt x="6" y="12"/>
                      </a:lnTo>
                      <a:lnTo>
                        <a:pt x="9" y="7"/>
                      </a:lnTo>
                      <a:lnTo>
                        <a:pt x="12" y="4"/>
                      </a:lnTo>
                      <a:lnTo>
                        <a:pt x="17" y="1"/>
                      </a:lnTo>
                      <a:lnTo>
                        <a:pt x="21" y="0"/>
                      </a:lnTo>
                      <a:lnTo>
                        <a:pt x="21" y="0"/>
                      </a:lnTo>
                      <a:lnTo>
                        <a:pt x="26" y="1"/>
                      </a:lnTo>
                      <a:lnTo>
                        <a:pt x="30" y="4"/>
                      </a:lnTo>
                      <a:lnTo>
                        <a:pt x="34" y="7"/>
                      </a:lnTo>
                      <a:lnTo>
                        <a:pt x="37" y="12"/>
                      </a:lnTo>
                      <a:lnTo>
                        <a:pt x="40" y="20"/>
                      </a:lnTo>
                      <a:lnTo>
                        <a:pt x="42" y="27"/>
                      </a:lnTo>
                      <a:lnTo>
                        <a:pt x="44" y="35"/>
                      </a:lnTo>
                      <a:lnTo>
                        <a:pt x="44" y="45"/>
                      </a:lnTo>
                      <a:lnTo>
                        <a:pt x="44" y="45"/>
                      </a:lnTo>
                      <a:lnTo>
                        <a:pt x="44" y="54"/>
                      </a:lnTo>
                      <a:lnTo>
                        <a:pt x="42" y="61"/>
                      </a:lnTo>
                      <a:lnTo>
                        <a:pt x="40" y="69"/>
                      </a:lnTo>
                      <a:lnTo>
                        <a:pt x="37" y="76"/>
                      </a:lnTo>
                      <a:lnTo>
                        <a:pt x="34" y="81"/>
                      </a:lnTo>
                      <a:lnTo>
                        <a:pt x="30" y="85"/>
                      </a:lnTo>
                      <a:lnTo>
                        <a:pt x="26" y="88"/>
                      </a:lnTo>
                      <a:lnTo>
                        <a:pt x="21" y="89"/>
                      </a:lnTo>
                      <a:lnTo>
                        <a:pt x="21" y="89"/>
                      </a:lnTo>
                      <a:close/>
                    </a:path>
                  </a:pathLst>
                </a:custGeom>
                <a:solidFill>
                  <a:srgbClr val="00B05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88" name="Freeform 114"/>
                <p:cNvSpPr>
                  <a:spLocks/>
                </p:cNvSpPr>
                <p:nvPr/>
              </p:nvSpPr>
              <p:spPr bwMode="auto">
                <a:xfrm>
                  <a:off x="1441" y="1511"/>
                  <a:ext cx="61" cy="53"/>
                </a:xfrm>
                <a:custGeom>
                  <a:avLst/>
                  <a:gdLst/>
                  <a:ahLst/>
                  <a:cxnLst>
                    <a:cxn ang="0">
                      <a:pos x="78" y="0"/>
                    </a:cxn>
                    <a:cxn ang="0">
                      <a:pos x="157" y="24"/>
                    </a:cxn>
                    <a:cxn ang="0">
                      <a:pos x="181" y="72"/>
                    </a:cxn>
                    <a:cxn ang="0">
                      <a:pos x="118" y="96"/>
                    </a:cxn>
                    <a:cxn ang="0">
                      <a:pos x="46" y="159"/>
                    </a:cxn>
                    <a:cxn ang="0">
                      <a:pos x="0" y="96"/>
                    </a:cxn>
                    <a:cxn ang="0">
                      <a:pos x="7" y="33"/>
                    </a:cxn>
                    <a:cxn ang="0">
                      <a:pos x="78" y="0"/>
                    </a:cxn>
                  </a:cxnLst>
                  <a:rect l="0" t="0" r="r" b="b"/>
                  <a:pathLst>
                    <a:path w="181" h="159">
                      <a:moveTo>
                        <a:pt x="78" y="0"/>
                      </a:moveTo>
                      <a:lnTo>
                        <a:pt x="157" y="24"/>
                      </a:lnTo>
                      <a:lnTo>
                        <a:pt x="181" y="72"/>
                      </a:lnTo>
                      <a:lnTo>
                        <a:pt x="118" y="96"/>
                      </a:lnTo>
                      <a:lnTo>
                        <a:pt x="46" y="159"/>
                      </a:lnTo>
                      <a:lnTo>
                        <a:pt x="0" y="96"/>
                      </a:lnTo>
                      <a:lnTo>
                        <a:pt x="7" y="33"/>
                      </a:lnTo>
                      <a:lnTo>
                        <a:pt x="78" y="0"/>
                      </a:lnTo>
                      <a:close/>
                    </a:path>
                  </a:pathLst>
                </a:custGeom>
                <a:solidFill>
                  <a:srgbClr val="00B05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89" name="Freeform 115"/>
                <p:cNvSpPr>
                  <a:spLocks/>
                </p:cNvSpPr>
                <p:nvPr/>
              </p:nvSpPr>
              <p:spPr bwMode="auto">
                <a:xfrm>
                  <a:off x="1283" y="1205"/>
                  <a:ext cx="74" cy="48"/>
                </a:xfrm>
                <a:custGeom>
                  <a:avLst/>
                  <a:gdLst/>
                  <a:ahLst/>
                  <a:cxnLst>
                    <a:cxn ang="0">
                      <a:pos x="94" y="55"/>
                    </a:cxn>
                    <a:cxn ang="0">
                      <a:pos x="158" y="16"/>
                    </a:cxn>
                    <a:cxn ang="0">
                      <a:pos x="221" y="24"/>
                    </a:cxn>
                    <a:cxn ang="0">
                      <a:pos x="214" y="119"/>
                    </a:cxn>
                    <a:cxn ang="0">
                      <a:pos x="79" y="143"/>
                    </a:cxn>
                    <a:cxn ang="0">
                      <a:pos x="39" y="95"/>
                    </a:cxn>
                    <a:cxn ang="0">
                      <a:pos x="0" y="31"/>
                    </a:cxn>
                    <a:cxn ang="0">
                      <a:pos x="32" y="0"/>
                    </a:cxn>
                    <a:cxn ang="0">
                      <a:pos x="71" y="47"/>
                    </a:cxn>
                    <a:cxn ang="0">
                      <a:pos x="94" y="55"/>
                    </a:cxn>
                  </a:cxnLst>
                  <a:rect l="0" t="0" r="r" b="b"/>
                  <a:pathLst>
                    <a:path w="221" h="143">
                      <a:moveTo>
                        <a:pt x="94" y="55"/>
                      </a:moveTo>
                      <a:lnTo>
                        <a:pt x="158" y="16"/>
                      </a:lnTo>
                      <a:lnTo>
                        <a:pt x="221" y="24"/>
                      </a:lnTo>
                      <a:lnTo>
                        <a:pt x="214" y="119"/>
                      </a:lnTo>
                      <a:lnTo>
                        <a:pt x="79" y="143"/>
                      </a:lnTo>
                      <a:lnTo>
                        <a:pt x="39" y="95"/>
                      </a:lnTo>
                      <a:lnTo>
                        <a:pt x="0" y="31"/>
                      </a:lnTo>
                      <a:lnTo>
                        <a:pt x="32" y="0"/>
                      </a:lnTo>
                      <a:lnTo>
                        <a:pt x="71" y="47"/>
                      </a:lnTo>
                      <a:lnTo>
                        <a:pt x="94" y="55"/>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90" name="Freeform 116"/>
                <p:cNvSpPr>
                  <a:spLocks/>
                </p:cNvSpPr>
                <p:nvPr/>
              </p:nvSpPr>
              <p:spPr bwMode="auto">
                <a:xfrm>
                  <a:off x="1283" y="1205"/>
                  <a:ext cx="74" cy="48"/>
                </a:xfrm>
                <a:custGeom>
                  <a:avLst/>
                  <a:gdLst/>
                  <a:ahLst/>
                  <a:cxnLst>
                    <a:cxn ang="0">
                      <a:pos x="94" y="55"/>
                    </a:cxn>
                    <a:cxn ang="0">
                      <a:pos x="158" y="16"/>
                    </a:cxn>
                    <a:cxn ang="0">
                      <a:pos x="221" y="24"/>
                    </a:cxn>
                    <a:cxn ang="0">
                      <a:pos x="214" y="119"/>
                    </a:cxn>
                    <a:cxn ang="0">
                      <a:pos x="79" y="143"/>
                    </a:cxn>
                    <a:cxn ang="0">
                      <a:pos x="39" y="95"/>
                    </a:cxn>
                    <a:cxn ang="0">
                      <a:pos x="0" y="31"/>
                    </a:cxn>
                    <a:cxn ang="0">
                      <a:pos x="32" y="0"/>
                    </a:cxn>
                    <a:cxn ang="0">
                      <a:pos x="71" y="47"/>
                    </a:cxn>
                  </a:cxnLst>
                  <a:rect l="0" t="0" r="r" b="b"/>
                  <a:pathLst>
                    <a:path w="221" h="143">
                      <a:moveTo>
                        <a:pt x="94" y="55"/>
                      </a:moveTo>
                      <a:lnTo>
                        <a:pt x="158" y="16"/>
                      </a:lnTo>
                      <a:lnTo>
                        <a:pt x="221" y="24"/>
                      </a:lnTo>
                      <a:lnTo>
                        <a:pt x="214" y="119"/>
                      </a:lnTo>
                      <a:lnTo>
                        <a:pt x="79" y="143"/>
                      </a:lnTo>
                      <a:lnTo>
                        <a:pt x="39" y="95"/>
                      </a:lnTo>
                      <a:lnTo>
                        <a:pt x="0" y="31"/>
                      </a:lnTo>
                      <a:lnTo>
                        <a:pt x="32" y="0"/>
                      </a:lnTo>
                      <a:lnTo>
                        <a:pt x="71" y="47"/>
                      </a:lnTo>
                    </a:path>
                  </a:pathLst>
                </a:custGeom>
                <a:solidFill>
                  <a:srgbClr val="00B05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91" name="Freeform 117"/>
                <p:cNvSpPr>
                  <a:spLocks/>
                </p:cNvSpPr>
                <p:nvPr/>
              </p:nvSpPr>
              <p:spPr bwMode="auto">
                <a:xfrm>
                  <a:off x="1378" y="1140"/>
                  <a:ext cx="37" cy="39"/>
                </a:xfrm>
                <a:custGeom>
                  <a:avLst/>
                  <a:gdLst/>
                  <a:ahLst/>
                  <a:cxnLst>
                    <a:cxn ang="0">
                      <a:pos x="0" y="23"/>
                    </a:cxn>
                    <a:cxn ang="0">
                      <a:pos x="0" y="79"/>
                    </a:cxn>
                    <a:cxn ang="0">
                      <a:pos x="40" y="118"/>
                    </a:cxn>
                    <a:cxn ang="0">
                      <a:pos x="88" y="110"/>
                    </a:cxn>
                    <a:cxn ang="0">
                      <a:pos x="112" y="55"/>
                    </a:cxn>
                    <a:cxn ang="0">
                      <a:pos x="72" y="0"/>
                    </a:cxn>
                    <a:cxn ang="0">
                      <a:pos x="0" y="23"/>
                    </a:cxn>
                  </a:cxnLst>
                  <a:rect l="0" t="0" r="r" b="b"/>
                  <a:pathLst>
                    <a:path w="112" h="118">
                      <a:moveTo>
                        <a:pt x="0" y="23"/>
                      </a:moveTo>
                      <a:lnTo>
                        <a:pt x="0" y="79"/>
                      </a:lnTo>
                      <a:lnTo>
                        <a:pt x="40" y="118"/>
                      </a:lnTo>
                      <a:lnTo>
                        <a:pt x="88" y="110"/>
                      </a:lnTo>
                      <a:lnTo>
                        <a:pt x="112" y="55"/>
                      </a:lnTo>
                      <a:lnTo>
                        <a:pt x="72" y="0"/>
                      </a:lnTo>
                      <a:lnTo>
                        <a:pt x="0" y="23"/>
                      </a:lnTo>
                      <a:close/>
                    </a:path>
                  </a:pathLst>
                </a:custGeom>
                <a:solidFill>
                  <a:srgbClr val="00B05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92" name="Freeform 118"/>
                <p:cNvSpPr>
                  <a:spLocks/>
                </p:cNvSpPr>
                <p:nvPr/>
              </p:nvSpPr>
              <p:spPr bwMode="auto">
                <a:xfrm>
                  <a:off x="1370" y="1100"/>
                  <a:ext cx="26" cy="21"/>
                </a:xfrm>
                <a:custGeom>
                  <a:avLst/>
                  <a:gdLst/>
                  <a:ahLst/>
                  <a:cxnLst>
                    <a:cxn ang="0">
                      <a:pos x="8" y="0"/>
                    </a:cxn>
                    <a:cxn ang="0">
                      <a:pos x="0" y="64"/>
                    </a:cxn>
                    <a:cxn ang="0">
                      <a:pos x="63" y="64"/>
                    </a:cxn>
                    <a:cxn ang="0">
                      <a:pos x="78" y="17"/>
                    </a:cxn>
                    <a:cxn ang="0">
                      <a:pos x="8" y="0"/>
                    </a:cxn>
                  </a:cxnLst>
                  <a:rect l="0" t="0" r="r" b="b"/>
                  <a:pathLst>
                    <a:path w="78" h="64">
                      <a:moveTo>
                        <a:pt x="8" y="0"/>
                      </a:moveTo>
                      <a:lnTo>
                        <a:pt x="0" y="64"/>
                      </a:lnTo>
                      <a:lnTo>
                        <a:pt x="63" y="64"/>
                      </a:lnTo>
                      <a:lnTo>
                        <a:pt x="78" y="17"/>
                      </a:lnTo>
                      <a:lnTo>
                        <a:pt x="8" y="0"/>
                      </a:lnTo>
                      <a:close/>
                    </a:path>
                  </a:pathLst>
                </a:custGeom>
                <a:solidFill>
                  <a:srgbClr val="00B05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93" name="Freeform 119"/>
                <p:cNvSpPr>
                  <a:spLocks/>
                </p:cNvSpPr>
                <p:nvPr/>
              </p:nvSpPr>
              <p:spPr bwMode="auto">
                <a:xfrm>
                  <a:off x="1425" y="1066"/>
                  <a:ext cx="87" cy="92"/>
                </a:xfrm>
                <a:custGeom>
                  <a:avLst/>
                  <a:gdLst/>
                  <a:ahLst/>
                  <a:cxnLst>
                    <a:cxn ang="0">
                      <a:pos x="87" y="0"/>
                    </a:cxn>
                    <a:cxn ang="0">
                      <a:pos x="48" y="55"/>
                    </a:cxn>
                    <a:cxn ang="0">
                      <a:pos x="0" y="110"/>
                    </a:cxn>
                    <a:cxn ang="0">
                      <a:pos x="8" y="173"/>
                    </a:cxn>
                    <a:cxn ang="0">
                      <a:pos x="63" y="173"/>
                    </a:cxn>
                    <a:cxn ang="0">
                      <a:pos x="55" y="213"/>
                    </a:cxn>
                    <a:cxn ang="0">
                      <a:pos x="70" y="259"/>
                    </a:cxn>
                    <a:cxn ang="0">
                      <a:pos x="214" y="276"/>
                    </a:cxn>
                    <a:cxn ang="0">
                      <a:pos x="252" y="221"/>
                    </a:cxn>
                    <a:cxn ang="0">
                      <a:pos x="260" y="134"/>
                    </a:cxn>
                    <a:cxn ang="0">
                      <a:pos x="205" y="62"/>
                    </a:cxn>
                    <a:cxn ang="0">
                      <a:pos x="87" y="0"/>
                    </a:cxn>
                  </a:cxnLst>
                  <a:rect l="0" t="0" r="r" b="b"/>
                  <a:pathLst>
                    <a:path w="260" h="276">
                      <a:moveTo>
                        <a:pt x="87" y="0"/>
                      </a:moveTo>
                      <a:lnTo>
                        <a:pt x="48" y="55"/>
                      </a:lnTo>
                      <a:lnTo>
                        <a:pt x="0" y="110"/>
                      </a:lnTo>
                      <a:lnTo>
                        <a:pt x="8" y="173"/>
                      </a:lnTo>
                      <a:lnTo>
                        <a:pt x="63" y="173"/>
                      </a:lnTo>
                      <a:lnTo>
                        <a:pt x="55" y="213"/>
                      </a:lnTo>
                      <a:lnTo>
                        <a:pt x="70" y="259"/>
                      </a:lnTo>
                      <a:lnTo>
                        <a:pt x="214" y="276"/>
                      </a:lnTo>
                      <a:lnTo>
                        <a:pt x="252" y="221"/>
                      </a:lnTo>
                      <a:lnTo>
                        <a:pt x="260" y="134"/>
                      </a:lnTo>
                      <a:lnTo>
                        <a:pt x="205" y="62"/>
                      </a:lnTo>
                      <a:lnTo>
                        <a:pt x="87" y="0"/>
                      </a:lnTo>
                      <a:close/>
                    </a:path>
                  </a:pathLst>
                </a:custGeom>
                <a:solidFill>
                  <a:srgbClr val="00B05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94" name="Freeform 120"/>
                <p:cNvSpPr>
                  <a:spLocks/>
                </p:cNvSpPr>
                <p:nvPr/>
              </p:nvSpPr>
              <p:spPr bwMode="auto">
                <a:xfrm>
                  <a:off x="1475" y="1013"/>
                  <a:ext cx="372" cy="211"/>
                </a:xfrm>
                <a:custGeom>
                  <a:avLst/>
                  <a:gdLst/>
                  <a:ahLst/>
                  <a:cxnLst>
                    <a:cxn ang="0">
                      <a:pos x="88" y="118"/>
                    </a:cxn>
                    <a:cxn ang="0">
                      <a:pos x="111" y="166"/>
                    </a:cxn>
                    <a:cxn ang="0">
                      <a:pos x="151" y="214"/>
                    </a:cxn>
                    <a:cxn ang="0">
                      <a:pos x="190" y="229"/>
                    </a:cxn>
                    <a:cxn ang="0">
                      <a:pos x="269" y="253"/>
                    </a:cxn>
                    <a:cxn ang="0">
                      <a:pos x="341" y="221"/>
                    </a:cxn>
                    <a:cxn ang="0">
                      <a:pos x="436" y="197"/>
                    </a:cxn>
                    <a:cxn ang="0">
                      <a:pos x="468" y="182"/>
                    </a:cxn>
                    <a:cxn ang="0">
                      <a:pos x="468" y="238"/>
                    </a:cxn>
                    <a:cxn ang="0">
                      <a:pos x="365" y="260"/>
                    </a:cxn>
                    <a:cxn ang="0">
                      <a:pos x="302" y="293"/>
                    </a:cxn>
                    <a:cxn ang="0">
                      <a:pos x="357" y="317"/>
                    </a:cxn>
                    <a:cxn ang="0">
                      <a:pos x="254" y="317"/>
                    </a:cxn>
                    <a:cxn ang="0">
                      <a:pos x="206" y="284"/>
                    </a:cxn>
                    <a:cxn ang="0">
                      <a:pos x="199" y="348"/>
                    </a:cxn>
                    <a:cxn ang="0">
                      <a:pos x="238" y="403"/>
                    </a:cxn>
                    <a:cxn ang="0">
                      <a:pos x="190" y="442"/>
                    </a:cxn>
                    <a:cxn ang="0">
                      <a:pos x="151" y="474"/>
                    </a:cxn>
                    <a:cxn ang="0">
                      <a:pos x="103" y="506"/>
                    </a:cxn>
                    <a:cxn ang="0">
                      <a:pos x="80" y="545"/>
                    </a:cxn>
                    <a:cxn ang="0">
                      <a:pos x="0" y="530"/>
                    </a:cxn>
                    <a:cxn ang="0">
                      <a:pos x="41" y="601"/>
                    </a:cxn>
                    <a:cxn ang="0">
                      <a:pos x="262" y="632"/>
                    </a:cxn>
                    <a:cxn ang="0">
                      <a:pos x="388" y="608"/>
                    </a:cxn>
                    <a:cxn ang="0">
                      <a:pos x="444" y="545"/>
                    </a:cxn>
                    <a:cxn ang="0">
                      <a:pos x="396" y="483"/>
                    </a:cxn>
                    <a:cxn ang="0">
                      <a:pos x="444" y="466"/>
                    </a:cxn>
                    <a:cxn ang="0">
                      <a:pos x="499" y="451"/>
                    </a:cxn>
                    <a:cxn ang="0">
                      <a:pos x="578" y="372"/>
                    </a:cxn>
                    <a:cxn ang="0">
                      <a:pos x="602" y="332"/>
                    </a:cxn>
                    <a:cxn ang="0">
                      <a:pos x="665" y="293"/>
                    </a:cxn>
                    <a:cxn ang="0">
                      <a:pos x="751" y="317"/>
                    </a:cxn>
                    <a:cxn ang="0">
                      <a:pos x="909" y="182"/>
                    </a:cxn>
                    <a:cxn ang="0">
                      <a:pos x="878" y="126"/>
                    </a:cxn>
                    <a:cxn ang="0">
                      <a:pos x="1020" y="103"/>
                    </a:cxn>
                    <a:cxn ang="0">
                      <a:pos x="1115" y="63"/>
                    </a:cxn>
                    <a:cxn ang="0">
                      <a:pos x="1060" y="8"/>
                    </a:cxn>
                    <a:cxn ang="0">
                      <a:pos x="965" y="8"/>
                    </a:cxn>
                    <a:cxn ang="0">
                      <a:pos x="727" y="0"/>
                    </a:cxn>
                    <a:cxn ang="0">
                      <a:pos x="650" y="63"/>
                    </a:cxn>
                    <a:cxn ang="0">
                      <a:pos x="578" y="0"/>
                    </a:cxn>
                    <a:cxn ang="0">
                      <a:pos x="570" y="32"/>
                    </a:cxn>
                    <a:cxn ang="0">
                      <a:pos x="436" y="24"/>
                    </a:cxn>
                    <a:cxn ang="0">
                      <a:pos x="372" y="95"/>
                    </a:cxn>
                    <a:cxn ang="0">
                      <a:pos x="309" y="95"/>
                    </a:cxn>
                    <a:cxn ang="0">
                      <a:pos x="278" y="56"/>
                    </a:cxn>
                    <a:cxn ang="0">
                      <a:pos x="206" y="71"/>
                    </a:cxn>
                    <a:cxn ang="0">
                      <a:pos x="190" y="103"/>
                    </a:cxn>
                    <a:cxn ang="0">
                      <a:pos x="88" y="118"/>
                    </a:cxn>
                  </a:cxnLst>
                  <a:rect l="0" t="0" r="r" b="b"/>
                  <a:pathLst>
                    <a:path w="1115" h="632">
                      <a:moveTo>
                        <a:pt x="88" y="118"/>
                      </a:moveTo>
                      <a:lnTo>
                        <a:pt x="111" y="166"/>
                      </a:lnTo>
                      <a:lnTo>
                        <a:pt x="151" y="214"/>
                      </a:lnTo>
                      <a:lnTo>
                        <a:pt x="190" y="229"/>
                      </a:lnTo>
                      <a:lnTo>
                        <a:pt x="269" y="253"/>
                      </a:lnTo>
                      <a:lnTo>
                        <a:pt x="341" y="221"/>
                      </a:lnTo>
                      <a:lnTo>
                        <a:pt x="436" y="197"/>
                      </a:lnTo>
                      <a:lnTo>
                        <a:pt x="468" y="182"/>
                      </a:lnTo>
                      <a:lnTo>
                        <a:pt x="468" y="238"/>
                      </a:lnTo>
                      <a:lnTo>
                        <a:pt x="365" y="260"/>
                      </a:lnTo>
                      <a:lnTo>
                        <a:pt x="302" y="293"/>
                      </a:lnTo>
                      <a:lnTo>
                        <a:pt x="357" y="317"/>
                      </a:lnTo>
                      <a:lnTo>
                        <a:pt x="254" y="317"/>
                      </a:lnTo>
                      <a:lnTo>
                        <a:pt x="206" y="284"/>
                      </a:lnTo>
                      <a:lnTo>
                        <a:pt x="199" y="348"/>
                      </a:lnTo>
                      <a:lnTo>
                        <a:pt x="238" y="403"/>
                      </a:lnTo>
                      <a:lnTo>
                        <a:pt x="190" y="442"/>
                      </a:lnTo>
                      <a:lnTo>
                        <a:pt x="151" y="474"/>
                      </a:lnTo>
                      <a:lnTo>
                        <a:pt x="103" y="506"/>
                      </a:lnTo>
                      <a:lnTo>
                        <a:pt x="80" y="545"/>
                      </a:lnTo>
                      <a:lnTo>
                        <a:pt x="0" y="530"/>
                      </a:lnTo>
                      <a:lnTo>
                        <a:pt x="41" y="601"/>
                      </a:lnTo>
                      <a:lnTo>
                        <a:pt x="262" y="632"/>
                      </a:lnTo>
                      <a:lnTo>
                        <a:pt x="388" y="608"/>
                      </a:lnTo>
                      <a:lnTo>
                        <a:pt x="444" y="545"/>
                      </a:lnTo>
                      <a:lnTo>
                        <a:pt x="396" y="483"/>
                      </a:lnTo>
                      <a:lnTo>
                        <a:pt x="444" y="466"/>
                      </a:lnTo>
                      <a:lnTo>
                        <a:pt x="499" y="451"/>
                      </a:lnTo>
                      <a:lnTo>
                        <a:pt x="578" y="372"/>
                      </a:lnTo>
                      <a:lnTo>
                        <a:pt x="602" y="332"/>
                      </a:lnTo>
                      <a:lnTo>
                        <a:pt x="665" y="293"/>
                      </a:lnTo>
                      <a:lnTo>
                        <a:pt x="751" y="317"/>
                      </a:lnTo>
                      <a:lnTo>
                        <a:pt x="909" y="182"/>
                      </a:lnTo>
                      <a:lnTo>
                        <a:pt x="878" y="126"/>
                      </a:lnTo>
                      <a:lnTo>
                        <a:pt x="1020" y="103"/>
                      </a:lnTo>
                      <a:lnTo>
                        <a:pt x="1115" y="63"/>
                      </a:lnTo>
                      <a:lnTo>
                        <a:pt x="1060" y="8"/>
                      </a:lnTo>
                      <a:lnTo>
                        <a:pt x="965" y="8"/>
                      </a:lnTo>
                      <a:lnTo>
                        <a:pt x="727" y="0"/>
                      </a:lnTo>
                      <a:lnTo>
                        <a:pt x="650" y="63"/>
                      </a:lnTo>
                      <a:lnTo>
                        <a:pt x="578" y="0"/>
                      </a:lnTo>
                      <a:lnTo>
                        <a:pt x="570" y="32"/>
                      </a:lnTo>
                      <a:lnTo>
                        <a:pt x="436" y="24"/>
                      </a:lnTo>
                      <a:lnTo>
                        <a:pt x="372" y="95"/>
                      </a:lnTo>
                      <a:lnTo>
                        <a:pt x="309" y="95"/>
                      </a:lnTo>
                      <a:lnTo>
                        <a:pt x="278" y="56"/>
                      </a:lnTo>
                      <a:lnTo>
                        <a:pt x="206" y="71"/>
                      </a:lnTo>
                      <a:lnTo>
                        <a:pt x="190" y="103"/>
                      </a:lnTo>
                      <a:lnTo>
                        <a:pt x="88" y="118"/>
                      </a:lnTo>
                      <a:close/>
                    </a:path>
                  </a:pathLst>
                </a:custGeom>
                <a:solidFill>
                  <a:srgbClr val="00B05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95" name="Freeform 121"/>
                <p:cNvSpPr>
                  <a:spLocks/>
                </p:cNvSpPr>
                <p:nvPr/>
              </p:nvSpPr>
              <p:spPr bwMode="auto">
                <a:xfrm>
                  <a:off x="1412" y="1192"/>
                  <a:ext cx="169" cy="76"/>
                </a:xfrm>
                <a:custGeom>
                  <a:avLst/>
                  <a:gdLst/>
                  <a:ahLst/>
                  <a:cxnLst>
                    <a:cxn ang="0">
                      <a:pos x="64" y="0"/>
                    </a:cxn>
                    <a:cxn ang="0">
                      <a:pos x="0" y="55"/>
                    </a:cxn>
                    <a:cxn ang="0">
                      <a:pos x="40" y="110"/>
                    </a:cxn>
                    <a:cxn ang="0">
                      <a:pos x="110" y="189"/>
                    </a:cxn>
                    <a:cxn ang="0">
                      <a:pos x="182" y="221"/>
                    </a:cxn>
                    <a:cxn ang="0">
                      <a:pos x="388" y="197"/>
                    </a:cxn>
                    <a:cxn ang="0">
                      <a:pos x="506" y="228"/>
                    </a:cxn>
                    <a:cxn ang="0">
                      <a:pos x="491" y="142"/>
                    </a:cxn>
                    <a:cxn ang="0">
                      <a:pos x="324" y="134"/>
                    </a:cxn>
                    <a:cxn ang="0">
                      <a:pos x="174" y="94"/>
                    </a:cxn>
                    <a:cxn ang="0">
                      <a:pos x="151" y="7"/>
                    </a:cxn>
                    <a:cxn ang="0">
                      <a:pos x="64" y="0"/>
                    </a:cxn>
                  </a:cxnLst>
                  <a:rect l="0" t="0" r="r" b="b"/>
                  <a:pathLst>
                    <a:path w="506" h="228">
                      <a:moveTo>
                        <a:pt x="64" y="0"/>
                      </a:moveTo>
                      <a:lnTo>
                        <a:pt x="0" y="55"/>
                      </a:lnTo>
                      <a:lnTo>
                        <a:pt x="40" y="110"/>
                      </a:lnTo>
                      <a:lnTo>
                        <a:pt x="110" y="189"/>
                      </a:lnTo>
                      <a:lnTo>
                        <a:pt x="182" y="221"/>
                      </a:lnTo>
                      <a:lnTo>
                        <a:pt x="388" y="197"/>
                      </a:lnTo>
                      <a:lnTo>
                        <a:pt x="506" y="228"/>
                      </a:lnTo>
                      <a:lnTo>
                        <a:pt x="491" y="142"/>
                      </a:lnTo>
                      <a:lnTo>
                        <a:pt x="324" y="134"/>
                      </a:lnTo>
                      <a:lnTo>
                        <a:pt x="174" y="94"/>
                      </a:lnTo>
                      <a:lnTo>
                        <a:pt x="151" y="7"/>
                      </a:lnTo>
                      <a:lnTo>
                        <a:pt x="64" y="0"/>
                      </a:lnTo>
                      <a:close/>
                    </a:path>
                  </a:pathLst>
                </a:custGeom>
                <a:solidFill>
                  <a:srgbClr val="00B05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96" name="Freeform 122"/>
                <p:cNvSpPr>
                  <a:spLocks/>
                </p:cNvSpPr>
                <p:nvPr/>
              </p:nvSpPr>
              <p:spPr bwMode="auto">
                <a:xfrm>
                  <a:off x="1375" y="1237"/>
                  <a:ext cx="34" cy="23"/>
                </a:xfrm>
                <a:custGeom>
                  <a:avLst/>
                  <a:gdLst/>
                  <a:ahLst/>
                  <a:cxnLst>
                    <a:cxn ang="0">
                      <a:pos x="41" y="0"/>
                    </a:cxn>
                    <a:cxn ang="0">
                      <a:pos x="0" y="48"/>
                    </a:cxn>
                    <a:cxn ang="0">
                      <a:pos x="56" y="70"/>
                    </a:cxn>
                    <a:cxn ang="0">
                      <a:pos x="103" y="48"/>
                    </a:cxn>
                    <a:cxn ang="0">
                      <a:pos x="96" y="8"/>
                    </a:cxn>
                    <a:cxn ang="0">
                      <a:pos x="41" y="0"/>
                    </a:cxn>
                  </a:cxnLst>
                  <a:rect l="0" t="0" r="r" b="b"/>
                  <a:pathLst>
                    <a:path w="103" h="70">
                      <a:moveTo>
                        <a:pt x="41" y="0"/>
                      </a:moveTo>
                      <a:lnTo>
                        <a:pt x="0" y="48"/>
                      </a:lnTo>
                      <a:lnTo>
                        <a:pt x="56" y="70"/>
                      </a:lnTo>
                      <a:lnTo>
                        <a:pt x="103" y="48"/>
                      </a:lnTo>
                      <a:lnTo>
                        <a:pt x="96" y="8"/>
                      </a:lnTo>
                      <a:lnTo>
                        <a:pt x="41" y="0"/>
                      </a:lnTo>
                      <a:close/>
                    </a:path>
                  </a:pathLst>
                </a:custGeom>
                <a:solidFill>
                  <a:srgbClr val="00B05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97" name="Freeform 123"/>
                <p:cNvSpPr>
                  <a:spLocks/>
                </p:cNvSpPr>
                <p:nvPr/>
              </p:nvSpPr>
              <p:spPr bwMode="auto">
                <a:xfrm>
                  <a:off x="1699" y="989"/>
                  <a:ext cx="756" cy="641"/>
                </a:xfrm>
                <a:custGeom>
                  <a:avLst/>
                  <a:gdLst/>
                  <a:ahLst/>
                  <a:cxnLst>
                    <a:cxn ang="0">
                      <a:pos x="436" y="261"/>
                    </a:cxn>
                    <a:cxn ang="0">
                      <a:pos x="293" y="388"/>
                    </a:cxn>
                    <a:cxn ang="0">
                      <a:pos x="96" y="489"/>
                    </a:cxn>
                    <a:cxn ang="0">
                      <a:pos x="9" y="554"/>
                    </a:cxn>
                    <a:cxn ang="0">
                      <a:pos x="206" y="592"/>
                    </a:cxn>
                    <a:cxn ang="0">
                      <a:pos x="64" y="616"/>
                    </a:cxn>
                    <a:cxn ang="0">
                      <a:pos x="451" y="695"/>
                    </a:cxn>
                    <a:cxn ang="0">
                      <a:pos x="570" y="901"/>
                    </a:cxn>
                    <a:cxn ang="0">
                      <a:pos x="602" y="1082"/>
                    </a:cxn>
                    <a:cxn ang="0">
                      <a:pos x="692" y="1121"/>
                    </a:cxn>
                    <a:cxn ang="0">
                      <a:pos x="720" y="1194"/>
                    </a:cxn>
                    <a:cxn ang="0">
                      <a:pos x="617" y="1336"/>
                    </a:cxn>
                    <a:cxn ang="0">
                      <a:pos x="633" y="1549"/>
                    </a:cxn>
                    <a:cxn ang="0">
                      <a:pos x="760" y="1842"/>
                    </a:cxn>
                    <a:cxn ang="0">
                      <a:pos x="878" y="1921"/>
                    </a:cxn>
                    <a:cxn ang="0">
                      <a:pos x="1028" y="1707"/>
                    </a:cxn>
                    <a:cxn ang="0">
                      <a:pos x="1091" y="1533"/>
                    </a:cxn>
                    <a:cxn ang="0">
                      <a:pos x="1367" y="1470"/>
                    </a:cxn>
                    <a:cxn ang="0">
                      <a:pos x="1613" y="1343"/>
                    </a:cxn>
                    <a:cxn ang="0">
                      <a:pos x="1834" y="1161"/>
                    </a:cxn>
                    <a:cxn ang="0">
                      <a:pos x="1660" y="1122"/>
                    </a:cxn>
                    <a:cxn ang="0">
                      <a:pos x="1731" y="1051"/>
                    </a:cxn>
                    <a:cxn ang="0">
                      <a:pos x="1858" y="1130"/>
                    </a:cxn>
                    <a:cxn ang="0">
                      <a:pos x="1849" y="1004"/>
                    </a:cxn>
                    <a:cxn ang="0">
                      <a:pos x="1770" y="916"/>
                    </a:cxn>
                    <a:cxn ang="0">
                      <a:pos x="1858" y="940"/>
                    </a:cxn>
                    <a:cxn ang="0">
                      <a:pos x="1945" y="885"/>
                    </a:cxn>
                    <a:cxn ang="0">
                      <a:pos x="1976" y="846"/>
                    </a:cxn>
                    <a:cxn ang="0">
                      <a:pos x="2040" y="751"/>
                    </a:cxn>
                    <a:cxn ang="0">
                      <a:pos x="1961" y="664"/>
                    </a:cxn>
                    <a:cxn ang="0">
                      <a:pos x="2032" y="616"/>
                    </a:cxn>
                    <a:cxn ang="0">
                      <a:pos x="1890" y="530"/>
                    </a:cxn>
                    <a:cxn ang="0">
                      <a:pos x="1993" y="403"/>
                    </a:cxn>
                    <a:cxn ang="0">
                      <a:pos x="1952" y="331"/>
                    </a:cxn>
                    <a:cxn ang="0">
                      <a:pos x="2055" y="300"/>
                    </a:cxn>
                    <a:cxn ang="0">
                      <a:pos x="2269" y="197"/>
                    </a:cxn>
                    <a:cxn ang="0">
                      <a:pos x="1969" y="213"/>
                    </a:cxn>
                    <a:cxn ang="0">
                      <a:pos x="1897" y="158"/>
                    </a:cxn>
                    <a:cxn ang="0">
                      <a:pos x="1748" y="142"/>
                    </a:cxn>
                    <a:cxn ang="0">
                      <a:pos x="1636" y="119"/>
                    </a:cxn>
                    <a:cxn ang="0">
                      <a:pos x="1890" y="71"/>
                    </a:cxn>
                    <a:cxn ang="0">
                      <a:pos x="1487" y="63"/>
                    </a:cxn>
                    <a:cxn ang="0">
                      <a:pos x="1305" y="7"/>
                    </a:cxn>
                    <a:cxn ang="0">
                      <a:pos x="1076" y="47"/>
                    </a:cxn>
                    <a:cxn ang="0">
                      <a:pos x="1052" y="182"/>
                    </a:cxn>
                    <a:cxn ang="0">
                      <a:pos x="957" y="127"/>
                    </a:cxn>
                    <a:cxn ang="0">
                      <a:pos x="894" y="206"/>
                    </a:cxn>
                    <a:cxn ang="0">
                      <a:pos x="815" y="142"/>
                    </a:cxn>
                    <a:cxn ang="0">
                      <a:pos x="760" y="174"/>
                    </a:cxn>
                    <a:cxn ang="0">
                      <a:pos x="578" y="158"/>
                    </a:cxn>
                    <a:cxn ang="0">
                      <a:pos x="475" y="206"/>
                    </a:cxn>
                  </a:cxnLst>
                  <a:rect l="0" t="0" r="r" b="b"/>
                  <a:pathLst>
                    <a:path w="2269" h="1921">
                      <a:moveTo>
                        <a:pt x="475" y="206"/>
                      </a:moveTo>
                      <a:lnTo>
                        <a:pt x="436" y="261"/>
                      </a:lnTo>
                      <a:lnTo>
                        <a:pt x="301" y="292"/>
                      </a:lnTo>
                      <a:lnTo>
                        <a:pt x="293" y="388"/>
                      </a:lnTo>
                      <a:lnTo>
                        <a:pt x="190" y="419"/>
                      </a:lnTo>
                      <a:lnTo>
                        <a:pt x="96" y="489"/>
                      </a:lnTo>
                      <a:lnTo>
                        <a:pt x="0" y="522"/>
                      </a:lnTo>
                      <a:lnTo>
                        <a:pt x="9" y="554"/>
                      </a:lnTo>
                      <a:lnTo>
                        <a:pt x="175" y="545"/>
                      </a:lnTo>
                      <a:lnTo>
                        <a:pt x="206" y="592"/>
                      </a:lnTo>
                      <a:lnTo>
                        <a:pt x="135" y="609"/>
                      </a:lnTo>
                      <a:lnTo>
                        <a:pt x="64" y="616"/>
                      </a:lnTo>
                      <a:lnTo>
                        <a:pt x="175" y="695"/>
                      </a:lnTo>
                      <a:lnTo>
                        <a:pt x="451" y="695"/>
                      </a:lnTo>
                      <a:lnTo>
                        <a:pt x="522" y="775"/>
                      </a:lnTo>
                      <a:lnTo>
                        <a:pt x="570" y="901"/>
                      </a:lnTo>
                      <a:lnTo>
                        <a:pt x="594" y="1027"/>
                      </a:lnTo>
                      <a:lnTo>
                        <a:pt x="602" y="1082"/>
                      </a:lnTo>
                      <a:lnTo>
                        <a:pt x="664" y="1051"/>
                      </a:lnTo>
                      <a:lnTo>
                        <a:pt x="692" y="1121"/>
                      </a:lnTo>
                      <a:lnTo>
                        <a:pt x="610" y="1149"/>
                      </a:lnTo>
                      <a:lnTo>
                        <a:pt x="720" y="1194"/>
                      </a:lnTo>
                      <a:lnTo>
                        <a:pt x="704" y="1288"/>
                      </a:lnTo>
                      <a:lnTo>
                        <a:pt x="617" y="1336"/>
                      </a:lnTo>
                      <a:lnTo>
                        <a:pt x="594" y="1407"/>
                      </a:lnTo>
                      <a:lnTo>
                        <a:pt x="633" y="1549"/>
                      </a:lnTo>
                      <a:lnTo>
                        <a:pt x="688" y="1700"/>
                      </a:lnTo>
                      <a:lnTo>
                        <a:pt x="760" y="1842"/>
                      </a:lnTo>
                      <a:lnTo>
                        <a:pt x="839" y="1857"/>
                      </a:lnTo>
                      <a:lnTo>
                        <a:pt x="878" y="1921"/>
                      </a:lnTo>
                      <a:lnTo>
                        <a:pt x="949" y="1905"/>
                      </a:lnTo>
                      <a:lnTo>
                        <a:pt x="1028" y="1707"/>
                      </a:lnTo>
                      <a:lnTo>
                        <a:pt x="1084" y="1636"/>
                      </a:lnTo>
                      <a:lnTo>
                        <a:pt x="1091" y="1533"/>
                      </a:lnTo>
                      <a:lnTo>
                        <a:pt x="1226" y="1502"/>
                      </a:lnTo>
                      <a:lnTo>
                        <a:pt x="1367" y="1470"/>
                      </a:lnTo>
                      <a:lnTo>
                        <a:pt x="1439" y="1328"/>
                      </a:lnTo>
                      <a:lnTo>
                        <a:pt x="1613" y="1343"/>
                      </a:lnTo>
                      <a:lnTo>
                        <a:pt x="1763" y="1240"/>
                      </a:lnTo>
                      <a:lnTo>
                        <a:pt x="1834" y="1161"/>
                      </a:lnTo>
                      <a:lnTo>
                        <a:pt x="1755" y="1139"/>
                      </a:lnTo>
                      <a:lnTo>
                        <a:pt x="1660" y="1122"/>
                      </a:lnTo>
                      <a:lnTo>
                        <a:pt x="1676" y="1067"/>
                      </a:lnTo>
                      <a:lnTo>
                        <a:pt x="1731" y="1051"/>
                      </a:lnTo>
                      <a:lnTo>
                        <a:pt x="1794" y="1098"/>
                      </a:lnTo>
                      <a:lnTo>
                        <a:pt x="1858" y="1130"/>
                      </a:lnTo>
                      <a:lnTo>
                        <a:pt x="1890" y="1082"/>
                      </a:lnTo>
                      <a:lnTo>
                        <a:pt x="1849" y="1004"/>
                      </a:lnTo>
                      <a:lnTo>
                        <a:pt x="1763" y="972"/>
                      </a:lnTo>
                      <a:lnTo>
                        <a:pt x="1770" y="916"/>
                      </a:lnTo>
                      <a:lnTo>
                        <a:pt x="1834" y="916"/>
                      </a:lnTo>
                      <a:lnTo>
                        <a:pt x="1858" y="940"/>
                      </a:lnTo>
                      <a:lnTo>
                        <a:pt x="1882" y="901"/>
                      </a:lnTo>
                      <a:lnTo>
                        <a:pt x="1945" y="885"/>
                      </a:lnTo>
                      <a:lnTo>
                        <a:pt x="1921" y="846"/>
                      </a:lnTo>
                      <a:lnTo>
                        <a:pt x="1976" y="846"/>
                      </a:lnTo>
                      <a:lnTo>
                        <a:pt x="2024" y="798"/>
                      </a:lnTo>
                      <a:lnTo>
                        <a:pt x="2040" y="751"/>
                      </a:lnTo>
                      <a:lnTo>
                        <a:pt x="1969" y="719"/>
                      </a:lnTo>
                      <a:lnTo>
                        <a:pt x="1961" y="664"/>
                      </a:lnTo>
                      <a:lnTo>
                        <a:pt x="1993" y="624"/>
                      </a:lnTo>
                      <a:lnTo>
                        <a:pt x="2032" y="616"/>
                      </a:lnTo>
                      <a:lnTo>
                        <a:pt x="2024" y="545"/>
                      </a:lnTo>
                      <a:lnTo>
                        <a:pt x="1890" y="530"/>
                      </a:lnTo>
                      <a:lnTo>
                        <a:pt x="1921" y="451"/>
                      </a:lnTo>
                      <a:lnTo>
                        <a:pt x="1993" y="403"/>
                      </a:lnTo>
                      <a:lnTo>
                        <a:pt x="2032" y="371"/>
                      </a:lnTo>
                      <a:lnTo>
                        <a:pt x="1952" y="331"/>
                      </a:lnTo>
                      <a:lnTo>
                        <a:pt x="2008" y="309"/>
                      </a:lnTo>
                      <a:lnTo>
                        <a:pt x="2055" y="300"/>
                      </a:lnTo>
                      <a:lnTo>
                        <a:pt x="2166" y="268"/>
                      </a:lnTo>
                      <a:lnTo>
                        <a:pt x="2269" y="197"/>
                      </a:lnTo>
                      <a:lnTo>
                        <a:pt x="2072" y="182"/>
                      </a:lnTo>
                      <a:lnTo>
                        <a:pt x="1969" y="213"/>
                      </a:lnTo>
                      <a:lnTo>
                        <a:pt x="1827" y="285"/>
                      </a:lnTo>
                      <a:lnTo>
                        <a:pt x="1897" y="158"/>
                      </a:lnTo>
                      <a:lnTo>
                        <a:pt x="1739" y="213"/>
                      </a:lnTo>
                      <a:lnTo>
                        <a:pt x="1748" y="142"/>
                      </a:lnTo>
                      <a:lnTo>
                        <a:pt x="1487" y="166"/>
                      </a:lnTo>
                      <a:lnTo>
                        <a:pt x="1636" y="119"/>
                      </a:lnTo>
                      <a:lnTo>
                        <a:pt x="1827" y="86"/>
                      </a:lnTo>
                      <a:lnTo>
                        <a:pt x="1890" y="71"/>
                      </a:lnTo>
                      <a:lnTo>
                        <a:pt x="1763" y="24"/>
                      </a:lnTo>
                      <a:lnTo>
                        <a:pt x="1487" y="63"/>
                      </a:lnTo>
                      <a:lnTo>
                        <a:pt x="1636" y="0"/>
                      </a:lnTo>
                      <a:lnTo>
                        <a:pt x="1305" y="7"/>
                      </a:lnTo>
                      <a:lnTo>
                        <a:pt x="1210" y="95"/>
                      </a:lnTo>
                      <a:lnTo>
                        <a:pt x="1076" y="47"/>
                      </a:lnTo>
                      <a:lnTo>
                        <a:pt x="1076" y="110"/>
                      </a:lnTo>
                      <a:lnTo>
                        <a:pt x="1052" y="182"/>
                      </a:lnTo>
                      <a:lnTo>
                        <a:pt x="1005" y="127"/>
                      </a:lnTo>
                      <a:lnTo>
                        <a:pt x="957" y="127"/>
                      </a:lnTo>
                      <a:lnTo>
                        <a:pt x="894" y="127"/>
                      </a:lnTo>
                      <a:lnTo>
                        <a:pt x="894" y="206"/>
                      </a:lnTo>
                      <a:lnTo>
                        <a:pt x="823" y="206"/>
                      </a:lnTo>
                      <a:lnTo>
                        <a:pt x="815" y="142"/>
                      </a:lnTo>
                      <a:lnTo>
                        <a:pt x="743" y="134"/>
                      </a:lnTo>
                      <a:lnTo>
                        <a:pt x="760" y="174"/>
                      </a:lnTo>
                      <a:lnTo>
                        <a:pt x="633" y="127"/>
                      </a:lnTo>
                      <a:lnTo>
                        <a:pt x="578" y="158"/>
                      </a:lnTo>
                      <a:lnTo>
                        <a:pt x="530" y="158"/>
                      </a:lnTo>
                      <a:lnTo>
                        <a:pt x="475" y="206"/>
                      </a:lnTo>
                      <a:close/>
                    </a:path>
                  </a:pathLst>
                </a:custGeom>
                <a:no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98" name="Freeform 124"/>
                <p:cNvSpPr>
                  <a:spLocks/>
                </p:cNvSpPr>
                <p:nvPr/>
              </p:nvSpPr>
              <p:spPr bwMode="auto">
                <a:xfrm>
                  <a:off x="2480" y="1352"/>
                  <a:ext cx="24" cy="29"/>
                </a:xfrm>
                <a:custGeom>
                  <a:avLst/>
                  <a:gdLst/>
                  <a:ahLst/>
                  <a:cxnLst>
                    <a:cxn ang="0">
                      <a:pos x="24" y="0"/>
                    </a:cxn>
                    <a:cxn ang="0">
                      <a:pos x="0" y="87"/>
                    </a:cxn>
                    <a:cxn ang="0">
                      <a:pos x="72" y="32"/>
                    </a:cxn>
                    <a:cxn ang="0">
                      <a:pos x="24" y="0"/>
                    </a:cxn>
                  </a:cxnLst>
                  <a:rect l="0" t="0" r="r" b="b"/>
                  <a:pathLst>
                    <a:path w="72" h="87">
                      <a:moveTo>
                        <a:pt x="24" y="0"/>
                      </a:moveTo>
                      <a:lnTo>
                        <a:pt x="0" y="87"/>
                      </a:lnTo>
                      <a:lnTo>
                        <a:pt x="72" y="32"/>
                      </a:lnTo>
                      <a:lnTo>
                        <a:pt x="24" y="0"/>
                      </a:lnTo>
                      <a:close/>
                    </a:path>
                  </a:pathLst>
                </a:custGeom>
                <a:no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499" name="Freeform 125"/>
                <p:cNvSpPr>
                  <a:spLocks/>
                </p:cNvSpPr>
                <p:nvPr/>
              </p:nvSpPr>
              <p:spPr bwMode="auto">
                <a:xfrm>
                  <a:off x="4287" y="2652"/>
                  <a:ext cx="134" cy="103"/>
                </a:xfrm>
                <a:custGeom>
                  <a:avLst/>
                  <a:gdLst/>
                  <a:ahLst/>
                  <a:cxnLst>
                    <a:cxn ang="0">
                      <a:pos x="294" y="141"/>
                    </a:cxn>
                    <a:cxn ang="0">
                      <a:pos x="263" y="133"/>
                    </a:cxn>
                    <a:cxn ang="0">
                      <a:pos x="239" y="164"/>
                    </a:cxn>
                    <a:cxn ang="0">
                      <a:pos x="211" y="212"/>
                    </a:cxn>
                    <a:cxn ang="0">
                      <a:pos x="200" y="260"/>
                    </a:cxn>
                    <a:cxn ang="0">
                      <a:pos x="191" y="298"/>
                    </a:cxn>
                    <a:cxn ang="0">
                      <a:pos x="136" y="307"/>
                    </a:cxn>
                    <a:cxn ang="0">
                      <a:pos x="104" y="280"/>
                    </a:cxn>
                    <a:cxn ang="0">
                      <a:pos x="89" y="303"/>
                    </a:cxn>
                    <a:cxn ang="0">
                      <a:pos x="25" y="298"/>
                    </a:cxn>
                    <a:cxn ang="0">
                      <a:pos x="0" y="281"/>
                    </a:cxn>
                    <a:cxn ang="0">
                      <a:pos x="20" y="253"/>
                    </a:cxn>
                    <a:cxn ang="0">
                      <a:pos x="31" y="209"/>
                    </a:cxn>
                    <a:cxn ang="0">
                      <a:pos x="88" y="213"/>
                    </a:cxn>
                    <a:cxn ang="0">
                      <a:pos x="111" y="165"/>
                    </a:cxn>
                    <a:cxn ang="0">
                      <a:pos x="155" y="134"/>
                    </a:cxn>
                    <a:cxn ang="0">
                      <a:pos x="193" y="115"/>
                    </a:cxn>
                    <a:cxn ang="0">
                      <a:pos x="206" y="60"/>
                    </a:cxn>
                    <a:cxn ang="0">
                      <a:pos x="241" y="40"/>
                    </a:cxn>
                    <a:cxn ang="0">
                      <a:pos x="250" y="0"/>
                    </a:cxn>
                    <a:cxn ang="0">
                      <a:pos x="305" y="27"/>
                    </a:cxn>
                    <a:cxn ang="0">
                      <a:pos x="337" y="40"/>
                    </a:cxn>
                    <a:cxn ang="0">
                      <a:pos x="392" y="51"/>
                    </a:cxn>
                    <a:cxn ang="0">
                      <a:pos x="403" y="99"/>
                    </a:cxn>
                    <a:cxn ang="0">
                      <a:pos x="360" y="134"/>
                    </a:cxn>
                    <a:cxn ang="0">
                      <a:pos x="320" y="162"/>
                    </a:cxn>
                    <a:cxn ang="0">
                      <a:pos x="294" y="141"/>
                    </a:cxn>
                  </a:cxnLst>
                  <a:rect l="0" t="0" r="r" b="b"/>
                  <a:pathLst>
                    <a:path w="403" h="307">
                      <a:moveTo>
                        <a:pt x="294" y="141"/>
                      </a:moveTo>
                      <a:lnTo>
                        <a:pt x="263" y="133"/>
                      </a:lnTo>
                      <a:lnTo>
                        <a:pt x="239" y="164"/>
                      </a:lnTo>
                      <a:lnTo>
                        <a:pt x="211" y="212"/>
                      </a:lnTo>
                      <a:lnTo>
                        <a:pt x="200" y="260"/>
                      </a:lnTo>
                      <a:lnTo>
                        <a:pt x="191" y="298"/>
                      </a:lnTo>
                      <a:lnTo>
                        <a:pt x="136" y="307"/>
                      </a:lnTo>
                      <a:lnTo>
                        <a:pt x="104" y="280"/>
                      </a:lnTo>
                      <a:lnTo>
                        <a:pt x="89" y="303"/>
                      </a:lnTo>
                      <a:lnTo>
                        <a:pt x="25" y="298"/>
                      </a:lnTo>
                      <a:lnTo>
                        <a:pt x="0" y="281"/>
                      </a:lnTo>
                      <a:lnTo>
                        <a:pt x="20" y="253"/>
                      </a:lnTo>
                      <a:lnTo>
                        <a:pt x="31" y="209"/>
                      </a:lnTo>
                      <a:lnTo>
                        <a:pt x="88" y="213"/>
                      </a:lnTo>
                      <a:lnTo>
                        <a:pt x="111" y="165"/>
                      </a:lnTo>
                      <a:lnTo>
                        <a:pt x="155" y="134"/>
                      </a:lnTo>
                      <a:lnTo>
                        <a:pt x="193" y="115"/>
                      </a:lnTo>
                      <a:lnTo>
                        <a:pt x="206" y="60"/>
                      </a:lnTo>
                      <a:lnTo>
                        <a:pt x="241" y="40"/>
                      </a:lnTo>
                      <a:lnTo>
                        <a:pt x="250" y="0"/>
                      </a:lnTo>
                      <a:lnTo>
                        <a:pt x="305" y="27"/>
                      </a:lnTo>
                      <a:lnTo>
                        <a:pt x="337" y="40"/>
                      </a:lnTo>
                      <a:lnTo>
                        <a:pt x="392" y="51"/>
                      </a:lnTo>
                      <a:lnTo>
                        <a:pt x="403" y="99"/>
                      </a:lnTo>
                      <a:lnTo>
                        <a:pt x="360" y="134"/>
                      </a:lnTo>
                      <a:lnTo>
                        <a:pt x="320" y="162"/>
                      </a:lnTo>
                      <a:lnTo>
                        <a:pt x="294" y="141"/>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00" name="Freeform 126"/>
                <p:cNvSpPr>
                  <a:spLocks/>
                </p:cNvSpPr>
                <p:nvPr/>
              </p:nvSpPr>
              <p:spPr bwMode="auto">
                <a:xfrm>
                  <a:off x="2748" y="2754"/>
                  <a:ext cx="24" cy="12"/>
                </a:xfrm>
                <a:custGeom>
                  <a:avLst/>
                  <a:gdLst/>
                  <a:ahLst/>
                  <a:cxnLst>
                    <a:cxn ang="0">
                      <a:pos x="6" y="5"/>
                    </a:cxn>
                    <a:cxn ang="0">
                      <a:pos x="71" y="0"/>
                    </a:cxn>
                    <a:cxn ang="0">
                      <a:pos x="59" y="33"/>
                    </a:cxn>
                    <a:cxn ang="0">
                      <a:pos x="11" y="36"/>
                    </a:cxn>
                    <a:cxn ang="0">
                      <a:pos x="0" y="23"/>
                    </a:cxn>
                    <a:cxn ang="0">
                      <a:pos x="6" y="5"/>
                    </a:cxn>
                  </a:cxnLst>
                  <a:rect l="0" t="0" r="r" b="b"/>
                  <a:pathLst>
                    <a:path w="71" h="36">
                      <a:moveTo>
                        <a:pt x="6" y="5"/>
                      </a:moveTo>
                      <a:lnTo>
                        <a:pt x="71" y="0"/>
                      </a:lnTo>
                      <a:lnTo>
                        <a:pt x="59" y="33"/>
                      </a:lnTo>
                      <a:lnTo>
                        <a:pt x="11" y="36"/>
                      </a:lnTo>
                      <a:lnTo>
                        <a:pt x="0" y="23"/>
                      </a:lnTo>
                      <a:lnTo>
                        <a:pt x="6" y="5"/>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01" name="Freeform 127"/>
                <p:cNvSpPr>
                  <a:spLocks/>
                </p:cNvSpPr>
                <p:nvPr/>
              </p:nvSpPr>
              <p:spPr bwMode="auto">
                <a:xfrm>
                  <a:off x="3679" y="1779"/>
                  <a:ext cx="861" cy="635"/>
                </a:xfrm>
                <a:custGeom>
                  <a:avLst/>
                  <a:gdLst/>
                  <a:ahLst/>
                  <a:cxnLst>
                    <a:cxn ang="0">
                      <a:pos x="1969" y="918"/>
                    </a:cxn>
                    <a:cxn ang="0">
                      <a:pos x="2099" y="926"/>
                    </a:cxn>
                    <a:cxn ang="0">
                      <a:pos x="2123" y="1016"/>
                    </a:cxn>
                    <a:cxn ang="0">
                      <a:pos x="2131" y="1198"/>
                    </a:cxn>
                    <a:cxn ang="0">
                      <a:pos x="2201" y="1364"/>
                    </a:cxn>
                    <a:cxn ang="0">
                      <a:pos x="2186" y="1546"/>
                    </a:cxn>
                    <a:cxn ang="0">
                      <a:pos x="2103" y="1677"/>
                    </a:cxn>
                    <a:cxn ang="0">
                      <a:pos x="2028" y="1739"/>
                    </a:cxn>
                    <a:cxn ang="0">
                      <a:pos x="1882" y="1800"/>
                    </a:cxn>
                    <a:cxn ang="0">
                      <a:pos x="1708" y="1906"/>
                    </a:cxn>
                    <a:cxn ang="0">
                      <a:pos x="1641" y="1883"/>
                    </a:cxn>
                    <a:cxn ang="0">
                      <a:pos x="1455" y="1759"/>
                    </a:cxn>
                    <a:cxn ang="0">
                      <a:pos x="1356" y="1862"/>
                    </a:cxn>
                    <a:cxn ang="0">
                      <a:pos x="1237" y="1831"/>
                    </a:cxn>
                    <a:cxn ang="0">
                      <a:pos x="1150" y="1700"/>
                    </a:cxn>
                    <a:cxn ang="0">
                      <a:pos x="1205" y="1597"/>
                    </a:cxn>
                    <a:cxn ang="0">
                      <a:pos x="1123" y="1527"/>
                    </a:cxn>
                    <a:cxn ang="0">
                      <a:pos x="968" y="1452"/>
                    </a:cxn>
                    <a:cxn ang="0">
                      <a:pos x="814" y="1518"/>
                    </a:cxn>
                    <a:cxn ang="0">
                      <a:pos x="697" y="1522"/>
                    </a:cxn>
                    <a:cxn ang="0">
                      <a:pos x="515" y="1471"/>
                    </a:cxn>
                    <a:cxn ang="0">
                      <a:pos x="447" y="1429"/>
                    </a:cxn>
                    <a:cxn ang="0">
                      <a:pos x="317" y="1349"/>
                    </a:cxn>
                    <a:cxn ang="0">
                      <a:pos x="215" y="1226"/>
                    </a:cxn>
                    <a:cxn ang="0">
                      <a:pos x="55" y="1230"/>
                    </a:cxn>
                    <a:cxn ang="0">
                      <a:pos x="44" y="1091"/>
                    </a:cxn>
                    <a:cxn ang="0">
                      <a:pos x="55" y="977"/>
                    </a:cxn>
                    <a:cxn ang="0">
                      <a:pos x="9" y="879"/>
                    </a:cxn>
                    <a:cxn ang="0">
                      <a:pos x="131" y="872"/>
                    </a:cxn>
                    <a:cxn ang="0">
                      <a:pos x="222" y="800"/>
                    </a:cxn>
                    <a:cxn ang="0">
                      <a:pos x="226" y="643"/>
                    </a:cxn>
                    <a:cxn ang="0">
                      <a:pos x="348" y="575"/>
                    </a:cxn>
                    <a:cxn ang="0">
                      <a:pos x="455" y="504"/>
                    </a:cxn>
                    <a:cxn ang="0">
                      <a:pos x="534" y="369"/>
                    </a:cxn>
                    <a:cxn ang="0">
                      <a:pos x="598" y="348"/>
                    </a:cxn>
                    <a:cxn ang="0">
                      <a:pos x="712" y="510"/>
                    </a:cxn>
                    <a:cxn ang="0">
                      <a:pos x="913" y="570"/>
                    </a:cxn>
                    <a:cxn ang="0">
                      <a:pos x="1229" y="677"/>
                    </a:cxn>
                    <a:cxn ang="0">
                      <a:pos x="1419" y="708"/>
                    </a:cxn>
                    <a:cxn ang="0">
                      <a:pos x="1617" y="633"/>
                    </a:cxn>
                    <a:cxn ang="0">
                      <a:pos x="1684" y="546"/>
                    </a:cxn>
                    <a:cxn ang="0">
                      <a:pos x="1834" y="431"/>
                    </a:cxn>
                    <a:cxn ang="0">
                      <a:pos x="1804" y="357"/>
                    </a:cxn>
                    <a:cxn ang="0">
                      <a:pos x="1752" y="248"/>
                    </a:cxn>
                    <a:cxn ang="0">
                      <a:pos x="1858" y="246"/>
                    </a:cxn>
                    <a:cxn ang="0">
                      <a:pos x="1873" y="48"/>
                    </a:cxn>
                    <a:cxn ang="0">
                      <a:pos x="2138" y="55"/>
                    </a:cxn>
                    <a:cxn ang="0">
                      <a:pos x="2225" y="190"/>
                    </a:cxn>
                    <a:cxn ang="0">
                      <a:pos x="2376" y="282"/>
                    </a:cxn>
                    <a:cxn ang="0">
                      <a:pos x="2478" y="341"/>
                    </a:cxn>
                    <a:cxn ang="0">
                      <a:pos x="2581" y="388"/>
                    </a:cxn>
                    <a:cxn ang="0">
                      <a:pos x="2502" y="519"/>
                    </a:cxn>
                    <a:cxn ang="0">
                      <a:pos x="2526" y="626"/>
                    </a:cxn>
                    <a:cxn ang="0">
                      <a:pos x="2435" y="677"/>
                    </a:cxn>
                    <a:cxn ang="0">
                      <a:pos x="2304" y="712"/>
                    </a:cxn>
                    <a:cxn ang="0">
                      <a:pos x="2182" y="850"/>
                    </a:cxn>
                    <a:cxn ang="0">
                      <a:pos x="2099" y="767"/>
                    </a:cxn>
                    <a:cxn ang="0">
                      <a:pos x="2032" y="823"/>
                    </a:cxn>
                  </a:cxnLst>
                  <a:rect l="0" t="0" r="r" b="b"/>
                  <a:pathLst>
                    <a:path w="2581" h="1906">
                      <a:moveTo>
                        <a:pt x="2032" y="823"/>
                      </a:moveTo>
                      <a:lnTo>
                        <a:pt x="1965" y="870"/>
                      </a:lnTo>
                      <a:lnTo>
                        <a:pt x="1969" y="918"/>
                      </a:lnTo>
                      <a:lnTo>
                        <a:pt x="2016" y="957"/>
                      </a:lnTo>
                      <a:lnTo>
                        <a:pt x="2063" y="961"/>
                      </a:lnTo>
                      <a:lnTo>
                        <a:pt x="2099" y="926"/>
                      </a:lnTo>
                      <a:lnTo>
                        <a:pt x="2166" y="933"/>
                      </a:lnTo>
                      <a:lnTo>
                        <a:pt x="2182" y="997"/>
                      </a:lnTo>
                      <a:lnTo>
                        <a:pt x="2123" y="1016"/>
                      </a:lnTo>
                      <a:lnTo>
                        <a:pt x="2072" y="1060"/>
                      </a:lnTo>
                      <a:lnTo>
                        <a:pt x="2091" y="1119"/>
                      </a:lnTo>
                      <a:lnTo>
                        <a:pt x="2131" y="1198"/>
                      </a:lnTo>
                      <a:lnTo>
                        <a:pt x="2190" y="1257"/>
                      </a:lnTo>
                      <a:lnTo>
                        <a:pt x="2190" y="1309"/>
                      </a:lnTo>
                      <a:lnTo>
                        <a:pt x="2201" y="1364"/>
                      </a:lnTo>
                      <a:lnTo>
                        <a:pt x="2225" y="1494"/>
                      </a:lnTo>
                      <a:lnTo>
                        <a:pt x="2193" y="1502"/>
                      </a:lnTo>
                      <a:lnTo>
                        <a:pt x="2186" y="1546"/>
                      </a:lnTo>
                      <a:lnTo>
                        <a:pt x="2142" y="1586"/>
                      </a:lnTo>
                      <a:lnTo>
                        <a:pt x="2146" y="1645"/>
                      </a:lnTo>
                      <a:lnTo>
                        <a:pt x="2103" y="1677"/>
                      </a:lnTo>
                      <a:lnTo>
                        <a:pt x="2072" y="1680"/>
                      </a:lnTo>
                      <a:lnTo>
                        <a:pt x="2063" y="1728"/>
                      </a:lnTo>
                      <a:lnTo>
                        <a:pt x="2028" y="1739"/>
                      </a:lnTo>
                      <a:lnTo>
                        <a:pt x="2020" y="1783"/>
                      </a:lnTo>
                      <a:lnTo>
                        <a:pt x="1941" y="1807"/>
                      </a:lnTo>
                      <a:lnTo>
                        <a:pt x="1882" y="1800"/>
                      </a:lnTo>
                      <a:lnTo>
                        <a:pt x="1811" y="1822"/>
                      </a:lnTo>
                      <a:lnTo>
                        <a:pt x="1739" y="1877"/>
                      </a:lnTo>
                      <a:lnTo>
                        <a:pt x="1708" y="1906"/>
                      </a:lnTo>
                      <a:lnTo>
                        <a:pt x="1688" y="1842"/>
                      </a:lnTo>
                      <a:lnTo>
                        <a:pt x="1660" y="1827"/>
                      </a:lnTo>
                      <a:lnTo>
                        <a:pt x="1641" y="1883"/>
                      </a:lnTo>
                      <a:lnTo>
                        <a:pt x="1573" y="1783"/>
                      </a:lnTo>
                      <a:lnTo>
                        <a:pt x="1502" y="1759"/>
                      </a:lnTo>
                      <a:lnTo>
                        <a:pt x="1455" y="1759"/>
                      </a:lnTo>
                      <a:lnTo>
                        <a:pt x="1384" y="1800"/>
                      </a:lnTo>
                      <a:lnTo>
                        <a:pt x="1349" y="1815"/>
                      </a:lnTo>
                      <a:lnTo>
                        <a:pt x="1356" y="1862"/>
                      </a:lnTo>
                      <a:lnTo>
                        <a:pt x="1293" y="1870"/>
                      </a:lnTo>
                      <a:lnTo>
                        <a:pt x="1281" y="1839"/>
                      </a:lnTo>
                      <a:lnTo>
                        <a:pt x="1237" y="1831"/>
                      </a:lnTo>
                      <a:lnTo>
                        <a:pt x="1225" y="1756"/>
                      </a:lnTo>
                      <a:lnTo>
                        <a:pt x="1202" y="1708"/>
                      </a:lnTo>
                      <a:lnTo>
                        <a:pt x="1150" y="1700"/>
                      </a:lnTo>
                      <a:lnTo>
                        <a:pt x="1154" y="1660"/>
                      </a:lnTo>
                      <a:lnTo>
                        <a:pt x="1187" y="1636"/>
                      </a:lnTo>
                      <a:lnTo>
                        <a:pt x="1205" y="1597"/>
                      </a:lnTo>
                      <a:lnTo>
                        <a:pt x="1187" y="1546"/>
                      </a:lnTo>
                      <a:lnTo>
                        <a:pt x="1174" y="1518"/>
                      </a:lnTo>
                      <a:lnTo>
                        <a:pt x="1123" y="1527"/>
                      </a:lnTo>
                      <a:lnTo>
                        <a:pt x="1092" y="1479"/>
                      </a:lnTo>
                      <a:lnTo>
                        <a:pt x="1040" y="1452"/>
                      </a:lnTo>
                      <a:lnTo>
                        <a:pt x="968" y="1452"/>
                      </a:lnTo>
                      <a:lnTo>
                        <a:pt x="913" y="1482"/>
                      </a:lnTo>
                      <a:lnTo>
                        <a:pt x="889" y="1517"/>
                      </a:lnTo>
                      <a:lnTo>
                        <a:pt x="814" y="1518"/>
                      </a:lnTo>
                      <a:lnTo>
                        <a:pt x="763" y="1494"/>
                      </a:lnTo>
                      <a:lnTo>
                        <a:pt x="740" y="1538"/>
                      </a:lnTo>
                      <a:lnTo>
                        <a:pt x="697" y="1522"/>
                      </a:lnTo>
                      <a:lnTo>
                        <a:pt x="595" y="1515"/>
                      </a:lnTo>
                      <a:lnTo>
                        <a:pt x="550" y="1491"/>
                      </a:lnTo>
                      <a:lnTo>
                        <a:pt x="515" y="1471"/>
                      </a:lnTo>
                      <a:lnTo>
                        <a:pt x="510" y="1419"/>
                      </a:lnTo>
                      <a:lnTo>
                        <a:pt x="495" y="1452"/>
                      </a:lnTo>
                      <a:lnTo>
                        <a:pt x="447" y="1429"/>
                      </a:lnTo>
                      <a:lnTo>
                        <a:pt x="408" y="1390"/>
                      </a:lnTo>
                      <a:lnTo>
                        <a:pt x="357" y="1388"/>
                      </a:lnTo>
                      <a:lnTo>
                        <a:pt x="317" y="1349"/>
                      </a:lnTo>
                      <a:lnTo>
                        <a:pt x="249" y="1336"/>
                      </a:lnTo>
                      <a:lnTo>
                        <a:pt x="249" y="1253"/>
                      </a:lnTo>
                      <a:lnTo>
                        <a:pt x="215" y="1226"/>
                      </a:lnTo>
                      <a:lnTo>
                        <a:pt x="162" y="1222"/>
                      </a:lnTo>
                      <a:lnTo>
                        <a:pt x="99" y="1261"/>
                      </a:lnTo>
                      <a:lnTo>
                        <a:pt x="55" y="1230"/>
                      </a:lnTo>
                      <a:lnTo>
                        <a:pt x="60" y="1167"/>
                      </a:lnTo>
                      <a:lnTo>
                        <a:pt x="37" y="1135"/>
                      </a:lnTo>
                      <a:lnTo>
                        <a:pt x="44" y="1091"/>
                      </a:lnTo>
                      <a:lnTo>
                        <a:pt x="44" y="1091"/>
                      </a:lnTo>
                      <a:lnTo>
                        <a:pt x="55" y="1017"/>
                      </a:lnTo>
                      <a:lnTo>
                        <a:pt x="55" y="977"/>
                      </a:lnTo>
                      <a:lnTo>
                        <a:pt x="48" y="982"/>
                      </a:lnTo>
                      <a:lnTo>
                        <a:pt x="0" y="951"/>
                      </a:lnTo>
                      <a:lnTo>
                        <a:pt x="9" y="879"/>
                      </a:lnTo>
                      <a:lnTo>
                        <a:pt x="44" y="852"/>
                      </a:lnTo>
                      <a:lnTo>
                        <a:pt x="111" y="896"/>
                      </a:lnTo>
                      <a:lnTo>
                        <a:pt x="131" y="872"/>
                      </a:lnTo>
                      <a:lnTo>
                        <a:pt x="127" y="844"/>
                      </a:lnTo>
                      <a:lnTo>
                        <a:pt x="206" y="829"/>
                      </a:lnTo>
                      <a:lnTo>
                        <a:pt x="222" y="800"/>
                      </a:lnTo>
                      <a:lnTo>
                        <a:pt x="258" y="785"/>
                      </a:lnTo>
                      <a:lnTo>
                        <a:pt x="261" y="658"/>
                      </a:lnTo>
                      <a:lnTo>
                        <a:pt x="226" y="643"/>
                      </a:lnTo>
                      <a:lnTo>
                        <a:pt x="241" y="610"/>
                      </a:lnTo>
                      <a:lnTo>
                        <a:pt x="333" y="599"/>
                      </a:lnTo>
                      <a:lnTo>
                        <a:pt x="348" y="575"/>
                      </a:lnTo>
                      <a:lnTo>
                        <a:pt x="352" y="513"/>
                      </a:lnTo>
                      <a:lnTo>
                        <a:pt x="399" y="489"/>
                      </a:lnTo>
                      <a:lnTo>
                        <a:pt x="455" y="504"/>
                      </a:lnTo>
                      <a:lnTo>
                        <a:pt x="475" y="402"/>
                      </a:lnTo>
                      <a:lnTo>
                        <a:pt x="499" y="378"/>
                      </a:lnTo>
                      <a:lnTo>
                        <a:pt x="534" y="369"/>
                      </a:lnTo>
                      <a:lnTo>
                        <a:pt x="546" y="334"/>
                      </a:lnTo>
                      <a:lnTo>
                        <a:pt x="574" y="314"/>
                      </a:lnTo>
                      <a:lnTo>
                        <a:pt x="598" y="348"/>
                      </a:lnTo>
                      <a:lnTo>
                        <a:pt x="664" y="384"/>
                      </a:lnTo>
                      <a:lnTo>
                        <a:pt x="681" y="436"/>
                      </a:lnTo>
                      <a:lnTo>
                        <a:pt x="712" y="510"/>
                      </a:lnTo>
                      <a:lnTo>
                        <a:pt x="815" y="530"/>
                      </a:lnTo>
                      <a:lnTo>
                        <a:pt x="861" y="543"/>
                      </a:lnTo>
                      <a:lnTo>
                        <a:pt x="913" y="570"/>
                      </a:lnTo>
                      <a:lnTo>
                        <a:pt x="946" y="626"/>
                      </a:lnTo>
                      <a:lnTo>
                        <a:pt x="977" y="657"/>
                      </a:lnTo>
                      <a:lnTo>
                        <a:pt x="1229" y="677"/>
                      </a:lnTo>
                      <a:lnTo>
                        <a:pt x="1285" y="692"/>
                      </a:lnTo>
                      <a:lnTo>
                        <a:pt x="1352" y="729"/>
                      </a:lnTo>
                      <a:lnTo>
                        <a:pt x="1419" y="708"/>
                      </a:lnTo>
                      <a:lnTo>
                        <a:pt x="1455" y="681"/>
                      </a:lnTo>
                      <a:lnTo>
                        <a:pt x="1546" y="692"/>
                      </a:lnTo>
                      <a:lnTo>
                        <a:pt x="1617" y="633"/>
                      </a:lnTo>
                      <a:lnTo>
                        <a:pt x="1625" y="578"/>
                      </a:lnTo>
                      <a:lnTo>
                        <a:pt x="1621" y="526"/>
                      </a:lnTo>
                      <a:lnTo>
                        <a:pt x="1684" y="546"/>
                      </a:lnTo>
                      <a:lnTo>
                        <a:pt x="1728" y="503"/>
                      </a:lnTo>
                      <a:lnTo>
                        <a:pt x="1767" y="471"/>
                      </a:lnTo>
                      <a:lnTo>
                        <a:pt x="1834" y="431"/>
                      </a:lnTo>
                      <a:lnTo>
                        <a:pt x="1914" y="396"/>
                      </a:lnTo>
                      <a:lnTo>
                        <a:pt x="1877" y="348"/>
                      </a:lnTo>
                      <a:lnTo>
                        <a:pt x="1804" y="357"/>
                      </a:lnTo>
                      <a:lnTo>
                        <a:pt x="1767" y="367"/>
                      </a:lnTo>
                      <a:lnTo>
                        <a:pt x="1757" y="348"/>
                      </a:lnTo>
                      <a:lnTo>
                        <a:pt x="1752" y="248"/>
                      </a:lnTo>
                      <a:lnTo>
                        <a:pt x="1763" y="210"/>
                      </a:lnTo>
                      <a:lnTo>
                        <a:pt x="1798" y="246"/>
                      </a:lnTo>
                      <a:lnTo>
                        <a:pt x="1858" y="246"/>
                      </a:lnTo>
                      <a:lnTo>
                        <a:pt x="1870" y="158"/>
                      </a:lnTo>
                      <a:lnTo>
                        <a:pt x="1905" y="127"/>
                      </a:lnTo>
                      <a:lnTo>
                        <a:pt x="1873" y="48"/>
                      </a:lnTo>
                      <a:lnTo>
                        <a:pt x="1897" y="0"/>
                      </a:lnTo>
                      <a:lnTo>
                        <a:pt x="2091" y="5"/>
                      </a:lnTo>
                      <a:lnTo>
                        <a:pt x="2138" y="55"/>
                      </a:lnTo>
                      <a:lnTo>
                        <a:pt x="2182" y="96"/>
                      </a:lnTo>
                      <a:lnTo>
                        <a:pt x="2214" y="135"/>
                      </a:lnTo>
                      <a:lnTo>
                        <a:pt x="2225" y="190"/>
                      </a:lnTo>
                      <a:lnTo>
                        <a:pt x="2261" y="234"/>
                      </a:lnTo>
                      <a:lnTo>
                        <a:pt x="2340" y="250"/>
                      </a:lnTo>
                      <a:lnTo>
                        <a:pt x="2376" y="282"/>
                      </a:lnTo>
                      <a:lnTo>
                        <a:pt x="2414" y="309"/>
                      </a:lnTo>
                      <a:lnTo>
                        <a:pt x="2431" y="337"/>
                      </a:lnTo>
                      <a:lnTo>
                        <a:pt x="2478" y="341"/>
                      </a:lnTo>
                      <a:lnTo>
                        <a:pt x="2558" y="325"/>
                      </a:lnTo>
                      <a:lnTo>
                        <a:pt x="2573" y="348"/>
                      </a:lnTo>
                      <a:lnTo>
                        <a:pt x="2581" y="388"/>
                      </a:lnTo>
                      <a:lnTo>
                        <a:pt x="2549" y="412"/>
                      </a:lnTo>
                      <a:lnTo>
                        <a:pt x="2545" y="526"/>
                      </a:lnTo>
                      <a:lnTo>
                        <a:pt x="2502" y="519"/>
                      </a:lnTo>
                      <a:lnTo>
                        <a:pt x="2478" y="565"/>
                      </a:lnTo>
                      <a:lnTo>
                        <a:pt x="2482" y="617"/>
                      </a:lnTo>
                      <a:lnTo>
                        <a:pt x="2526" y="626"/>
                      </a:lnTo>
                      <a:lnTo>
                        <a:pt x="2524" y="626"/>
                      </a:lnTo>
                      <a:lnTo>
                        <a:pt x="2478" y="661"/>
                      </a:lnTo>
                      <a:lnTo>
                        <a:pt x="2435" y="677"/>
                      </a:lnTo>
                      <a:lnTo>
                        <a:pt x="2387" y="729"/>
                      </a:lnTo>
                      <a:lnTo>
                        <a:pt x="2344" y="729"/>
                      </a:lnTo>
                      <a:lnTo>
                        <a:pt x="2304" y="712"/>
                      </a:lnTo>
                      <a:lnTo>
                        <a:pt x="2280" y="788"/>
                      </a:lnTo>
                      <a:lnTo>
                        <a:pt x="2237" y="815"/>
                      </a:lnTo>
                      <a:lnTo>
                        <a:pt x="2182" y="850"/>
                      </a:lnTo>
                      <a:lnTo>
                        <a:pt x="2114" y="874"/>
                      </a:lnTo>
                      <a:lnTo>
                        <a:pt x="2111" y="819"/>
                      </a:lnTo>
                      <a:lnTo>
                        <a:pt x="2099" y="767"/>
                      </a:lnTo>
                      <a:lnTo>
                        <a:pt x="2079" y="764"/>
                      </a:lnTo>
                      <a:lnTo>
                        <a:pt x="2052" y="788"/>
                      </a:lnTo>
                      <a:lnTo>
                        <a:pt x="2032" y="823"/>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02" name="Freeform 128"/>
                <p:cNvSpPr>
                  <a:spLocks/>
                </p:cNvSpPr>
                <p:nvPr/>
              </p:nvSpPr>
              <p:spPr bwMode="auto">
                <a:xfrm>
                  <a:off x="3679" y="1779"/>
                  <a:ext cx="861" cy="635"/>
                </a:xfrm>
                <a:custGeom>
                  <a:avLst/>
                  <a:gdLst/>
                  <a:ahLst/>
                  <a:cxnLst>
                    <a:cxn ang="0">
                      <a:pos x="1969" y="918"/>
                    </a:cxn>
                    <a:cxn ang="0">
                      <a:pos x="2099" y="926"/>
                    </a:cxn>
                    <a:cxn ang="0">
                      <a:pos x="2123" y="1016"/>
                    </a:cxn>
                    <a:cxn ang="0">
                      <a:pos x="2131" y="1198"/>
                    </a:cxn>
                    <a:cxn ang="0">
                      <a:pos x="2201" y="1364"/>
                    </a:cxn>
                    <a:cxn ang="0">
                      <a:pos x="2186" y="1546"/>
                    </a:cxn>
                    <a:cxn ang="0">
                      <a:pos x="2103" y="1677"/>
                    </a:cxn>
                    <a:cxn ang="0">
                      <a:pos x="2028" y="1739"/>
                    </a:cxn>
                    <a:cxn ang="0">
                      <a:pos x="1882" y="1800"/>
                    </a:cxn>
                    <a:cxn ang="0">
                      <a:pos x="1708" y="1906"/>
                    </a:cxn>
                    <a:cxn ang="0">
                      <a:pos x="1641" y="1883"/>
                    </a:cxn>
                    <a:cxn ang="0">
                      <a:pos x="1455" y="1759"/>
                    </a:cxn>
                    <a:cxn ang="0">
                      <a:pos x="1356" y="1862"/>
                    </a:cxn>
                    <a:cxn ang="0">
                      <a:pos x="1237" y="1831"/>
                    </a:cxn>
                    <a:cxn ang="0">
                      <a:pos x="1150" y="1700"/>
                    </a:cxn>
                    <a:cxn ang="0">
                      <a:pos x="1205" y="1597"/>
                    </a:cxn>
                    <a:cxn ang="0">
                      <a:pos x="1123" y="1527"/>
                    </a:cxn>
                    <a:cxn ang="0">
                      <a:pos x="968" y="1452"/>
                    </a:cxn>
                    <a:cxn ang="0">
                      <a:pos x="814" y="1518"/>
                    </a:cxn>
                    <a:cxn ang="0">
                      <a:pos x="697" y="1522"/>
                    </a:cxn>
                    <a:cxn ang="0">
                      <a:pos x="515" y="1471"/>
                    </a:cxn>
                    <a:cxn ang="0">
                      <a:pos x="447" y="1429"/>
                    </a:cxn>
                    <a:cxn ang="0">
                      <a:pos x="317" y="1349"/>
                    </a:cxn>
                    <a:cxn ang="0">
                      <a:pos x="215" y="1226"/>
                    </a:cxn>
                    <a:cxn ang="0">
                      <a:pos x="55" y="1230"/>
                    </a:cxn>
                    <a:cxn ang="0">
                      <a:pos x="44" y="1091"/>
                    </a:cxn>
                    <a:cxn ang="0">
                      <a:pos x="55" y="977"/>
                    </a:cxn>
                    <a:cxn ang="0">
                      <a:pos x="9" y="879"/>
                    </a:cxn>
                    <a:cxn ang="0">
                      <a:pos x="131" y="872"/>
                    </a:cxn>
                    <a:cxn ang="0">
                      <a:pos x="222" y="800"/>
                    </a:cxn>
                    <a:cxn ang="0">
                      <a:pos x="226" y="643"/>
                    </a:cxn>
                    <a:cxn ang="0">
                      <a:pos x="348" y="575"/>
                    </a:cxn>
                    <a:cxn ang="0">
                      <a:pos x="455" y="504"/>
                    </a:cxn>
                    <a:cxn ang="0">
                      <a:pos x="534" y="369"/>
                    </a:cxn>
                    <a:cxn ang="0">
                      <a:pos x="598" y="348"/>
                    </a:cxn>
                    <a:cxn ang="0">
                      <a:pos x="712" y="510"/>
                    </a:cxn>
                    <a:cxn ang="0">
                      <a:pos x="913" y="570"/>
                    </a:cxn>
                    <a:cxn ang="0">
                      <a:pos x="1229" y="677"/>
                    </a:cxn>
                    <a:cxn ang="0">
                      <a:pos x="1419" y="708"/>
                    </a:cxn>
                    <a:cxn ang="0">
                      <a:pos x="1617" y="633"/>
                    </a:cxn>
                    <a:cxn ang="0">
                      <a:pos x="1684" y="546"/>
                    </a:cxn>
                    <a:cxn ang="0">
                      <a:pos x="1834" y="431"/>
                    </a:cxn>
                    <a:cxn ang="0">
                      <a:pos x="1804" y="357"/>
                    </a:cxn>
                    <a:cxn ang="0">
                      <a:pos x="1752" y="248"/>
                    </a:cxn>
                    <a:cxn ang="0">
                      <a:pos x="1858" y="246"/>
                    </a:cxn>
                    <a:cxn ang="0">
                      <a:pos x="1873" y="48"/>
                    </a:cxn>
                    <a:cxn ang="0">
                      <a:pos x="2138" y="55"/>
                    </a:cxn>
                    <a:cxn ang="0">
                      <a:pos x="2225" y="190"/>
                    </a:cxn>
                    <a:cxn ang="0">
                      <a:pos x="2376" y="282"/>
                    </a:cxn>
                    <a:cxn ang="0">
                      <a:pos x="2478" y="341"/>
                    </a:cxn>
                    <a:cxn ang="0">
                      <a:pos x="2581" y="388"/>
                    </a:cxn>
                    <a:cxn ang="0">
                      <a:pos x="2502" y="519"/>
                    </a:cxn>
                    <a:cxn ang="0">
                      <a:pos x="2526" y="626"/>
                    </a:cxn>
                    <a:cxn ang="0">
                      <a:pos x="2435" y="677"/>
                    </a:cxn>
                    <a:cxn ang="0">
                      <a:pos x="2304" y="712"/>
                    </a:cxn>
                    <a:cxn ang="0">
                      <a:pos x="2182" y="850"/>
                    </a:cxn>
                    <a:cxn ang="0">
                      <a:pos x="2099" y="767"/>
                    </a:cxn>
                    <a:cxn ang="0">
                      <a:pos x="2032" y="823"/>
                    </a:cxn>
                  </a:cxnLst>
                  <a:rect l="0" t="0" r="r" b="b"/>
                  <a:pathLst>
                    <a:path w="2581" h="1906">
                      <a:moveTo>
                        <a:pt x="2032" y="823"/>
                      </a:moveTo>
                      <a:lnTo>
                        <a:pt x="1965" y="870"/>
                      </a:lnTo>
                      <a:lnTo>
                        <a:pt x="1969" y="918"/>
                      </a:lnTo>
                      <a:lnTo>
                        <a:pt x="2016" y="957"/>
                      </a:lnTo>
                      <a:lnTo>
                        <a:pt x="2063" y="961"/>
                      </a:lnTo>
                      <a:lnTo>
                        <a:pt x="2099" y="926"/>
                      </a:lnTo>
                      <a:lnTo>
                        <a:pt x="2166" y="933"/>
                      </a:lnTo>
                      <a:lnTo>
                        <a:pt x="2182" y="997"/>
                      </a:lnTo>
                      <a:lnTo>
                        <a:pt x="2123" y="1016"/>
                      </a:lnTo>
                      <a:lnTo>
                        <a:pt x="2072" y="1060"/>
                      </a:lnTo>
                      <a:lnTo>
                        <a:pt x="2091" y="1119"/>
                      </a:lnTo>
                      <a:lnTo>
                        <a:pt x="2131" y="1198"/>
                      </a:lnTo>
                      <a:lnTo>
                        <a:pt x="2190" y="1257"/>
                      </a:lnTo>
                      <a:lnTo>
                        <a:pt x="2190" y="1309"/>
                      </a:lnTo>
                      <a:lnTo>
                        <a:pt x="2201" y="1364"/>
                      </a:lnTo>
                      <a:lnTo>
                        <a:pt x="2225" y="1494"/>
                      </a:lnTo>
                      <a:lnTo>
                        <a:pt x="2193" y="1502"/>
                      </a:lnTo>
                      <a:lnTo>
                        <a:pt x="2186" y="1546"/>
                      </a:lnTo>
                      <a:lnTo>
                        <a:pt x="2142" y="1586"/>
                      </a:lnTo>
                      <a:lnTo>
                        <a:pt x="2146" y="1645"/>
                      </a:lnTo>
                      <a:lnTo>
                        <a:pt x="2103" y="1677"/>
                      </a:lnTo>
                      <a:lnTo>
                        <a:pt x="2072" y="1680"/>
                      </a:lnTo>
                      <a:lnTo>
                        <a:pt x="2063" y="1728"/>
                      </a:lnTo>
                      <a:lnTo>
                        <a:pt x="2028" y="1739"/>
                      </a:lnTo>
                      <a:lnTo>
                        <a:pt x="2020" y="1783"/>
                      </a:lnTo>
                      <a:lnTo>
                        <a:pt x="1941" y="1807"/>
                      </a:lnTo>
                      <a:lnTo>
                        <a:pt x="1882" y="1800"/>
                      </a:lnTo>
                      <a:lnTo>
                        <a:pt x="1811" y="1822"/>
                      </a:lnTo>
                      <a:lnTo>
                        <a:pt x="1739" y="1877"/>
                      </a:lnTo>
                      <a:lnTo>
                        <a:pt x="1708" y="1906"/>
                      </a:lnTo>
                      <a:lnTo>
                        <a:pt x="1688" y="1842"/>
                      </a:lnTo>
                      <a:lnTo>
                        <a:pt x="1660" y="1827"/>
                      </a:lnTo>
                      <a:lnTo>
                        <a:pt x="1641" y="1883"/>
                      </a:lnTo>
                      <a:lnTo>
                        <a:pt x="1573" y="1783"/>
                      </a:lnTo>
                      <a:lnTo>
                        <a:pt x="1502" y="1759"/>
                      </a:lnTo>
                      <a:lnTo>
                        <a:pt x="1455" y="1759"/>
                      </a:lnTo>
                      <a:lnTo>
                        <a:pt x="1384" y="1800"/>
                      </a:lnTo>
                      <a:lnTo>
                        <a:pt x="1349" y="1815"/>
                      </a:lnTo>
                      <a:lnTo>
                        <a:pt x="1356" y="1862"/>
                      </a:lnTo>
                      <a:lnTo>
                        <a:pt x="1293" y="1870"/>
                      </a:lnTo>
                      <a:lnTo>
                        <a:pt x="1281" y="1839"/>
                      </a:lnTo>
                      <a:lnTo>
                        <a:pt x="1237" y="1831"/>
                      </a:lnTo>
                      <a:lnTo>
                        <a:pt x="1225" y="1756"/>
                      </a:lnTo>
                      <a:lnTo>
                        <a:pt x="1202" y="1708"/>
                      </a:lnTo>
                      <a:lnTo>
                        <a:pt x="1150" y="1700"/>
                      </a:lnTo>
                      <a:lnTo>
                        <a:pt x="1154" y="1660"/>
                      </a:lnTo>
                      <a:lnTo>
                        <a:pt x="1187" y="1636"/>
                      </a:lnTo>
                      <a:lnTo>
                        <a:pt x="1205" y="1597"/>
                      </a:lnTo>
                      <a:lnTo>
                        <a:pt x="1187" y="1546"/>
                      </a:lnTo>
                      <a:lnTo>
                        <a:pt x="1174" y="1518"/>
                      </a:lnTo>
                      <a:lnTo>
                        <a:pt x="1123" y="1527"/>
                      </a:lnTo>
                      <a:lnTo>
                        <a:pt x="1092" y="1479"/>
                      </a:lnTo>
                      <a:lnTo>
                        <a:pt x="1040" y="1452"/>
                      </a:lnTo>
                      <a:lnTo>
                        <a:pt x="968" y="1452"/>
                      </a:lnTo>
                      <a:lnTo>
                        <a:pt x="913" y="1482"/>
                      </a:lnTo>
                      <a:lnTo>
                        <a:pt x="889" y="1517"/>
                      </a:lnTo>
                      <a:lnTo>
                        <a:pt x="814" y="1518"/>
                      </a:lnTo>
                      <a:lnTo>
                        <a:pt x="763" y="1494"/>
                      </a:lnTo>
                      <a:lnTo>
                        <a:pt x="740" y="1538"/>
                      </a:lnTo>
                      <a:lnTo>
                        <a:pt x="697" y="1522"/>
                      </a:lnTo>
                      <a:lnTo>
                        <a:pt x="595" y="1515"/>
                      </a:lnTo>
                      <a:lnTo>
                        <a:pt x="550" y="1491"/>
                      </a:lnTo>
                      <a:lnTo>
                        <a:pt x="515" y="1471"/>
                      </a:lnTo>
                      <a:lnTo>
                        <a:pt x="510" y="1419"/>
                      </a:lnTo>
                      <a:lnTo>
                        <a:pt x="495" y="1452"/>
                      </a:lnTo>
                      <a:lnTo>
                        <a:pt x="447" y="1429"/>
                      </a:lnTo>
                      <a:lnTo>
                        <a:pt x="408" y="1390"/>
                      </a:lnTo>
                      <a:lnTo>
                        <a:pt x="357" y="1388"/>
                      </a:lnTo>
                      <a:lnTo>
                        <a:pt x="317" y="1349"/>
                      </a:lnTo>
                      <a:lnTo>
                        <a:pt x="249" y="1336"/>
                      </a:lnTo>
                      <a:lnTo>
                        <a:pt x="249" y="1253"/>
                      </a:lnTo>
                      <a:lnTo>
                        <a:pt x="215" y="1226"/>
                      </a:lnTo>
                      <a:lnTo>
                        <a:pt x="162" y="1222"/>
                      </a:lnTo>
                      <a:lnTo>
                        <a:pt x="99" y="1261"/>
                      </a:lnTo>
                      <a:lnTo>
                        <a:pt x="55" y="1230"/>
                      </a:lnTo>
                      <a:lnTo>
                        <a:pt x="60" y="1167"/>
                      </a:lnTo>
                      <a:lnTo>
                        <a:pt x="37" y="1135"/>
                      </a:lnTo>
                      <a:lnTo>
                        <a:pt x="44" y="1091"/>
                      </a:lnTo>
                      <a:lnTo>
                        <a:pt x="44" y="1091"/>
                      </a:lnTo>
                      <a:lnTo>
                        <a:pt x="55" y="1017"/>
                      </a:lnTo>
                      <a:lnTo>
                        <a:pt x="55" y="977"/>
                      </a:lnTo>
                      <a:lnTo>
                        <a:pt x="48" y="982"/>
                      </a:lnTo>
                      <a:lnTo>
                        <a:pt x="0" y="951"/>
                      </a:lnTo>
                      <a:lnTo>
                        <a:pt x="9" y="879"/>
                      </a:lnTo>
                      <a:lnTo>
                        <a:pt x="44" y="852"/>
                      </a:lnTo>
                      <a:lnTo>
                        <a:pt x="111" y="896"/>
                      </a:lnTo>
                      <a:lnTo>
                        <a:pt x="131" y="872"/>
                      </a:lnTo>
                      <a:lnTo>
                        <a:pt x="127" y="844"/>
                      </a:lnTo>
                      <a:lnTo>
                        <a:pt x="206" y="829"/>
                      </a:lnTo>
                      <a:lnTo>
                        <a:pt x="222" y="800"/>
                      </a:lnTo>
                      <a:lnTo>
                        <a:pt x="258" y="785"/>
                      </a:lnTo>
                      <a:lnTo>
                        <a:pt x="261" y="658"/>
                      </a:lnTo>
                      <a:lnTo>
                        <a:pt x="226" y="643"/>
                      </a:lnTo>
                      <a:lnTo>
                        <a:pt x="241" y="610"/>
                      </a:lnTo>
                      <a:lnTo>
                        <a:pt x="333" y="599"/>
                      </a:lnTo>
                      <a:lnTo>
                        <a:pt x="348" y="575"/>
                      </a:lnTo>
                      <a:lnTo>
                        <a:pt x="352" y="513"/>
                      </a:lnTo>
                      <a:lnTo>
                        <a:pt x="399" y="489"/>
                      </a:lnTo>
                      <a:lnTo>
                        <a:pt x="455" y="504"/>
                      </a:lnTo>
                      <a:lnTo>
                        <a:pt x="475" y="402"/>
                      </a:lnTo>
                      <a:lnTo>
                        <a:pt x="499" y="378"/>
                      </a:lnTo>
                      <a:lnTo>
                        <a:pt x="534" y="369"/>
                      </a:lnTo>
                      <a:lnTo>
                        <a:pt x="546" y="334"/>
                      </a:lnTo>
                      <a:lnTo>
                        <a:pt x="574" y="314"/>
                      </a:lnTo>
                      <a:lnTo>
                        <a:pt x="598" y="348"/>
                      </a:lnTo>
                      <a:lnTo>
                        <a:pt x="664" y="384"/>
                      </a:lnTo>
                      <a:lnTo>
                        <a:pt x="681" y="436"/>
                      </a:lnTo>
                      <a:lnTo>
                        <a:pt x="712" y="510"/>
                      </a:lnTo>
                      <a:lnTo>
                        <a:pt x="815" y="530"/>
                      </a:lnTo>
                      <a:lnTo>
                        <a:pt x="861" y="543"/>
                      </a:lnTo>
                      <a:lnTo>
                        <a:pt x="913" y="570"/>
                      </a:lnTo>
                      <a:lnTo>
                        <a:pt x="946" y="626"/>
                      </a:lnTo>
                      <a:lnTo>
                        <a:pt x="977" y="657"/>
                      </a:lnTo>
                      <a:lnTo>
                        <a:pt x="1229" y="677"/>
                      </a:lnTo>
                      <a:lnTo>
                        <a:pt x="1285" y="692"/>
                      </a:lnTo>
                      <a:lnTo>
                        <a:pt x="1352" y="729"/>
                      </a:lnTo>
                      <a:lnTo>
                        <a:pt x="1419" y="708"/>
                      </a:lnTo>
                      <a:lnTo>
                        <a:pt x="1455" y="681"/>
                      </a:lnTo>
                      <a:lnTo>
                        <a:pt x="1546" y="692"/>
                      </a:lnTo>
                      <a:lnTo>
                        <a:pt x="1617" y="633"/>
                      </a:lnTo>
                      <a:lnTo>
                        <a:pt x="1625" y="578"/>
                      </a:lnTo>
                      <a:lnTo>
                        <a:pt x="1621" y="526"/>
                      </a:lnTo>
                      <a:lnTo>
                        <a:pt x="1684" y="546"/>
                      </a:lnTo>
                      <a:lnTo>
                        <a:pt x="1728" y="503"/>
                      </a:lnTo>
                      <a:lnTo>
                        <a:pt x="1767" y="471"/>
                      </a:lnTo>
                      <a:lnTo>
                        <a:pt x="1834" y="431"/>
                      </a:lnTo>
                      <a:lnTo>
                        <a:pt x="1914" y="396"/>
                      </a:lnTo>
                      <a:lnTo>
                        <a:pt x="1877" y="348"/>
                      </a:lnTo>
                      <a:lnTo>
                        <a:pt x="1804" y="357"/>
                      </a:lnTo>
                      <a:lnTo>
                        <a:pt x="1767" y="367"/>
                      </a:lnTo>
                      <a:lnTo>
                        <a:pt x="1757" y="348"/>
                      </a:lnTo>
                      <a:lnTo>
                        <a:pt x="1752" y="248"/>
                      </a:lnTo>
                      <a:lnTo>
                        <a:pt x="1763" y="210"/>
                      </a:lnTo>
                      <a:lnTo>
                        <a:pt x="1798" y="246"/>
                      </a:lnTo>
                      <a:lnTo>
                        <a:pt x="1858" y="246"/>
                      </a:lnTo>
                      <a:lnTo>
                        <a:pt x="1870" y="158"/>
                      </a:lnTo>
                      <a:lnTo>
                        <a:pt x="1905" y="127"/>
                      </a:lnTo>
                      <a:lnTo>
                        <a:pt x="1873" y="48"/>
                      </a:lnTo>
                      <a:lnTo>
                        <a:pt x="1897" y="0"/>
                      </a:lnTo>
                      <a:lnTo>
                        <a:pt x="2091" y="5"/>
                      </a:lnTo>
                      <a:lnTo>
                        <a:pt x="2138" y="55"/>
                      </a:lnTo>
                      <a:lnTo>
                        <a:pt x="2182" y="96"/>
                      </a:lnTo>
                      <a:lnTo>
                        <a:pt x="2214" y="135"/>
                      </a:lnTo>
                      <a:lnTo>
                        <a:pt x="2225" y="190"/>
                      </a:lnTo>
                      <a:lnTo>
                        <a:pt x="2261" y="234"/>
                      </a:lnTo>
                      <a:lnTo>
                        <a:pt x="2340" y="250"/>
                      </a:lnTo>
                      <a:lnTo>
                        <a:pt x="2376" y="282"/>
                      </a:lnTo>
                      <a:lnTo>
                        <a:pt x="2414" y="309"/>
                      </a:lnTo>
                      <a:lnTo>
                        <a:pt x="2431" y="337"/>
                      </a:lnTo>
                      <a:lnTo>
                        <a:pt x="2478" y="341"/>
                      </a:lnTo>
                      <a:lnTo>
                        <a:pt x="2558" y="325"/>
                      </a:lnTo>
                      <a:lnTo>
                        <a:pt x="2573" y="348"/>
                      </a:lnTo>
                      <a:lnTo>
                        <a:pt x="2581" y="388"/>
                      </a:lnTo>
                      <a:lnTo>
                        <a:pt x="2549" y="412"/>
                      </a:lnTo>
                      <a:lnTo>
                        <a:pt x="2545" y="526"/>
                      </a:lnTo>
                      <a:lnTo>
                        <a:pt x="2502" y="519"/>
                      </a:lnTo>
                      <a:lnTo>
                        <a:pt x="2478" y="565"/>
                      </a:lnTo>
                      <a:lnTo>
                        <a:pt x="2482" y="617"/>
                      </a:lnTo>
                      <a:lnTo>
                        <a:pt x="2526" y="626"/>
                      </a:lnTo>
                      <a:lnTo>
                        <a:pt x="2524" y="626"/>
                      </a:lnTo>
                      <a:lnTo>
                        <a:pt x="2478" y="661"/>
                      </a:lnTo>
                      <a:lnTo>
                        <a:pt x="2435" y="677"/>
                      </a:lnTo>
                      <a:lnTo>
                        <a:pt x="2387" y="729"/>
                      </a:lnTo>
                      <a:lnTo>
                        <a:pt x="2344" y="729"/>
                      </a:lnTo>
                      <a:lnTo>
                        <a:pt x="2304" y="712"/>
                      </a:lnTo>
                      <a:lnTo>
                        <a:pt x="2280" y="788"/>
                      </a:lnTo>
                      <a:lnTo>
                        <a:pt x="2237" y="815"/>
                      </a:lnTo>
                      <a:lnTo>
                        <a:pt x="2182" y="850"/>
                      </a:lnTo>
                      <a:lnTo>
                        <a:pt x="2114" y="874"/>
                      </a:lnTo>
                      <a:lnTo>
                        <a:pt x="2111" y="819"/>
                      </a:lnTo>
                      <a:lnTo>
                        <a:pt x="2099" y="767"/>
                      </a:lnTo>
                      <a:lnTo>
                        <a:pt x="2079" y="764"/>
                      </a:lnTo>
                      <a:lnTo>
                        <a:pt x="2052" y="788"/>
                      </a:lnTo>
                      <a:lnTo>
                        <a:pt x="2032" y="823"/>
                      </a:lnTo>
                    </a:path>
                  </a:pathLst>
                </a:custGeom>
                <a:solidFill>
                  <a:srgbClr val="00B0F0"/>
                </a:solidFill>
                <a:ln w="3175">
                  <a:solidFill>
                    <a:srgbClr val="FFFFFF"/>
                  </a:solidFill>
                  <a:prstDash val="solid"/>
                  <a:round/>
                  <a:headEnd/>
                  <a:tailEnd/>
                </a:ln>
              </p:spPr>
              <p:txBody>
                <a:bodyPr/>
                <a:lstStyle/>
                <a:p>
                  <a:endParaRPr lang="ru-RU" kern="0">
                    <a:solidFill>
                      <a:sysClr val="windowText" lastClr="000000"/>
                    </a:solidFill>
                  </a:endParaRPr>
                </a:p>
              </p:txBody>
            </p:sp>
            <p:sp>
              <p:nvSpPr>
                <p:cNvPr id="503" name="Freeform 129"/>
                <p:cNvSpPr>
                  <a:spLocks/>
                </p:cNvSpPr>
                <p:nvPr/>
              </p:nvSpPr>
              <p:spPr bwMode="auto">
                <a:xfrm>
                  <a:off x="4425" y="2003"/>
                  <a:ext cx="73" cy="95"/>
                </a:xfrm>
                <a:custGeom>
                  <a:avLst/>
                  <a:gdLst/>
                  <a:ahLst/>
                  <a:cxnLst>
                    <a:cxn ang="0">
                      <a:pos x="214" y="0"/>
                    </a:cxn>
                    <a:cxn ang="0">
                      <a:pos x="218" y="84"/>
                    </a:cxn>
                    <a:cxn ang="0">
                      <a:pos x="190" y="99"/>
                    </a:cxn>
                    <a:cxn ang="0">
                      <a:pos x="166" y="143"/>
                    </a:cxn>
                    <a:cxn ang="0">
                      <a:pos x="122" y="163"/>
                    </a:cxn>
                    <a:cxn ang="0">
                      <a:pos x="174" y="213"/>
                    </a:cxn>
                    <a:cxn ang="0">
                      <a:pos x="159" y="261"/>
                    </a:cxn>
                    <a:cxn ang="0">
                      <a:pos x="95" y="285"/>
                    </a:cxn>
                    <a:cxn ang="0">
                      <a:pos x="67" y="257"/>
                    </a:cxn>
                    <a:cxn ang="0">
                      <a:pos x="12" y="234"/>
                    </a:cxn>
                    <a:cxn ang="0">
                      <a:pos x="48" y="206"/>
                    </a:cxn>
                    <a:cxn ang="0">
                      <a:pos x="52" y="154"/>
                    </a:cxn>
                    <a:cxn ang="0">
                      <a:pos x="12" y="143"/>
                    </a:cxn>
                    <a:cxn ang="0">
                      <a:pos x="0" y="143"/>
                    </a:cxn>
                    <a:cxn ang="0">
                      <a:pos x="43" y="116"/>
                    </a:cxn>
                    <a:cxn ang="0">
                      <a:pos x="67" y="40"/>
                    </a:cxn>
                    <a:cxn ang="0">
                      <a:pos x="107" y="57"/>
                    </a:cxn>
                    <a:cxn ang="0">
                      <a:pos x="150" y="57"/>
                    </a:cxn>
                    <a:cxn ang="0">
                      <a:pos x="198" y="5"/>
                    </a:cxn>
                    <a:cxn ang="0">
                      <a:pos x="214" y="0"/>
                    </a:cxn>
                  </a:cxnLst>
                  <a:rect l="0" t="0" r="r" b="b"/>
                  <a:pathLst>
                    <a:path w="218" h="285">
                      <a:moveTo>
                        <a:pt x="214" y="0"/>
                      </a:moveTo>
                      <a:lnTo>
                        <a:pt x="218" y="84"/>
                      </a:lnTo>
                      <a:lnTo>
                        <a:pt x="190" y="99"/>
                      </a:lnTo>
                      <a:lnTo>
                        <a:pt x="166" y="143"/>
                      </a:lnTo>
                      <a:lnTo>
                        <a:pt x="122" y="163"/>
                      </a:lnTo>
                      <a:lnTo>
                        <a:pt x="174" y="213"/>
                      </a:lnTo>
                      <a:lnTo>
                        <a:pt x="159" y="261"/>
                      </a:lnTo>
                      <a:lnTo>
                        <a:pt x="95" y="285"/>
                      </a:lnTo>
                      <a:lnTo>
                        <a:pt x="67" y="257"/>
                      </a:lnTo>
                      <a:lnTo>
                        <a:pt x="12" y="234"/>
                      </a:lnTo>
                      <a:lnTo>
                        <a:pt x="48" y="206"/>
                      </a:lnTo>
                      <a:lnTo>
                        <a:pt x="52" y="154"/>
                      </a:lnTo>
                      <a:lnTo>
                        <a:pt x="12" y="143"/>
                      </a:lnTo>
                      <a:lnTo>
                        <a:pt x="0" y="143"/>
                      </a:lnTo>
                      <a:lnTo>
                        <a:pt x="43" y="116"/>
                      </a:lnTo>
                      <a:lnTo>
                        <a:pt x="67" y="40"/>
                      </a:lnTo>
                      <a:lnTo>
                        <a:pt x="107" y="57"/>
                      </a:lnTo>
                      <a:lnTo>
                        <a:pt x="150" y="57"/>
                      </a:lnTo>
                      <a:lnTo>
                        <a:pt x="198" y="5"/>
                      </a:lnTo>
                      <a:lnTo>
                        <a:pt x="214" y="0"/>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04" name="Freeform 130"/>
                <p:cNvSpPr>
                  <a:spLocks/>
                </p:cNvSpPr>
                <p:nvPr/>
              </p:nvSpPr>
              <p:spPr bwMode="auto">
                <a:xfrm>
                  <a:off x="4541" y="2799"/>
                  <a:ext cx="18" cy="8"/>
                </a:xfrm>
                <a:custGeom>
                  <a:avLst/>
                  <a:gdLst/>
                  <a:ahLst/>
                  <a:cxnLst>
                    <a:cxn ang="0">
                      <a:pos x="28" y="23"/>
                    </a:cxn>
                    <a:cxn ang="0">
                      <a:pos x="28" y="23"/>
                    </a:cxn>
                    <a:cxn ang="0">
                      <a:pos x="17" y="22"/>
                    </a:cxn>
                    <a:cxn ang="0">
                      <a:pos x="8" y="19"/>
                    </a:cxn>
                    <a:cxn ang="0">
                      <a:pos x="1" y="15"/>
                    </a:cxn>
                    <a:cxn ang="0">
                      <a:pos x="0" y="14"/>
                    </a:cxn>
                    <a:cxn ang="0">
                      <a:pos x="0" y="12"/>
                    </a:cxn>
                    <a:cxn ang="0">
                      <a:pos x="0" y="12"/>
                    </a:cxn>
                    <a:cxn ang="0">
                      <a:pos x="0" y="9"/>
                    </a:cxn>
                    <a:cxn ang="0">
                      <a:pos x="1" y="8"/>
                    </a:cxn>
                    <a:cxn ang="0">
                      <a:pos x="8" y="4"/>
                    </a:cxn>
                    <a:cxn ang="0">
                      <a:pos x="17" y="2"/>
                    </a:cxn>
                    <a:cxn ang="0">
                      <a:pos x="28" y="0"/>
                    </a:cxn>
                    <a:cxn ang="0">
                      <a:pos x="28" y="0"/>
                    </a:cxn>
                    <a:cxn ang="0">
                      <a:pos x="38" y="2"/>
                    </a:cxn>
                    <a:cxn ang="0">
                      <a:pos x="48" y="4"/>
                    </a:cxn>
                    <a:cxn ang="0">
                      <a:pos x="53" y="8"/>
                    </a:cxn>
                    <a:cxn ang="0">
                      <a:pos x="55" y="9"/>
                    </a:cxn>
                    <a:cxn ang="0">
                      <a:pos x="55" y="12"/>
                    </a:cxn>
                    <a:cxn ang="0">
                      <a:pos x="55" y="12"/>
                    </a:cxn>
                    <a:cxn ang="0">
                      <a:pos x="55" y="14"/>
                    </a:cxn>
                    <a:cxn ang="0">
                      <a:pos x="53" y="15"/>
                    </a:cxn>
                    <a:cxn ang="0">
                      <a:pos x="48" y="19"/>
                    </a:cxn>
                    <a:cxn ang="0">
                      <a:pos x="38" y="22"/>
                    </a:cxn>
                    <a:cxn ang="0">
                      <a:pos x="28" y="23"/>
                    </a:cxn>
                    <a:cxn ang="0">
                      <a:pos x="28" y="23"/>
                    </a:cxn>
                  </a:cxnLst>
                  <a:rect l="0" t="0" r="r" b="b"/>
                  <a:pathLst>
                    <a:path w="55" h="23">
                      <a:moveTo>
                        <a:pt x="28" y="23"/>
                      </a:moveTo>
                      <a:lnTo>
                        <a:pt x="28" y="23"/>
                      </a:lnTo>
                      <a:lnTo>
                        <a:pt x="17" y="22"/>
                      </a:lnTo>
                      <a:lnTo>
                        <a:pt x="8" y="19"/>
                      </a:lnTo>
                      <a:lnTo>
                        <a:pt x="1" y="15"/>
                      </a:lnTo>
                      <a:lnTo>
                        <a:pt x="0" y="14"/>
                      </a:lnTo>
                      <a:lnTo>
                        <a:pt x="0" y="12"/>
                      </a:lnTo>
                      <a:lnTo>
                        <a:pt x="0" y="12"/>
                      </a:lnTo>
                      <a:lnTo>
                        <a:pt x="0" y="9"/>
                      </a:lnTo>
                      <a:lnTo>
                        <a:pt x="1" y="8"/>
                      </a:lnTo>
                      <a:lnTo>
                        <a:pt x="8" y="4"/>
                      </a:lnTo>
                      <a:lnTo>
                        <a:pt x="17" y="2"/>
                      </a:lnTo>
                      <a:lnTo>
                        <a:pt x="28" y="0"/>
                      </a:lnTo>
                      <a:lnTo>
                        <a:pt x="28" y="0"/>
                      </a:lnTo>
                      <a:lnTo>
                        <a:pt x="38" y="2"/>
                      </a:lnTo>
                      <a:lnTo>
                        <a:pt x="48" y="4"/>
                      </a:lnTo>
                      <a:lnTo>
                        <a:pt x="53" y="8"/>
                      </a:lnTo>
                      <a:lnTo>
                        <a:pt x="55" y="9"/>
                      </a:lnTo>
                      <a:lnTo>
                        <a:pt x="55" y="12"/>
                      </a:lnTo>
                      <a:lnTo>
                        <a:pt x="55" y="12"/>
                      </a:lnTo>
                      <a:lnTo>
                        <a:pt x="55" y="14"/>
                      </a:lnTo>
                      <a:lnTo>
                        <a:pt x="53" y="15"/>
                      </a:lnTo>
                      <a:lnTo>
                        <a:pt x="48" y="19"/>
                      </a:lnTo>
                      <a:lnTo>
                        <a:pt x="38" y="22"/>
                      </a:lnTo>
                      <a:lnTo>
                        <a:pt x="28" y="23"/>
                      </a:lnTo>
                      <a:lnTo>
                        <a:pt x="28" y="23"/>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05" name="Freeform 131"/>
                <p:cNvSpPr>
                  <a:spLocks/>
                </p:cNvSpPr>
                <p:nvPr/>
              </p:nvSpPr>
              <p:spPr bwMode="auto">
                <a:xfrm>
                  <a:off x="3993" y="2285"/>
                  <a:ext cx="117" cy="304"/>
                </a:xfrm>
                <a:custGeom>
                  <a:avLst/>
                  <a:gdLst/>
                  <a:ahLst/>
                  <a:cxnLst>
                    <a:cxn ang="0">
                      <a:pos x="6" y="348"/>
                    </a:cxn>
                    <a:cxn ang="0">
                      <a:pos x="24" y="309"/>
                    </a:cxn>
                    <a:cxn ang="0">
                      <a:pos x="24" y="218"/>
                    </a:cxn>
                    <a:cxn ang="0">
                      <a:pos x="65" y="175"/>
                    </a:cxn>
                    <a:cxn ang="0">
                      <a:pos x="85" y="111"/>
                    </a:cxn>
                    <a:cxn ang="0">
                      <a:pos x="120" y="63"/>
                    </a:cxn>
                    <a:cxn ang="0">
                      <a:pos x="179" y="36"/>
                    </a:cxn>
                    <a:cxn ang="0">
                      <a:pos x="183" y="9"/>
                    </a:cxn>
                    <a:cxn ang="0">
                      <a:pos x="234" y="0"/>
                    </a:cxn>
                    <a:cxn ang="0">
                      <a:pos x="247" y="28"/>
                    </a:cxn>
                    <a:cxn ang="0">
                      <a:pos x="265" y="79"/>
                    </a:cxn>
                    <a:cxn ang="0">
                      <a:pos x="247" y="118"/>
                    </a:cxn>
                    <a:cxn ang="0">
                      <a:pos x="214" y="142"/>
                    </a:cxn>
                    <a:cxn ang="0">
                      <a:pos x="210" y="182"/>
                    </a:cxn>
                    <a:cxn ang="0">
                      <a:pos x="262" y="190"/>
                    </a:cxn>
                    <a:cxn ang="0">
                      <a:pos x="285" y="238"/>
                    </a:cxn>
                    <a:cxn ang="0">
                      <a:pos x="297" y="313"/>
                    </a:cxn>
                    <a:cxn ang="0">
                      <a:pos x="341" y="321"/>
                    </a:cxn>
                    <a:cxn ang="0">
                      <a:pos x="353" y="352"/>
                    </a:cxn>
                    <a:cxn ang="0">
                      <a:pos x="333" y="396"/>
                    </a:cxn>
                    <a:cxn ang="0">
                      <a:pos x="306" y="420"/>
                    </a:cxn>
                    <a:cxn ang="0">
                      <a:pos x="258" y="439"/>
                    </a:cxn>
                    <a:cxn ang="0">
                      <a:pos x="254" y="523"/>
                    </a:cxn>
                    <a:cxn ang="0">
                      <a:pos x="265" y="554"/>
                    </a:cxn>
                    <a:cxn ang="0">
                      <a:pos x="302" y="601"/>
                    </a:cxn>
                    <a:cxn ang="0">
                      <a:pos x="289" y="680"/>
                    </a:cxn>
                    <a:cxn ang="0">
                      <a:pos x="293" y="720"/>
                    </a:cxn>
                    <a:cxn ang="0">
                      <a:pos x="309" y="779"/>
                    </a:cxn>
                    <a:cxn ang="0">
                      <a:pos x="348" y="814"/>
                    </a:cxn>
                    <a:cxn ang="0">
                      <a:pos x="317" y="882"/>
                    </a:cxn>
                    <a:cxn ang="0">
                      <a:pos x="297" y="913"/>
                    </a:cxn>
                    <a:cxn ang="0">
                      <a:pos x="278" y="827"/>
                    </a:cxn>
                    <a:cxn ang="0">
                      <a:pos x="265" y="768"/>
                    </a:cxn>
                    <a:cxn ang="0">
                      <a:pos x="230" y="740"/>
                    </a:cxn>
                    <a:cxn ang="0">
                      <a:pos x="247" y="624"/>
                    </a:cxn>
                    <a:cxn ang="0">
                      <a:pos x="203" y="558"/>
                    </a:cxn>
                    <a:cxn ang="0">
                      <a:pos x="179" y="593"/>
                    </a:cxn>
                    <a:cxn ang="0">
                      <a:pos x="147" y="624"/>
                    </a:cxn>
                    <a:cxn ang="0">
                      <a:pos x="100" y="609"/>
                    </a:cxn>
                    <a:cxn ang="0">
                      <a:pos x="92" y="506"/>
                    </a:cxn>
                    <a:cxn ang="0">
                      <a:pos x="80" y="459"/>
                    </a:cxn>
                    <a:cxn ang="0">
                      <a:pos x="41" y="407"/>
                    </a:cxn>
                    <a:cxn ang="0">
                      <a:pos x="0" y="372"/>
                    </a:cxn>
                    <a:cxn ang="0">
                      <a:pos x="6" y="348"/>
                    </a:cxn>
                  </a:cxnLst>
                  <a:rect l="0" t="0" r="r" b="b"/>
                  <a:pathLst>
                    <a:path w="353" h="913">
                      <a:moveTo>
                        <a:pt x="6" y="348"/>
                      </a:moveTo>
                      <a:lnTo>
                        <a:pt x="24" y="309"/>
                      </a:lnTo>
                      <a:lnTo>
                        <a:pt x="24" y="218"/>
                      </a:lnTo>
                      <a:lnTo>
                        <a:pt x="65" y="175"/>
                      </a:lnTo>
                      <a:lnTo>
                        <a:pt x="85" y="111"/>
                      </a:lnTo>
                      <a:lnTo>
                        <a:pt x="120" y="63"/>
                      </a:lnTo>
                      <a:lnTo>
                        <a:pt x="179" y="36"/>
                      </a:lnTo>
                      <a:lnTo>
                        <a:pt x="183" y="9"/>
                      </a:lnTo>
                      <a:lnTo>
                        <a:pt x="234" y="0"/>
                      </a:lnTo>
                      <a:lnTo>
                        <a:pt x="247" y="28"/>
                      </a:lnTo>
                      <a:lnTo>
                        <a:pt x="265" y="79"/>
                      </a:lnTo>
                      <a:lnTo>
                        <a:pt x="247" y="118"/>
                      </a:lnTo>
                      <a:lnTo>
                        <a:pt x="214" y="142"/>
                      </a:lnTo>
                      <a:lnTo>
                        <a:pt x="210" y="182"/>
                      </a:lnTo>
                      <a:lnTo>
                        <a:pt x="262" y="190"/>
                      </a:lnTo>
                      <a:lnTo>
                        <a:pt x="285" y="238"/>
                      </a:lnTo>
                      <a:lnTo>
                        <a:pt x="297" y="313"/>
                      </a:lnTo>
                      <a:lnTo>
                        <a:pt x="341" y="321"/>
                      </a:lnTo>
                      <a:lnTo>
                        <a:pt x="353" y="352"/>
                      </a:lnTo>
                      <a:lnTo>
                        <a:pt x="333" y="396"/>
                      </a:lnTo>
                      <a:lnTo>
                        <a:pt x="306" y="420"/>
                      </a:lnTo>
                      <a:lnTo>
                        <a:pt x="258" y="439"/>
                      </a:lnTo>
                      <a:lnTo>
                        <a:pt x="254" y="523"/>
                      </a:lnTo>
                      <a:lnTo>
                        <a:pt x="265" y="554"/>
                      </a:lnTo>
                      <a:lnTo>
                        <a:pt x="302" y="601"/>
                      </a:lnTo>
                      <a:lnTo>
                        <a:pt x="289" y="680"/>
                      </a:lnTo>
                      <a:lnTo>
                        <a:pt x="293" y="720"/>
                      </a:lnTo>
                      <a:lnTo>
                        <a:pt x="309" y="779"/>
                      </a:lnTo>
                      <a:lnTo>
                        <a:pt x="348" y="814"/>
                      </a:lnTo>
                      <a:lnTo>
                        <a:pt x="317" y="882"/>
                      </a:lnTo>
                      <a:lnTo>
                        <a:pt x="297" y="913"/>
                      </a:lnTo>
                      <a:lnTo>
                        <a:pt x="278" y="827"/>
                      </a:lnTo>
                      <a:lnTo>
                        <a:pt x="265" y="768"/>
                      </a:lnTo>
                      <a:lnTo>
                        <a:pt x="230" y="740"/>
                      </a:lnTo>
                      <a:lnTo>
                        <a:pt x="247" y="624"/>
                      </a:lnTo>
                      <a:lnTo>
                        <a:pt x="203" y="558"/>
                      </a:lnTo>
                      <a:lnTo>
                        <a:pt x="179" y="593"/>
                      </a:lnTo>
                      <a:lnTo>
                        <a:pt x="147" y="624"/>
                      </a:lnTo>
                      <a:lnTo>
                        <a:pt x="100" y="609"/>
                      </a:lnTo>
                      <a:lnTo>
                        <a:pt x="92" y="506"/>
                      </a:lnTo>
                      <a:lnTo>
                        <a:pt x="80" y="459"/>
                      </a:lnTo>
                      <a:lnTo>
                        <a:pt x="41" y="407"/>
                      </a:lnTo>
                      <a:lnTo>
                        <a:pt x="0" y="372"/>
                      </a:lnTo>
                      <a:lnTo>
                        <a:pt x="6" y="348"/>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06" name="Freeform 132"/>
                <p:cNvSpPr>
                  <a:spLocks/>
                </p:cNvSpPr>
                <p:nvPr/>
              </p:nvSpPr>
              <p:spPr bwMode="auto">
                <a:xfrm>
                  <a:off x="4039" y="2679"/>
                  <a:ext cx="178" cy="195"/>
                </a:xfrm>
                <a:custGeom>
                  <a:avLst/>
                  <a:gdLst/>
                  <a:ahLst/>
                  <a:cxnLst>
                    <a:cxn ang="0">
                      <a:pos x="201" y="92"/>
                    </a:cxn>
                    <a:cxn ang="0">
                      <a:pos x="134" y="64"/>
                    </a:cxn>
                    <a:cxn ang="0">
                      <a:pos x="79" y="0"/>
                    </a:cxn>
                    <a:cxn ang="0">
                      <a:pos x="7" y="7"/>
                    </a:cxn>
                    <a:cxn ang="0">
                      <a:pos x="0" y="35"/>
                    </a:cxn>
                    <a:cxn ang="0">
                      <a:pos x="83" y="92"/>
                    </a:cxn>
                    <a:cxn ang="0">
                      <a:pos x="153" y="154"/>
                    </a:cxn>
                    <a:cxn ang="0">
                      <a:pos x="201" y="198"/>
                    </a:cxn>
                    <a:cxn ang="0">
                      <a:pos x="217" y="265"/>
                    </a:cxn>
                    <a:cxn ang="0">
                      <a:pos x="245" y="324"/>
                    </a:cxn>
                    <a:cxn ang="0">
                      <a:pos x="339" y="451"/>
                    </a:cxn>
                    <a:cxn ang="0">
                      <a:pos x="422" y="550"/>
                    </a:cxn>
                    <a:cxn ang="0">
                      <a:pos x="449" y="585"/>
                    </a:cxn>
                    <a:cxn ang="0">
                      <a:pos x="532" y="550"/>
                    </a:cxn>
                    <a:cxn ang="0">
                      <a:pos x="521" y="498"/>
                    </a:cxn>
                    <a:cxn ang="0">
                      <a:pos x="521" y="434"/>
                    </a:cxn>
                    <a:cxn ang="0">
                      <a:pos x="497" y="399"/>
                    </a:cxn>
                    <a:cxn ang="0">
                      <a:pos x="427" y="375"/>
                    </a:cxn>
                    <a:cxn ang="0">
                      <a:pos x="427" y="344"/>
                    </a:cxn>
                    <a:cxn ang="0">
                      <a:pos x="403" y="305"/>
                    </a:cxn>
                    <a:cxn ang="0">
                      <a:pos x="398" y="249"/>
                    </a:cxn>
                    <a:cxn ang="0">
                      <a:pos x="351" y="202"/>
                    </a:cxn>
                    <a:cxn ang="0">
                      <a:pos x="287" y="166"/>
                    </a:cxn>
                    <a:cxn ang="0">
                      <a:pos x="201" y="92"/>
                    </a:cxn>
                  </a:cxnLst>
                  <a:rect l="0" t="0" r="r" b="b"/>
                  <a:pathLst>
                    <a:path w="532" h="585">
                      <a:moveTo>
                        <a:pt x="201" y="92"/>
                      </a:moveTo>
                      <a:lnTo>
                        <a:pt x="134" y="64"/>
                      </a:lnTo>
                      <a:lnTo>
                        <a:pt x="79" y="0"/>
                      </a:lnTo>
                      <a:lnTo>
                        <a:pt x="7" y="7"/>
                      </a:lnTo>
                      <a:lnTo>
                        <a:pt x="0" y="35"/>
                      </a:lnTo>
                      <a:lnTo>
                        <a:pt x="83" y="92"/>
                      </a:lnTo>
                      <a:lnTo>
                        <a:pt x="153" y="154"/>
                      </a:lnTo>
                      <a:lnTo>
                        <a:pt x="201" y="198"/>
                      </a:lnTo>
                      <a:lnTo>
                        <a:pt x="217" y="265"/>
                      </a:lnTo>
                      <a:lnTo>
                        <a:pt x="245" y="324"/>
                      </a:lnTo>
                      <a:lnTo>
                        <a:pt x="339" y="451"/>
                      </a:lnTo>
                      <a:lnTo>
                        <a:pt x="422" y="550"/>
                      </a:lnTo>
                      <a:lnTo>
                        <a:pt x="449" y="585"/>
                      </a:lnTo>
                      <a:lnTo>
                        <a:pt x="532" y="550"/>
                      </a:lnTo>
                      <a:lnTo>
                        <a:pt x="521" y="498"/>
                      </a:lnTo>
                      <a:lnTo>
                        <a:pt x="521" y="434"/>
                      </a:lnTo>
                      <a:lnTo>
                        <a:pt x="497" y="399"/>
                      </a:lnTo>
                      <a:lnTo>
                        <a:pt x="427" y="375"/>
                      </a:lnTo>
                      <a:lnTo>
                        <a:pt x="427" y="344"/>
                      </a:lnTo>
                      <a:lnTo>
                        <a:pt x="403" y="305"/>
                      </a:lnTo>
                      <a:lnTo>
                        <a:pt x="398" y="249"/>
                      </a:lnTo>
                      <a:lnTo>
                        <a:pt x="351" y="202"/>
                      </a:lnTo>
                      <a:lnTo>
                        <a:pt x="287" y="166"/>
                      </a:lnTo>
                      <a:lnTo>
                        <a:pt x="201" y="92"/>
                      </a:lnTo>
                      <a:close/>
                    </a:path>
                  </a:pathLst>
                </a:custGeom>
                <a:solidFill>
                  <a:srgbClr val="00B0F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07" name="Freeform 133"/>
                <p:cNvSpPr>
                  <a:spLocks/>
                </p:cNvSpPr>
                <p:nvPr/>
              </p:nvSpPr>
              <p:spPr bwMode="auto">
                <a:xfrm>
                  <a:off x="4205" y="2795"/>
                  <a:ext cx="26" cy="25"/>
                </a:xfrm>
                <a:custGeom>
                  <a:avLst/>
                  <a:gdLst/>
                  <a:ahLst/>
                  <a:cxnLst>
                    <a:cxn ang="0">
                      <a:pos x="4" y="0"/>
                    </a:cxn>
                    <a:cxn ang="0">
                      <a:pos x="40" y="5"/>
                    </a:cxn>
                    <a:cxn ang="0">
                      <a:pos x="68" y="32"/>
                    </a:cxn>
                    <a:cxn ang="0">
                      <a:pos x="79" y="72"/>
                    </a:cxn>
                    <a:cxn ang="0">
                      <a:pos x="48" y="76"/>
                    </a:cxn>
                    <a:cxn ang="0">
                      <a:pos x="0" y="28"/>
                    </a:cxn>
                    <a:cxn ang="0">
                      <a:pos x="4" y="0"/>
                    </a:cxn>
                  </a:cxnLst>
                  <a:rect l="0" t="0" r="r" b="b"/>
                  <a:pathLst>
                    <a:path w="79" h="76">
                      <a:moveTo>
                        <a:pt x="4" y="0"/>
                      </a:moveTo>
                      <a:lnTo>
                        <a:pt x="40" y="5"/>
                      </a:lnTo>
                      <a:lnTo>
                        <a:pt x="68" y="32"/>
                      </a:lnTo>
                      <a:lnTo>
                        <a:pt x="79" y="72"/>
                      </a:lnTo>
                      <a:lnTo>
                        <a:pt x="48" y="76"/>
                      </a:lnTo>
                      <a:lnTo>
                        <a:pt x="0" y="28"/>
                      </a:lnTo>
                      <a:lnTo>
                        <a:pt x="4" y="0"/>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08" name="Freeform 134"/>
                <p:cNvSpPr>
                  <a:spLocks/>
                </p:cNvSpPr>
                <p:nvPr/>
              </p:nvSpPr>
              <p:spPr bwMode="auto">
                <a:xfrm>
                  <a:off x="4205" y="2795"/>
                  <a:ext cx="26" cy="25"/>
                </a:xfrm>
                <a:custGeom>
                  <a:avLst/>
                  <a:gdLst/>
                  <a:ahLst/>
                  <a:cxnLst>
                    <a:cxn ang="0">
                      <a:pos x="4" y="0"/>
                    </a:cxn>
                    <a:cxn ang="0">
                      <a:pos x="40" y="5"/>
                    </a:cxn>
                    <a:cxn ang="0">
                      <a:pos x="68" y="32"/>
                    </a:cxn>
                    <a:cxn ang="0">
                      <a:pos x="79" y="72"/>
                    </a:cxn>
                    <a:cxn ang="0">
                      <a:pos x="48" y="76"/>
                    </a:cxn>
                    <a:cxn ang="0">
                      <a:pos x="0" y="28"/>
                    </a:cxn>
                    <a:cxn ang="0">
                      <a:pos x="4" y="0"/>
                    </a:cxn>
                  </a:cxnLst>
                  <a:rect l="0" t="0" r="r" b="b"/>
                  <a:pathLst>
                    <a:path w="79" h="76">
                      <a:moveTo>
                        <a:pt x="4" y="0"/>
                      </a:moveTo>
                      <a:lnTo>
                        <a:pt x="40" y="5"/>
                      </a:lnTo>
                      <a:lnTo>
                        <a:pt x="68" y="32"/>
                      </a:lnTo>
                      <a:lnTo>
                        <a:pt x="79" y="72"/>
                      </a:lnTo>
                      <a:lnTo>
                        <a:pt x="48" y="76"/>
                      </a:lnTo>
                      <a:lnTo>
                        <a:pt x="0" y="28"/>
                      </a:lnTo>
                      <a:lnTo>
                        <a:pt x="4" y="0"/>
                      </a:lnTo>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09" name="Freeform 135"/>
                <p:cNvSpPr>
                  <a:spLocks/>
                </p:cNvSpPr>
                <p:nvPr/>
              </p:nvSpPr>
              <p:spPr bwMode="auto">
                <a:xfrm>
                  <a:off x="4208" y="2872"/>
                  <a:ext cx="142" cy="47"/>
                </a:xfrm>
                <a:custGeom>
                  <a:avLst/>
                  <a:gdLst/>
                  <a:ahLst/>
                  <a:cxnLst>
                    <a:cxn ang="0">
                      <a:pos x="64" y="3"/>
                    </a:cxn>
                    <a:cxn ang="0">
                      <a:pos x="23" y="18"/>
                    </a:cxn>
                    <a:cxn ang="0">
                      <a:pos x="0" y="51"/>
                    </a:cxn>
                    <a:cxn ang="0">
                      <a:pos x="27" y="94"/>
                    </a:cxn>
                    <a:cxn ang="0">
                      <a:pos x="111" y="94"/>
                    </a:cxn>
                    <a:cxn ang="0">
                      <a:pos x="143" y="110"/>
                    </a:cxn>
                    <a:cxn ang="0">
                      <a:pos x="218" y="110"/>
                    </a:cxn>
                    <a:cxn ang="0">
                      <a:pos x="222" y="141"/>
                    </a:cxn>
                    <a:cxn ang="0">
                      <a:pos x="356" y="141"/>
                    </a:cxn>
                    <a:cxn ang="0">
                      <a:pos x="391" y="141"/>
                    </a:cxn>
                    <a:cxn ang="0">
                      <a:pos x="423" y="141"/>
                    </a:cxn>
                    <a:cxn ang="0">
                      <a:pos x="426" y="106"/>
                    </a:cxn>
                    <a:cxn ang="0">
                      <a:pos x="384" y="86"/>
                    </a:cxn>
                    <a:cxn ang="0">
                      <a:pos x="391" y="51"/>
                    </a:cxn>
                    <a:cxn ang="0">
                      <a:pos x="352" y="55"/>
                    </a:cxn>
                    <a:cxn ang="0">
                      <a:pos x="301" y="51"/>
                    </a:cxn>
                    <a:cxn ang="0">
                      <a:pos x="261" y="27"/>
                    </a:cxn>
                    <a:cxn ang="0">
                      <a:pos x="194" y="23"/>
                    </a:cxn>
                    <a:cxn ang="0">
                      <a:pos x="126" y="0"/>
                    </a:cxn>
                    <a:cxn ang="0">
                      <a:pos x="64" y="3"/>
                    </a:cxn>
                  </a:cxnLst>
                  <a:rect l="0" t="0" r="r" b="b"/>
                  <a:pathLst>
                    <a:path w="426" h="141">
                      <a:moveTo>
                        <a:pt x="64" y="3"/>
                      </a:moveTo>
                      <a:lnTo>
                        <a:pt x="23" y="18"/>
                      </a:lnTo>
                      <a:lnTo>
                        <a:pt x="0" y="51"/>
                      </a:lnTo>
                      <a:lnTo>
                        <a:pt x="27" y="94"/>
                      </a:lnTo>
                      <a:lnTo>
                        <a:pt x="111" y="94"/>
                      </a:lnTo>
                      <a:lnTo>
                        <a:pt x="143" y="110"/>
                      </a:lnTo>
                      <a:lnTo>
                        <a:pt x="218" y="110"/>
                      </a:lnTo>
                      <a:lnTo>
                        <a:pt x="222" y="141"/>
                      </a:lnTo>
                      <a:lnTo>
                        <a:pt x="356" y="141"/>
                      </a:lnTo>
                      <a:lnTo>
                        <a:pt x="391" y="141"/>
                      </a:lnTo>
                      <a:lnTo>
                        <a:pt x="423" y="141"/>
                      </a:lnTo>
                      <a:lnTo>
                        <a:pt x="426" y="106"/>
                      </a:lnTo>
                      <a:lnTo>
                        <a:pt x="384" y="86"/>
                      </a:lnTo>
                      <a:lnTo>
                        <a:pt x="391" y="51"/>
                      </a:lnTo>
                      <a:lnTo>
                        <a:pt x="352" y="55"/>
                      </a:lnTo>
                      <a:lnTo>
                        <a:pt x="301" y="51"/>
                      </a:lnTo>
                      <a:lnTo>
                        <a:pt x="261" y="27"/>
                      </a:lnTo>
                      <a:lnTo>
                        <a:pt x="194" y="23"/>
                      </a:lnTo>
                      <a:lnTo>
                        <a:pt x="126" y="0"/>
                      </a:lnTo>
                      <a:lnTo>
                        <a:pt x="64" y="3"/>
                      </a:lnTo>
                      <a:close/>
                    </a:path>
                  </a:pathLst>
                </a:custGeom>
                <a:solidFill>
                  <a:srgbClr val="00B0F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10" name="Freeform 136"/>
                <p:cNvSpPr>
                  <a:spLocks/>
                </p:cNvSpPr>
                <p:nvPr/>
              </p:nvSpPr>
              <p:spPr bwMode="auto">
                <a:xfrm>
                  <a:off x="4359" y="2915"/>
                  <a:ext cx="13" cy="9"/>
                </a:xfrm>
                <a:custGeom>
                  <a:avLst/>
                  <a:gdLst/>
                  <a:ahLst/>
                  <a:cxnLst>
                    <a:cxn ang="0">
                      <a:pos x="20" y="29"/>
                    </a:cxn>
                    <a:cxn ang="0">
                      <a:pos x="20" y="29"/>
                    </a:cxn>
                    <a:cxn ang="0">
                      <a:pos x="27" y="28"/>
                    </a:cxn>
                    <a:cxn ang="0">
                      <a:pos x="34" y="24"/>
                    </a:cxn>
                    <a:cxn ang="0">
                      <a:pos x="37" y="20"/>
                    </a:cxn>
                    <a:cxn ang="0">
                      <a:pos x="39" y="17"/>
                    </a:cxn>
                    <a:cxn ang="0">
                      <a:pos x="39" y="15"/>
                    </a:cxn>
                    <a:cxn ang="0">
                      <a:pos x="39" y="15"/>
                    </a:cxn>
                    <a:cxn ang="0">
                      <a:pos x="39" y="11"/>
                    </a:cxn>
                    <a:cxn ang="0">
                      <a:pos x="37" y="9"/>
                    </a:cxn>
                    <a:cxn ang="0">
                      <a:pos x="34" y="5"/>
                    </a:cxn>
                    <a:cxn ang="0">
                      <a:pos x="27" y="1"/>
                    </a:cxn>
                    <a:cxn ang="0">
                      <a:pos x="20" y="0"/>
                    </a:cxn>
                    <a:cxn ang="0">
                      <a:pos x="20" y="0"/>
                    </a:cxn>
                    <a:cxn ang="0">
                      <a:pos x="12" y="1"/>
                    </a:cxn>
                    <a:cxn ang="0">
                      <a:pos x="6" y="5"/>
                    </a:cxn>
                    <a:cxn ang="0">
                      <a:pos x="1" y="9"/>
                    </a:cxn>
                    <a:cxn ang="0">
                      <a:pos x="0" y="11"/>
                    </a:cxn>
                    <a:cxn ang="0">
                      <a:pos x="0" y="15"/>
                    </a:cxn>
                    <a:cxn ang="0">
                      <a:pos x="0" y="15"/>
                    </a:cxn>
                    <a:cxn ang="0">
                      <a:pos x="0" y="17"/>
                    </a:cxn>
                    <a:cxn ang="0">
                      <a:pos x="1" y="20"/>
                    </a:cxn>
                    <a:cxn ang="0">
                      <a:pos x="6" y="24"/>
                    </a:cxn>
                    <a:cxn ang="0">
                      <a:pos x="12" y="28"/>
                    </a:cxn>
                    <a:cxn ang="0">
                      <a:pos x="20" y="29"/>
                    </a:cxn>
                    <a:cxn ang="0">
                      <a:pos x="20" y="29"/>
                    </a:cxn>
                  </a:cxnLst>
                  <a:rect l="0" t="0" r="r" b="b"/>
                  <a:pathLst>
                    <a:path w="39" h="29">
                      <a:moveTo>
                        <a:pt x="20" y="29"/>
                      </a:moveTo>
                      <a:lnTo>
                        <a:pt x="20" y="29"/>
                      </a:lnTo>
                      <a:lnTo>
                        <a:pt x="27" y="28"/>
                      </a:lnTo>
                      <a:lnTo>
                        <a:pt x="34" y="24"/>
                      </a:lnTo>
                      <a:lnTo>
                        <a:pt x="37" y="20"/>
                      </a:lnTo>
                      <a:lnTo>
                        <a:pt x="39" y="17"/>
                      </a:lnTo>
                      <a:lnTo>
                        <a:pt x="39" y="15"/>
                      </a:lnTo>
                      <a:lnTo>
                        <a:pt x="39" y="15"/>
                      </a:lnTo>
                      <a:lnTo>
                        <a:pt x="39" y="11"/>
                      </a:lnTo>
                      <a:lnTo>
                        <a:pt x="37" y="9"/>
                      </a:lnTo>
                      <a:lnTo>
                        <a:pt x="34" y="5"/>
                      </a:lnTo>
                      <a:lnTo>
                        <a:pt x="27" y="1"/>
                      </a:lnTo>
                      <a:lnTo>
                        <a:pt x="20" y="0"/>
                      </a:lnTo>
                      <a:lnTo>
                        <a:pt x="20" y="0"/>
                      </a:lnTo>
                      <a:lnTo>
                        <a:pt x="12" y="1"/>
                      </a:lnTo>
                      <a:lnTo>
                        <a:pt x="6" y="5"/>
                      </a:lnTo>
                      <a:lnTo>
                        <a:pt x="1" y="9"/>
                      </a:lnTo>
                      <a:lnTo>
                        <a:pt x="0" y="11"/>
                      </a:lnTo>
                      <a:lnTo>
                        <a:pt x="0" y="15"/>
                      </a:lnTo>
                      <a:lnTo>
                        <a:pt x="0" y="15"/>
                      </a:lnTo>
                      <a:lnTo>
                        <a:pt x="0" y="17"/>
                      </a:lnTo>
                      <a:lnTo>
                        <a:pt x="1" y="20"/>
                      </a:lnTo>
                      <a:lnTo>
                        <a:pt x="6" y="24"/>
                      </a:lnTo>
                      <a:lnTo>
                        <a:pt x="12" y="28"/>
                      </a:lnTo>
                      <a:lnTo>
                        <a:pt x="20" y="29"/>
                      </a:lnTo>
                      <a:lnTo>
                        <a:pt x="20" y="29"/>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11" name="Freeform 137"/>
                <p:cNvSpPr>
                  <a:spLocks/>
                </p:cNvSpPr>
                <p:nvPr/>
              </p:nvSpPr>
              <p:spPr bwMode="auto">
                <a:xfrm>
                  <a:off x="4378" y="2915"/>
                  <a:ext cx="6" cy="9"/>
                </a:xfrm>
                <a:custGeom>
                  <a:avLst/>
                  <a:gdLst/>
                  <a:ahLst/>
                  <a:cxnLst>
                    <a:cxn ang="0">
                      <a:pos x="7" y="29"/>
                    </a:cxn>
                    <a:cxn ang="0">
                      <a:pos x="7" y="29"/>
                    </a:cxn>
                    <a:cxn ang="0">
                      <a:pos x="5" y="28"/>
                    </a:cxn>
                    <a:cxn ang="0">
                      <a:pos x="2" y="24"/>
                    </a:cxn>
                    <a:cxn ang="0">
                      <a:pos x="0" y="20"/>
                    </a:cxn>
                    <a:cxn ang="0">
                      <a:pos x="0" y="15"/>
                    </a:cxn>
                    <a:cxn ang="0">
                      <a:pos x="0" y="15"/>
                    </a:cxn>
                    <a:cxn ang="0">
                      <a:pos x="0" y="9"/>
                    </a:cxn>
                    <a:cxn ang="0">
                      <a:pos x="2" y="5"/>
                    </a:cxn>
                    <a:cxn ang="0">
                      <a:pos x="5" y="1"/>
                    </a:cxn>
                    <a:cxn ang="0">
                      <a:pos x="7" y="0"/>
                    </a:cxn>
                    <a:cxn ang="0">
                      <a:pos x="7" y="0"/>
                    </a:cxn>
                    <a:cxn ang="0">
                      <a:pos x="11" y="1"/>
                    </a:cxn>
                    <a:cxn ang="0">
                      <a:pos x="14" y="5"/>
                    </a:cxn>
                    <a:cxn ang="0">
                      <a:pos x="16" y="9"/>
                    </a:cxn>
                    <a:cxn ang="0">
                      <a:pos x="16" y="15"/>
                    </a:cxn>
                    <a:cxn ang="0">
                      <a:pos x="16" y="15"/>
                    </a:cxn>
                    <a:cxn ang="0">
                      <a:pos x="16" y="20"/>
                    </a:cxn>
                    <a:cxn ang="0">
                      <a:pos x="14" y="24"/>
                    </a:cxn>
                    <a:cxn ang="0">
                      <a:pos x="11" y="28"/>
                    </a:cxn>
                    <a:cxn ang="0">
                      <a:pos x="7" y="29"/>
                    </a:cxn>
                    <a:cxn ang="0">
                      <a:pos x="7" y="29"/>
                    </a:cxn>
                  </a:cxnLst>
                  <a:rect l="0" t="0" r="r" b="b"/>
                  <a:pathLst>
                    <a:path w="16" h="29">
                      <a:moveTo>
                        <a:pt x="7" y="29"/>
                      </a:moveTo>
                      <a:lnTo>
                        <a:pt x="7" y="29"/>
                      </a:lnTo>
                      <a:lnTo>
                        <a:pt x="5" y="28"/>
                      </a:lnTo>
                      <a:lnTo>
                        <a:pt x="2" y="24"/>
                      </a:lnTo>
                      <a:lnTo>
                        <a:pt x="0" y="20"/>
                      </a:lnTo>
                      <a:lnTo>
                        <a:pt x="0" y="15"/>
                      </a:lnTo>
                      <a:lnTo>
                        <a:pt x="0" y="15"/>
                      </a:lnTo>
                      <a:lnTo>
                        <a:pt x="0" y="9"/>
                      </a:lnTo>
                      <a:lnTo>
                        <a:pt x="2" y="5"/>
                      </a:lnTo>
                      <a:lnTo>
                        <a:pt x="5" y="1"/>
                      </a:lnTo>
                      <a:lnTo>
                        <a:pt x="7" y="0"/>
                      </a:lnTo>
                      <a:lnTo>
                        <a:pt x="7" y="0"/>
                      </a:lnTo>
                      <a:lnTo>
                        <a:pt x="11" y="1"/>
                      </a:lnTo>
                      <a:lnTo>
                        <a:pt x="14" y="5"/>
                      </a:lnTo>
                      <a:lnTo>
                        <a:pt x="16" y="9"/>
                      </a:lnTo>
                      <a:lnTo>
                        <a:pt x="16" y="15"/>
                      </a:lnTo>
                      <a:lnTo>
                        <a:pt x="16" y="15"/>
                      </a:lnTo>
                      <a:lnTo>
                        <a:pt x="16" y="20"/>
                      </a:lnTo>
                      <a:lnTo>
                        <a:pt x="14" y="24"/>
                      </a:lnTo>
                      <a:lnTo>
                        <a:pt x="11" y="28"/>
                      </a:lnTo>
                      <a:lnTo>
                        <a:pt x="7" y="29"/>
                      </a:lnTo>
                      <a:lnTo>
                        <a:pt x="7" y="29"/>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12" name="Freeform 138"/>
                <p:cNvSpPr>
                  <a:spLocks/>
                </p:cNvSpPr>
                <p:nvPr/>
              </p:nvSpPr>
              <p:spPr bwMode="auto">
                <a:xfrm>
                  <a:off x="4395" y="2910"/>
                  <a:ext cx="15" cy="16"/>
                </a:xfrm>
                <a:custGeom>
                  <a:avLst/>
                  <a:gdLst/>
                  <a:ahLst/>
                  <a:cxnLst>
                    <a:cxn ang="0">
                      <a:pos x="5" y="16"/>
                    </a:cxn>
                    <a:cxn ang="0">
                      <a:pos x="27" y="0"/>
                    </a:cxn>
                    <a:cxn ang="0">
                      <a:pos x="47" y="16"/>
                    </a:cxn>
                    <a:cxn ang="0">
                      <a:pos x="44" y="48"/>
                    </a:cxn>
                    <a:cxn ang="0">
                      <a:pos x="0" y="31"/>
                    </a:cxn>
                    <a:cxn ang="0">
                      <a:pos x="5" y="16"/>
                    </a:cxn>
                  </a:cxnLst>
                  <a:rect l="0" t="0" r="r" b="b"/>
                  <a:pathLst>
                    <a:path w="47" h="48">
                      <a:moveTo>
                        <a:pt x="5" y="16"/>
                      </a:moveTo>
                      <a:lnTo>
                        <a:pt x="27" y="0"/>
                      </a:lnTo>
                      <a:lnTo>
                        <a:pt x="47" y="16"/>
                      </a:lnTo>
                      <a:lnTo>
                        <a:pt x="44" y="48"/>
                      </a:lnTo>
                      <a:lnTo>
                        <a:pt x="0" y="31"/>
                      </a:lnTo>
                      <a:lnTo>
                        <a:pt x="5" y="16"/>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13" name="Freeform 139"/>
                <p:cNvSpPr>
                  <a:spLocks/>
                </p:cNvSpPr>
                <p:nvPr/>
              </p:nvSpPr>
              <p:spPr bwMode="auto">
                <a:xfrm>
                  <a:off x="4416" y="2937"/>
                  <a:ext cx="20" cy="12"/>
                </a:xfrm>
                <a:custGeom>
                  <a:avLst/>
                  <a:gdLst/>
                  <a:ahLst/>
                  <a:cxnLst>
                    <a:cxn ang="0">
                      <a:pos x="7" y="3"/>
                    </a:cxn>
                    <a:cxn ang="0">
                      <a:pos x="0" y="35"/>
                    </a:cxn>
                    <a:cxn ang="0">
                      <a:pos x="48" y="20"/>
                    </a:cxn>
                    <a:cxn ang="0">
                      <a:pos x="59" y="0"/>
                    </a:cxn>
                    <a:cxn ang="0">
                      <a:pos x="7" y="3"/>
                    </a:cxn>
                  </a:cxnLst>
                  <a:rect l="0" t="0" r="r" b="b"/>
                  <a:pathLst>
                    <a:path w="59" h="35">
                      <a:moveTo>
                        <a:pt x="7" y="3"/>
                      </a:moveTo>
                      <a:lnTo>
                        <a:pt x="0" y="35"/>
                      </a:lnTo>
                      <a:lnTo>
                        <a:pt x="48" y="20"/>
                      </a:lnTo>
                      <a:lnTo>
                        <a:pt x="59" y="0"/>
                      </a:lnTo>
                      <a:lnTo>
                        <a:pt x="7" y="3"/>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14" name="Freeform 140"/>
                <p:cNvSpPr>
                  <a:spLocks/>
                </p:cNvSpPr>
                <p:nvPr/>
              </p:nvSpPr>
              <p:spPr bwMode="auto">
                <a:xfrm>
                  <a:off x="4430" y="2916"/>
                  <a:ext cx="34" cy="16"/>
                </a:xfrm>
                <a:custGeom>
                  <a:avLst/>
                  <a:gdLst/>
                  <a:ahLst/>
                  <a:cxnLst>
                    <a:cxn ang="0">
                      <a:pos x="0" y="7"/>
                    </a:cxn>
                    <a:cxn ang="0">
                      <a:pos x="56" y="0"/>
                    </a:cxn>
                    <a:cxn ang="0">
                      <a:pos x="103" y="19"/>
                    </a:cxn>
                    <a:cxn ang="0">
                      <a:pos x="68" y="46"/>
                    </a:cxn>
                    <a:cxn ang="0">
                      <a:pos x="9" y="35"/>
                    </a:cxn>
                    <a:cxn ang="0">
                      <a:pos x="0" y="7"/>
                    </a:cxn>
                  </a:cxnLst>
                  <a:rect l="0" t="0" r="r" b="b"/>
                  <a:pathLst>
                    <a:path w="103" h="46">
                      <a:moveTo>
                        <a:pt x="0" y="7"/>
                      </a:moveTo>
                      <a:lnTo>
                        <a:pt x="56" y="0"/>
                      </a:lnTo>
                      <a:lnTo>
                        <a:pt x="103" y="19"/>
                      </a:lnTo>
                      <a:lnTo>
                        <a:pt x="68" y="46"/>
                      </a:lnTo>
                      <a:lnTo>
                        <a:pt x="9" y="35"/>
                      </a:lnTo>
                      <a:lnTo>
                        <a:pt x="0" y="7"/>
                      </a:lnTo>
                      <a:close/>
                    </a:path>
                  </a:pathLst>
                </a:custGeom>
                <a:solidFill>
                  <a:srgbClr val="00B0F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15" name="Freeform 141"/>
                <p:cNvSpPr>
                  <a:spLocks/>
                </p:cNvSpPr>
                <p:nvPr/>
              </p:nvSpPr>
              <p:spPr bwMode="auto">
                <a:xfrm>
                  <a:off x="4474" y="2937"/>
                  <a:ext cx="18" cy="14"/>
                </a:xfrm>
                <a:custGeom>
                  <a:avLst/>
                  <a:gdLst/>
                  <a:ahLst/>
                  <a:cxnLst>
                    <a:cxn ang="0">
                      <a:pos x="55" y="0"/>
                    </a:cxn>
                    <a:cxn ang="0">
                      <a:pos x="20" y="3"/>
                    </a:cxn>
                    <a:cxn ang="0">
                      <a:pos x="0" y="40"/>
                    </a:cxn>
                    <a:cxn ang="0">
                      <a:pos x="28" y="40"/>
                    </a:cxn>
                    <a:cxn ang="0">
                      <a:pos x="55" y="16"/>
                    </a:cxn>
                    <a:cxn ang="0">
                      <a:pos x="55" y="0"/>
                    </a:cxn>
                  </a:cxnLst>
                  <a:rect l="0" t="0" r="r" b="b"/>
                  <a:pathLst>
                    <a:path w="55" h="40">
                      <a:moveTo>
                        <a:pt x="55" y="0"/>
                      </a:moveTo>
                      <a:lnTo>
                        <a:pt x="20" y="3"/>
                      </a:lnTo>
                      <a:lnTo>
                        <a:pt x="0" y="40"/>
                      </a:lnTo>
                      <a:lnTo>
                        <a:pt x="28" y="40"/>
                      </a:lnTo>
                      <a:lnTo>
                        <a:pt x="55" y="16"/>
                      </a:lnTo>
                      <a:lnTo>
                        <a:pt x="55" y="0"/>
                      </a:lnTo>
                      <a:close/>
                    </a:path>
                  </a:pathLst>
                </a:custGeom>
                <a:solidFill>
                  <a:srgbClr val="00B0F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16" name="Freeform 142"/>
                <p:cNvSpPr>
                  <a:spLocks/>
                </p:cNvSpPr>
                <p:nvPr/>
              </p:nvSpPr>
              <p:spPr bwMode="auto">
                <a:xfrm>
                  <a:off x="4251" y="2652"/>
                  <a:ext cx="170" cy="192"/>
                </a:xfrm>
                <a:custGeom>
                  <a:avLst/>
                  <a:gdLst/>
                  <a:ahLst/>
                  <a:cxnLst>
                    <a:cxn ang="0">
                      <a:pos x="108" y="281"/>
                    </a:cxn>
                    <a:cxn ang="0">
                      <a:pos x="13" y="278"/>
                    </a:cxn>
                    <a:cxn ang="0">
                      <a:pos x="0" y="352"/>
                    </a:cxn>
                    <a:cxn ang="0">
                      <a:pos x="33" y="373"/>
                    </a:cxn>
                    <a:cxn ang="0">
                      <a:pos x="37" y="428"/>
                    </a:cxn>
                    <a:cxn ang="0">
                      <a:pos x="75" y="435"/>
                    </a:cxn>
                    <a:cxn ang="0">
                      <a:pos x="83" y="503"/>
                    </a:cxn>
                    <a:cxn ang="0">
                      <a:pos x="107" y="507"/>
                    </a:cxn>
                    <a:cxn ang="0">
                      <a:pos x="127" y="535"/>
                    </a:cxn>
                    <a:cxn ang="0">
                      <a:pos x="195" y="551"/>
                    </a:cxn>
                    <a:cxn ang="0">
                      <a:pos x="217" y="519"/>
                    </a:cxn>
                    <a:cxn ang="0">
                      <a:pos x="258" y="527"/>
                    </a:cxn>
                    <a:cxn ang="0">
                      <a:pos x="281" y="575"/>
                    </a:cxn>
                    <a:cxn ang="0">
                      <a:pos x="340" y="570"/>
                    </a:cxn>
                    <a:cxn ang="0">
                      <a:pos x="352" y="531"/>
                    </a:cxn>
                    <a:cxn ang="0">
                      <a:pos x="376" y="492"/>
                    </a:cxn>
                    <a:cxn ang="0">
                      <a:pos x="376" y="448"/>
                    </a:cxn>
                    <a:cxn ang="0">
                      <a:pos x="416" y="413"/>
                    </a:cxn>
                    <a:cxn ang="0">
                      <a:pos x="436" y="337"/>
                    </a:cxn>
                    <a:cxn ang="0">
                      <a:pos x="475" y="321"/>
                    </a:cxn>
                    <a:cxn ang="0">
                      <a:pos x="475" y="273"/>
                    </a:cxn>
                    <a:cxn ang="0">
                      <a:pos x="431" y="242"/>
                    </a:cxn>
                    <a:cxn ang="0">
                      <a:pos x="428" y="162"/>
                    </a:cxn>
                    <a:cxn ang="0">
                      <a:pos x="468" y="134"/>
                    </a:cxn>
                    <a:cxn ang="0">
                      <a:pos x="511" y="99"/>
                    </a:cxn>
                    <a:cxn ang="0">
                      <a:pos x="500" y="51"/>
                    </a:cxn>
                    <a:cxn ang="0">
                      <a:pos x="445" y="40"/>
                    </a:cxn>
                    <a:cxn ang="0">
                      <a:pos x="413" y="27"/>
                    </a:cxn>
                    <a:cxn ang="0">
                      <a:pos x="358" y="0"/>
                    </a:cxn>
                    <a:cxn ang="0">
                      <a:pos x="349" y="40"/>
                    </a:cxn>
                    <a:cxn ang="0">
                      <a:pos x="314" y="60"/>
                    </a:cxn>
                    <a:cxn ang="0">
                      <a:pos x="301" y="115"/>
                    </a:cxn>
                    <a:cxn ang="0">
                      <a:pos x="263" y="134"/>
                    </a:cxn>
                    <a:cxn ang="0">
                      <a:pos x="219" y="165"/>
                    </a:cxn>
                    <a:cxn ang="0">
                      <a:pos x="196" y="213"/>
                    </a:cxn>
                    <a:cxn ang="0">
                      <a:pos x="139" y="209"/>
                    </a:cxn>
                    <a:cxn ang="0">
                      <a:pos x="128" y="253"/>
                    </a:cxn>
                    <a:cxn ang="0">
                      <a:pos x="108" y="281"/>
                    </a:cxn>
                  </a:cxnLst>
                  <a:rect l="0" t="0" r="r" b="b"/>
                  <a:pathLst>
                    <a:path w="511" h="575">
                      <a:moveTo>
                        <a:pt x="108" y="281"/>
                      </a:moveTo>
                      <a:lnTo>
                        <a:pt x="13" y="278"/>
                      </a:lnTo>
                      <a:lnTo>
                        <a:pt x="0" y="352"/>
                      </a:lnTo>
                      <a:lnTo>
                        <a:pt x="33" y="373"/>
                      </a:lnTo>
                      <a:lnTo>
                        <a:pt x="37" y="428"/>
                      </a:lnTo>
                      <a:lnTo>
                        <a:pt x="75" y="435"/>
                      </a:lnTo>
                      <a:lnTo>
                        <a:pt x="83" y="503"/>
                      </a:lnTo>
                      <a:lnTo>
                        <a:pt x="107" y="507"/>
                      </a:lnTo>
                      <a:lnTo>
                        <a:pt x="127" y="535"/>
                      </a:lnTo>
                      <a:lnTo>
                        <a:pt x="195" y="551"/>
                      </a:lnTo>
                      <a:lnTo>
                        <a:pt x="217" y="519"/>
                      </a:lnTo>
                      <a:lnTo>
                        <a:pt x="258" y="527"/>
                      </a:lnTo>
                      <a:lnTo>
                        <a:pt x="281" y="575"/>
                      </a:lnTo>
                      <a:lnTo>
                        <a:pt x="340" y="570"/>
                      </a:lnTo>
                      <a:lnTo>
                        <a:pt x="352" y="531"/>
                      </a:lnTo>
                      <a:lnTo>
                        <a:pt x="376" y="492"/>
                      </a:lnTo>
                      <a:lnTo>
                        <a:pt x="376" y="448"/>
                      </a:lnTo>
                      <a:lnTo>
                        <a:pt x="416" y="413"/>
                      </a:lnTo>
                      <a:lnTo>
                        <a:pt x="436" y="337"/>
                      </a:lnTo>
                      <a:lnTo>
                        <a:pt x="475" y="321"/>
                      </a:lnTo>
                      <a:lnTo>
                        <a:pt x="475" y="273"/>
                      </a:lnTo>
                      <a:lnTo>
                        <a:pt x="431" y="242"/>
                      </a:lnTo>
                      <a:lnTo>
                        <a:pt x="428" y="162"/>
                      </a:lnTo>
                      <a:lnTo>
                        <a:pt x="468" y="134"/>
                      </a:lnTo>
                      <a:lnTo>
                        <a:pt x="511" y="99"/>
                      </a:lnTo>
                      <a:lnTo>
                        <a:pt x="500" y="51"/>
                      </a:lnTo>
                      <a:lnTo>
                        <a:pt x="445" y="40"/>
                      </a:lnTo>
                      <a:lnTo>
                        <a:pt x="413" y="27"/>
                      </a:lnTo>
                      <a:lnTo>
                        <a:pt x="358" y="0"/>
                      </a:lnTo>
                      <a:lnTo>
                        <a:pt x="349" y="40"/>
                      </a:lnTo>
                      <a:lnTo>
                        <a:pt x="314" y="60"/>
                      </a:lnTo>
                      <a:lnTo>
                        <a:pt x="301" y="115"/>
                      </a:lnTo>
                      <a:lnTo>
                        <a:pt x="263" y="134"/>
                      </a:lnTo>
                      <a:lnTo>
                        <a:pt x="219" y="165"/>
                      </a:lnTo>
                      <a:lnTo>
                        <a:pt x="196" y="213"/>
                      </a:lnTo>
                      <a:lnTo>
                        <a:pt x="139" y="209"/>
                      </a:lnTo>
                      <a:lnTo>
                        <a:pt x="128" y="253"/>
                      </a:lnTo>
                      <a:lnTo>
                        <a:pt x="108" y="281"/>
                      </a:lnTo>
                      <a:close/>
                    </a:path>
                  </a:pathLst>
                </a:custGeom>
                <a:solidFill>
                  <a:srgbClr val="00B0F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17" name="Freeform 143"/>
                <p:cNvSpPr>
                  <a:spLocks/>
                </p:cNvSpPr>
                <p:nvPr/>
              </p:nvSpPr>
              <p:spPr bwMode="auto">
                <a:xfrm>
                  <a:off x="4404" y="2741"/>
                  <a:ext cx="101" cy="129"/>
                </a:xfrm>
                <a:custGeom>
                  <a:avLst/>
                  <a:gdLst/>
                  <a:ahLst/>
                  <a:cxnLst>
                    <a:cxn ang="0">
                      <a:pos x="76" y="51"/>
                    </a:cxn>
                    <a:cxn ang="0">
                      <a:pos x="68" y="114"/>
                    </a:cxn>
                    <a:cxn ang="0">
                      <a:pos x="44" y="142"/>
                    </a:cxn>
                    <a:cxn ang="0">
                      <a:pos x="37" y="189"/>
                    </a:cxn>
                    <a:cxn ang="0">
                      <a:pos x="0" y="213"/>
                    </a:cxn>
                    <a:cxn ang="0">
                      <a:pos x="0" y="296"/>
                    </a:cxn>
                    <a:cxn ang="0">
                      <a:pos x="41" y="316"/>
                    </a:cxn>
                    <a:cxn ang="0">
                      <a:pos x="48" y="371"/>
                    </a:cxn>
                    <a:cxn ang="0">
                      <a:pos x="88" y="379"/>
                    </a:cxn>
                    <a:cxn ang="0">
                      <a:pos x="103" y="289"/>
                    </a:cxn>
                    <a:cxn ang="0">
                      <a:pos x="135" y="281"/>
                    </a:cxn>
                    <a:cxn ang="0">
                      <a:pos x="131" y="351"/>
                    </a:cxn>
                    <a:cxn ang="0">
                      <a:pos x="167" y="364"/>
                    </a:cxn>
                    <a:cxn ang="0">
                      <a:pos x="179" y="388"/>
                    </a:cxn>
                    <a:cxn ang="0">
                      <a:pos x="219" y="379"/>
                    </a:cxn>
                    <a:cxn ang="0">
                      <a:pos x="214" y="328"/>
                    </a:cxn>
                    <a:cxn ang="0">
                      <a:pos x="159" y="226"/>
                    </a:cxn>
                    <a:cxn ang="0">
                      <a:pos x="186" y="202"/>
                    </a:cxn>
                    <a:cxn ang="0">
                      <a:pos x="214" y="150"/>
                    </a:cxn>
                    <a:cxn ang="0">
                      <a:pos x="195" y="130"/>
                    </a:cxn>
                    <a:cxn ang="0">
                      <a:pos x="162" y="147"/>
                    </a:cxn>
                    <a:cxn ang="0">
                      <a:pos x="131" y="162"/>
                    </a:cxn>
                    <a:cxn ang="0">
                      <a:pos x="112" y="103"/>
                    </a:cxn>
                    <a:cxn ang="0">
                      <a:pos x="103" y="48"/>
                    </a:cxn>
                    <a:cxn ang="0">
                      <a:pos x="127" y="55"/>
                    </a:cxn>
                    <a:cxn ang="0">
                      <a:pos x="155" y="75"/>
                    </a:cxn>
                    <a:cxn ang="0">
                      <a:pos x="203" y="68"/>
                    </a:cxn>
                    <a:cxn ang="0">
                      <a:pos x="226" y="83"/>
                    </a:cxn>
                    <a:cxn ang="0">
                      <a:pos x="278" y="68"/>
                    </a:cxn>
                    <a:cxn ang="0">
                      <a:pos x="305" y="51"/>
                    </a:cxn>
                    <a:cxn ang="0">
                      <a:pos x="293" y="0"/>
                    </a:cxn>
                    <a:cxn ang="0">
                      <a:pos x="265" y="0"/>
                    </a:cxn>
                    <a:cxn ang="0">
                      <a:pos x="246" y="35"/>
                    </a:cxn>
                    <a:cxn ang="0">
                      <a:pos x="144" y="27"/>
                    </a:cxn>
                    <a:cxn ang="0">
                      <a:pos x="85" y="31"/>
                    </a:cxn>
                    <a:cxn ang="0">
                      <a:pos x="76" y="51"/>
                    </a:cxn>
                  </a:cxnLst>
                  <a:rect l="0" t="0" r="r" b="b"/>
                  <a:pathLst>
                    <a:path w="305" h="388">
                      <a:moveTo>
                        <a:pt x="76" y="51"/>
                      </a:moveTo>
                      <a:lnTo>
                        <a:pt x="68" y="114"/>
                      </a:lnTo>
                      <a:lnTo>
                        <a:pt x="44" y="142"/>
                      </a:lnTo>
                      <a:lnTo>
                        <a:pt x="37" y="189"/>
                      </a:lnTo>
                      <a:lnTo>
                        <a:pt x="0" y="213"/>
                      </a:lnTo>
                      <a:lnTo>
                        <a:pt x="0" y="296"/>
                      </a:lnTo>
                      <a:lnTo>
                        <a:pt x="41" y="316"/>
                      </a:lnTo>
                      <a:lnTo>
                        <a:pt x="48" y="371"/>
                      </a:lnTo>
                      <a:lnTo>
                        <a:pt x="88" y="379"/>
                      </a:lnTo>
                      <a:lnTo>
                        <a:pt x="103" y="289"/>
                      </a:lnTo>
                      <a:lnTo>
                        <a:pt x="135" y="281"/>
                      </a:lnTo>
                      <a:lnTo>
                        <a:pt x="131" y="351"/>
                      </a:lnTo>
                      <a:lnTo>
                        <a:pt x="167" y="364"/>
                      </a:lnTo>
                      <a:lnTo>
                        <a:pt x="179" y="388"/>
                      </a:lnTo>
                      <a:lnTo>
                        <a:pt x="219" y="379"/>
                      </a:lnTo>
                      <a:lnTo>
                        <a:pt x="214" y="328"/>
                      </a:lnTo>
                      <a:lnTo>
                        <a:pt x="159" y="226"/>
                      </a:lnTo>
                      <a:lnTo>
                        <a:pt x="186" y="202"/>
                      </a:lnTo>
                      <a:lnTo>
                        <a:pt x="214" y="150"/>
                      </a:lnTo>
                      <a:lnTo>
                        <a:pt x="195" y="130"/>
                      </a:lnTo>
                      <a:lnTo>
                        <a:pt x="162" y="147"/>
                      </a:lnTo>
                      <a:lnTo>
                        <a:pt x="131" y="162"/>
                      </a:lnTo>
                      <a:lnTo>
                        <a:pt x="112" y="103"/>
                      </a:lnTo>
                      <a:lnTo>
                        <a:pt x="103" y="48"/>
                      </a:lnTo>
                      <a:lnTo>
                        <a:pt x="127" y="55"/>
                      </a:lnTo>
                      <a:lnTo>
                        <a:pt x="155" y="75"/>
                      </a:lnTo>
                      <a:lnTo>
                        <a:pt x="203" y="68"/>
                      </a:lnTo>
                      <a:lnTo>
                        <a:pt x="226" y="83"/>
                      </a:lnTo>
                      <a:lnTo>
                        <a:pt x="278" y="68"/>
                      </a:lnTo>
                      <a:lnTo>
                        <a:pt x="305" y="51"/>
                      </a:lnTo>
                      <a:lnTo>
                        <a:pt x="293" y="0"/>
                      </a:lnTo>
                      <a:lnTo>
                        <a:pt x="265" y="0"/>
                      </a:lnTo>
                      <a:lnTo>
                        <a:pt x="246" y="35"/>
                      </a:lnTo>
                      <a:lnTo>
                        <a:pt x="144" y="27"/>
                      </a:lnTo>
                      <a:lnTo>
                        <a:pt x="85" y="31"/>
                      </a:lnTo>
                      <a:lnTo>
                        <a:pt x="76" y="51"/>
                      </a:lnTo>
                      <a:close/>
                    </a:path>
                  </a:pathLst>
                </a:custGeom>
                <a:solidFill>
                  <a:srgbClr val="00B0F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18" name="Freeform 144"/>
                <p:cNvSpPr>
                  <a:spLocks/>
                </p:cNvSpPr>
                <p:nvPr/>
              </p:nvSpPr>
              <p:spPr bwMode="auto">
                <a:xfrm>
                  <a:off x="4144" y="2518"/>
                  <a:ext cx="86" cy="76"/>
                </a:xfrm>
                <a:custGeom>
                  <a:avLst/>
                  <a:gdLst/>
                  <a:ahLst/>
                  <a:cxnLst>
                    <a:cxn ang="0">
                      <a:pos x="107" y="189"/>
                    </a:cxn>
                    <a:cxn ang="0">
                      <a:pos x="48" y="206"/>
                    </a:cxn>
                    <a:cxn ang="0">
                      <a:pos x="40" y="130"/>
                    </a:cxn>
                    <a:cxn ang="0">
                      <a:pos x="0" y="99"/>
                    </a:cxn>
                    <a:cxn ang="0">
                      <a:pos x="20" y="44"/>
                    </a:cxn>
                    <a:cxn ang="0">
                      <a:pos x="64" y="0"/>
                    </a:cxn>
                    <a:cxn ang="0">
                      <a:pos x="107" y="27"/>
                    </a:cxn>
                    <a:cxn ang="0">
                      <a:pos x="154" y="20"/>
                    </a:cxn>
                    <a:cxn ang="0">
                      <a:pos x="186" y="55"/>
                    </a:cxn>
                    <a:cxn ang="0">
                      <a:pos x="234" y="20"/>
                    </a:cxn>
                    <a:cxn ang="0">
                      <a:pos x="254" y="35"/>
                    </a:cxn>
                    <a:cxn ang="0">
                      <a:pos x="257" y="123"/>
                    </a:cxn>
                    <a:cxn ang="0">
                      <a:pos x="226" y="147"/>
                    </a:cxn>
                    <a:cxn ang="0">
                      <a:pos x="182" y="189"/>
                    </a:cxn>
                    <a:cxn ang="0">
                      <a:pos x="139" y="226"/>
                    </a:cxn>
                    <a:cxn ang="0">
                      <a:pos x="107" y="189"/>
                    </a:cxn>
                  </a:cxnLst>
                  <a:rect l="0" t="0" r="r" b="b"/>
                  <a:pathLst>
                    <a:path w="257" h="226">
                      <a:moveTo>
                        <a:pt x="107" y="189"/>
                      </a:moveTo>
                      <a:lnTo>
                        <a:pt x="48" y="206"/>
                      </a:lnTo>
                      <a:lnTo>
                        <a:pt x="40" y="130"/>
                      </a:lnTo>
                      <a:lnTo>
                        <a:pt x="0" y="99"/>
                      </a:lnTo>
                      <a:lnTo>
                        <a:pt x="20" y="44"/>
                      </a:lnTo>
                      <a:lnTo>
                        <a:pt x="64" y="0"/>
                      </a:lnTo>
                      <a:lnTo>
                        <a:pt x="107" y="27"/>
                      </a:lnTo>
                      <a:lnTo>
                        <a:pt x="154" y="20"/>
                      </a:lnTo>
                      <a:lnTo>
                        <a:pt x="186" y="55"/>
                      </a:lnTo>
                      <a:lnTo>
                        <a:pt x="234" y="20"/>
                      </a:lnTo>
                      <a:lnTo>
                        <a:pt x="254" y="35"/>
                      </a:lnTo>
                      <a:lnTo>
                        <a:pt x="257" y="123"/>
                      </a:lnTo>
                      <a:lnTo>
                        <a:pt x="226" y="147"/>
                      </a:lnTo>
                      <a:lnTo>
                        <a:pt x="182" y="189"/>
                      </a:lnTo>
                      <a:lnTo>
                        <a:pt x="139" y="226"/>
                      </a:lnTo>
                      <a:lnTo>
                        <a:pt x="107" y="189"/>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19" name="Freeform 145"/>
                <p:cNvSpPr>
                  <a:spLocks/>
                </p:cNvSpPr>
                <p:nvPr/>
              </p:nvSpPr>
              <p:spPr bwMode="auto">
                <a:xfrm>
                  <a:off x="4141" y="2365"/>
                  <a:ext cx="115" cy="264"/>
                </a:xfrm>
                <a:custGeom>
                  <a:avLst/>
                  <a:gdLst/>
                  <a:ahLst/>
                  <a:cxnLst>
                    <a:cxn ang="0">
                      <a:pos x="0" y="41"/>
                    </a:cxn>
                    <a:cxn ang="0">
                      <a:pos x="27" y="111"/>
                    </a:cxn>
                    <a:cxn ang="0">
                      <a:pos x="106" y="139"/>
                    </a:cxn>
                    <a:cxn ang="0">
                      <a:pos x="114" y="170"/>
                    </a:cxn>
                    <a:cxn ang="0">
                      <a:pos x="103" y="221"/>
                    </a:cxn>
                    <a:cxn ang="0">
                      <a:pos x="134" y="258"/>
                    </a:cxn>
                    <a:cxn ang="0">
                      <a:pos x="206" y="360"/>
                    </a:cxn>
                    <a:cxn ang="0">
                      <a:pos x="245" y="388"/>
                    </a:cxn>
                    <a:cxn ang="0">
                      <a:pos x="245" y="479"/>
                    </a:cxn>
                    <a:cxn ang="0">
                      <a:pos x="265" y="494"/>
                    </a:cxn>
                    <a:cxn ang="0">
                      <a:pos x="268" y="582"/>
                    </a:cxn>
                    <a:cxn ang="0">
                      <a:pos x="237" y="606"/>
                    </a:cxn>
                    <a:cxn ang="0">
                      <a:pos x="193" y="648"/>
                    </a:cxn>
                    <a:cxn ang="0">
                      <a:pos x="150" y="685"/>
                    </a:cxn>
                    <a:cxn ang="0">
                      <a:pos x="169" y="712"/>
                    </a:cxn>
                    <a:cxn ang="0">
                      <a:pos x="145" y="744"/>
                    </a:cxn>
                    <a:cxn ang="0">
                      <a:pos x="162" y="792"/>
                    </a:cxn>
                    <a:cxn ang="0">
                      <a:pos x="245" y="727"/>
                    </a:cxn>
                    <a:cxn ang="0">
                      <a:pos x="316" y="665"/>
                    </a:cxn>
                    <a:cxn ang="0">
                      <a:pos x="335" y="637"/>
                    </a:cxn>
                    <a:cxn ang="0">
                      <a:pos x="347" y="518"/>
                    </a:cxn>
                    <a:cxn ang="0">
                      <a:pos x="324" y="416"/>
                    </a:cxn>
                    <a:cxn ang="0">
                      <a:pos x="257" y="344"/>
                    </a:cxn>
                    <a:cxn ang="0">
                      <a:pos x="178" y="253"/>
                    </a:cxn>
                    <a:cxn ang="0">
                      <a:pos x="178" y="190"/>
                    </a:cxn>
                    <a:cxn ang="0">
                      <a:pos x="201" y="162"/>
                    </a:cxn>
                    <a:cxn ang="0">
                      <a:pos x="257" y="124"/>
                    </a:cxn>
                    <a:cxn ang="0">
                      <a:pos x="189" y="24"/>
                    </a:cxn>
                    <a:cxn ang="0">
                      <a:pos x="118" y="0"/>
                    </a:cxn>
                    <a:cxn ang="0">
                      <a:pos x="71" y="0"/>
                    </a:cxn>
                    <a:cxn ang="0">
                      <a:pos x="0" y="41"/>
                    </a:cxn>
                  </a:cxnLst>
                  <a:rect l="0" t="0" r="r" b="b"/>
                  <a:pathLst>
                    <a:path w="347" h="792">
                      <a:moveTo>
                        <a:pt x="0" y="41"/>
                      </a:moveTo>
                      <a:lnTo>
                        <a:pt x="27" y="111"/>
                      </a:lnTo>
                      <a:lnTo>
                        <a:pt x="106" y="139"/>
                      </a:lnTo>
                      <a:lnTo>
                        <a:pt x="114" y="170"/>
                      </a:lnTo>
                      <a:lnTo>
                        <a:pt x="103" y="221"/>
                      </a:lnTo>
                      <a:lnTo>
                        <a:pt x="134" y="258"/>
                      </a:lnTo>
                      <a:lnTo>
                        <a:pt x="206" y="360"/>
                      </a:lnTo>
                      <a:lnTo>
                        <a:pt x="245" y="388"/>
                      </a:lnTo>
                      <a:lnTo>
                        <a:pt x="245" y="479"/>
                      </a:lnTo>
                      <a:lnTo>
                        <a:pt x="265" y="494"/>
                      </a:lnTo>
                      <a:lnTo>
                        <a:pt x="268" y="582"/>
                      </a:lnTo>
                      <a:lnTo>
                        <a:pt x="237" y="606"/>
                      </a:lnTo>
                      <a:lnTo>
                        <a:pt x="193" y="648"/>
                      </a:lnTo>
                      <a:lnTo>
                        <a:pt x="150" y="685"/>
                      </a:lnTo>
                      <a:lnTo>
                        <a:pt x="169" y="712"/>
                      </a:lnTo>
                      <a:lnTo>
                        <a:pt x="145" y="744"/>
                      </a:lnTo>
                      <a:lnTo>
                        <a:pt x="162" y="792"/>
                      </a:lnTo>
                      <a:lnTo>
                        <a:pt x="245" y="727"/>
                      </a:lnTo>
                      <a:lnTo>
                        <a:pt x="316" y="665"/>
                      </a:lnTo>
                      <a:lnTo>
                        <a:pt x="335" y="637"/>
                      </a:lnTo>
                      <a:lnTo>
                        <a:pt x="347" y="518"/>
                      </a:lnTo>
                      <a:lnTo>
                        <a:pt x="324" y="416"/>
                      </a:lnTo>
                      <a:lnTo>
                        <a:pt x="257" y="344"/>
                      </a:lnTo>
                      <a:lnTo>
                        <a:pt x="178" y="253"/>
                      </a:lnTo>
                      <a:lnTo>
                        <a:pt x="178" y="190"/>
                      </a:lnTo>
                      <a:lnTo>
                        <a:pt x="201" y="162"/>
                      </a:lnTo>
                      <a:lnTo>
                        <a:pt x="257" y="124"/>
                      </a:lnTo>
                      <a:lnTo>
                        <a:pt x="189" y="24"/>
                      </a:lnTo>
                      <a:lnTo>
                        <a:pt x="118" y="0"/>
                      </a:lnTo>
                      <a:lnTo>
                        <a:pt x="71" y="0"/>
                      </a:lnTo>
                      <a:lnTo>
                        <a:pt x="0" y="41"/>
                      </a:lnTo>
                      <a:close/>
                    </a:path>
                  </a:pathLst>
                </a:custGeom>
                <a:solidFill>
                  <a:srgbClr val="00B0F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20" name="Freeform 146"/>
                <p:cNvSpPr>
                  <a:spLocks/>
                </p:cNvSpPr>
                <p:nvPr/>
              </p:nvSpPr>
              <p:spPr bwMode="auto">
                <a:xfrm>
                  <a:off x="4634" y="2796"/>
                  <a:ext cx="151" cy="136"/>
                </a:xfrm>
                <a:custGeom>
                  <a:avLst/>
                  <a:gdLst/>
                  <a:ahLst/>
                  <a:cxnLst>
                    <a:cxn ang="0">
                      <a:pos x="397" y="77"/>
                    </a:cxn>
                    <a:cxn ang="0">
                      <a:pos x="348" y="60"/>
                    </a:cxn>
                    <a:cxn ang="0">
                      <a:pos x="254" y="20"/>
                    </a:cxn>
                    <a:cxn ang="0">
                      <a:pos x="226" y="0"/>
                    </a:cxn>
                    <a:cxn ang="0">
                      <a:pos x="175" y="12"/>
                    </a:cxn>
                    <a:cxn ang="0">
                      <a:pos x="127" y="64"/>
                    </a:cxn>
                    <a:cxn ang="0">
                      <a:pos x="72" y="95"/>
                    </a:cxn>
                    <a:cxn ang="0">
                      <a:pos x="20" y="103"/>
                    </a:cxn>
                    <a:cxn ang="0">
                      <a:pos x="0" y="110"/>
                    </a:cxn>
                    <a:cxn ang="0">
                      <a:pos x="20" y="146"/>
                    </a:cxn>
                    <a:cxn ang="0">
                      <a:pos x="68" y="138"/>
                    </a:cxn>
                    <a:cxn ang="0">
                      <a:pos x="131" y="174"/>
                    </a:cxn>
                    <a:cxn ang="0">
                      <a:pos x="175" y="202"/>
                    </a:cxn>
                    <a:cxn ang="0">
                      <a:pos x="217" y="241"/>
                    </a:cxn>
                    <a:cxn ang="0">
                      <a:pos x="222" y="292"/>
                    </a:cxn>
                    <a:cxn ang="0">
                      <a:pos x="210" y="316"/>
                    </a:cxn>
                    <a:cxn ang="0">
                      <a:pos x="171" y="332"/>
                    </a:cxn>
                    <a:cxn ang="0">
                      <a:pos x="178" y="371"/>
                    </a:cxn>
                    <a:cxn ang="0">
                      <a:pos x="237" y="367"/>
                    </a:cxn>
                    <a:cxn ang="0">
                      <a:pos x="293" y="367"/>
                    </a:cxn>
                    <a:cxn ang="0">
                      <a:pos x="313" y="391"/>
                    </a:cxn>
                    <a:cxn ang="0">
                      <a:pos x="352" y="406"/>
                    </a:cxn>
                    <a:cxn ang="0">
                      <a:pos x="407" y="388"/>
                    </a:cxn>
                    <a:cxn ang="0">
                      <a:pos x="431" y="344"/>
                    </a:cxn>
                    <a:cxn ang="0">
                      <a:pos x="452" y="311"/>
                    </a:cxn>
                    <a:cxn ang="0">
                      <a:pos x="397" y="77"/>
                    </a:cxn>
                  </a:cxnLst>
                  <a:rect l="0" t="0" r="r" b="b"/>
                  <a:pathLst>
                    <a:path w="452" h="406">
                      <a:moveTo>
                        <a:pt x="397" y="77"/>
                      </a:moveTo>
                      <a:lnTo>
                        <a:pt x="348" y="60"/>
                      </a:lnTo>
                      <a:lnTo>
                        <a:pt x="254" y="20"/>
                      </a:lnTo>
                      <a:lnTo>
                        <a:pt x="226" y="0"/>
                      </a:lnTo>
                      <a:lnTo>
                        <a:pt x="175" y="12"/>
                      </a:lnTo>
                      <a:lnTo>
                        <a:pt x="127" y="64"/>
                      </a:lnTo>
                      <a:lnTo>
                        <a:pt x="72" y="95"/>
                      </a:lnTo>
                      <a:lnTo>
                        <a:pt x="20" y="103"/>
                      </a:lnTo>
                      <a:lnTo>
                        <a:pt x="0" y="110"/>
                      </a:lnTo>
                      <a:lnTo>
                        <a:pt x="20" y="146"/>
                      </a:lnTo>
                      <a:lnTo>
                        <a:pt x="68" y="138"/>
                      </a:lnTo>
                      <a:lnTo>
                        <a:pt x="131" y="174"/>
                      </a:lnTo>
                      <a:lnTo>
                        <a:pt x="175" y="202"/>
                      </a:lnTo>
                      <a:lnTo>
                        <a:pt x="217" y="241"/>
                      </a:lnTo>
                      <a:lnTo>
                        <a:pt x="222" y="292"/>
                      </a:lnTo>
                      <a:lnTo>
                        <a:pt x="210" y="316"/>
                      </a:lnTo>
                      <a:lnTo>
                        <a:pt x="171" y="332"/>
                      </a:lnTo>
                      <a:lnTo>
                        <a:pt x="178" y="371"/>
                      </a:lnTo>
                      <a:lnTo>
                        <a:pt x="237" y="367"/>
                      </a:lnTo>
                      <a:lnTo>
                        <a:pt x="293" y="367"/>
                      </a:lnTo>
                      <a:lnTo>
                        <a:pt x="313" y="391"/>
                      </a:lnTo>
                      <a:lnTo>
                        <a:pt x="352" y="406"/>
                      </a:lnTo>
                      <a:lnTo>
                        <a:pt x="407" y="388"/>
                      </a:lnTo>
                      <a:lnTo>
                        <a:pt x="431" y="344"/>
                      </a:lnTo>
                      <a:lnTo>
                        <a:pt x="452" y="311"/>
                      </a:lnTo>
                      <a:lnTo>
                        <a:pt x="397" y="77"/>
                      </a:lnTo>
                      <a:close/>
                    </a:path>
                  </a:pathLst>
                </a:custGeom>
                <a:solidFill>
                  <a:srgbClr val="00B0F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21" name="Freeform 147"/>
                <p:cNvSpPr>
                  <a:spLocks/>
                </p:cNvSpPr>
                <p:nvPr/>
              </p:nvSpPr>
              <p:spPr bwMode="auto">
                <a:xfrm>
                  <a:off x="4534" y="2723"/>
                  <a:ext cx="27" cy="55"/>
                </a:xfrm>
                <a:custGeom>
                  <a:avLst/>
                  <a:gdLst/>
                  <a:ahLst/>
                  <a:cxnLst>
                    <a:cxn ang="0">
                      <a:pos x="40" y="67"/>
                    </a:cxn>
                    <a:cxn ang="0">
                      <a:pos x="0" y="86"/>
                    </a:cxn>
                    <a:cxn ang="0">
                      <a:pos x="13" y="134"/>
                    </a:cxn>
                    <a:cxn ang="0">
                      <a:pos x="59" y="165"/>
                    </a:cxn>
                    <a:cxn ang="0">
                      <a:pos x="75" y="99"/>
                    </a:cxn>
                    <a:cxn ang="0">
                      <a:pos x="79" y="43"/>
                    </a:cxn>
                    <a:cxn ang="0">
                      <a:pos x="63" y="0"/>
                    </a:cxn>
                    <a:cxn ang="0">
                      <a:pos x="40" y="20"/>
                    </a:cxn>
                    <a:cxn ang="0">
                      <a:pos x="40" y="67"/>
                    </a:cxn>
                  </a:cxnLst>
                  <a:rect l="0" t="0" r="r" b="b"/>
                  <a:pathLst>
                    <a:path w="79" h="165">
                      <a:moveTo>
                        <a:pt x="40" y="67"/>
                      </a:moveTo>
                      <a:lnTo>
                        <a:pt x="0" y="86"/>
                      </a:lnTo>
                      <a:lnTo>
                        <a:pt x="13" y="134"/>
                      </a:lnTo>
                      <a:lnTo>
                        <a:pt x="59" y="165"/>
                      </a:lnTo>
                      <a:lnTo>
                        <a:pt x="75" y="99"/>
                      </a:lnTo>
                      <a:lnTo>
                        <a:pt x="79" y="43"/>
                      </a:lnTo>
                      <a:lnTo>
                        <a:pt x="63" y="0"/>
                      </a:lnTo>
                      <a:lnTo>
                        <a:pt x="40" y="20"/>
                      </a:lnTo>
                      <a:lnTo>
                        <a:pt x="40" y="67"/>
                      </a:lnTo>
                      <a:close/>
                    </a:path>
                  </a:pathLst>
                </a:custGeom>
                <a:solidFill>
                  <a:srgbClr val="00B0F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22" name="Freeform 148"/>
                <p:cNvSpPr>
                  <a:spLocks/>
                </p:cNvSpPr>
                <p:nvPr/>
              </p:nvSpPr>
              <p:spPr bwMode="auto">
                <a:xfrm>
                  <a:off x="4555" y="2816"/>
                  <a:ext cx="38" cy="19"/>
                </a:xfrm>
                <a:custGeom>
                  <a:avLst/>
                  <a:gdLst/>
                  <a:ahLst/>
                  <a:cxnLst>
                    <a:cxn ang="0">
                      <a:pos x="12" y="11"/>
                    </a:cxn>
                    <a:cxn ang="0">
                      <a:pos x="51" y="0"/>
                    </a:cxn>
                    <a:cxn ang="0">
                      <a:pos x="84" y="0"/>
                    </a:cxn>
                    <a:cxn ang="0">
                      <a:pos x="107" y="31"/>
                    </a:cxn>
                    <a:cxn ang="0">
                      <a:pos x="112" y="55"/>
                    </a:cxn>
                    <a:cxn ang="0">
                      <a:pos x="75" y="39"/>
                    </a:cxn>
                    <a:cxn ang="0">
                      <a:pos x="40" y="31"/>
                    </a:cxn>
                    <a:cxn ang="0">
                      <a:pos x="0" y="39"/>
                    </a:cxn>
                    <a:cxn ang="0">
                      <a:pos x="12" y="11"/>
                    </a:cxn>
                  </a:cxnLst>
                  <a:rect l="0" t="0" r="r" b="b"/>
                  <a:pathLst>
                    <a:path w="112" h="55">
                      <a:moveTo>
                        <a:pt x="12" y="11"/>
                      </a:moveTo>
                      <a:lnTo>
                        <a:pt x="51" y="0"/>
                      </a:lnTo>
                      <a:lnTo>
                        <a:pt x="84" y="0"/>
                      </a:lnTo>
                      <a:lnTo>
                        <a:pt x="107" y="31"/>
                      </a:lnTo>
                      <a:lnTo>
                        <a:pt x="112" y="55"/>
                      </a:lnTo>
                      <a:lnTo>
                        <a:pt x="75" y="39"/>
                      </a:lnTo>
                      <a:lnTo>
                        <a:pt x="40" y="31"/>
                      </a:lnTo>
                      <a:lnTo>
                        <a:pt x="0" y="39"/>
                      </a:lnTo>
                      <a:lnTo>
                        <a:pt x="12" y="11"/>
                      </a:lnTo>
                      <a:close/>
                    </a:path>
                  </a:pathLst>
                </a:custGeom>
                <a:solidFill>
                  <a:srgbClr val="00B0F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23" name="Freeform 149"/>
                <p:cNvSpPr>
                  <a:spLocks/>
                </p:cNvSpPr>
                <p:nvPr/>
              </p:nvSpPr>
              <p:spPr bwMode="auto">
                <a:xfrm>
                  <a:off x="4500" y="2801"/>
                  <a:ext cx="28" cy="5"/>
                </a:xfrm>
                <a:custGeom>
                  <a:avLst/>
                  <a:gdLst/>
                  <a:ahLst/>
                  <a:cxnLst>
                    <a:cxn ang="0">
                      <a:pos x="42" y="17"/>
                    </a:cxn>
                    <a:cxn ang="0">
                      <a:pos x="42" y="17"/>
                    </a:cxn>
                    <a:cxn ang="0">
                      <a:pos x="25" y="17"/>
                    </a:cxn>
                    <a:cxn ang="0">
                      <a:pos x="13" y="14"/>
                    </a:cxn>
                    <a:cxn ang="0">
                      <a:pos x="3" y="12"/>
                    </a:cxn>
                    <a:cxn ang="0">
                      <a:pos x="1" y="10"/>
                    </a:cxn>
                    <a:cxn ang="0">
                      <a:pos x="0" y="9"/>
                    </a:cxn>
                    <a:cxn ang="0">
                      <a:pos x="0" y="9"/>
                    </a:cxn>
                    <a:cxn ang="0">
                      <a:pos x="1" y="7"/>
                    </a:cxn>
                    <a:cxn ang="0">
                      <a:pos x="3" y="5"/>
                    </a:cxn>
                    <a:cxn ang="0">
                      <a:pos x="13" y="3"/>
                    </a:cxn>
                    <a:cxn ang="0">
                      <a:pos x="25" y="0"/>
                    </a:cxn>
                    <a:cxn ang="0">
                      <a:pos x="42" y="0"/>
                    </a:cxn>
                    <a:cxn ang="0">
                      <a:pos x="42" y="0"/>
                    </a:cxn>
                    <a:cxn ang="0">
                      <a:pos x="58" y="0"/>
                    </a:cxn>
                    <a:cxn ang="0">
                      <a:pos x="72" y="3"/>
                    </a:cxn>
                    <a:cxn ang="0">
                      <a:pos x="81" y="5"/>
                    </a:cxn>
                    <a:cxn ang="0">
                      <a:pos x="83" y="7"/>
                    </a:cxn>
                    <a:cxn ang="0">
                      <a:pos x="84" y="9"/>
                    </a:cxn>
                    <a:cxn ang="0">
                      <a:pos x="84" y="9"/>
                    </a:cxn>
                    <a:cxn ang="0">
                      <a:pos x="83" y="10"/>
                    </a:cxn>
                    <a:cxn ang="0">
                      <a:pos x="81" y="12"/>
                    </a:cxn>
                    <a:cxn ang="0">
                      <a:pos x="72" y="14"/>
                    </a:cxn>
                    <a:cxn ang="0">
                      <a:pos x="58" y="17"/>
                    </a:cxn>
                    <a:cxn ang="0">
                      <a:pos x="42" y="17"/>
                    </a:cxn>
                    <a:cxn ang="0">
                      <a:pos x="42" y="17"/>
                    </a:cxn>
                  </a:cxnLst>
                  <a:rect l="0" t="0" r="r" b="b"/>
                  <a:pathLst>
                    <a:path w="84" h="17">
                      <a:moveTo>
                        <a:pt x="42" y="17"/>
                      </a:moveTo>
                      <a:lnTo>
                        <a:pt x="42" y="17"/>
                      </a:lnTo>
                      <a:lnTo>
                        <a:pt x="25" y="17"/>
                      </a:lnTo>
                      <a:lnTo>
                        <a:pt x="13" y="14"/>
                      </a:lnTo>
                      <a:lnTo>
                        <a:pt x="3" y="12"/>
                      </a:lnTo>
                      <a:lnTo>
                        <a:pt x="1" y="10"/>
                      </a:lnTo>
                      <a:lnTo>
                        <a:pt x="0" y="9"/>
                      </a:lnTo>
                      <a:lnTo>
                        <a:pt x="0" y="9"/>
                      </a:lnTo>
                      <a:lnTo>
                        <a:pt x="1" y="7"/>
                      </a:lnTo>
                      <a:lnTo>
                        <a:pt x="3" y="5"/>
                      </a:lnTo>
                      <a:lnTo>
                        <a:pt x="13" y="3"/>
                      </a:lnTo>
                      <a:lnTo>
                        <a:pt x="25" y="0"/>
                      </a:lnTo>
                      <a:lnTo>
                        <a:pt x="42" y="0"/>
                      </a:lnTo>
                      <a:lnTo>
                        <a:pt x="42" y="0"/>
                      </a:lnTo>
                      <a:lnTo>
                        <a:pt x="58" y="0"/>
                      </a:lnTo>
                      <a:lnTo>
                        <a:pt x="72" y="3"/>
                      </a:lnTo>
                      <a:lnTo>
                        <a:pt x="81" y="5"/>
                      </a:lnTo>
                      <a:lnTo>
                        <a:pt x="83" y="7"/>
                      </a:lnTo>
                      <a:lnTo>
                        <a:pt x="84" y="9"/>
                      </a:lnTo>
                      <a:lnTo>
                        <a:pt x="84" y="9"/>
                      </a:lnTo>
                      <a:lnTo>
                        <a:pt x="83" y="10"/>
                      </a:lnTo>
                      <a:lnTo>
                        <a:pt x="81" y="12"/>
                      </a:lnTo>
                      <a:lnTo>
                        <a:pt x="72" y="14"/>
                      </a:lnTo>
                      <a:lnTo>
                        <a:pt x="58" y="17"/>
                      </a:lnTo>
                      <a:lnTo>
                        <a:pt x="42" y="17"/>
                      </a:lnTo>
                      <a:lnTo>
                        <a:pt x="42" y="17"/>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24" name="Freeform 150"/>
                <p:cNvSpPr>
                  <a:spLocks/>
                </p:cNvSpPr>
                <p:nvPr/>
              </p:nvSpPr>
              <p:spPr bwMode="auto">
                <a:xfrm>
                  <a:off x="4642" y="2784"/>
                  <a:ext cx="38" cy="26"/>
                </a:xfrm>
                <a:custGeom>
                  <a:avLst/>
                  <a:gdLst/>
                  <a:ahLst/>
                  <a:cxnLst>
                    <a:cxn ang="0">
                      <a:pos x="44" y="72"/>
                    </a:cxn>
                    <a:cxn ang="0">
                      <a:pos x="0" y="76"/>
                    </a:cxn>
                    <a:cxn ang="0">
                      <a:pos x="8" y="39"/>
                    </a:cxn>
                    <a:cxn ang="0">
                      <a:pos x="28" y="0"/>
                    </a:cxn>
                    <a:cxn ang="0">
                      <a:pos x="75" y="8"/>
                    </a:cxn>
                    <a:cxn ang="0">
                      <a:pos x="114" y="20"/>
                    </a:cxn>
                    <a:cxn ang="0">
                      <a:pos x="103" y="48"/>
                    </a:cxn>
                    <a:cxn ang="0">
                      <a:pos x="72" y="76"/>
                    </a:cxn>
                    <a:cxn ang="0">
                      <a:pos x="44" y="72"/>
                    </a:cxn>
                  </a:cxnLst>
                  <a:rect l="0" t="0" r="r" b="b"/>
                  <a:pathLst>
                    <a:path w="114" h="76">
                      <a:moveTo>
                        <a:pt x="44" y="72"/>
                      </a:moveTo>
                      <a:lnTo>
                        <a:pt x="0" y="76"/>
                      </a:lnTo>
                      <a:lnTo>
                        <a:pt x="8" y="39"/>
                      </a:lnTo>
                      <a:lnTo>
                        <a:pt x="28" y="0"/>
                      </a:lnTo>
                      <a:lnTo>
                        <a:pt x="75" y="8"/>
                      </a:lnTo>
                      <a:lnTo>
                        <a:pt x="114" y="20"/>
                      </a:lnTo>
                      <a:lnTo>
                        <a:pt x="103" y="48"/>
                      </a:lnTo>
                      <a:lnTo>
                        <a:pt x="72" y="76"/>
                      </a:lnTo>
                      <a:lnTo>
                        <a:pt x="44" y="72"/>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25" name="Freeform 151"/>
                <p:cNvSpPr>
                  <a:spLocks/>
                </p:cNvSpPr>
                <p:nvPr/>
              </p:nvSpPr>
              <p:spPr bwMode="auto">
                <a:xfrm>
                  <a:off x="4239" y="2422"/>
                  <a:ext cx="29" cy="43"/>
                </a:xfrm>
                <a:custGeom>
                  <a:avLst/>
                  <a:gdLst/>
                  <a:ahLst/>
                  <a:cxnLst>
                    <a:cxn ang="0">
                      <a:pos x="28" y="27"/>
                    </a:cxn>
                    <a:cxn ang="0">
                      <a:pos x="0" y="70"/>
                    </a:cxn>
                    <a:cxn ang="0">
                      <a:pos x="4" y="129"/>
                    </a:cxn>
                    <a:cxn ang="0">
                      <a:pos x="44" y="129"/>
                    </a:cxn>
                    <a:cxn ang="0">
                      <a:pos x="87" y="74"/>
                    </a:cxn>
                    <a:cxn ang="0">
                      <a:pos x="59" y="0"/>
                    </a:cxn>
                    <a:cxn ang="0">
                      <a:pos x="28" y="27"/>
                    </a:cxn>
                  </a:cxnLst>
                  <a:rect l="0" t="0" r="r" b="b"/>
                  <a:pathLst>
                    <a:path w="87" h="129">
                      <a:moveTo>
                        <a:pt x="28" y="27"/>
                      </a:moveTo>
                      <a:lnTo>
                        <a:pt x="0" y="70"/>
                      </a:lnTo>
                      <a:lnTo>
                        <a:pt x="4" y="129"/>
                      </a:lnTo>
                      <a:lnTo>
                        <a:pt x="44" y="129"/>
                      </a:lnTo>
                      <a:lnTo>
                        <a:pt x="87" y="74"/>
                      </a:lnTo>
                      <a:lnTo>
                        <a:pt x="59" y="0"/>
                      </a:lnTo>
                      <a:lnTo>
                        <a:pt x="28" y="27"/>
                      </a:lnTo>
                      <a:close/>
                    </a:path>
                  </a:pathLst>
                </a:custGeom>
                <a:solidFill>
                  <a:srgbClr val="00B0F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26" name="Freeform 152"/>
                <p:cNvSpPr>
                  <a:spLocks/>
                </p:cNvSpPr>
                <p:nvPr/>
              </p:nvSpPr>
              <p:spPr bwMode="auto">
                <a:xfrm>
                  <a:off x="4351" y="2666"/>
                  <a:ext cx="19" cy="25"/>
                </a:xfrm>
                <a:custGeom>
                  <a:avLst/>
                  <a:gdLst/>
                  <a:ahLst/>
                  <a:cxnLst>
                    <a:cxn ang="0">
                      <a:pos x="48" y="0"/>
                    </a:cxn>
                    <a:cxn ang="0">
                      <a:pos x="13" y="20"/>
                    </a:cxn>
                    <a:cxn ang="0">
                      <a:pos x="0" y="75"/>
                    </a:cxn>
                    <a:cxn ang="0">
                      <a:pos x="43" y="53"/>
                    </a:cxn>
                    <a:cxn ang="0">
                      <a:pos x="56" y="25"/>
                    </a:cxn>
                    <a:cxn ang="0">
                      <a:pos x="48" y="0"/>
                    </a:cxn>
                  </a:cxnLst>
                  <a:rect l="0" t="0" r="r" b="b"/>
                  <a:pathLst>
                    <a:path w="56" h="75">
                      <a:moveTo>
                        <a:pt x="48" y="0"/>
                      </a:moveTo>
                      <a:lnTo>
                        <a:pt x="13" y="20"/>
                      </a:lnTo>
                      <a:lnTo>
                        <a:pt x="0" y="75"/>
                      </a:lnTo>
                      <a:lnTo>
                        <a:pt x="43" y="53"/>
                      </a:lnTo>
                      <a:lnTo>
                        <a:pt x="56" y="25"/>
                      </a:lnTo>
                      <a:lnTo>
                        <a:pt x="48" y="0"/>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27" name="Freeform 153"/>
                <p:cNvSpPr>
                  <a:spLocks/>
                </p:cNvSpPr>
                <p:nvPr/>
              </p:nvSpPr>
              <p:spPr bwMode="auto">
                <a:xfrm>
                  <a:off x="3249" y="2053"/>
                  <a:ext cx="300" cy="274"/>
                </a:xfrm>
                <a:custGeom>
                  <a:avLst/>
                  <a:gdLst/>
                  <a:ahLst/>
                  <a:cxnLst>
                    <a:cxn ang="0">
                      <a:pos x="0" y="21"/>
                    </a:cxn>
                    <a:cxn ang="0">
                      <a:pos x="44" y="139"/>
                    </a:cxn>
                    <a:cxn ang="0">
                      <a:pos x="62" y="235"/>
                    </a:cxn>
                    <a:cxn ang="0">
                      <a:pos x="102" y="291"/>
                    </a:cxn>
                    <a:cxn ang="0">
                      <a:pos x="71" y="362"/>
                    </a:cxn>
                    <a:cxn ang="0">
                      <a:pos x="122" y="421"/>
                    </a:cxn>
                    <a:cxn ang="0">
                      <a:pos x="185" y="421"/>
                    </a:cxn>
                    <a:cxn ang="0">
                      <a:pos x="178" y="504"/>
                    </a:cxn>
                    <a:cxn ang="0">
                      <a:pos x="209" y="559"/>
                    </a:cxn>
                    <a:cxn ang="0">
                      <a:pos x="272" y="571"/>
                    </a:cxn>
                    <a:cxn ang="0">
                      <a:pos x="299" y="594"/>
                    </a:cxn>
                    <a:cxn ang="0">
                      <a:pos x="351" y="670"/>
                    </a:cxn>
                    <a:cxn ang="0">
                      <a:pos x="387" y="701"/>
                    </a:cxn>
                    <a:cxn ang="0">
                      <a:pos x="549" y="745"/>
                    </a:cxn>
                    <a:cxn ang="0">
                      <a:pos x="596" y="721"/>
                    </a:cxn>
                    <a:cxn ang="0">
                      <a:pos x="660" y="824"/>
                    </a:cxn>
                    <a:cxn ang="0">
                      <a:pos x="825" y="824"/>
                    </a:cxn>
                    <a:cxn ang="0">
                      <a:pos x="873" y="769"/>
                    </a:cxn>
                    <a:cxn ang="0">
                      <a:pos x="884" y="705"/>
                    </a:cxn>
                    <a:cxn ang="0">
                      <a:pos x="837" y="650"/>
                    </a:cxn>
                    <a:cxn ang="0">
                      <a:pos x="790" y="583"/>
                    </a:cxn>
                    <a:cxn ang="0">
                      <a:pos x="798" y="496"/>
                    </a:cxn>
                    <a:cxn ang="0">
                      <a:pos x="754" y="385"/>
                    </a:cxn>
                    <a:cxn ang="0">
                      <a:pos x="758" y="211"/>
                    </a:cxn>
                    <a:cxn ang="0">
                      <a:pos x="623" y="129"/>
                    </a:cxn>
                    <a:cxn ang="0">
                      <a:pos x="493" y="108"/>
                    </a:cxn>
                    <a:cxn ang="0">
                      <a:pos x="426" y="167"/>
                    </a:cxn>
                    <a:cxn ang="0">
                      <a:pos x="355" y="208"/>
                    </a:cxn>
                    <a:cxn ang="0">
                      <a:pos x="248" y="160"/>
                    </a:cxn>
                    <a:cxn ang="0">
                      <a:pos x="189" y="70"/>
                    </a:cxn>
                    <a:cxn ang="0">
                      <a:pos x="146" y="26"/>
                    </a:cxn>
                    <a:cxn ang="0">
                      <a:pos x="75" y="64"/>
                    </a:cxn>
                    <a:cxn ang="0">
                      <a:pos x="16" y="0"/>
                    </a:cxn>
                  </a:cxnLst>
                  <a:rect l="0" t="0" r="r" b="b"/>
                  <a:pathLst>
                    <a:path w="901" h="824">
                      <a:moveTo>
                        <a:pt x="16" y="0"/>
                      </a:moveTo>
                      <a:lnTo>
                        <a:pt x="0" y="21"/>
                      </a:lnTo>
                      <a:lnTo>
                        <a:pt x="21" y="80"/>
                      </a:lnTo>
                      <a:lnTo>
                        <a:pt x="44" y="139"/>
                      </a:lnTo>
                      <a:lnTo>
                        <a:pt x="56" y="199"/>
                      </a:lnTo>
                      <a:lnTo>
                        <a:pt x="62" y="235"/>
                      </a:lnTo>
                      <a:lnTo>
                        <a:pt x="110" y="243"/>
                      </a:lnTo>
                      <a:lnTo>
                        <a:pt x="102" y="291"/>
                      </a:lnTo>
                      <a:lnTo>
                        <a:pt x="71" y="314"/>
                      </a:lnTo>
                      <a:lnTo>
                        <a:pt x="71" y="362"/>
                      </a:lnTo>
                      <a:lnTo>
                        <a:pt x="113" y="381"/>
                      </a:lnTo>
                      <a:lnTo>
                        <a:pt x="122" y="421"/>
                      </a:lnTo>
                      <a:lnTo>
                        <a:pt x="154" y="429"/>
                      </a:lnTo>
                      <a:lnTo>
                        <a:pt x="185" y="421"/>
                      </a:lnTo>
                      <a:lnTo>
                        <a:pt x="193" y="460"/>
                      </a:lnTo>
                      <a:lnTo>
                        <a:pt x="178" y="504"/>
                      </a:lnTo>
                      <a:lnTo>
                        <a:pt x="205" y="515"/>
                      </a:lnTo>
                      <a:lnTo>
                        <a:pt x="209" y="559"/>
                      </a:lnTo>
                      <a:lnTo>
                        <a:pt x="229" y="579"/>
                      </a:lnTo>
                      <a:lnTo>
                        <a:pt x="272" y="571"/>
                      </a:lnTo>
                      <a:lnTo>
                        <a:pt x="275" y="552"/>
                      </a:lnTo>
                      <a:lnTo>
                        <a:pt x="299" y="594"/>
                      </a:lnTo>
                      <a:lnTo>
                        <a:pt x="312" y="658"/>
                      </a:lnTo>
                      <a:lnTo>
                        <a:pt x="351" y="670"/>
                      </a:lnTo>
                      <a:lnTo>
                        <a:pt x="347" y="697"/>
                      </a:lnTo>
                      <a:lnTo>
                        <a:pt x="387" y="701"/>
                      </a:lnTo>
                      <a:lnTo>
                        <a:pt x="410" y="738"/>
                      </a:lnTo>
                      <a:lnTo>
                        <a:pt x="549" y="745"/>
                      </a:lnTo>
                      <a:lnTo>
                        <a:pt x="568" y="709"/>
                      </a:lnTo>
                      <a:lnTo>
                        <a:pt x="596" y="721"/>
                      </a:lnTo>
                      <a:lnTo>
                        <a:pt x="612" y="793"/>
                      </a:lnTo>
                      <a:lnTo>
                        <a:pt x="660" y="824"/>
                      </a:lnTo>
                      <a:lnTo>
                        <a:pt x="798" y="815"/>
                      </a:lnTo>
                      <a:lnTo>
                        <a:pt x="825" y="824"/>
                      </a:lnTo>
                      <a:lnTo>
                        <a:pt x="837" y="780"/>
                      </a:lnTo>
                      <a:lnTo>
                        <a:pt x="873" y="769"/>
                      </a:lnTo>
                      <a:lnTo>
                        <a:pt x="901" y="733"/>
                      </a:lnTo>
                      <a:lnTo>
                        <a:pt x="884" y="705"/>
                      </a:lnTo>
                      <a:lnTo>
                        <a:pt x="849" y="701"/>
                      </a:lnTo>
                      <a:lnTo>
                        <a:pt x="837" y="650"/>
                      </a:lnTo>
                      <a:lnTo>
                        <a:pt x="785" y="626"/>
                      </a:lnTo>
                      <a:lnTo>
                        <a:pt x="790" y="583"/>
                      </a:lnTo>
                      <a:lnTo>
                        <a:pt x="813" y="552"/>
                      </a:lnTo>
                      <a:lnTo>
                        <a:pt x="798" y="496"/>
                      </a:lnTo>
                      <a:lnTo>
                        <a:pt x="742" y="496"/>
                      </a:lnTo>
                      <a:lnTo>
                        <a:pt x="754" y="385"/>
                      </a:lnTo>
                      <a:lnTo>
                        <a:pt x="742" y="314"/>
                      </a:lnTo>
                      <a:lnTo>
                        <a:pt x="758" y="211"/>
                      </a:lnTo>
                      <a:lnTo>
                        <a:pt x="695" y="180"/>
                      </a:lnTo>
                      <a:lnTo>
                        <a:pt x="623" y="129"/>
                      </a:lnTo>
                      <a:lnTo>
                        <a:pt x="572" y="125"/>
                      </a:lnTo>
                      <a:lnTo>
                        <a:pt x="493" y="108"/>
                      </a:lnTo>
                      <a:lnTo>
                        <a:pt x="474" y="149"/>
                      </a:lnTo>
                      <a:lnTo>
                        <a:pt x="426" y="167"/>
                      </a:lnTo>
                      <a:lnTo>
                        <a:pt x="378" y="184"/>
                      </a:lnTo>
                      <a:lnTo>
                        <a:pt x="355" y="208"/>
                      </a:lnTo>
                      <a:lnTo>
                        <a:pt x="299" y="199"/>
                      </a:lnTo>
                      <a:lnTo>
                        <a:pt x="248" y="160"/>
                      </a:lnTo>
                      <a:lnTo>
                        <a:pt x="205" y="129"/>
                      </a:lnTo>
                      <a:lnTo>
                        <a:pt x="189" y="70"/>
                      </a:lnTo>
                      <a:lnTo>
                        <a:pt x="174" y="9"/>
                      </a:lnTo>
                      <a:lnTo>
                        <a:pt x="146" y="26"/>
                      </a:lnTo>
                      <a:lnTo>
                        <a:pt x="134" y="64"/>
                      </a:lnTo>
                      <a:lnTo>
                        <a:pt x="75" y="64"/>
                      </a:lnTo>
                      <a:lnTo>
                        <a:pt x="54" y="26"/>
                      </a:lnTo>
                      <a:lnTo>
                        <a:pt x="16" y="0"/>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28" name="Freeform 154"/>
                <p:cNvSpPr>
                  <a:spLocks/>
                </p:cNvSpPr>
                <p:nvPr/>
              </p:nvSpPr>
              <p:spPr bwMode="auto">
                <a:xfrm>
                  <a:off x="3354" y="2309"/>
                  <a:ext cx="15" cy="26"/>
                </a:xfrm>
                <a:custGeom>
                  <a:avLst/>
                  <a:gdLst/>
                  <a:ahLst/>
                  <a:cxnLst>
                    <a:cxn ang="0">
                      <a:pos x="31" y="79"/>
                    </a:cxn>
                    <a:cxn ang="0">
                      <a:pos x="7" y="59"/>
                    </a:cxn>
                    <a:cxn ang="0">
                      <a:pos x="0" y="0"/>
                    </a:cxn>
                    <a:cxn ang="0">
                      <a:pos x="31" y="11"/>
                    </a:cxn>
                    <a:cxn ang="0">
                      <a:pos x="45" y="33"/>
                    </a:cxn>
                    <a:cxn ang="0">
                      <a:pos x="31" y="79"/>
                    </a:cxn>
                  </a:cxnLst>
                  <a:rect l="0" t="0" r="r" b="b"/>
                  <a:pathLst>
                    <a:path w="45" h="79">
                      <a:moveTo>
                        <a:pt x="31" y="79"/>
                      </a:moveTo>
                      <a:lnTo>
                        <a:pt x="7" y="59"/>
                      </a:lnTo>
                      <a:lnTo>
                        <a:pt x="0" y="0"/>
                      </a:lnTo>
                      <a:lnTo>
                        <a:pt x="31" y="11"/>
                      </a:lnTo>
                      <a:lnTo>
                        <a:pt x="45" y="33"/>
                      </a:lnTo>
                      <a:lnTo>
                        <a:pt x="31" y="79"/>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29" name="Freeform 155"/>
                <p:cNvSpPr>
                  <a:spLocks/>
                </p:cNvSpPr>
                <p:nvPr/>
              </p:nvSpPr>
              <p:spPr bwMode="auto">
                <a:xfrm>
                  <a:off x="3354" y="2309"/>
                  <a:ext cx="15" cy="26"/>
                </a:xfrm>
                <a:custGeom>
                  <a:avLst/>
                  <a:gdLst/>
                  <a:ahLst/>
                  <a:cxnLst>
                    <a:cxn ang="0">
                      <a:pos x="31" y="79"/>
                    </a:cxn>
                    <a:cxn ang="0">
                      <a:pos x="7" y="59"/>
                    </a:cxn>
                    <a:cxn ang="0">
                      <a:pos x="0" y="0"/>
                    </a:cxn>
                    <a:cxn ang="0">
                      <a:pos x="31" y="11"/>
                    </a:cxn>
                    <a:cxn ang="0">
                      <a:pos x="45" y="33"/>
                    </a:cxn>
                    <a:cxn ang="0">
                      <a:pos x="31" y="79"/>
                    </a:cxn>
                  </a:cxnLst>
                  <a:rect l="0" t="0" r="r" b="b"/>
                  <a:pathLst>
                    <a:path w="45" h="79">
                      <a:moveTo>
                        <a:pt x="31" y="79"/>
                      </a:moveTo>
                      <a:lnTo>
                        <a:pt x="7" y="59"/>
                      </a:lnTo>
                      <a:lnTo>
                        <a:pt x="0" y="0"/>
                      </a:lnTo>
                      <a:lnTo>
                        <a:pt x="31" y="11"/>
                      </a:lnTo>
                      <a:lnTo>
                        <a:pt x="45" y="33"/>
                      </a:lnTo>
                      <a:lnTo>
                        <a:pt x="31" y="79"/>
                      </a:lnTo>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30" name="Freeform 156"/>
                <p:cNvSpPr>
                  <a:spLocks/>
                </p:cNvSpPr>
                <p:nvPr/>
              </p:nvSpPr>
              <p:spPr bwMode="auto">
                <a:xfrm>
                  <a:off x="3382" y="2338"/>
                  <a:ext cx="114" cy="147"/>
                </a:xfrm>
                <a:custGeom>
                  <a:avLst/>
                  <a:gdLst/>
                  <a:ahLst/>
                  <a:cxnLst>
                    <a:cxn ang="0">
                      <a:pos x="124" y="106"/>
                    </a:cxn>
                    <a:cxn ang="0">
                      <a:pos x="162" y="162"/>
                    </a:cxn>
                    <a:cxn ang="0">
                      <a:pos x="131" y="288"/>
                    </a:cxn>
                    <a:cxn ang="0">
                      <a:pos x="0" y="316"/>
                    </a:cxn>
                    <a:cxn ang="0">
                      <a:pos x="21" y="371"/>
                    </a:cxn>
                    <a:cxn ang="0">
                      <a:pos x="48" y="442"/>
                    </a:cxn>
                    <a:cxn ang="0">
                      <a:pos x="127" y="430"/>
                    </a:cxn>
                    <a:cxn ang="0">
                      <a:pos x="155" y="383"/>
                    </a:cxn>
                    <a:cxn ang="0">
                      <a:pos x="194" y="371"/>
                    </a:cxn>
                    <a:cxn ang="0">
                      <a:pos x="218" y="344"/>
                    </a:cxn>
                    <a:cxn ang="0">
                      <a:pos x="269" y="331"/>
                    </a:cxn>
                    <a:cxn ang="0">
                      <a:pos x="277" y="244"/>
                    </a:cxn>
                    <a:cxn ang="0">
                      <a:pos x="297" y="213"/>
                    </a:cxn>
                    <a:cxn ang="0">
                      <a:pos x="332" y="193"/>
                    </a:cxn>
                    <a:cxn ang="0">
                      <a:pos x="344" y="106"/>
                    </a:cxn>
                    <a:cxn ang="0">
                      <a:pos x="304" y="94"/>
                    </a:cxn>
                    <a:cxn ang="0">
                      <a:pos x="301" y="51"/>
                    </a:cxn>
                    <a:cxn ang="0">
                      <a:pos x="200" y="22"/>
                    </a:cxn>
                    <a:cxn ang="0">
                      <a:pos x="190" y="0"/>
                    </a:cxn>
                    <a:cxn ang="0">
                      <a:pos x="124" y="106"/>
                    </a:cxn>
                  </a:cxnLst>
                  <a:rect l="0" t="0" r="r" b="b"/>
                  <a:pathLst>
                    <a:path w="344" h="442">
                      <a:moveTo>
                        <a:pt x="124" y="106"/>
                      </a:moveTo>
                      <a:lnTo>
                        <a:pt x="162" y="162"/>
                      </a:lnTo>
                      <a:lnTo>
                        <a:pt x="131" y="288"/>
                      </a:lnTo>
                      <a:lnTo>
                        <a:pt x="0" y="316"/>
                      </a:lnTo>
                      <a:lnTo>
                        <a:pt x="21" y="371"/>
                      </a:lnTo>
                      <a:lnTo>
                        <a:pt x="48" y="442"/>
                      </a:lnTo>
                      <a:lnTo>
                        <a:pt x="127" y="430"/>
                      </a:lnTo>
                      <a:lnTo>
                        <a:pt x="155" y="383"/>
                      </a:lnTo>
                      <a:lnTo>
                        <a:pt x="194" y="371"/>
                      </a:lnTo>
                      <a:lnTo>
                        <a:pt x="218" y="344"/>
                      </a:lnTo>
                      <a:lnTo>
                        <a:pt x="269" y="331"/>
                      </a:lnTo>
                      <a:lnTo>
                        <a:pt x="277" y="244"/>
                      </a:lnTo>
                      <a:lnTo>
                        <a:pt x="297" y="213"/>
                      </a:lnTo>
                      <a:lnTo>
                        <a:pt x="332" y="193"/>
                      </a:lnTo>
                      <a:lnTo>
                        <a:pt x="344" y="106"/>
                      </a:lnTo>
                      <a:lnTo>
                        <a:pt x="304" y="94"/>
                      </a:lnTo>
                      <a:lnTo>
                        <a:pt x="301" y="51"/>
                      </a:lnTo>
                      <a:lnTo>
                        <a:pt x="200" y="22"/>
                      </a:lnTo>
                      <a:lnTo>
                        <a:pt x="190" y="0"/>
                      </a:lnTo>
                      <a:lnTo>
                        <a:pt x="124" y="106"/>
                      </a:lnTo>
                      <a:close/>
                    </a:path>
                  </a:pathLst>
                </a:custGeom>
                <a:solidFill>
                  <a:srgbClr val="7030A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31" name="Freeform 157"/>
                <p:cNvSpPr>
                  <a:spLocks/>
                </p:cNvSpPr>
                <p:nvPr/>
              </p:nvSpPr>
              <p:spPr bwMode="auto">
                <a:xfrm>
                  <a:off x="3170" y="2107"/>
                  <a:ext cx="149" cy="169"/>
                </a:xfrm>
                <a:custGeom>
                  <a:avLst/>
                  <a:gdLst/>
                  <a:ahLst/>
                  <a:cxnLst>
                    <a:cxn ang="0">
                      <a:pos x="341" y="508"/>
                    </a:cxn>
                    <a:cxn ang="0">
                      <a:pos x="316" y="491"/>
                    </a:cxn>
                    <a:cxn ang="0">
                      <a:pos x="265" y="460"/>
                    </a:cxn>
                    <a:cxn ang="0">
                      <a:pos x="226" y="390"/>
                    </a:cxn>
                    <a:cxn ang="0">
                      <a:pos x="190" y="377"/>
                    </a:cxn>
                    <a:cxn ang="0">
                      <a:pos x="158" y="326"/>
                    </a:cxn>
                    <a:cxn ang="0">
                      <a:pos x="107" y="329"/>
                    </a:cxn>
                    <a:cxn ang="0">
                      <a:pos x="75" y="306"/>
                    </a:cxn>
                    <a:cxn ang="0">
                      <a:pos x="44" y="283"/>
                    </a:cxn>
                    <a:cxn ang="0">
                      <a:pos x="28" y="287"/>
                    </a:cxn>
                    <a:cxn ang="0">
                      <a:pos x="0" y="239"/>
                    </a:cxn>
                    <a:cxn ang="0">
                      <a:pos x="48" y="211"/>
                    </a:cxn>
                    <a:cxn ang="0">
                      <a:pos x="107" y="171"/>
                    </a:cxn>
                    <a:cxn ang="0">
                      <a:pos x="114" y="129"/>
                    </a:cxn>
                    <a:cxn ang="0">
                      <a:pos x="115" y="68"/>
                    </a:cxn>
                    <a:cxn ang="0">
                      <a:pos x="148" y="41"/>
                    </a:cxn>
                    <a:cxn ang="0">
                      <a:pos x="176" y="13"/>
                    </a:cxn>
                    <a:cxn ang="0">
                      <a:pos x="218" y="0"/>
                    </a:cxn>
                    <a:cxn ang="0">
                      <a:pos x="238" y="32"/>
                    </a:cxn>
                    <a:cxn ang="0">
                      <a:pos x="294" y="37"/>
                    </a:cxn>
                    <a:cxn ang="0">
                      <a:pos x="300" y="73"/>
                    </a:cxn>
                    <a:cxn ang="0">
                      <a:pos x="348" y="81"/>
                    </a:cxn>
                    <a:cxn ang="0">
                      <a:pos x="340" y="129"/>
                    </a:cxn>
                    <a:cxn ang="0">
                      <a:pos x="309" y="152"/>
                    </a:cxn>
                    <a:cxn ang="0">
                      <a:pos x="309" y="200"/>
                    </a:cxn>
                    <a:cxn ang="0">
                      <a:pos x="351" y="219"/>
                    </a:cxn>
                    <a:cxn ang="0">
                      <a:pos x="360" y="259"/>
                    </a:cxn>
                    <a:cxn ang="0">
                      <a:pos x="392" y="267"/>
                    </a:cxn>
                    <a:cxn ang="0">
                      <a:pos x="423" y="259"/>
                    </a:cxn>
                    <a:cxn ang="0">
                      <a:pos x="431" y="298"/>
                    </a:cxn>
                    <a:cxn ang="0">
                      <a:pos x="416" y="342"/>
                    </a:cxn>
                    <a:cxn ang="0">
                      <a:pos x="443" y="353"/>
                    </a:cxn>
                    <a:cxn ang="0">
                      <a:pos x="447" y="397"/>
                    </a:cxn>
                    <a:cxn ang="0">
                      <a:pos x="407" y="409"/>
                    </a:cxn>
                    <a:cxn ang="0">
                      <a:pos x="379" y="417"/>
                    </a:cxn>
                    <a:cxn ang="0">
                      <a:pos x="375" y="484"/>
                    </a:cxn>
                    <a:cxn ang="0">
                      <a:pos x="341" y="508"/>
                    </a:cxn>
                  </a:cxnLst>
                  <a:rect l="0" t="0" r="r" b="b"/>
                  <a:pathLst>
                    <a:path w="447" h="508">
                      <a:moveTo>
                        <a:pt x="341" y="508"/>
                      </a:moveTo>
                      <a:lnTo>
                        <a:pt x="316" y="491"/>
                      </a:lnTo>
                      <a:lnTo>
                        <a:pt x="265" y="460"/>
                      </a:lnTo>
                      <a:lnTo>
                        <a:pt x="226" y="390"/>
                      </a:lnTo>
                      <a:lnTo>
                        <a:pt x="190" y="377"/>
                      </a:lnTo>
                      <a:lnTo>
                        <a:pt x="158" y="326"/>
                      </a:lnTo>
                      <a:lnTo>
                        <a:pt x="107" y="329"/>
                      </a:lnTo>
                      <a:lnTo>
                        <a:pt x="75" y="306"/>
                      </a:lnTo>
                      <a:lnTo>
                        <a:pt x="44" y="283"/>
                      </a:lnTo>
                      <a:lnTo>
                        <a:pt x="28" y="287"/>
                      </a:lnTo>
                      <a:lnTo>
                        <a:pt x="0" y="239"/>
                      </a:lnTo>
                      <a:lnTo>
                        <a:pt x="48" y="211"/>
                      </a:lnTo>
                      <a:lnTo>
                        <a:pt x="107" y="171"/>
                      </a:lnTo>
                      <a:lnTo>
                        <a:pt x="114" y="129"/>
                      </a:lnTo>
                      <a:lnTo>
                        <a:pt x="115" y="68"/>
                      </a:lnTo>
                      <a:lnTo>
                        <a:pt x="148" y="41"/>
                      </a:lnTo>
                      <a:lnTo>
                        <a:pt x="176" y="13"/>
                      </a:lnTo>
                      <a:lnTo>
                        <a:pt x="218" y="0"/>
                      </a:lnTo>
                      <a:lnTo>
                        <a:pt x="238" y="32"/>
                      </a:lnTo>
                      <a:lnTo>
                        <a:pt x="294" y="37"/>
                      </a:lnTo>
                      <a:lnTo>
                        <a:pt x="300" y="73"/>
                      </a:lnTo>
                      <a:lnTo>
                        <a:pt x="348" y="81"/>
                      </a:lnTo>
                      <a:lnTo>
                        <a:pt x="340" y="129"/>
                      </a:lnTo>
                      <a:lnTo>
                        <a:pt x="309" y="152"/>
                      </a:lnTo>
                      <a:lnTo>
                        <a:pt x="309" y="200"/>
                      </a:lnTo>
                      <a:lnTo>
                        <a:pt x="351" y="219"/>
                      </a:lnTo>
                      <a:lnTo>
                        <a:pt x="360" y="259"/>
                      </a:lnTo>
                      <a:lnTo>
                        <a:pt x="392" y="267"/>
                      </a:lnTo>
                      <a:lnTo>
                        <a:pt x="423" y="259"/>
                      </a:lnTo>
                      <a:lnTo>
                        <a:pt x="431" y="298"/>
                      </a:lnTo>
                      <a:lnTo>
                        <a:pt x="416" y="342"/>
                      </a:lnTo>
                      <a:lnTo>
                        <a:pt x="443" y="353"/>
                      </a:lnTo>
                      <a:lnTo>
                        <a:pt x="447" y="397"/>
                      </a:lnTo>
                      <a:lnTo>
                        <a:pt x="407" y="409"/>
                      </a:lnTo>
                      <a:lnTo>
                        <a:pt x="379" y="417"/>
                      </a:lnTo>
                      <a:lnTo>
                        <a:pt x="375" y="484"/>
                      </a:lnTo>
                      <a:lnTo>
                        <a:pt x="341" y="508"/>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32" name="Freeform 158"/>
                <p:cNvSpPr>
                  <a:spLocks/>
                </p:cNvSpPr>
                <p:nvPr/>
              </p:nvSpPr>
              <p:spPr bwMode="auto">
                <a:xfrm>
                  <a:off x="3170" y="2107"/>
                  <a:ext cx="149" cy="169"/>
                </a:xfrm>
                <a:custGeom>
                  <a:avLst/>
                  <a:gdLst/>
                  <a:ahLst/>
                  <a:cxnLst>
                    <a:cxn ang="0">
                      <a:pos x="341" y="508"/>
                    </a:cxn>
                    <a:cxn ang="0">
                      <a:pos x="316" y="491"/>
                    </a:cxn>
                    <a:cxn ang="0">
                      <a:pos x="265" y="460"/>
                    </a:cxn>
                    <a:cxn ang="0">
                      <a:pos x="226" y="390"/>
                    </a:cxn>
                    <a:cxn ang="0">
                      <a:pos x="190" y="377"/>
                    </a:cxn>
                    <a:cxn ang="0">
                      <a:pos x="158" y="326"/>
                    </a:cxn>
                    <a:cxn ang="0">
                      <a:pos x="107" y="329"/>
                    </a:cxn>
                    <a:cxn ang="0">
                      <a:pos x="75" y="306"/>
                    </a:cxn>
                    <a:cxn ang="0">
                      <a:pos x="44" y="283"/>
                    </a:cxn>
                    <a:cxn ang="0">
                      <a:pos x="28" y="287"/>
                    </a:cxn>
                    <a:cxn ang="0">
                      <a:pos x="0" y="239"/>
                    </a:cxn>
                    <a:cxn ang="0">
                      <a:pos x="48" y="211"/>
                    </a:cxn>
                    <a:cxn ang="0">
                      <a:pos x="107" y="171"/>
                    </a:cxn>
                    <a:cxn ang="0">
                      <a:pos x="114" y="129"/>
                    </a:cxn>
                    <a:cxn ang="0">
                      <a:pos x="115" y="68"/>
                    </a:cxn>
                    <a:cxn ang="0">
                      <a:pos x="148" y="41"/>
                    </a:cxn>
                    <a:cxn ang="0">
                      <a:pos x="176" y="13"/>
                    </a:cxn>
                    <a:cxn ang="0">
                      <a:pos x="218" y="0"/>
                    </a:cxn>
                    <a:cxn ang="0">
                      <a:pos x="238" y="32"/>
                    </a:cxn>
                    <a:cxn ang="0">
                      <a:pos x="294" y="37"/>
                    </a:cxn>
                    <a:cxn ang="0">
                      <a:pos x="300" y="73"/>
                    </a:cxn>
                    <a:cxn ang="0">
                      <a:pos x="348" y="81"/>
                    </a:cxn>
                    <a:cxn ang="0">
                      <a:pos x="340" y="129"/>
                    </a:cxn>
                    <a:cxn ang="0">
                      <a:pos x="309" y="152"/>
                    </a:cxn>
                    <a:cxn ang="0">
                      <a:pos x="309" y="200"/>
                    </a:cxn>
                    <a:cxn ang="0">
                      <a:pos x="351" y="219"/>
                    </a:cxn>
                    <a:cxn ang="0">
                      <a:pos x="360" y="259"/>
                    </a:cxn>
                    <a:cxn ang="0">
                      <a:pos x="392" y="267"/>
                    </a:cxn>
                    <a:cxn ang="0">
                      <a:pos x="423" y="259"/>
                    </a:cxn>
                    <a:cxn ang="0">
                      <a:pos x="431" y="298"/>
                    </a:cxn>
                    <a:cxn ang="0">
                      <a:pos x="416" y="342"/>
                    </a:cxn>
                    <a:cxn ang="0">
                      <a:pos x="443" y="353"/>
                    </a:cxn>
                    <a:cxn ang="0">
                      <a:pos x="447" y="397"/>
                    </a:cxn>
                    <a:cxn ang="0">
                      <a:pos x="407" y="409"/>
                    </a:cxn>
                    <a:cxn ang="0">
                      <a:pos x="379" y="417"/>
                    </a:cxn>
                    <a:cxn ang="0">
                      <a:pos x="375" y="484"/>
                    </a:cxn>
                    <a:cxn ang="0">
                      <a:pos x="341" y="508"/>
                    </a:cxn>
                  </a:cxnLst>
                  <a:rect l="0" t="0" r="r" b="b"/>
                  <a:pathLst>
                    <a:path w="447" h="508">
                      <a:moveTo>
                        <a:pt x="341" y="508"/>
                      </a:moveTo>
                      <a:lnTo>
                        <a:pt x="316" y="491"/>
                      </a:lnTo>
                      <a:lnTo>
                        <a:pt x="265" y="460"/>
                      </a:lnTo>
                      <a:lnTo>
                        <a:pt x="226" y="390"/>
                      </a:lnTo>
                      <a:lnTo>
                        <a:pt x="190" y="377"/>
                      </a:lnTo>
                      <a:lnTo>
                        <a:pt x="158" y="326"/>
                      </a:lnTo>
                      <a:lnTo>
                        <a:pt x="107" y="329"/>
                      </a:lnTo>
                      <a:lnTo>
                        <a:pt x="75" y="306"/>
                      </a:lnTo>
                      <a:lnTo>
                        <a:pt x="44" y="283"/>
                      </a:lnTo>
                      <a:lnTo>
                        <a:pt x="28" y="287"/>
                      </a:lnTo>
                      <a:lnTo>
                        <a:pt x="0" y="239"/>
                      </a:lnTo>
                      <a:lnTo>
                        <a:pt x="48" y="211"/>
                      </a:lnTo>
                      <a:lnTo>
                        <a:pt x="107" y="171"/>
                      </a:lnTo>
                      <a:lnTo>
                        <a:pt x="114" y="129"/>
                      </a:lnTo>
                      <a:lnTo>
                        <a:pt x="115" y="68"/>
                      </a:lnTo>
                      <a:lnTo>
                        <a:pt x="148" y="41"/>
                      </a:lnTo>
                      <a:lnTo>
                        <a:pt x="176" y="13"/>
                      </a:lnTo>
                      <a:lnTo>
                        <a:pt x="218" y="0"/>
                      </a:lnTo>
                      <a:lnTo>
                        <a:pt x="238" y="32"/>
                      </a:lnTo>
                      <a:lnTo>
                        <a:pt x="294" y="37"/>
                      </a:lnTo>
                      <a:lnTo>
                        <a:pt x="300" y="73"/>
                      </a:lnTo>
                      <a:lnTo>
                        <a:pt x="348" y="81"/>
                      </a:lnTo>
                      <a:lnTo>
                        <a:pt x="340" y="129"/>
                      </a:lnTo>
                      <a:lnTo>
                        <a:pt x="309" y="152"/>
                      </a:lnTo>
                      <a:lnTo>
                        <a:pt x="309" y="200"/>
                      </a:lnTo>
                      <a:lnTo>
                        <a:pt x="351" y="219"/>
                      </a:lnTo>
                      <a:lnTo>
                        <a:pt x="360" y="259"/>
                      </a:lnTo>
                      <a:lnTo>
                        <a:pt x="392" y="267"/>
                      </a:lnTo>
                      <a:lnTo>
                        <a:pt x="423" y="259"/>
                      </a:lnTo>
                      <a:lnTo>
                        <a:pt x="431" y="298"/>
                      </a:lnTo>
                      <a:lnTo>
                        <a:pt x="416" y="342"/>
                      </a:lnTo>
                      <a:lnTo>
                        <a:pt x="443" y="353"/>
                      </a:lnTo>
                      <a:lnTo>
                        <a:pt x="447" y="397"/>
                      </a:lnTo>
                      <a:lnTo>
                        <a:pt x="407" y="409"/>
                      </a:lnTo>
                      <a:lnTo>
                        <a:pt x="379" y="417"/>
                      </a:lnTo>
                      <a:lnTo>
                        <a:pt x="375" y="484"/>
                      </a:lnTo>
                      <a:lnTo>
                        <a:pt x="341" y="508"/>
                      </a:lnTo>
                    </a:path>
                  </a:pathLst>
                </a:custGeom>
                <a:solidFill>
                  <a:srgbClr val="7030A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33" name="Freeform 159"/>
                <p:cNvSpPr>
                  <a:spLocks/>
                </p:cNvSpPr>
                <p:nvPr/>
              </p:nvSpPr>
              <p:spPr bwMode="auto">
                <a:xfrm>
                  <a:off x="2600" y="2600"/>
                  <a:ext cx="25" cy="74"/>
                </a:xfrm>
                <a:custGeom>
                  <a:avLst/>
                  <a:gdLst/>
                  <a:ahLst/>
                  <a:cxnLst>
                    <a:cxn ang="0">
                      <a:pos x="44" y="222"/>
                    </a:cxn>
                    <a:cxn ang="0">
                      <a:pos x="29" y="162"/>
                    </a:cxn>
                    <a:cxn ang="0">
                      <a:pos x="21" y="99"/>
                    </a:cxn>
                    <a:cxn ang="0">
                      <a:pos x="24" y="60"/>
                    </a:cxn>
                    <a:cxn ang="0">
                      <a:pos x="6" y="47"/>
                    </a:cxn>
                    <a:cxn ang="0">
                      <a:pos x="0" y="3"/>
                    </a:cxn>
                    <a:cxn ang="0">
                      <a:pos x="22" y="0"/>
                    </a:cxn>
                    <a:cxn ang="0">
                      <a:pos x="42" y="31"/>
                    </a:cxn>
                    <a:cxn ang="0">
                      <a:pos x="53" y="94"/>
                    </a:cxn>
                    <a:cxn ang="0">
                      <a:pos x="58" y="153"/>
                    </a:cxn>
                    <a:cxn ang="0">
                      <a:pos x="73" y="212"/>
                    </a:cxn>
                    <a:cxn ang="0">
                      <a:pos x="44" y="222"/>
                    </a:cxn>
                  </a:cxnLst>
                  <a:rect l="0" t="0" r="r" b="b"/>
                  <a:pathLst>
                    <a:path w="73" h="222">
                      <a:moveTo>
                        <a:pt x="44" y="222"/>
                      </a:moveTo>
                      <a:lnTo>
                        <a:pt x="29" y="162"/>
                      </a:lnTo>
                      <a:lnTo>
                        <a:pt x="21" y="99"/>
                      </a:lnTo>
                      <a:lnTo>
                        <a:pt x="24" y="60"/>
                      </a:lnTo>
                      <a:lnTo>
                        <a:pt x="6" y="47"/>
                      </a:lnTo>
                      <a:lnTo>
                        <a:pt x="0" y="3"/>
                      </a:lnTo>
                      <a:lnTo>
                        <a:pt x="22" y="0"/>
                      </a:lnTo>
                      <a:lnTo>
                        <a:pt x="42" y="31"/>
                      </a:lnTo>
                      <a:lnTo>
                        <a:pt x="53" y="94"/>
                      </a:lnTo>
                      <a:lnTo>
                        <a:pt x="58" y="153"/>
                      </a:lnTo>
                      <a:lnTo>
                        <a:pt x="73" y="212"/>
                      </a:lnTo>
                      <a:lnTo>
                        <a:pt x="44" y="222"/>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34" name="Freeform 160"/>
                <p:cNvSpPr>
                  <a:spLocks/>
                </p:cNvSpPr>
                <p:nvPr/>
              </p:nvSpPr>
              <p:spPr bwMode="auto">
                <a:xfrm>
                  <a:off x="2437" y="2633"/>
                  <a:ext cx="69" cy="78"/>
                </a:xfrm>
                <a:custGeom>
                  <a:avLst/>
                  <a:gdLst/>
                  <a:ahLst/>
                  <a:cxnLst>
                    <a:cxn ang="0">
                      <a:pos x="0" y="83"/>
                    </a:cxn>
                    <a:cxn ang="0">
                      <a:pos x="44" y="0"/>
                    </a:cxn>
                    <a:cxn ang="0">
                      <a:pos x="71" y="55"/>
                    </a:cxn>
                    <a:cxn ang="0">
                      <a:pos x="108" y="66"/>
                    </a:cxn>
                    <a:cxn ang="0">
                      <a:pos x="120" y="109"/>
                    </a:cxn>
                    <a:cxn ang="0">
                      <a:pos x="148" y="117"/>
                    </a:cxn>
                    <a:cxn ang="0">
                      <a:pos x="156" y="168"/>
                    </a:cxn>
                    <a:cxn ang="0">
                      <a:pos x="207" y="188"/>
                    </a:cxn>
                    <a:cxn ang="0">
                      <a:pos x="198" y="213"/>
                    </a:cxn>
                    <a:cxn ang="0">
                      <a:pos x="171" y="233"/>
                    </a:cxn>
                    <a:cxn ang="0">
                      <a:pos x="114" y="217"/>
                    </a:cxn>
                    <a:cxn ang="0">
                      <a:pos x="0" y="83"/>
                    </a:cxn>
                  </a:cxnLst>
                  <a:rect l="0" t="0" r="r" b="b"/>
                  <a:pathLst>
                    <a:path w="207" h="233">
                      <a:moveTo>
                        <a:pt x="0" y="83"/>
                      </a:moveTo>
                      <a:lnTo>
                        <a:pt x="44" y="0"/>
                      </a:lnTo>
                      <a:lnTo>
                        <a:pt x="71" y="55"/>
                      </a:lnTo>
                      <a:lnTo>
                        <a:pt x="108" y="66"/>
                      </a:lnTo>
                      <a:lnTo>
                        <a:pt x="120" y="109"/>
                      </a:lnTo>
                      <a:lnTo>
                        <a:pt x="148" y="117"/>
                      </a:lnTo>
                      <a:lnTo>
                        <a:pt x="156" y="168"/>
                      </a:lnTo>
                      <a:lnTo>
                        <a:pt x="207" y="188"/>
                      </a:lnTo>
                      <a:lnTo>
                        <a:pt x="198" y="213"/>
                      </a:lnTo>
                      <a:lnTo>
                        <a:pt x="171" y="233"/>
                      </a:lnTo>
                      <a:lnTo>
                        <a:pt x="114" y="217"/>
                      </a:lnTo>
                      <a:lnTo>
                        <a:pt x="0" y="83"/>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35" name="Freeform 161"/>
                <p:cNvSpPr>
                  <a:spLocks/>
                </p:cNvSpPr>
                <p:nvPr/>
              </p:nvSpPr>
              <p:spPr bwMode="auto">
                <a:xfrm>
                  <a:off x="1350" y="2379"/>
                  <a:ext cx="156" cy="67"/>
                </a:xfrm>
                <a:custGeom>
                  <a:avLst/>
                  <a:gdLst/>
                  <a:ahLst/>
                  <a:cxnLst>
                    <a:cxn ang="0">
                      <a:pos x="0" y="59"/>
                    </a:cxn>
                    <a:cxn ang="0">
                      <a:pos x="44" y="20"/>
                    </a:cxn>
                    <a:cxn ang="0">
                      <a:pos x="83" y="0"/>
                    </a:cxn>
                    <a:cxn ang="0">
                      <a:pos x="147" y="7"/>
                    </a:cxn>
                    <a:cxn ang="0">
                      <a:pos x="238" y="28"/>
                    </a:cxn>
                    <a:cxn ang="0">
                      <a:pos x="317" y="71"/>
                    </a:cxn>
                    <a:cxn ang="0">
                      <a:pos x="447" y="134"/>
                    </a:cxn>
                    <a:cxn ang="0">
                      <a:pos x="467" y="166"/>
                    </a:cxn>
                    <a:cxn ang="0">
                      <a:pos x="403" y="201"/>
                    </a:cxn>
                    <a:cxn ang="0">
                      <a:pos x="309" y="193"/>
                    </a:cxn>
                    <a:cxn ang="0">
                      <a:pos x="317" y="142"/>
                    </a:cxn>
                    <a:cxn ang="0">
                      <a:pos x="285" y="110"/>
                    </a:cxn>
                    <a:cxn ang="0">
                      <a:pos x="218" y="63"/>
                    </a:cxn>
                    <a:cxn ang="0">
                      <a:pos x="190" y="51"/>
                    </a:cxn>
                    <a:cxn ang="0">
                      <a:pos x="56" y="44"/>
                    </a:cxn>
                    <a:cxn ang="0">
                      <a:pos x="0" y="59"/>
                    </a:cxn>
                  </a:cxnLst>
                  <a:rect l="0" t="0" r="r" b="b"/>
                  <a:pathLst>
                    <a:path w="467" h="201">
                      <a:moveTo>
                        <a:pt x="0" y="59"/>
                      </a:moveTo>
                      <a:lnTo>
                        <a:pt x="44" y="20"/>
                      </a:lnTo>
                      <a:lnTo>
                        <a:pt x="83" y="0"/>
                      </a:lnTo>
                      <a:lnTo>
                        <a:pt x="147" y="7"/>
                      </a:lnTo>
                      <a:lnTo>
                        <a:pt x="238" y="28"/>
                      </a:lnTo>
                      <a:lnTo>
                        <a:pt x="317" y="71"/>
                      </a:lnTo>
                      <a:lnTo>
                        <a:pt x="447" y="134"/>
                      </a:lnTo>
                      <a:lnTo>
                        <a:pt x="467" y="166"/>
                      </a:lnTo>
                      <a:lnTo>
                        <a:pt x="403" y="201"/>
                      </a:lnTo>
                      <a:lnTo>
                        <a:pt x="309" y="193"/>
                      </a:lnTo>
                      <a:lnTo>
                        <a:pt x="317" y="142"/>
                      </a:lnTo>
                      <a:lnTo>
                        <a:pt x="285" y="110"/>
                      </a:lnTo>
                      <a:lnTo>
                        <a:pt x="218" y="63"/>
                      </a:lnTo>
                      <a:lnTo>
                        <a:pt x="190" y="51"/>
                      </a:lnTo>
                      <a:lnTo>
                        <a:pt x="56" y="44"/>
                      </a:lnTo>
                      <a:lnTo>
                        <a:pt x="0" y="59"/>
                      </a:lnTo>
                      <a:close/>
                    </a:path>
                  </a:pathLst>
                </a:custGeom>
                <a:solidFill>
                  <a:srgbClr val="00B05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36" name="Freeform 162"/>
                <p:cNvSpPr>
                  <a:spLocks/>
                </p:cNvSpPr>
                <p:nvPr/>
              </p:nvSpPr>
              <p:spPr bwMode="auto">
                <a:xfrm>
                  <a:off x="3101" y="2949"/>
                  <a:ext cx="49" cy="117"/>
                </a:xfrm>
                <a:custGeom>
                  <a:avLst/>
                  <a:gdLst/>
                  <a:ahLst/>
                  <a:cxnLst>
                    <a:cxn ang="0">
                      <a:pos x="0" y="223"/>
                    </a:cxn>
                    <a:cxn ang="0">
                      <a:pos x="5" y="138"/>
                    </a:cxn>
                    <a:cxn ang="0">
                      <a:pos x="32" y="116"/>
                    </a:cxn>
                    <a:cxn ang="0">
                      <a:pos x="19" y="62"/>
                    </a:cxn>
                    <a:cxn ang="0">
                      <a:pos x="23" y="0"/>
                    </a:cxn>
                    <a:cxn ang="0">
                      <a:pos x="47" y="10"/>
                    </a:cxn>
                    <a:cxn ang="0">
                      <a:pos x="83" y="31"/>
                    </a:cxn>
                    <a:cxn ang="0">
                      <a:pos x="91" y="76"/>
                    </a:cxn>
                    <a:cxn ang="0">
                      <a:pos x="81" y="116"/>
                    </a:cxn>
                    <a:cxn ang="0">
                      <a:pos x="74" y="149"/>
                    </a:cxn>
                    <a:cxn ang="0">
                      <a:pos x="94" y="173"/>
                    </a:cxn>
                    <a:cxn ang="0">
                      <a:pos x="107" y="189"/>
                    </a:cxn>
                    <a:cxn ang="0">
                      <a:pos x="126" y="217"/>
                    </a:cxn>
                    <a:cxn ang="0">
                      <a:pos x="138" y="248"/>
                    </a:cxn>
                    <a:cxn ang="0">
                      <a:pos x="146" y="290"/>
                    </a:cxn>
                    <a:cxn ang="0">
                      <a:pos x="116" y="311"/>
                    </a:cxn>
                    <a:cxn ang="0">
                      <a:pos x="102" y="345"/>
                    </a:cxn>
                    <a:cxn ang="0">
                      <a:pos x="71" y="351"/>
                    </a:cxn>
                    <a:cxn ang="0">
                      <a:pos x="51" y="330"/>
                    </a:cxn>
                    <a:cxn ang="0">
                      <a:pos x="67" y="283"/>
                    </a:cxn>
                    <a:cxn ang="0">
                      <a:pos x="69" y="248"/>
                    </a:cxn>
                    <a:cxn ang="0">
                      <a:pos x="33" y="238"/>
                    </a:cxn>
                    <a:cxn ang="0">
                      <a:pos x="0" y="223"/>
                    </a:cxn>
                  </a:cxnLst>
                  <a:rect l="0" t="0" r="r" b="b"/>
                  <a:pathLst>
                    <a:path w="146" h="351">
                      <a:moveTo>
                        <a:pt x="0" y="223"/>
                      </a:moveTo>
                      <a:lnTo>
                        <a:pt x="5" y="138"/>
                      </a:lnTo>
                      <a:lnTo>
                        <a:pt x="32" y="116"/>
                      </a:lnTo>
                      <a:lnTo>
                        <a:pt x="19" y="62"/>
                      </a:lnTo>
                      <a:lnTo>
                        <a:pt x="23" y="0"/>
                      </a:lnTo>
                      <a:lnTo>
                        <a:pt x="47" y="10"/>
                      </a:lnTo>
                      <a:lnTo>
                        <a:pt x="83" y="31"/>
                      </a:lnTo>
                      <a:lnTo>
                        <a:pt x="91" y="76"/>
                      </a:lnTo>
                      <a:lnTo>
                        <a:pt x="81" y="116"/>
                      </a:lnTo>
                      <a:lnTo>
                        <a:pt x="74" y="149"/>
                      </a:lnTo>
                      <a:lnTo>
                        <a:pt x="94" y="173"/>
                      </a:lnTo>
                      <a:lnTo>
                        <a:pt x="107" y="189"/>
                      </a:lnTo>
                      <a:lnTo>
                        <a:pt x="126" y="217"/>
                      </a:lnTo>
                      <a:lnTo>
                        <a:pt x="138" y="248"/>
                      </a:lnTo>
                      <a:lnTo>
                        <a:pt x="146" y="290"/>
                      </a:lnTo>
                      <a:lnTo>
                        <a:pt x="116" y="311"/>
                      </a:lnTo>
                      <a:lnTo>
                        <a:pt x="102" y="345"/>
                      </a:lnTo>
                      <a:lnTo>
                        <a:pt x="71" y="351"/>
                      </a:lnTo>
                      <a:lnTo>
                        <a:pt x="51" y="330"/>
                      </a:lnTo>
                      <a:lnTo>
                        <a:pt x="67" y="283"/>
                      </a:lnTo>
                      <a:lnTo>
                        <a:pt x="69" y="248"/>
                      </a:lnTo>
                      <a:lnTo>
                        <a:pt x="33" y="238"/>
                      </a:lnTo>
                      <a:lnTo>
                        <a:pt x="0" y="223"/>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37" name="Freeform 163"/>
                <p:cNvSpPr>
                  <a:spLocks/>
                </p:cNvSpPr>
                <p:nvPr/>
              </p:nvSpPr>
              <p:spPr bwMode="auto">
                <a:xfrm>
                  <a:off x="2992" y="3044"/>
                  <a:ext cx="112" cy="131"/>
                </a:xfrm>
                <a:custGeom>
                  <a:avLst/>
                  <a:gdLst/>
                  <a:ahLst/>
                  <a:cxnLst>
                    <a:cxn ang="0">
                      <a:pos x="206" y="0"/>
                    </a:cxn>
                    <a:cxn ang="0">
                      <a:pos x="189" y="25"/>
                    </a:cxn>
                    <a:cxn ang="0">
                      <a:pos x="147" y="31"/>
                    </a:cxn>
                    <a:cxn ang="0">
                      <a:pos x="143" y="63"/>
                    </a:cxn>
                    <a:cxn ang="0">
                      <a:pos x="125" y="75"/>
                    </a:cxn>
                    <a:cxn ang="0">
                      <a:pos x="102" y="82"/>
                    </a:cxn>
                    <a:cxn ang="0">
                      <a:pos x="96" y="114"/>
                    </a:cxn>
                    <a:cxn ang="0">
                      <a:pos x="69" y="124"/>
                    </a:cxn>
                    <a:cxn ang="0">
                      <a:pos x="28" y="124"/>
                    </a:cxn>
                    <a:cxn ang="0">
                      <a:pos x="0" y="134"/>
                    </a:cxn>
                    <a:cxn ang="0">
                      <a:pos x="18" y="203"/>
                    </a:cxn>
                    <a:cxn ang="0">
                      <a:pos x="23" y="238"/>
                    </a:cxn>
                    <a:cxn ang="0">
                      <a:pos x="48" y="251"/>
                    </a:cxn>
                    <a:cxn ang="0">
                      <a:pos x="58" y="289"/>
                    </a:cxn>
                    <a:cxn ang="0">
                      <a:pos x="86" y="290"/>
                    </a:cxn>
                    <a:cxn ang="0">
                      <a:pos x="100" y="340"/>
                    </a:cxn>
                    <a:cxn ang="0">
                      <a:pos x="120" y="344"/>
                    </a:cxn>
                    <a:cxn ang="0">
                      <a:pos x="165" y="364"/>
                    </a:cxn>
                    <a:cxn ang="0">
                      <a:pos x="195" y="378"/>
                    </a:cxn>
                    <a:cxn ang="0">
                      <a:pos x="209" y="393"/>
                    </a:cxn>
                    <a:cxn ang="0">
                      <a:pos x="258" y="393"/>
                    </a:cxn>
                    <a:cxn ang="0">
                      <a:pos x="268" y="358"/>
                    </a:cxn>
                    <a:cxn ang="0">
                      <a:pos x="293" y="341"/>
                    </a:cxn>
                    <a:cxn ang="0">
                      <a:pos x="292" y="280"/>
                    </a:cxn>
                    <a:cxn ang="0">
                      <a:pos x="321" y="261"/>
                    </a:cxn>
                    <a:cxn ang="0">
                      <a:pos x="337" y="237"/>
                    </a:cxn>
                    <a:cxn ang="0">
                      <a:pos x="319" y="196"/>
                    </a:cxn>
                    <a:cxn ang="0">
                      <a:pos x="317" y="162"/>
                    </a:cxn>
                    <a:cxn ang="0">
                      <a:pos x="333" y="99"/>
                    </a:cxn>
                    <a:cxn ang="0">
                      <a:pos x="309" y="54"/>
                    </a:cxn>
                    <a:cxn ang="0">
                      <a:pos x="244" y="41"/>
                    </a:cxn>
                    <a:cxn ang="0">
                      <a:pos x="224" y="6"/>
                    </a:cxn>
                    <a:cxn ang="0">
                      <a:pos x="206" y="0"/>
                    </a:cxn>
                  </a:cxnLst>
                  <a:rect l="0" t="0" r="r" b="b"/>
                  <a:pathLst>
                    <a:path w="337" h="393">
                      <a:moveTo>
                        <a:pt x="206" y="0"/>
                      </a:moveTo>
                      <a:lnTo>
                        <a:pt x="189" y="25"/>
                      </a:lnTo>
                      <a:lnTo>
                        <a:pt x="147" y="31"/>
                      </a:lnTo>
                      <a:lnTo>
                        <a:pt x="143" y="63"/>
                      </a:lnTo>
                      <a:lnTo>
                        <a:pt x="125" y="75"/>
                      </a:lnTo>
                      <a:lnTo>
                        <a:pt x="102" y="82"/>
                      </a:lnTo>
                      <a:lnTo>
                        <a:pt x="96" y="114"/>
                      </a:lnTo>
                      <a:lnTo>
                        <a:pt x="69" y="124"/>
                      </a:lnTo>
                      <a:lnTo>
                        <a:pt x="28" y="124"/>
                      </a:lnTo>
                      <a:lnTo>
                        <a:pt x="0" y="134"/>
                      </a:lnTo>
                      <a:lnTo>
                        <a:pt x="18" y="203"/>
                      </a:lnTo>
                      <a:lnTo>
                        <a:pt x="23" y="238"/>
                      </a:lnTo>
                      <a:lnTo>
                        <a:pt x="48" y="251"/>
                      </a:lnTo>
                      <a:lnTo>
                        <a:pt x="58" y="289"/>
                      </a:lnTo>
                      <a:lnTo>
                        <a:pt x="86" y="290"/>
                      </a:lnTo>
                      <a:lnTo>
                        <a:pt x="100" y="340"/>
                      </a:lnTo>
                      <a:lnTo>
                        <a:pt x="120" y="344"/>
                      </a:lnTo>
                      <a:lnTo>
                        <a:pt x="165" y="364"/>
                      </a:lnTo>
                      <a:lnTo>
                        <a:pt x="195" y="378"/>
                      </a:lnTo>
                      <a:lnTo>
                        <a:pt x="209" y="393"/>
                      </a:lnTo>
                      <a:lnTo>
                        <a:pt x="258" y="393"/>
                      </a:lnTo>
                      <a:lnTo>
                        <a:pt x="268" y="358"/>
                      </a:lnTo>
                      <a:lnTo>
                        <a:pt x="293" y="341"/>
                      </a:lnTo>
                      <a:lnTo>
                        <a:pt x="292" y="280"/>
                      </a:lnTo>
                      <a:lnTo>
                        <a:pt x="321" y="261"/>
                      </a:lnTo>
                      <a:lnTo>
                        <a:pt x="337" y="237"/>
                      </a:lnTo>
                      <a:lnTo>
                        <a:pt x="319" y="196"/>
                      </a:lnTo>
                      <a:lnTo>
                        <a:pt x="317" y="162"/>
                      </a:lnTo>
                      <a:lnTo>
                        <a:pt x="333" y="99"/>
                      </a:lnTo>
                      <a:lnTo>
                        <a:pt x="309" y="54"/>
                      </a:lnTo>
                      <a:lnTo>
                        <a:pt x="244" y="41"/>
                      </a:lnTo>
                      <a:lnTo>
                        <a:pt x="224" y="6"/>
                      </a:lnTo>
                      <a:lnTo>
                        <a:pt x="206" y="0"/>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38" name="Freeform 164"/>
                <p:cNvSpPr>
                  <a:spLocks/>
                </p:cNvSpPr>
                <p:nvPr/>
              </p:nvSpPr>
              <p:spPr bwMode="auto">
                <a:xfrm>
                  <a:off x="2364" y="2283"/>
                  <a:ext cx="158" cy="242"/>
                </a:xfrm>
                <a:custGeom>
                  <a:avLst/>
                  <a:gdLst/>
                  <a:ahLst/>
                  <a:cxnLst>
                    <a:cxn ang="0">
                      <a:pos x="353" y="0"/>
                    </a:cxn>
                    <a:cxn ang="0">
                      <a:pos x="335" y="64"/>
                    </a:cxn>
                    <a:cxn ang="0">
                      <a:pos x="316" y="92"/>
                    </a:cxn>
                    <a:cxn ang="0">
                      <a:pos x="206" y="101"/>
                    </a:cxn>
                    <a:cxn ang="0">
                      <a:pos x="206" y="254"/>
                    </a:cxn>
                    <a:cxn ang="0">
                      <a:pos x="166" y="243"/>
                    </a:cxn>
                    <a:cxn ang="0">
                      <a:pos x="138" y="267"/>
                    </a:cxn>
                    <a:cxn ang="0">
                      <a:pos x="127" y="305"/>
                    </a:cxn>
                    <a:cxn ang="0">
                      <a:pos x="123" y="373"/>
                    </a:cxn>
                    <a:cxn ang="0">
                      <a:pos x="83" y="373"/>
                    </a:cxn>
                    <a:cxn ang="0">
                      <a:pos x="16" y="364"/>
                    </a:cxn>
                    <a:cxn ang="0">
                      <a:pos x="0" y="357"/>
                    </a:cxn>
                    <a:cxn ang="0">
                      <a:pos x="0" y="495"/>
                    </a:cxn>
                    <a:cxn ang="0">
                      <a:pos x="11" y="511"/>
                    </a:cxn>
                    <a:cxn ang="0">
                      <a:pos x="12" y="617"/>
                    </a:cxn>
                    <a:cxn ang="0">
                      <a:pos x="53" y="609"/>
                    </a:cxn>
                    <a:cxn ang="0">
                      <a:pos x="73" y="637"/>
                    </a:cxn>
                    <a:cxn ang="0">
                      <a:pos x="104" y="648"/>
                    </a:cxn>
                    <a:cxn ang="0">
                      <a:pos x="139" y="700"/>
                    </a:cxn>
                    <a:cxn ang="0">
                      <a:pos x="171" y="724"/>
                    </a:cxn>
                    <a:cxn ang="0">
                      <a:pos x="217" y="662"/>
                    </a:cxn>
                    <a:cxn ang="0">
                      <a:pos x="252" y="681"/>
                    </a:cxn>
                    <a:cxn ang="0">
                      <a:pos x="414" y="693"/>
                    </a:cxn>
                    <a:cxn ang="0">
                      <a:pos x="474" y="685"/>
                    </a:cxn>
                    <a:cxn ang="0">
                      <a:pos x="471" y="629"/>
                    </a:cxn>
                    <a:cxn ang="0">
                      <a:pos x="434" y="618"/>
                    </a:cxn>
                    <a:cxn ang="0">
                      <a:pos x="438" y="267"/>
                    </a:cxn>
                    <a:cxn ang="0">
                      <a:pos x="414" y="235"/>
                    </a:cxn>
                    <a:cxn ang="0">
                      <a:pos x="414" y="167"/>
                    </a:cxn>
                    <a:cxn ang="0">
                      <a:pos x="447" y="160"/>
                    </a:cxn>
                    <a:cxn ang="0">
                      <a:pos x="447" y="115"/>
                    </a:cxn>
                    <a:cxn ang="0">
                      <a:pos x="353" y="0"/>
                    </a:cxn>
                  </a:cxnLst>
                  <a:rect l="0" t="0" r="r" b="b"/>
                  <a:pathLst>
                    <a:path w="474" h="724">
                      <a:moveTo>
                        <a:pt x="353" y="0"/>
                      </a:moveTo>
                      <a:lnTo>
                        <a:pt x="335" y="64"/>
                      </a:lnTo>
                      <a:lnTo>
                        <a:pt x="316" y="92"/>
                      </a:lnTo>
                      <a:lnTo>
                        <a:pt x="206" y="101"/>
                      </a:lnTo>
                      <a:lnTo>
                        <a:pt x="206" y="254"/>
                      </a:lnTo>
                      <a:lnTo>
                        <a:pt x="166" y="243"/>
                      </a:lnTo>
                      <a:lnTo>
                        <a:pt x="138" y="267"/>
                      </a:lnTo>
                      <a:lnTo>
                        <a:pt x="127" y="305"/>
                      </a:lnTo>
                      <a:lnTo>
                        <a:pt x="123" y="373"/>
                      </a:lnTo>
                      <a:lnTo>
                        <a:pt x="83" y="373"/>
                      </a:lnTo>
                      <a:lnTo>
                        <a:pt x="16" y="364"/>
                      </a:lnTo>
                      <a:lnTo>
                        <a:pt x="0" y="357"/>
                      </a:lnTo>
                      <a:lnTo>
                        <a:pt x="0" y="495"/>
                      </a:lnTo>
                      <a:lnTo>
                        <a:pt x="11" y="511"/>
                      </a:lnTo>
                      <a:lnTo>
                        <a:pt x="12" y="617"/>
                      </a:lnTo>
                      <a:lnTo>
                        <a:pt x="53" y="609"/>
                      </a:lnTo>
                      <a:lnTo>
                        <a:pt x="73" y="637"/>
                      </a:lnTo>
                      <a:lnTo>
                        <a:pt x="104" y="648"/>
                      </a:lnTo>
                      <a:lnTo>
                        <a:pt x="139" y="700"/>
                      </a:lnTo>
                      <a:lnTo>
                        <a:pt x="171" y="724"/>
                      </a:lnTo>
                      <a:lnTo>
                        <a:pt x="217" y="662"/>
                      </a:lnTo>
                      <a:lnTo>
                        <a:pt x="252" y="681"/>
                      </a:lnTo>
                      <a:lnTo>
                        <a:pt x="414" y="693"/>
                      </a:lnTo>
                      <a:lnTo>
                        <a:pt x="474" y="685"/>
                      </a:lnTo>
                      <a:lnTo>
                        <a:pt x="471" y="629"/>
                      </a:lnTo>
                      <a:lnTo>
                        <a:pt x="434" y="618"/>
                      </a:lnTo>
                      <a:lnTo>
                        <a:pt x="438" y="267"/>
                      </a:lnTo>
                      <a:lnTo>
                        <a:pt x="414" y="235"/>
                      </a:lnTo>
                      <a:lnTo>
                        <a:pt x="414" y="167"/>
                      </a:lnTo>
                      <a:lnTo>
                        <a:pt x="447" y="160"/>
                      </a:lnTo>
                      <a:lnTo>
                        <a:pt x="447" y="115"/>
                      </a:lnTo>
                      <a:lnTo>
                        <a:pt x="353" y="0"/>
                      </a:lnTo>
                      <a:close/>
                    </a:path>
                  </a:pathLst>
                </a:custGeom>
                <a:solidFill>
                  <a:srgbClr val="7030A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39" name="Freeform 165"/>
                <p:cNvSpPr>
                  <a:spLocks/>
                </p:cNvSpPr>
                <p:nvPr/>
              </p:nvSpPr>
              <p:spPr bwMode="auto">
                <a:xfrm>
                  <a:off x="2779" y="2711"/>
                  <a:ext cx="108" cy="153"/>
                </a:xfrm>
                <a:custGeom>
                  <a:avLst/>
                  <a:gdLst/>
                  <a:ahLst/>
                  <a:cxnLst>
                    <a:cxn ang="0">
                      <a:pos x="0" y="420"/>
                    </a:cxn>
                    <a:cxn ang="0">
                      <a:pos x="16" y="398"/>
                    </a:cxn>
                    <a:cxn ang="0">
                      <a:pos x="31" y="360"/>
                    </a:cxn>
                    <a:cxn ang="0">
                      <a:pos x="10" y="344"/>
                    </a:cxn>
                    <a:cxn ang="0">
                      <a:pos x="6" y="319"/>
                    </a:cxn>
                    <a:cxn ang="0">
                      <a:pos x="37" y="305"/>
                    </a:cxn>
                    <a:cxn ang="0">
                      <a:pos x="61" y="298"/>
                    </a:cxn>
                    <a:cxn ang="0">
                      <a:pos x="85" y="330"/>
                    </a:cxn>
                    <a:cxn ang="0">
                      <a:pos x="123" y="315"/>
                    </a:cxn>
                    <a:cxn ang="0">
                      <a:pos x="151" y="271"/>
                    </a:cxn>
                    <a:cxn ang="0">
                      <a:pos x="144" y="227"/>
                    </a:cxn>
                    <a:cxn ang="0">
                      <a:pos x="120" y="206"/>
                    </a:cxn>
                    <a:cxn ang="0">
                      <a:pos x="106" y="174"/>
                    </a:cxn>
                    <a:cxn ang="0">
                      <a:pos x="118" y="150"/>
                    </a:cxn>
                    <a:cxn ang="0">
                      <a:pos x="109" y="120"/>
                    </a:cxn>
                    <a:cxn ang="0">
                      <a:pos x="76" y="119"/>
                    </a:cxn>
                    <a:cxn ang="0">
                      <a:pos x="76" y="77"/>
                    </a:cxn>
                    <a:cxn ang="0">
                      <a:pos x="219" y="59"/>
                    </a:cxn>
                    <a:cxn ang="0">
                      <a:pos x="237" y="31"/>
                    </a:cxn>
                    <a:cxn ang="0">
                      <a:pos x="261" y="6"/>
                    </a:cxn>
                    <a:cxn ang="0">
                      <a:pos x="295" y="0"/>
                    </a:cxn>
                    <a:cxn ang="0">
                      <a:pos x="323" y="10"/>
                    </a:cxn>
                    <a:cxn ang="0">
                      <a:pos x="312" y="69"/>
                    </a:cxn>
                    <a:cxn ang="0">
                      <a:pos x="298" y="81"/>
                    </a:cxn>
                    <a:cxn ang="0">
                      <a:pos x="293" y="226"/>
                    </a:cxn>
                    <a:cxn ang="0">
                      <a:pos x="285" y="243"/>
                    </a:cxn>
                    <a:cxn ang="0">
                      <a:pos x="264" y="265"/>
                    </a:cxn>
                    <a:cxn ang="0">
                      <a:pos x="258" y="326"/>
                    </a:cxn>
                    <a:cxn ang="0">
                      <a:pos x="223" y="330"/>
                    </a:cxn>
                    <a:cxn ang="0">
                      <a:pos x="219" y="403"/>
                    </a:cxn>
                    <a:cxn ang="0">
                      <a:pos x="169" y="423"/>
                    </a:cxn>
                    <a:cxn ang="0">
                      <a:pos x="159" y="439"/>
                    </a:cxn>
                    <a:cxn ang="0">
                      <a:pos x="123" y="439"/>
                    </a:cxn>
                    <a:cxn ang="0">
                      <a:pos x="100" y="425"/>
                    </a:cxn>
                    <a:cxn ang="0">
                      <a:pos x="71" y="439"/>
                    </a:cxn>
                    <a:cxn ang="0">
                      <a:pos x="47" y="450"/>
                    </a:cxn>
                    <a:cxn ang="0">
                      <a:pos x="27" y="457"/>
                    </a:cxn>
                    <a:cxn ang="0">
                      <a:pos x="27" y="433"/>
                    </a:cxn>
                    <a:cxn ang="0">
                      <a:pos x="0" y="420"/>
                    </a:cxn>
                  </a:cxnLst>
                  <a:rect l="0" t="0" r="r" b="b"/>
                  <a:pathLst>
                    <a:path w="323" h="457">
                      <a:moveTo>
                        <a:pt x="0" y="420"/>
                      </a:moveTo>
                      <a:lnTo>
                        <a:pt x="16" y="398"/>
                      </a:lnTo>
                      <a:lnTo>
                        <a:pt x="31" y="360"/>
                      </a:lnTo>
                      <a:lnTo>
                        <a:pt x="10" y="344"/>
                      </a:lnTo>
                      <a:lnTo>
                        <a:pt x="6" y="319"/>
                      </a:lnTo>
                      <a:lnTo>
                        <a:pt x="37" y="305"/>
                      </a:lnTo>
                      <a:lnTo>
                        <a:pt x="61" y="298"/>
                      </a:lnTo>
                      <a:lnTo>
                        <a:pt x="85" y="330"/>
                      </a:lnTo>
                      <a:lnTo>
                        <a:pt x="123" y="315"/>
                      </a:lnTo>
                      <a:lnTo>
                        <a:pt x="151" y="271"/>
                      </a:lnTo>
                      <a:lnTo>
                        <a:pt x="144" y="227"/>
                      </a:lnTo>
                      <a:lnTo>
                        <a:pt x="120" y="206"/>
                      </a:lnTo>
                      <a:lnTo>
                        <a:pt x="106" y="174"/>
                      </a:lnTo>
                      <a:lnTo>
                        <a:pt x="118" y="150"/>
                      </a:lnTo>
                      <a:lnTo>
                        <a:pt x="109" y="120"/>
                      </a:lnTo>
                      <a:lnTo>
                        <a:pt x="76" y="119"/>
                      </a:lnTo>
                      <a:lnTo>
                        <a:pt x="76" y="77"/>
                      </a:lnTo>
                      <a:lnTo>
                        <a:pt x="219" y="59"/>
                      </a:lnTo>
                      <a:lnTo>
                        <a:pt x="237" y="31"/>
                      </a:lnTo>
                      <a:lnTo>
                        <a:pt x="261" y="6"/>
                      </a:lnTo>
                      <a:lnTo>
                        <a:pt x="295" y="0"/>
                      </a:lnTo>
                      <a:lnTo>
                        <a:pt x="323" y="10"/>
                      </a:lnTo>
                      <a:lnTo>
                        <a:pt x="312" y="69"/>
                      </a:lnTo>
                      <a:lnTo>
                        <a:pt x="298" y="81"/>
                      </a:lnTo>
                      <a:lnTo>
                        <a:pt x="293" y="226"/>
                      </a:lnTo>
                      <a:lnTo>
                        <a:pt x="285" y="243"/>
                      </a:lnTo>
                      <a:lnTo>
                        <a:pt x="264" y="265"/>
                      </a:lnTo>
                      <a:lnTo>
                        <a:pt x="258" y="326"/>
                      </a:lnTo>
                      <a:lnTo>
                        <a:pt x="223" y="330"/>
                      </a:lnTo>
                      <a:lnTo>
                        <a:pt x="219" y="403"/>
                      </a:lnTo>
                      <a:lnTo>
                        <a:pt x="169" y="423"/>
                      </a:lnTo>
                      <a:lnTo>
                        <a:pt x="159" y="439"/>
                      </a:lnTo>
                      <a:lnTo>
                        <a:pt x="123" y="439"/>
                      </a:lnTo>
                      <a:lnTo>
                        <a:pt x="100" y="425"/>
                      </a:lnTo>
                      <a:lnTo>
                        <a:pt x="71" y="439"/>
                      </a:lnTo>
                      <a:lnTo>
                        <a:pt x="47" y="450"/>
                      </a:lnTo>
                      <a:lnTo>
                        <a:pt x="27" y="457"/>
                      </a:lnTo>
                      <a:lnTo>
                        <a:pt x="27" y="433"/>
                      </a:lnTo>
                      <a:lnTo>
                        <a:pt x="0" y="420"/>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40" name="Freeform 166"/>
                <p:cNvSpPr>
                  <a:spLocks/>
                </p:cNvSpPr>
                <p:nvPr/>
              </p:nvSpPr>
              <p:spPr bwMode="auto">
                <a:xfrm>
                  <a:off x="2787" y="2688"/>
                  <a:ext cx="296" cy="328"/>
                </a:xfrm>
                <a:custGeom>
                  <a:avLst/>
                  <a:gdLst/>
                  <a:ahLst/>
                  <a:cxnLst>
                    <a:cxn ang="0">
                      <a:pos x="4" y="553"/>
                    </a:cxn>
                    <a:cxn ang="0">
                      <a:pos x="22" y="578"/>
                    </a:cxn>
                    <a:cxn ang="0">
                      <a:pos x="135" y="565"/>
                    </a:cxn>
                    <a:cxn ang="0">
                      <a:pos x="238" y="653"/>
                    </a:cxn>
                    <a:cxn ang="0">
                      <a:pos x="262" y="689"/>
                    </a:cxn>
                    <a:cxn ang="0">
                      <a:pos x="346" y="636"/>
                    </a:cxn>
                    <a:cxn ang="0">
                      <a:pos x="391" y="674"/>
                    </a:cxn>
                    <a:cxn ang="0">
                      <a:pos x="441" y="654"/>
                    </a:cxn>
                    <a:cxn ang="0">
                      <a:pos x="462" y="784"/>
                    </a:cxn>
                    <a:cxn ang="0">
                      <a:pos x="490" y="846"/>
                    </a:cxn>
                    <a:cxn ang="0">
                      <a:pos x="593" y="851"/>
                    </a:cxn>
                    <a:cxn ang="0">
                      <a:pos x="628" y="907"/>
                    </a:cxn>
                    <a:cxn ang="0">
                      <a:pos x="678" y="871"/>
                    </a:cxn>
                    <a:cxn ang="0">
                      <a:pos x="720" y="909"/>
                    </a:cxn>
                    <a:cxn ang="0">
                      <a:pos x="749" y="982"/>
                    </a:cxn>
                    <a:cxn ang="0">
                      <a:pos x="810" y="950"/>
                    </a:cxn>
                    <a:cxn ang="0">
                      <a:pos x="771" y="891"/>
                    </a:cxn>
                    <a:cxn ang="0">
                      <a:pos x="763" y="733"/>
                    </a:cxn>
                    <a:cxn ang="0">
                      <a:pos x="817" y="685"/>
                    </a:cxn>
                    <a:cxn ang="0">
                      <a:pos x="828" y="634"/>
                    </a:cxn>
                    <a:cxn ang="0">
                      <a:pos x="814" y="573"/>
                    </a:cxn>
                    <a:cxn ang="0">
                      <a:pos x="810" y="506"/>
                    </a:cxn>
                    <a:cxn ang="0">
                      <a:pos x="781" y="458"/>
                    </a:cxn>
                    <a:cxn ang="0">
                      <a:pos x="761" y="413"/>
                    </a:cxn>
                    <a:cxn ang="0">
                      <a:pos x="776" y="369"/>
                    </a:cxn>
                    <a:cxn ang="0">
                      <a:pos x="799" y="326"/>
                    </a:cxn>
                    <a:cxn ang="0">
                      <a:pos x="858" y="198"/>
                    </a:cxn>
                    <a:cxn ang="0">
                      <a:pos x="887" y="157"/>
                    </a:cxn>
                    <a:cxn ang="0">
                      <a:pos x="858" y="130"/>
                    </a:cxn>
                    <a:cxn ang="0">
                      <a:pos x="845" y="67"/>
                    </a:cxn>
                    <a:cxn ang="0">
                      <a:pos x="800" y="36"/>
                    </a:cxn>
                    <a:cxn ang="0">
                      <a:pos x="678" y="2"/>
                    </a:cxn>
                    <a:cxn ang="0">
                      <a:pos x="599" y="12"/>
                    </a:cxn>
                    <a:cxn ang="0">
                      <a:pos x="555" y="23"/>
                    </a:cxn>
                    <a:cxn ang="0">
                      <a:pos x="455" y="54"/>
                    </a:cxn>
                    <a:cxn ang="0">
                      <a:pos x="360" y="30"/>
                    </a:cxn>
                    <a:cxn ang="0">
                      <a:pos x="311" y="44"/>
                    </a:cxn>
                    <a:cxn ang="0">
                      <a:pos x="272" y="69"/>
                    </a:cxn>
                    <a:cxn ang="0">
                      <a:pos x="289" y="138"/>
                    </a:cxn>
                    <a:cxn ang="0">
                      <a:pos x="270" y="295"/>
                    </a:cxn>
                    <a:cxn ang="0">
                      <a:pos x="241" y="334"/>
                    </a:cxn>
                    <a:cxn ang="0">
                      <a:pos x="200" y="399"/>
                    </a:cxn>
                    <a:cxn ang="0">
                      <a:pos x="146" y="492"/>
                    </a:cxn>
                    <a:cxn ang="0">
                      <a:pos x="100" y="508"/>
                    </a:cxn>
                    <a:cxn ang="0">
                      <a:pos x="48" y="508"/>
                    </a:cxn>
                    <a:cxn ang="0">
                      <a:pos x="4" y="526"/>
                    </a:cxn>
                    <a:cxn ang="0">
                      <a:pos x="21" y="543"/>
                    </a:cxn>
                  </a:cxnLst>
                  <a:rect l="0" t="0" r="r" b="b"/>
                  <a:pathLst>
                    <a:path w="887" h="982">
                      <a:moveTo>
                        <a:pt x="21" y="543"/>
                      </a:moveTo>
                      <a:lnTo>
                        <a:pt x="4" y="553"/>
                      </a:lnTo>
                      <a:lnTo>
                        <a:pt x="0" y="573"/>
                      </a:lnTo>
                      <a:lnTo>
                        <a:pt x="22" y="578"/>
                      </a:lnTo>
                      <a:lnTo>
                        <a:pt x="87" y="582"/>
                      </a:lnTo>
                      <a:lnTo>
                        <a:pt x="135" y="565"/>
                      </a:lnTo>
                      <a:lnTo>
                        <a:pt x="220" y="575"/>
                      </a:lnTo>
                      <a:lnTo>
                        <a:pt x="238" y="653"/>
                      </a:lnTo>
                      <a:lnTo>
                        <a:pt x="257" y="660"/>
                      </a:lnTo>
                      <a:lnTo>
                        <a:pt x="262" y="689"/>
                      </a:lnTo>
                      <a:lnTo>
                        <a:pt x="342" y="688"/>
                      </a:lnTo>
                      <a:lnTo>
                        <a:pt x="346" y="636"/>
                      </a:lnTo>
                      <a:lnTo>
                        <a:pt x="368" y="619"/>
                      </a:lnTo>
                      <a:lnTo>
                        <a:pt x="391" y="674"/>
                      </a:lnTo>
                      <a:lnTo>
                        <a:pt x="411" y="660"/>
                      </a:lnTo>
                      <a:lnTo>
                        <a:pt x="441" y="654"/>
                      </a:lnTo>
                      <a:lnTo>
                        <a:pt x="459" y="681"/>
                      </a:lnTo>
                      <a:lnTo>
                        <a:pt x="462" y="784"/>
                      </a:lnTo>
                      <a:lnTo>
                        <a:pt x="462" y="822"/>
                      </a:lnTo>
                      <a:lnTo>
                        <a:pt x="490" y="846"/>
                      </a:lnTo>
                      <a:lnTo>
                        <a:pt x="544" y="846"/>
                      </a:lnTo>
                      <a:lnTo>
                        <a:pt x="593" y="851"/>
                      </a:lnTo>
                      <a:lnTo>
                        <a:pt x="607" y="899"/>
                      </a:lnTo>
                      <a:lnTo>
                        <a:pt x="628" y="907"/>
                      </a:lnTo>
                      <a:lnTo>
                        <a:pt x="642" y="880"/>
                      </a:lnTo>
                      <a:lnTo>
                        <a:pt x="678" y="871"/>
                      </a:lnTo>
                      <a:lnTo>
                        <a:pt x="683" y="889"/>
                      </a:lnTo>
                      <a:lnTo>
                        <a:pt x="720" y="909"/>
                      </a:lnTo>
                      <a:lnTo>
                        <a:pt x="730" y="958"/>
                      </a:lnTo>
                      <a:lnTo>
                        <a:pt x="749" y="982"/>
                      </a:lnTo>
                      <a:lnTo>
                        <a:pt x="799" y="980"/>
                      </a:lnTo>
                      <a:lnTo>
                        <a:pt x="810" y="950"/>
                      </a:lnTo>
                      <a:lnTo>
                        <a:pt x="803" y="895"/>
                      </a:lnTo>
                      <a:lnTo>
                        <a:pt x="771" y="891"/>
                      </a:lnTo>
                      <a:lnTo>
                        <a:pt x="751" y="871"/>
                      </a:lnTo>
                      <a:lnTo>
                        <a:pt x="763" y="733"/>
                      </a:lnTo>
                      <a:lnTo>
                        <a:pt x="781" y="701"/>
                      </a:lnTo>
                      <a:lnTo>
                        <a:pt x="817" y="685"/>
                      </a:lnTo>
                      <a:lnTo>
                        <a:pt x="824" y="658"/>
                      </a:lnTo>
                      <a:lnTo>
                        <a:pt x="828" y="634"/>
                      </a:lnTo>
                      <a:lnTo>
                        <a:pt x="824" y="602"/>
                      </a:lnTo>
                      <a:lnTo>
                        <a:pt x="814" y="573"/>
                      </a:lnTo>
                      <a:lnTo>
                        <a:pt x="806" y="550"/>
                      </a:lnTo>
                      <a:lnTo>
                        <a:pt x="810" y="506"/>
                      </a:lnTo>
                      <a:lnTo>
                        <a:pt x="799" y="474"/>
                      </a:lnTo>
                      <a:lnTo>
                        <a:pt x="781" y="458"/>
                      </a:lnTo>
                      <a:lnTo>
                        <a:pt x="789" y="409"/>
                      </a:lnTo>
                      <a:lnTo>
                        <a:pt x="761" y="413"/>
                      </a:lnTo>
                      <a:lnTo>
                        <a:pt x="759" y="385"/>
                      </a:lnTo>
                      <a:lnTo>
                        <a:pt x="776" y="369"/>
                      </a:lnTo>
                      <a:lnTo>
                        <a:pt x="771" y="340"/>
                      </a:lnTo>
                      <a:lnTo>
                        <a:pt x="799" y="326"/>
                      </a:lnTo>
                      <a:lnTo>
                        <a:pt x="810" y="216"/>
                      </a:lnTo>
                      <a:lnTo>
                        <a:pt x="858" y="198"/>
                      </a:lnTo>
                      <a:lnTo>
                        <a:pt x="886" y="184"/>
                      </a:lnTo>
                      <a:lnTo>
                        <a:pt x="887" y="157"/>
                      </a:lnTo>
                      <a:lnTo>
                        <a:pt x="858" y="152"/>
                      </a:lnTo>
                      <a:lnTo>
                        <a:pt x="858" y="130"/>
                      </a:lnTo>
                      <a:lnTo>
                        <a:pt x="848" y="75"/>
                      </a:lnTo>
                      <a:lnTo>
                        <a:pt x="845" y="67"/>
                      </a:lnTo>
                      <a:lnTo>
                        <a:pt x="817" y="59"/>
                      </a:lnTo>
                      <a:lnTo>
                        <a:pt x="800" y="36"/>
                      </a:lnTo>
                      <a:lnTo>
                        <a:pt x="696" y="27"/>
                      </a:lnTo>
                      <a:lnTo>
                        <a:pt x="678" y="2"/>
                      </a:lnTo>
                      <a:lnTo>
                        <a:pt x="652" y="0"/>
                      </a:lnTo>
                      <a:lnTo>
                        <a:pt x="599" y="12"/>
                      </a:lnTo>
                      <a:lnTo>
                        <a:pt x="559" y="6"/>
                      </a:lnTo>
                      <a:lnTo>
                        <a:pt x="555" y="23"/>
                      </a:lnTo>
                      <a:lnTo>
                        <a:pt x="461" y="33"/>
                      </a:lnTo>
                      <a:lnTo>
                        <a:pt x="455" y="54"/>
                      </a:lnTo>
                      <a:lnTo>
                        <a:pt x="376" y="61"/>
                      </a:lnTo>
                      <a:lnTo>
                        <a:pt x="360" y="30"/>
                      </a:lnTo>
                      <a:lnTo>
                        <a:pt x="331" y="17"/>
                      </a:lnTo>
                      <a:lnTo>
                        <a:pt x="311" y="44"/>
                      </a:lnTo>
                      <a:lnTo>
                        <a:pt x="289" y="55"/>
                      </a:lnTo>
                      <a:lnTo>
                        <a:pt x="272" y="69"/>
                      </a:lnTo>
                      <a:lnTo>
                        <a:pt x="300" y="79"/>
                      </a:lnTo>
                      <a:lnTo>
                        <a:pt x="289" y="138"/>
                      </a:lnTo>
                      <a:lnTo>
                        <a:pt x="275" y="150"/>
                      </a:lnTo>
                      <a:lnTo>
                        <a:pt x="270" y="295"/>
                      </a:lnTo>
                      <a:lnTo>
                        <a:pt x="262" y="312"/>
                      </a:lnTo>
                      <a:lnTo>
                        <a:pt x="241" y="334"/>
                      </a:lnTo>
                      <a:lnTo>
                        <a:pt x="235" y="395"/>
                      </a:lnTo>
                      <a:lnTo>
                        <a:pt x="200" y="399"/>
                      </a:lnTo>
                      <a:lnTo>
                        <a:pt x="196" y="472"/>
                      </a:lnTo>
                      <a:lnTo>
                        <a:pt x="146" y="492"/>
                      </a:lnTo>
                      <a:lnTo>
                        <a:pt x="136" y="508"/>
                      </a:lnTo>
                      <a:lnTo>
                        <a:pt x="100" y="508"/>
                      </a:lnTo>
                      <a:lnTo>
                        <a:pt x="77" y="494"/>
                      </a:lnTo>
                      <a:lnTo>
                        <a:pt x="48" y="508"/>
                      </a:lnTo>
                      <a:lnTo>
                        <a:pt x="24" y="519"/>
                      </a:lnTo>
                      <a:lnTo>
                        <a:pt x="4" y="526"/>
                      </a:lnTo>
                      <a:lnTo>
                        <a:pt x="16" y="541"/>
                      </a:lnTo>
                      <a:lnTo>
                        <a:pt x="21" y="543"/>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41" name="Freeform 167"/>
                <p:cNvSpPr>
                  <a:spLocks/>
                </p:cNvSpPr>
                <p:nvPr/>
              </p:nvSpPr>
              <p:spPr bwMode="auto">
                <a:xfrm>
                  <a:off x="2787" y="2688"/>
                  <a:ext cx="296" cy="328"/>
                </a:xfrm>
                <a:custGeom>
                  <a:avLst/>
                  <a:gdLst/>
                  <a:ahLst/>
                  <a:cxnLst>
                    <a:cxn ang="0">
                      <a:pos x="4" y="553"/>
                    </a:cxn>
                    <a:cxn ang="0">
                      <a:pos x="22" y="578"/>
                    </a:cxn>
                    <a:cxn ang="0">
                      <a:pos x="135" y="565"/>
                    </a:cxn>
                    <a:cxn ang="0">
                      <a:pos x="238" y="653"/>
                    </a:cxn>
                    <a:cxn ang="0">
                      <a:pos x="262" y="689"/>
                    </a:cxn>
                    <a:cxn ang="0">
                      <a:pos x="346" y="636"/>
                    </a:cxn>
                    <a:cxn ang="0">
                      <a:pos x="391" y="674"/>
                    </a:cxn>
                    <a:cxn ang="0">
                      <a:pos x="441" y="654"/>
                    </a:cxn>
                    <a:cxn ang="0">
                      <a:pos x="462" y="784"/>
                    </a:cxn>
                    <a:cxn ang="0">
                      <a:pos x="490" y="846"/>
                    </a:cxn>
                    <a:cxn ang="0">
                      <a:pos x="593" y="851"/>
                    </a:cxn>
                    <a:cxn ang="0">
                      <a:pos x="628" y="907"/>
                    </a:cxn>
                    <a:cxn ang="0">
                      <a:pos x="678" y="871"/>
                    </a:cxn>
                    <a:cxn ang="0">
                      <a:pos x="720" y="909"/>
                    </a:cxn>
                    <a:cxn ang="0">
                      <a:pos x="749" y="982"/>
                    </a:cxn>
                    <a:cxn ang="0">
                      <a:pos x="810" y="950"/>
                    </a:cxn>
                    <a:cxn ang="0">
                      <a:pos x="771" y="891"/>
                    </a:cxn>
                    <a:cxn ang="0">
                      <a:pos x="763" y="733"/>
                    </a:cxn>
                    <a:cxn ang="0">
                      <a:pos x="817" y="685"/>
                    </a:cxn>
                    <a:cxn ang="0">
                      <a:pos x="828" y="634"/>
                    </a:cxn>
                    <a:cxn ang="0">
                      <a:pos x="814" y="573"/>
                    </a:cxn>
                    <a:cxn ang="0">
                      <a:pos x="810" y="506"/>
                    </a:cxn>
                    <a:cxn ang="0">
                      <a:pos x="781" y="458"/>
                    </a:cxn>
                    <a:cxn ang="0">
                      <a:pos x="761" y="413"/>
                    </a:cxn>
                    <a:cxn ang="0">
                      <a:pos x="776" y="369"/>
                    </a:cxn>
                    <a:cxn ang="0">
                      <a:pos x="799" y="326"/>
                    </a:cxn>
                    <a:cxn ang="0">
                      <a:pos x="858" y="198"/>
                    </a:cxn>
                    <a:cxn ang="0">
                      <a:pos x="887" y="157"/>
                    </a:cxn>
                    <a:cxn ang="0">
                      <a:pos x="858" y="130"/>
                    </a:cxn>
                    <a:cxn ang="0">
                      <a:pos x="845" y="67"/>
                    </a:cxn>
                    <a:cxn ang="0">
                      <a:pos x="800" y="36"/>
                    </a:cxn>
                    <a:cxn ang="0">
                      <a:pos x="678" y="2"/>
                    </a:cxn>
                    <a:cxn ang="0">
                      <a:pos x="599" y="12"/>
                    </a:cxn>
                    <a:cxn ang="0">
                      <a:pos x="555" y="23"/>
                    </a:cxn>
                    <a:cxn ang="0">
                      <a:pos x="455" y="54"/>
                    </a:cxn>
                    <a:cxn ang="0">
                      <a:pos x="360" y="30"/>
                    </a:cxn>
                    <a:cxn ang="0">
                      <a:pos x="311" y="44"/>
                    </a:cxn>
                    <a:cxn ang="0">
                      <a:pos x="272" y="69"/>
                    </a:cxn>
                    <a:cxn ang="0">
                      <a:pos x="289" y="138"/>
                    </a:cxn>
                    <a:cxn ang="0">
                      <a:pos x="270" y="295"/>
                    </a:cxn>
                    <a:cxn ang="0">
                      <a:pos x="241" y="334"/>
                    </a:cxn>
                    <a:cxn ang="0">
                      <a:pos x="200" y="399"/>
                    </a:cxn>
                    <a:cxn ang="0">
                      <a:pos x="146" y="492"/>
                    </a:cxn>
                    <a:cxn ang="0">
                      <a:pos x="100" y="508"/>
                    </a:cxn>
                    <a:cxn ang="0">
                      <a:pos x="48" y="508"/>
                    </a:cxn>
                    <a:cxn ang="0">
                      <a:pos x="4" y="526"/>
                    </a:cxn>
                  </a:cxnLst>
                  <a:rect l="0" t="0" r="r" b="b"/>
                  <a:pathLst>
                    <a:path w="887" h="982">
                      <a:moveTo>
                        <a:pt x="21" y="543"/>
                      </a:moveTo>
                      <a:lnTo>
                        <a:pt x="4" y="553"/>
                      </a:lnTo>
                      <a:lnTo>
                        <a:pt x="0" y="573"/>
                      </a:lnTo>
                      <a:lnTo>
                        <a:pt x="22" y="578"/>
                      </a:lnTo>
                      <a:lnTo>
                        <a:pt x="87" y="582"/>
                      </a:lnTo>
                      <a:lnTo>
                        <a:pt x="135" y="565"/>
                      </a:lnTo>
                      <a:lnTo>
                        <a:pt x="220" y="575"/>
                      </a:lnTo>
                      <a:lnTo>
                        <a:pt x="238" y="653"/>
                      </a:lnTo>
                      <a:lnTo>
                        <a:pt x="257" y="660"/>
                      </a:lnTo>
                      <a:lnTo>
                        <a:pt x="262" y="689"/>
                      </a:lnTo>
                      <a:lnTo>
                        <a:pt x="342" y="688"/>
                      </a:lnTo>
                      <a:lnTo>
                        <a:pt x="346" y="636"/>
                      </a:lnTo>
                      <a:lnTo>
                        <a:pt x="368" y="619"/>
                      </a:lnTo>
                      <a:lnTo>
                        <a:pt x="391" y="674"/>
                      </a:lnTo>
                      <a:lnTo>
                        <a:pt x="411" y="660"/>
                      </a:lnTo>
                      <a:lnTo>
                        <a:pt x="441" y="654"/>
                      </a:lnTo>
                      <a:lnTo>
                        <a:pt x="459" y="681"/>
                      </a:lnTo>
                      <a:lnTo>
                        <a:pt x="462" y="784"/>
                      </a:lnTo>
                      <a:lnTo>
                        <a:pt x="462" y="822"/>
                      </a:lnTo>
                      <a:lnTo>
                        <a:pt x="490" y="846"/>
                      </a:lnTo>
                      <a:lnTo>
                        <a:pt x="544" y="846"/>
                      </a:lnTo>
                      <a:lnTo>
                        <a:pt x="593" y="851"/>
                      </a:lnTo>
                      <a:lnTo>
                        <a:pt x="607" y="899"/>
                      </a:lnTo>
                      <a:lnTo>
                        <a:pt x="628" y="907"/>
                      </a:lnTo>
                      <a:lnTo>
                        <a:pt x="642" y="880"/>
                      </a:lnTo>
                      <a:lnTo>
                        <a:pt x="678" y="871"/>
                      </a:lnTo>
                      <a:lnTo>
                        <a:pt x="683" y="889"/>
                      </a:lnTo>
                      <a:lnTo>
                        <a:pt x="720" y="909"/>
                      </a:lnTo>
                      <a:lnTo>
                        <a:pt x="730" y="958"/>
                      </a:lnTo>
                      <a:lnTo>
                        <a:pt x="749" y="982"/>
                      </a:lnTo>
                      <a:lnTo>
                        <a:pt x="799" y="980"/>
                      </a:lnTo>
                      <a:lnTo>
                        <a:pt x="810" y="950"/>
                      </a:lnTo>
                      <a:lnTo>
                        <a:pt x="803" y="895"/>
                      </a:lnTo>
                      <a:lnTo>
                        <a:pt x="771" y="891"/>
                      </a:lnTo>
                      <a:lnTo>
                        <a:pt x="751" y="871"/>
                      </a:lnTo>
                      <a:lnTo>
                        <a:pt x="763" y="733"/>
                      </a:lnTo>
                      <a:lnTo>
                        <a:pt x="781" y="701"/>
                      </a:lnTo>
                      <a:lnTo>
                        <a:pt x="817" y="685"/>
                      </a:lnTo>
                      <a:lnTo>
                        <a:pt x="824" y="658"/>
                      </a:lnTo>
                      <a:lnTo>
                        <a:pt x="828" y="634"/>
                      </a:lnTo>
                      <a:lnTo>
                        <a:pt x="824" y="602"/>
                      </a:lnTo>
                      <a:lnTo>
                        <a:pt x="814" y="573"/>
                      </a:lnTo>
                      <a:lnTo>
                        <a:pt x="806" y="550"/>
                      </a:lnTo>
                      <a:lnTo>
                        <a:pt x="810" y="506"/>
                      </a:lnTo>
                      <a:lnTo>
                        <a:pt x="799" y="474"/>
                      </a:lnTo>
                      <a:lnTo>
                        <a:pt x="781" y="458"/>
                      </a:lnTo>
                      <a:lnTo>
                        <a:pt x="789" y="409"/>
                      </a:lnTo>
                      <a:lnTo>
                        <a:pt x="761" y="413"/>
                      </a:lnTo>
                      <a:lnTo>
                        <a:pt x="759" y="385"/>
                      </a:lnTo>
                      <a:lnTo>
                        <a:pt x="776" y="369"/>
                      </a:lnTo>
                      <a:lnTo>
                        <a:pt x="771" y="340"/>
                      </a:lnTo>
                      <a:lnTo>
                        <a:pt x="799" y="326"/>
                      </a:lnTo>
                      <a:lnTo>
                        <a:pt x="810" y="216"/>
                      </a:lnTo>
                      <a:lnTo>
                        <a:pt x="858" y="198"/>
                      </a:lnTo>
                      <a:lnTo>
                        <a:pt x="886" y="184"/>
                      </a:lnTo>
                      <a:lnTo>
                        <a:pt x="887" y="157"/>
                      </a:lnTo>
                      <a:lnTo>
                        <a:pt x="858" y="152"/>
                      </a:lnTo>
                      <a:lnTo>
                        <a:pt x="858" y="130"/>
                      </a:lnTo>
                      <a:lnTo>
                        <a:pt x="848" y="75"/>
                      </a:lnTo>
                      <a:lnTo>
                        <a:pt x="845" y="67"/>
                      </a:lnTo>
                      <a:lnTo>
                        <a:pt x="817" y="59"/>
                      </a:lnTo>
                      <a:lnTo>
                        <a:pt x="800" y="36"/>
                      </a:lnTo>
                      <a:lnTo>
                        <a:pt x="696" y="27"/>
                      </a:lnTo>
                      <a:lnTo>
                        <a:pt x="678" y="2"/>
                      </a:lnTo>
                      <a:lnTo>
                        <a:pt x="652" y="0"/>
                      </a:lnTo>
                      <a:lnTo>
                        <a:pt x="599" y="12"/>
                      </a:lnTo>
                      <a:lnTo>
                        <a:pt x="559" y="6"/>
                      </a:lnTo>
                      <a:lnTo>
                        <a:pt x="555" y="23"/>
                      </a:lnTo>
                      <a:lnTo>
                        <a:pt x="461" y="33"/>
                      </a:lnTo>
                      <a:lnTo>
                        <a:pt x="455" y="54"/>
                      </a:lnTo>
                      <a:lnTo>
                        <a:pt x="376" y="61"/>
                      </a:lnTo>
                      <a:lnTo>
                        <a:pt x="360" y="30"/>
                      </a:lnTo>
                      <a:lnTo>
                        <a:pt x="331" y="17"/>
                      </a:lnTo>
                      <a:lnTo>
                        <a:pt x="311" y="44"/>
                      </a:lnTo>
                      <a:lnTo>
                        <a:pt x="289" y="55"/>
                      </a:lnTo>
                      <a:lnTo>
                        <a:pt x="272" y="69"/>
                      </a:lnTo>
                      <a:lnTo>
                        <a:pt x="300" y="79"/>
                      </a:lnTo>
                      <a:lnTo>
                        <a:pt x="289" y="138"/>
                      </a:lnTo>
                      <a:lnTo>
                        <a:pt x="275" y="150"/>
                      </a:lnTo>
                      <a:lnTo>
                        <a:pt x="270" y="295"/>
                      </a:lnTo>
                      <a:lnTo>
                        <a:pt x="262" y="312"/>
                      </a:lnTo>
                      <a:lnTo>
                        <a:pt x="241" y="334"/>
                      </a:lnTo>
                      <a:lnTo>
                        <a:pt x="235" y="395"/>
                      </a:lnTo>
                      <a:lnTo>
                        <a:pt x="200" y="399"/>
                      </a:lnTo>
                      <a:lnTo>
                        <a:pt x="196" y="472"/>
                      </a:lnTo>
                      <a:lnTo>
                        <a:pt x="146" y="492"/>
                      </a:lnTo>
                      <a:lnTo>
                        <a:pt x="136" y="508"/>
                      </a:lnTo>
                      <a:lnTo>
                        <a:pt x="100" y="508"/>
                      </a:lnTo>
                      <a:lnTo>
                        <a:pt x="77" y="494"/>
                      </a:lnTo>
                      <a:lnTo>
                        <a:pt x="48" y="508"/>
                      </a:lnTo>
                      <a:lnTo>
                        <a:pt x="24" y="519"/>
                      </a:lnTo>
                      <a:lnTo>
                        <a:pt x="4" y="526"/>
                      </a:lnTo>
                      <a:lnTo>
                        <a:pt x="16" y="541"/>
                      </a:lnTo>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42" name="Freeform 168"/>
                <p:cNvSpPr>
                  <a:spLocks/>
                </p:cNvSpPr>
                <p:nvPr/>
              </p:nvSpPr>
              <p:spPr bwMode="auto">
                <a:xfrm>
                  <a:off x="2779" y="2877"/>
                  <a:ext cx="189" cy="214"/>
                </a:xfrm>
                <a:custGeom>
                  <a:avLst/>
                  <a:gdLst/>
                  <a:ahLst/>
                  <a:cxnLst>
                    <a:cxn ang="0">
                      <a:pos x="23" y="8"/>
                    </a:cxn>
                    <a:cxn ang="0">
                      <a:pos x="45" y="13"/>
                    </a:cxn>
                    <a:cxn ang="0">
                      <a:pos x="110" y="17"/>
                    </a:cxn>
                    <a:cxn ang="0">
                      <a:pos x="158" y="0"/>
                    </a:cxn>
                    <a:cxn ang="0">
                      <a:pos x="243" y="10"/>
                    </a:cxn>
                    <a:cxn ang="0">
                      <a:pos x="261" y="88"/>
                    </a:cxn>
                    <a:cxn ang="0">
                      <a:pos x="280" y="95"/>
                    </a:cxn>
                    <a:cxn ang="0">
                      <a:pos x="285" y="124"/>
                    </a:cxn>
                    <a:cxn ang="0">
                      <a:pos x="365" y="123"/>
                    </a:cxn>
                    <a:cxn ang="0">
                      <a:pos x="369" y="71"/>
                    </a:cxn>
                    <a:cxn ang="0">
                      <a:pos x="391" y="54"/>
                    </a:cxn>
                    <a:cxn ang="0">
                      <a:pos x="414" y="109"/>
                    </a:cxn>
                    <a:cxn ang="0">
                      <a:pos x="434" y="95"/>
                    </a:cxn>
                    <a:cxn ang="0">
                      <a:pos x="464" y="89"/>
                    </a:cxn>
                    <a:cxn ang="0">
                      <a:pos x="482" y="116"/>
                    </a:cxn>
                    <a:cxn ang="0">
                      <a:pos x="485" y="219"/>
                    </a:cxn>
                    <a:cxn ang="0">
                      <a:pos x="485" y="257"/>
                    </a:cxn>
                    <a:cxn ang="0">
                      <a:pos x="513" y="281"/>
                    </a:cxn>
                    <a:cxn ang="0">
                      <a:pos x="567" y="281"/>
                    </a:cxn>
                    <a:cxn ang="0">
                      <a:pos x="561" y="388"/>
                    </a:cxn>
                    <a:cxn ang="0">
                      <a:pos x="519" y="388"/>
                    </a:cxn>
                    <a:cxn ang="0">
                      <a:pos x="503" y="360"/>
                    </a:cxn>
                    <a:cxn ang="0">
                      <a:pos x="485" y="361"/>
                    </a:cxn>
                    <a:cxn ang="0">
                      <a:pos x="484" y="388"/>
                    </a:cxn>
                    <a:cxn ang="0">
                      <a:pos x="454" y="391"/>
                    </a:cxn>
                    <a:cxn ang="0">
                      <a:pos x="452" y="513"/>
                    </a:cxn>
                    <a:cxn ang="0">
                      <a:pos x="457" y="553"/>
                    </a:cxn>
                    <a:cxn ang="0">
                      <a:pos x="492" y="599"/>
                    </a:cxn>
                    <a:cxn ang="0">
                      <a:pos x="493" y="622"/>
                    </a:cxn>
                    <a:cxn ang="0">
                      <a:pos x="442" y="644"/>
                    </a:cxn>
                    <a:cxn ang="0">
                      <a:pos x="404" y="638"/>
                    </a:cxn>
                    <a:cxn ang="0">
                      <a:pos x="307" y="625"/>
                    </a:cxn>
                    <a:cxn ang="0">
                      <a:pos x="291" y="600"/>
                    </a:cxn>
                    <a:cxn ang="0">
                      <a:pos x="174" y="604"/>
                    </a:cxn>
                    <a:cxn ang="0">
                      <a:pos x="94" y="596"/>
                    </a:cxn>
                    <a:cxn ang="0">
                      <a:pos x="46" y="573"/>
                    </a:cxn>
                    <a:cxn ang="0">
                      <a:pos x="1" y="591"/>
                    </a:cxn>
                    <a:cxn ang="0">
                      <a:pos x="0" y="513"/>
                    </a:cxn>
                    <a:cxn ang="0">
                      <a:pos x="51" y="425"/>
                    </a:cxn>
                    <a:cxn ang="0">
                      <a:pos x="76" y="365"/>
                    </a:cxn>
                    <a:cxn ang="0">
                      <a:pos x="81" y="350"/>
                    </a:cxn>
                    <a:cxn ang="0">
                      <a:pos x="103" y="344"/>
                    </a:cxn>
                    <a:cxn ang="0">
                      <a:pos x="113" y="298"/>
                    </a:cxn>
                    <a:cxn ang="0">
                      <a:pos x="82" y="250"/>
                    </a:cxn>
                    <a:cxn ang="0">
                      <a:pos x="72" y="188"/>
                    </a:cxn>
                    <a:cxn ang="0">
                      <a:pos x="65" y="120"/>
                    </a:cxn>
                    <a:cxn ang="0">
                      <a:pos x="41" y="106"/>
                    </a:cxn>
                    <a:cxn ang="0">
                      <a:pos x="41" y="36"/>
                    </a:cxn>
                    <a:cxn ang="0">
                      <a:pos x="16" y="36"/>
                    </a:cxn>
                    <a:cxn ang="0">
                      <a:pos x="23" y="8"/>
                    </a:cxn>
                  </a:cxnLst>
                  <a:rect l="0" t="0" r="r" b="b"/>
                  <a:pathLst>
                    <a:path w="567" h="644">
                      <a:moveTo>
                        <a:pt x="23" y="8"/>
                      </a:moveTo>
                      <a:lnTo>
                        <a:pt x="45" y="13"/>
                      </a:lnTo>
                      <a:lnTo>
                        <a:pt x="110" y="17"/>
                      </a:lnTo>
                      <a:lnTo>
                        <a:pt x="158" y="0"/>
                      </a:lnTo>
                      <a:lnTo>
                        <a:pt x="243" y="10"/>
                      </a:lnTo>
                      <a:lnTo>
                        <a:pt x="261" y="88"/>
                      </a:lnTo>
                      <a:lnTo>
                        <a:pt x="280" y="95"/>
                      </a:lnTo>
                      <a:lnTo>
                        <a:pt x="285" y="124"/>
                      </a:lnTo>
                      <a:lnTo>
                        <a:pt x="365" y="123"/>
                      </a:lnTo>
                      <a:lnTo>
                        <a:pt x="369" y="71"/>
                      </a:lnTo>
                      <a:lnTo>
                        <a:pt x="391" y="54"/>
                      </a:lnTo>
                      <a:lnTo>
                        <a:pt x="414" y="109"/>
                      </a:lnTo>
                      <a:lnTo>
                        <a:pt x="434" y="95"/>
                      </a:lnTo>
                      <a:lnTo>
                        <a:pt x="464" y="89"/>
                      </a:lnTo>
                      <a:lnTo>
                        <a:pt x="482" y="116"/>
                      </a:lnTo>
                      <a:lnTo>
                        <a:pt x="485" y="219"/>
                      </a:lnTo>
                      <a:lnTo>
                        <a:pt x="485" y="257"/>
                      </a:lnTo>
                      <a:lnTo>
                        <a:pt x="513" y="281"/>
                      </a:lnTo>
                      <a:lnTo>
                        <a:pt x="567" y="281"/>
                      </a:lnTo>
                      <a:lnTo>
                        <a:pt x="561" y="388"/>
                      </a:lnTo>
                      <a:lnTo>
                        <a:pt x="519" y="388"/>
                      </a:lnTo>
                      <a:lnTo>
                        <a:pt x="503" y="360"/>
                      </a:lnTo>
                      <a:lnTo>
                        <a:pt x="485" y="361"/>
                      </a:lnTo>
                      <a:lnTo>
                        <a:pt x="484" y="388"/>
                      </a:lnTo>
                      <a:lnTo>
                        <a:pt x="454" y="391"/>
                      </a:lnTo>
                      <a:lnTo>
                        <a:pt x="452" y="513"/>
                      </a:lnTo>
                      <a:lnTo>
                        <a:pt x="457" y="553"/>
                      </a:lnTo>
                      <a:lnTo>
                        <a:pt x="492" y="599"/>
                      </a:lnTo>
                      <a:lnTo>
                        <a:pt x="493" y="622"/>
                      </a:lnTo>
                      <a:lnTo>
                        <a:pt x="442" y="644"/>
                      </a:lnTo>
                      <a:lnTo>
                        <a:pt x="404" y="638"/>
                      </a:lnTo>
                      <a:lnTo>
                        <a:pt x="307" y="625"/>
                      </a:lnTo>
                      <a:lnTo>
                        <a:pt x="291" y="600"/>
                      </a:lnTo>
                      <a:lnTo>
                        <a:pt x="174" y="604"/>
                      </a:lnTo>
                      <a:lnTo>
                        <a:pt x="94" y="596"/>
                      </a:lnTo>
                      <a:lnTo>
                        <a:pt x="46" y="573"/>
                      </a:lnTo>
                      <a:lnTo>
                        <a:pt x="1" y="591"/>
                      </a:lnTo>
                      <a:lnTo>
                        <a:pt x="0" y="513"/>
                      </a:lnTo>
                      <a:lnTo>
                        <a:pt x="51" y="425"/>
                      </a:lnTo>
                      <a:lnTo>
                        <a:pt x="76" y="365"/>
                      </a:lnTo>
                      <a:lnTo>
                        <a:pt x="81" y="350"/>
                      </a:lnTo>
                      <a:lnTo>
                        <a:pt x="103" y="344"/>
                      </a:lnTo>
                      <a:lnTo>
                        <a:pt x="113" y="298"/>
                      </a:lnTo>
                      <a:lnTo>
                        <a:pt x="82" y="250"/>
                      </a:lnTo>
                      <a:lnTo>
                        <a:pt x="72" y="188"/>
                      </a:lnTo>
                      <a:lnTo>
                        <a:pt x="65" y="120"/>
                      </a:lnTo>
                      <a:lnTo>
                        <a:pt x="41" y="106"/>
                      </a:lnTo>
                      <a:lnTo>
                        <a:pt x="41" y="36"/>
                      </a:lnTo>
                      <a:lnTo>
                        <a:pt x="16" y="36"/>
                      </a:lnTo>
                      <a:lnTo>
                        <a:pt x="23" y="8"/>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43" name="Freeform 169"/>
                <p:cNvSpPr>
                  <a:spLocks/>
                </p:cNvSpPr>
                <p:nvPr/>
              </p:nvSpPr>
              <p:spPr bwMode="auto">
                <a:xfrm>
                  <a:off x="3063" y="3235"/>
                  <a:ext cx="23" cy="28"/>
                </a:xfrm>
                <a:custGeom>
                  <a:avLst/>
                  <a:gdLst/>
                  <a:ahLst/>
                  <a:cxnLst>
                    <a:cxn ang="0">
                      <a:pos x="69" y="72"/>
                    </a:cxn>
                    <a:cxn ang="0">
                      <a:pos x="59" y="34"/>
                    </a:cxn>
                    <a:cxn ang="0">
                      <a:pos x="41" y="0"/>
                    </a:cxn>
                    <a:cxn ang="0">
                      <a:pos x="6" y="17"/>
                    </a:cxn>
                    <a:cxn ang="0">
                      <a:pos x="0" y="47"/>
                    </a:cxn>
                    <a:cxn ang="0">
                      <a:pos x="4" y="68"/>
                    </a:cxn>
                    <a:cxn ang="0">
                      <a:pos x="24" y="76"/>
                    </a:cxn>
                    <a:cxn ang="0">
                      <a:pos x="54" y="85"/>
                    </a:cxn>
                    <a:cxn ang="0">
                      <a:pos x="69" y="72"/>
                    </a:cxn>
                  </a:cxnLst>
                  <a:rect l="0" t="0" r="r" b="b"/>
                  <a:pathLst>
                    <a:path w="69" h="85">
                      <a:moveTo>
                        <a:pt x="69" y="72"/>
                      </a:moveTo>
                      <a:lnTo>
                        <a:pt x="59" y="34"/>
                      </a:lnTo>
                      <a:lnTo>
                        <a:pt x="41" y="0"/>
                      </a:lnTo>
                      <a:lnTo>
                        <a:pt x="6" y="17"/>
                      </a:lnTo>
                      <a:lnTo>
                        <a:pt x="0" y="47"/>
                      </a:lnTo>
                      <a:lnTo>
                        <a:pt x="4" y="68"/>
                      </a:lnTo>
                      <a:lnTo>
                        <a:pt x="24" y="76"/>
                      </a:lnTo>
                      <a:lnTo>
                        <a:pt x="54" y="85"/>
                      </a:lnTo>
                      <a:lnTo>
                        <a:pt x="69" y="72"/>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44" name="Freeform 170"/>
                <p:cNvSpPr>
                  <a:spLocks/>
                </p:cNvSpPr>
                <p:nvPr/>
              </p:nvSpPr>
              <p:spPr bwMode="auto">
                <a:xfrm>
                  <a:off x="3115" y="2692"/>
                  <a:ext cx="121" cy="160"/>
                </a:xfrm>
                <a:custGeom>
                  <a:avLst/>
                  <a:gdLst/>
                  <a:ahLst/>
                  <a:cxnLst>
                    <a:cxn ang="0">
                      <a:pos x="260" y="480"/>
                    </a:cxn>
                    <a:cxn ang="0">
                      <a:pos x="191" y="441"/>
                    </a:cxn>
                    <a:cxn ang="0">
                      <a:pos x="186" y="403"/>
                    </a:cxn>
                    <a:cxn ang="0">
                      <a:pos x="138" y="389"/>
                    </a:cxn>
                    <a:cxn ang="0">
                      <a:pos x="46" y="312"/>
                    </a:cxn>
                    <a:cxn ang="0">
                      <a:pos x="11" y="312"/>
                    </a:cxn>
                    <a:cxn ang="0">
                      <a:pos x="0" y="283"/>
                    </a:cxn>
                    <a:cxn ang="0">
                      <a:pos x="9" y="232"/>
                    </a:cxn>
                    <a:cxn ang="0">
                      <a:pos x="34" y="180"/>
                    </a:cxn>
                    <a:cxn ang="0">
                      <a:pos x="34" y="93"/>
                    </a:cxn>
                    <a:cxn ang="0">
                      <a:pos x="9" y="48"/>
                    </a:cxn>
                    <a:cxn ang="0">
                      <a:pos x="69" y="0"/>
                    </a:cxn>
                    <a:cxn ang="0">
                      <a:pos x="118" y="11"/>
                    </a:cxn>
                    <a:cxn ang="0">
                      <a:pos x="159" y="43"/>
                    </a:cxn>
                    <a:cxn ang="0">
                      <a:pos x="165" y="74"/>
                    </a:cxn>
                    <a:cxn ang="0">
                      <a:pos x="263" y="67"/>
                    </a:cxn>
                    <a:cxn ang="0">
                      <a:pos x="263" y="47"/>
                    </a:cxn>
                    <a:cxn ang="0">
                      <a:pos x="325" y="43"/>
                    </a:cxn>
                    <a:cxn ang="0">
                      <a:pos x="341" y="60"/>
                    </a:cxn>
                    <a:cxn ang="0">
                      <a:pos x="361" y="74"/>
                    </a:cxn>
                    <a:cxn ang="0">
                      <a:pos x="337" y="97"/>
                    </a:cxn>
                    <a:cxn ang="0">
                      <a:pos x="324" y="126"/>
                    </a:cxn>
                    <a:cxn ang="0">
                      <a:pos x="334" y="325"/>
                    </a:cxn>
                    <a:cxn ang="0">
                      <a:pos x="351" y="338"/>
                    </a:cxn>
                    <a:cxn ang="0">
                      <a:pos x="331" y="357"/>
                    </a:cxn>
                    <a:cxn ang="0">
                      <a:pos x="317" y="388"/>
                    </a:cxn>
                    <a:cxn ang="0">
                      <a:pos x="283" y="417"/>
                    </a:cxn>
                    <a:cxn ang="0">
                      <a:pos x="276" y="448"/>
                    </a:cxn>
                    <a:cxn ang="0">
                      <a:pos x="260" y="480"/>
                    </a:cxn>
                  </a:cxnLst>
                  <a:rect l="0" t="0" r="r" b="b"/>
                  <a:pathLst>
                    <a:path w="361" h="480">
                      <a:moveTo>
                        <a:pt x="260" y="480"/>
                      </a:moveTo>
                      <a:lnTo>
                        <a:pt x="191" y="441"/>
                      </a:lnTo>
                      <a:lnTo>
                        <a:pt x="186" y="403"/>
                      </a:lnTo>
                      <a:lnTo>
                        <a:pt x="138" y="389"/>
                      </a:lnTo>
                      <a:lnTo>
                        <a:pt x="46" y="312"/>
                      </a:lnTo>
                      <a:lnTo>
                        <a:pt x="11" y="312"/>
                      </a:lnTo>
                      <a:lnTo>
                        <a:pt x="0" y="283"/>
                      </a:lnTo>
                      <a:lnTo>
                        <a:pt x="9" y="232"/>
                      </a:lnTo>
                      <a:lnTo>
                        <a:pt x="34" y="180"/>
                      </a:lnTo>
                      <a:lnTo>
                        <a:pt x="34" y="93"/>
                      </a:lnTo>
                      <a:lnTo>
                        <a:pt x="9" y="48"/>
                      </a:lnTo>
                      <a:lnTo>
                        <a:pt x="69" y="0"/>
                      </a:lnTo>
                      <a:lnTo>
                        <a:pt x="118" y="11"/>
                      </a:lnTo>
                      <a:lnTo>
                        <a:pt x="159" y="43"/>
                      </a:lnTo>
                      <a:lnTo>
                        <a:pt x="165" y="74"/>
                      </a:lnTo>
                      <a:lnTo>
                        <a:pt x="263" y="67"/>
                      </a:lnTo>
                      <a:lnTo>
                        <a:pt x="263" y="47"/>
                      </a:lnTo>
                      <a:lnTo>
                        <a:pt x="325" y="43"/>
                      </a:lnTo>
                      <a:lnTo>
                        <a:pt x="341" y="60"/>
                      </a:lnTo>
                      <a:lnTo>
                        <a:pt x="361" y="74"/>
                      </a:lnTo>
                      <a:lnTo>
                        <a:pt x="337" y="97"/>
                      </a:lnTo>
                      <a:lnTo>
                        <a:pt x="324" y="126"/>
                      </a:lnTo>
                      <a:lnTo>
                        <a:pt x="334" y="325"/>
                      </a:lnTo>
                      <a:lnTo>
                        <a:pt x="351" y="338"/>
                      </a:lnTo>
                      <a:lnTo>
                        <a:pt x="331" y="357"/>
                      </a:lnTo>
                      <a:lnTo>
                        <a:pt x="317" y="388"/>
                      </a:lnTo>
                      <a:lnTo>
                        <a:pt x="283" y="417"/>
                      </a:lnTo>
                      <a:lnTo>
                        <a:pt x="276" y="448"/>
                      </a:lnTo>
                      <a:lnTo>
                        <a:pt x="260" y="480"/>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45" name="Freeform 171"/>
                <p:cNvSpPr>
                  <a:spLocks/>
                </p:cNvSpPr>
                <p:nvPr/>
              </p:nvSpPr>
              <p:spPr bwMode="auto">
                <a:xfrm>
                  <a:off x="3103" y="2426"/>
                  <a:ext cx="214" cy="291"/>
                </a:xfrm>
                <a:custGeom>
                  <a:avLst/>
                  <a:gdLst/>
                  <a:ahLst/>
                  <a:cxnLst>
                    <a:cxn ang="0">
                      <a:pos x="399" y="872"/>
                    </a:cxn>
                    <a:cxn ang="0">
                      <a:pos x="379" y="858"/>
                    </a:cxn>
                    <a:cxn ang="0">
                      <a:pos x="363" y="841"/>
                    </a:cxn>
                    <a:cxn ang="0">
                      <a:pos x="301" y="845"/>
                    </a:cxn>
                    <a:cxn ang="0">
                      <a:pos x="301" y="865"/>
                    </a:cxn>
                    <a:cxn ang="0">
                      <a:pos x="203" y="872"/>
                    </a:cxn>
                    <a:cxn ang="0">
                      <a:pos x="197" y="841"/>
                    </a:cxn>
                    <a:cxn ang="0">
                      <a:pos x="156" y="809"/>
                    </a:cxn>
                    <a:cxn ang="0">
                      <a:pos x="107" y="798"/>
                    </a:cxn>
                    <a:cxn ang="0">
                      <a:pos x="111" y="771"/>
                    </a:cxn>
                    <a:cxn ang="0">
                      <a:pos x="89" y="734"/>
                    </a:cxn>
                    <a:cxn ang="0">
                      <a:pos x="73" y="723"/>
                    </a:cxn>
                    <a:cxn ang="0">
                      <a:pos x="52" y="705"/>
                    </a:cxn>
                    <a:cxn ang="0">
                      <a:pos x="49" y="669"/>
                    </a:cxn>
                    <a:cxn ang="0">
                      <a:pos x="25" y="664"/>
                    </a:cxn>
                    <a:cxn ang="0">
                      <a:pos x="0" y="617"/>
                    </a:cxn>
                    <a:cxn ang="0">
                      <a:pos x="47" y="614"/>
                    </a:cxn>
                    <a:cxn ang="0">
                      <a:pos x="59" y="511"/>
                    </a:cxn>
                    <a:cxn ang="0">
                      <a:pos x="97" y="509"/>
                    </a:cxn>
                    <a:cxn ang="0">
                      <a:pos x="104" y="404"/>
                    </a:cxn>
                    <a:cxn ang="0">
                      <a:pos x="162" y="395"/>
                    </a:cxn>
                    <a:cxn ang="0">
                      <a:pos x="156" y="269"/>
                    </a:cxn>
                    <a:cxn ang="0">
                      <a:pos x="124" y="262"/>
                    </a:cxn>
                    <a:cxn ang="0">
                      <a:pos x="126" y="227"/>
                    </a:cxn>
                    <a:cxn ang="0">
                      <a:pos x="167" y="228"/>
                    </a:cxn>
                    <a:cxn ang="0">
                      <a:pos x="163" y="190"/>
                    </a:cxn>
                    <a:cxn ang="0">
                      <a:pos x="146" y="145"/>
                    </a:cxn>
                    <a:cxn ang="0">
                      <a:pos x="142" y="86"/>
                    </a:cxn>
                    <a:cxn ang="0">
                      <a:pos x="173" y="0"/>
                    </a:cxn>
                    <a:cxn ang="0">
                      <a:pos x="191" y="37"/>
                    </a:cxn>
                    <a:cxn ang="0">
                      <a:pos x="215" y="79"/>
                    </a:cxn>
                    <a:cxn ang="0">
                      <a:pos x="237" y="106"/>
                    </a:cxn>
                    <a:cxn ang="0">
                      <a:pos x="265" y="163"/>
                    </a:cxn>
                    <a:cxn ang="0">
                      <a:pos x="283" y="200"/>
                    </a:cxn>
                    <a:cxn ang="0">
                      <a:pos x="286" y="242"/>
                    </a:cxn>
                    <a:cxn ang="0">
                      <a:pos x="344" y="258"/>
                    </a:cxn>
                    <a:cxn ang="0">
                      <a:pos x="367" y="316"/>
                    </a:cxn>
                    <a:cxn ang="0">
                      <a:pos x="403" y="385"/>
                    </a:cxn>
                    <a:cxn ang="0">
                      <a:pos x="391" y="418"/>
                    </a:cxn>
                    <a:cxn ang="0">
                      <a:pos x="383" y="506"/>
                    </a:cxn>
                    <a:cxn ang="0">
                      <a:pos x="434" y="513"/>
                    </a:cxn>
                    <a:cxn ang="0">
                      <a:pos x="470" y="544"/>
                    </a:cxn>
                    <a:cxn ang="0">
                      <a:pos x="545" y="620"/>
                    </a:cxn>
                    <a:cxn ang="0">
                      <a:pos x="600" y="616"/>
                    </a:cxn>
                    <a:cxn ang="0">
                      <a:pos x="644" y="659"/>
                    </a:cxn>
                    <a:cxn ang="0">
                      <a:pos x="596" y="699"/>
                    </a:cxn>
                    <a:cxn ang="0">
                      <a:pos x="589" y="762"/>
                    </a:cxn>
                    <a:cxn ang="0">
                      <a:pos x="541" y="809"/>
                    </a:cxn>
                    <a:cxn ang="0">
                      <a:pos x="482" y="826"/>
                    </a:cxn>
                    <a:cxn ang="0">
                      <a:pos x="434" y="826"/>
                    </a:cxn>
                    <a:cxn ang="0">
                      <a:pos x="399" y="872"/>
                    </a:cxn>
                  </a:cxnLst>
                  <a:rect l="0" t="0" r="r" b="b"/>
                  <a:pathLst>
                    <a:path w="644" h="872">
                      <a:moveTo>
                        <a:pt x="399" y="872"/>
                      </a:moveTo>
                      <a:lnTo>
                        <a:pt x="379" y="858"/>
                      </a:lnTo>
                      <a:lnTo>
                        <a:pt x="363" y="841"/>
                      </a:lnTo>
                      <a:lnTo>
                        <a:pt x="301" y="845"/>
                      </a:lnTo>
                      <a:lnTo>
                        <a:pt x="301" y="865"/>
                      </a:lnTo>
                      <a:lnTo>
                        <a:pt x="203" y="872"/>
                      </a:lnTo>
                      <a:lnTo>
                        <a:pt x="197" y="841"/>
                      </a:lnTo>
                      <a:lnTo>
                        <a:pt x="156" y="809"/>
                      </a:lnTo>
                      <a:lnTo>
                        <a:pt x="107" y="798"/>
                      </a:lnTo>
                      <a:lnTo>
                        <a:pt x="111" y="771"/>
                      </a:lnTo>
                      <a:lnTo>
                        <a:pt x="89" y="734"/>
                      </a:lnTo>
                      <a:lnTo>
                        <a:pt x="73" y="723"/>
                      </a:lnTo>
                      <a:lnTo>
                        <a:pt x="52" y="705"/>
                      </a:lnTo>
                      <a:lnTo>
                        <a:pt x="49" y="669"/>
                      </a:lnTo>
                      <a:lnTo>
                        <a:pt x="25" y="664"/>
                      </a:lnTo>
                      <a:lnTo>
                        <a:pt x="0" y="617"/>
                      </a:lnTo>
                      <a:lnTo>
                        <a:pt x="47" y="614"/>
                      </a:lnTo>
                      <a:lnTo>
                        <a:pt x="59" y="511"/>
                      </a:lnTo>
                      <a:lnTo>
                        <a:pt x="97" y="509"/>
                      </a:lnTo>
                      <a:lnTo>
                        <a:pt x="104" y="404"/>
                      </a:lnTo>
                      <a:lnTo>
                        <a:pt x="162" y="395"/>
                      </a:lnTo>
                      <a:lnTo>
                        <a:pt x="156" y="269"/>
                      </a:lnTo>
                      <a:lnTo>
                        <a:pt x="124" y="262"/>
                      </a:lnTo>
                      <a:lnTo>
                        <a:pt x="126" y="227"/>
                      </a:lnTo>
                      <a:lnTo>
                        <a:pt x="167" y="228"/>
                      </a:lnTo>
                      <a:lnTo>
                        <a:pt x="163" y="190"/>
                      </a:lnTo>
                      <a:lnTo>
                        <a:pt x="146" y="145"/>
                      </a:lnTo>
                      <a:lnTo>
                        <a:pt x="142" y="86"/>
                      </a:lnTo>
                      <a:lnTo>
                        <a:pt x="173" y="0"/>
                      </a:lnTo>
                      <a:lnTo>
                        <a:pt x="191" y="37"/>
                      </a:lnTo>
                      <a:lnTo>
                        <a:pt x="215" y="79"/>
                      </a:lnTo>
                      <a:lnTo>
                        <a:pt x="237" y="106"/>
                      </a:lnTo>
                      <a:lnTo>
                        <a:pt x="265" y="163"/>
                      </a:lnTo>
                      <a:lnTo>
                        <a:pt x="283" y="200"/>
                      </a:lnTo>
                      <a:lnTo>
                        <a:pt x="286" y="242"/>
                      </a:lnTo>
                      <a:lnTo>
                        <a:pt x="344" y="258"/>
                      </a:lnTo>
                      <a:lnTo>
                        <a:pt x="367" y="316"/>
                      </a:lnTo>
                      <a:lnTo>
                        <a:pt x="403" y="385"/>
                      </a:lnTo>
                      <a:lnTo>
                        <a:pt x="391" y="418"/>
                      </a:lnTo>
                      <a:lnTo>
                        <a:pt x="383" y="506"/>
                      </a:lnTo>
                      <a:lnTo>
                        <a:pt x="434" y="513"/>
                      </a:lnTo>
                      <a:lnTo>
                        <a:pt x="470" y="544"/>
                      </a:lnTo>
                      <a:lnTo>
                        <a:pt x="545" y="620"/>
                      </a:lnTo>
                      <a:lnTo>
                        <a:pt x="600" y="616"/>
                      </a:lnTo>
                      <a:lnTo>
                        <a:pt x="644" y="659"/>
                      </a:lnTo>
                      <a:lnTo>
                        <a:pt x="596" y="699"/>
                      </a:lnTo>
                      <a:lnTo>
                        <a:pt x="589" y="762"/>
                      </a:lnTo>
                      <a:lnTo>
                        <a:pt x="541" y="809"/>
                      </a:lnTo>
                      <a:lnTo>
                        <a:pt x="482" y="826"/>
                      </a:lnTo>
                      <a:lnTo>
                        <a:pt x="434" y="826"/>
                      </a:lnTo>
                      <a:lnTo>
                        <a:pt x="399" y="872"/>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46" name="Freeform 172"/>
                <p:cNvSpPr>
                  <a:spLocks/>
                </p:cNvSpPr>
                <p:nvPr/>
              </p:nvSpPr>
              <p:spPr bwMode="auto">
                <a:xfrm>
                  <a:off x="3103" y="2426"/>
                  <a:ext cx="214" cy="291"/>
                </a:xfrm>
                <a:custGeom>
                  <a:avLst/>
                  <a:gdLst/>
                  <a:ahLst/>
                  <a:cxnLst>
                    <a:cxn ang="0">
                      <a:pos x="399" y="872"/>
                    </a:cxn>
                    <a:cxn ang="0">
                      <a:pos x="379" y="858"/>
                    </a:cxn>
                    <a:cxn ang="0">
                      <a:pos x="363" y="841"/>
                    </a:cxn>
                    <a:cxn ang="0">
                      <a:pos x="301" y="845"/>
                    </a:cxn>
                    <a:cxn ang="0">
                      <a:pos x="301" y="865"/>
                    </a:cxn>
                    <a:cxn ang="0">
                      <a:pos x="203" y="872"/>
                    </a:cxn>
                    <a:cxn ang="0">
                      <a:pos x="197" y="841"/>
                    </a:cxn>
                    <a:cxn ang="0">
                      <a:pos x="156" y="809"/>
                    </a:cxn>
                    <a:cxn ang="0">
                      <a:pos x="107" y="798"/>
                    </a:cxn>
                    <a:cxn ang="0">
                      <a:pos x="111" y="771"/>
                    </a:cxn>
                    <a:cxn ang="0">
                      <a:pos x="89" y="734"/>
                    </a:cxn>
                    <a:cxn ang="0">
                      <a:pos x="73" y="723"/>
                    </a:cxn>
                    <a:cxn ang="0">
                      <a:pos x="52" y="705"/>
                    </a:cxn>
                    <a:cxn ang="0">
                      <a:pos x="49" y="669"/>
                    </a:cxn>
                    <a:cxn ang="0">
                      <a:pos x="25" y="664"/>
                    </a:cxn>
                    <a:cxn ang="0">
                      <a:pos x="0" y="617"/>
                    </a:cxn>
                    <a:cxn ang="0">
                      <a:pos x="47" y="614"/>
                    </a:cxn>
                    <a:cxn ang="0">
                      <a:pos x="59" y="511"/>
                    </a:cxn>
                    <a:cxn ang="0">
                      <a:pos x="97" y="509"/>
                    </a:cxn>
                    <a:cxn ang="0">
                      <a:pos x="104" y="404"/>
                    </a:cxn>
                    <a:cxn ang="0">
                      <a:pos x="162" y="395"/>
                    </a:cxn>
                    <a:cxn ang="0">
                      <a:pos x="156" y="269"/>
                    </a:cxn>
                    <a:cxn ang="0">
                      <a:pos x="124" y="262"/>
                    </a:cxn>
                    <a:cxn ang="0">
                      <a:pos x="126" y="227"/>
                    </a:cxn>
                    <a:cxn ang="0">
                      <a:pos x="167" y="228"/>
                    </a:cxn>
                    <a:cxn ang="0">
                      <a:pos x="163" y="190"/>
                    </a:cxn>
                    <a:cxn ang="0">
                      <a:pos x="146" y="145"/>
                    </a:cxn>
                    <a:cxn ang="0">
                      <a:pos x="142" y="86"/>
                    </a:cxn>
                    <a:cxn ang="0">
                      <a:pos x="173" y="0"/>
                    </a:cxn>
                    <a:cxn ang="0">
                      <a:pos x="191" y="37"/>
                    </a:cxn>
                    <a:cxn ang="0">
                      <a:pos x="215" y="79"/>
                    </a:cxn>
                    <a:cxn ang="0">
                      <a:pos x="237" y="106"/>
                    </a:cxn>
                    <a:cxn ang="0">
                      <a:pos x="265" y="163"/>
                    </a:cxn>
                    <a:cxn ang="0">
                      <a:pos x="283" y="200"/>
                    </a:cxn>
                    <a:cxn ang="0">
                      <a:pos x="286" y="242"/>
                    </a:cxn>
                    <a:cxn ang="0">
                      <a:pos x="344" y="258"/>
                    </a:cxn>
                    <a:cxn ang="0">
                      <a:pos x="367" y="316"/>
                    </a:cxn>
                    <a:cxn ang="0">
                      <a:pos x="403" y="385"/>
                    </a:cxn>
                    <a:cxn ang="0">
                      <a:pos x="391" y="418"/>
                    </a:cxn>
                    <a:cxn ang="0">
                      <a:pos x="383" y="506"/>
                    </a:cxn>
                    <a:cxn ang="0">
                      <a:pos x="434" y="513"/>
                    </a:cxn>
                    <a:cxn ang="0">
                      <a:pos x="470" y="544"/>
                    </a:cxn>
                    <a:cxn ang="0">
                      <a:pos x="545" y="620"/>
                    </a:cxn>
                    <a:cxn ang="0">
                      <a:pos x="600" y="616"/>
                    </a:cxn>
                    <a:cxn ang="0">
                      <a:pos x="644" y="659"/>
                    </a:cxn>
                    <a:cxn ang="0">
                      <a:pos x="596" y="699"/>
                    </a:cxn>
                    <a:cxn ang="0">
                      <a:pos x="589" y="762"/>
                    </a:cxn>
                    <a:cxn ang="0">
                      <a:pos x="541" y="809"/>
                    </a:cxn>
                    <a:cxn ang="0">
                      <a:pos x="482" y="826"/>
                    </a:cxn>
                    <a:cxn ang="0">
                      <a:pos x="434" y="826"/>
                    </a:cxn>
                    <a:cxn ang="0">
                      <a:pos x="399" y="872"/>
                    </a:cxn>
                  </a:cxnLst>
                  <a:rect l="0" t="0" r="r" b="b"/>
                  <a:pathLst>
                    <a:path w="644" h="872">
                      <a:moveTo>
                        <a:pt x="399" y="872"/>
                      </a:moveTo>
                      <a:lnTo>
                        <a:pt x="379" y="858"/>
                      </a:lnTo>
                      <a:lnTo>
                        <a:pt x="363" y="841"/>
                      </a:lnTo>
                      <a:lnTo>
                        <a:pt x="301" y="845"/>
                      </a:lnTo>
                      <a:lnTo>
                        <a:pt x="301" y="865"/>
                      </a:lnTo>
                      <a:lnTo>
                        <a:pt x="203" y="872"/>
                      </a:lnTo>
                      <a:lnTo>
                        <a:pt x="197" y="841"/>
                      </a:lnTo>
                      <a:lnTo>
                        <a:pt x="156" y="809"/>
                      </a:lnTo>
                      <a:lnTo>
                        <a:pt x="107" y="798"/>
                      </a:lnTo>
                      <a:lnTo>
                        <a:pt x="111" y="771"/>
                      </a:lnTo>
                      <a:lnTo>
                        <a:pt x="89" y="734"/>
                      </a:lnTo>
                      <a:lnTo>
                        <a:pt x="73" y="723"/>
                      </a:lnTo>
                      <a:lnTo>
                        <a:pt x="52" y="705"/>
                      </a:lnTo>
                      <a:lnTo>
                        <a:pt x="49" y="669"/>
                      </a:lnTo>
                      <a:lnTo>
                        <a:pt x="25" y="664"/>
                      </a:lnTo>
                      <a:lnTo>
                        <a:pt x="0" y="617"/>
                      </a:lnTo>
                      <a:lnTo>
                        <a:pt x="47" y="614"/>
                      </a:lnTo>
                      <a:lnTo>
                        <a:pt x="59" y="511"/>
                      </a:lnTo>
                      <a:lnTo>
                        <a:pt x="97" y="509"/>
                      </a:lnTo>
                      <a:lnTo>
                        <a:pt x="104" y="404"/>
                      </a:lnTo>
                      <a:lnTo>
                        <a:pt x="162" y="395"/>
                      </a:lnTo>
                      <a:lnTo>
                        <a:pt x="156" y="269"/>
                      </a:lnTo>
                      <a:lnTo>
                        <a:pt x="124" y="262"/>
                      </a:lnTo>
                      <a:lnTo>
                        <a:pt x="126" y="227"/>
                      </a:lnTo>
                      <a:lnTo>
                        <a:pt x="167" y="228"/>
                      </a:lnTo>
                      <a:lnTo>
                        <a:pt x="163" y="190"/>
                      </a:lnTo>
                      <a:lnTo>
                        <a:pt x="146" y="145"/>
                      </a:lnTo>
                      <a:lnTo>
                        <a:pt x="142" y="86"/>
                      </a:lnTo>
                      <a:lnTo>
                        <a:pt x="173" y="0"/>
                      </a:lnTo>
                      <a:lnTo>
                        <a:pt x="191" y="37"/>
                      </a:lnTo>
                      <a:lnTo>
                        <a:pt x="215" y="79"/>
                      </a:lnTo>
                      <a:lnTo>
                        <a:pt x="237" y="106"/>
                      </a:lnTo>
                      <a:lnTo>
                        <a:pt x="265" y="163"/>
                      </a:lnTo>
                      <a:lnTo>
                        <a:pt x="283" y="200"/>
                      </a:lnTo>
                      <a:lnTo>
                        <a:pt x="286" y="242"/>
                      </a:lnTo>
                      <a:lnTo>
                        <a:pt x="344" y="258"/>
                      </a:lnTo>
                      <a:lnTo>
                        <a:pt x="367" y="316"/>
                      </a:lnTo>
                      <a:lnTo>
                        <a:pt x="403" y="385"/>
                      </a:lnTo>
                      <a:lnTo>
                        <a:pt x="391" y="418"/>
                      </a:lnTo>
                      <a:lnTo>
                        <a:pt x="383" y="506"/>
                      </a:lnTo>
                      <a:lnTo>
                        <a:pt x="434" y="513"/>
                      </a:lnTo>
                      <a:lnTo>
                        <a:pt x="470" y="544"/>
                      </a:lnTo>
                      <a:lnTo>
                        <a:pt x="545" y="620"/>
                      </a:lnTo>
                      <a:lnTo>
                        <a:pt x="600" y="616"/>
                      </a:lnTo>
                      <a:lnTo>
                        <a:pt x="644" y="659"/>
                      </a:lnTo>
                      <a:lnTo>
                        <a:pt x="596" y="699"/>
                      </a:lnTo>
                      <a:lnTo>
                        <a:pt x="589" y="762"/>
                      </a:lnTo>
                      <a:lnTo>
                        <a:pt x="541" y="809"/>
                      </a:lnTo>
                      <a:lnTo>
                        <a:pt x="482" y="826"/>
                      </a:lnTo>
                      <a:lnTo>
                        <a:pt x="434" y="826"/>
                      </a:lnTo>
                      <a:lnTo>
                        <a:pt x="399" y="872"/>
                      </a:lnTo>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47" name="Freeform 173"/>
                <p:cNvSpPr>
                  <a:spLocks/>
                </p:cNvSpPr>
                <p:nvPr/>
              </p:nvSpPr>
              <p:spPr bwMode="auto">
                <a:xfrm>
                  <a:off x="3223" y="2563"/>
                  <a:ext cx="163" cy="242"/>
                </a:xfrm>
                <a:custGeom>
                  <a:avLst/>
                  <a:gdLst/>
                  <a:ahLst/>
                  <a:cxnLst>
                    <a:cxn ang="0">
                      <a:pos x="72" y="103"/>
                    </a:cxn>
                    <a:cxn ang="0">
                      <a:pos x="108" y="134"/>
                    </a:cxn>
                    <a:cxn ang="0">
                      <a:pos x="183" y="210"/>
                    </a:cxn>
                    <a:cxn ang="0">
                      <a:pos x="238" y="206"/>
                    </a:cxn>
                    <a:cxn ang="0">
                      <a:pos x="282" y="249"/>
                    </a:cxn>
                    <a:cxn ang="0">
                      <a:pos x="234" y="289"/>
                    </a:cxn>
                    <a:cxn ang="0">
                      <a:pos x="227" y="352"/>
                    </a:cxn>
                    <a:cxn ang="0">
                      <a:pos x="179" y="399"/>
                    </a:cxn>
                    <a:cxn ang="0">
                      <a:pos x="120" y="416"/>
                    </a:cxn>
                    <a:cxn ang="0">
                      <a:pos x="72" y="416"/>
                    </a:cxn>
                    <a:cxn ang="0">
                      <a:pos x="37" y="462"/>
                    </a:cxn>
                    <a:cxn ang="0">
                      <a:pos x="13" y="485"/>
                    </a:cxn>
                    <a:cxn ang="0">
                      <a:pos x="0" y="514"/>
                    </a:cxn>
                    <a:cxn ang="0">
                      <a:pos x="10" y="713"/>
                    </a:cxn>
                    <a:cxn ang="0">
                      <a:pos x="27" y="726"/>
                    </a:cxn>
                    <a:cxn ang="0">
                      <a:pos x="60" y="681"/>
                    </a:cxn>
                    <a:cxn ang="0">
                      <a:pos x="89" y="633"/>
                    </a:cxn>
                    <a:cxn ang="0">
                      <a:pos x="140" y="597"/>
                    </a:cxn>
                    <a:cxn ang="0">
                      <a:pos x="227" y="517"/>
                    </a:cxn>
                    <a:cxn ang="0">
                      <a:pos x="310" y="435"/>
                    </a:cxn>
                    <a:cxn ang="0">
                      <a:pos x="361" y="364"/>
                    </a:cxn>
                    <a:cxn ang="0">
                      <a:pos x="380" y="278"/>
                    </a:cxn>
                    <a:cxn ang="0">
                      <a:pos x="408" y="210"/>
                    </a:cxn>
                    <a:cxn ang="0">
                      <a:pos x="448" y="158"/>
                    </a:cxn>
                    <a:cxn ang="0">
                      <a:pos x="464" y="103"/>
                    </a:cxn>
                    <a:cxn ang="0">
                      <a:pos x="487" y="75"/>
                    </a:cxn>
                    <a:cxn ang="0">
                      <a:pos x="459" y="48"/>
                    </a:cxn>
                    <a:cxn ang="0">
                      <a:pos x="424" y="0"/>
                    </a:cxn>
                    <a:cxn ang="0">
                      <a:pos x="376" y="44"/>
                    </a:cxn>
                    <a:cxn ang="0">
                      <a:pos x="325" y="52"/>
                    </a:cxn>
                    <a:cxn ang="0">
                      <a:pos x="296" y="69"/>
                    </a:cxn>
                    <a:cxn ang="0">
                      <a:pos x="265" y="89"/>
                    </a:cxn>
                    <a:cxn ang="0">
                      <a:pos x="172" y="83"/>
                    </a:cxn>
                    <a:cxn ang="0">
                      <a:pos x="118" y="64"/>
                    </a:cxn>
                    <a:cxn ang="0">
                      <a:pos x="72" y="103"/>
                    </a:cxn>
                  </a:cxnLst>
                  <a:rect l="0" t="0" r="r" b="b"/>
                  <a:pathLst>
                    <a:path w="487" h="726">
                      <a:moveTo>
                        <a:pt x="72" y="103"/>
                      </a:moveTo>
                      <a:lnTo>
                        <a:pt x="108" y="134"/>
                      </a:lnTo>
                      <a:lnTo>
                        <a:pt x="183" y="210"/>
                      </a:lnTo>
                      <a:lnTo>
                        <a:pt x="238" y="206"/>
                      </a:lnTo>
                      <a:lnTo>
                        <a:pt x="282" y="249"/>
                      </a:lnTo>
                      <a:lnTo>
                        <a:pt x="234" y="289"/>
                      </a:lnTo>
                      <a:lnTo>
                        <a:pt x="227" y="352"/>
                      </a:lnTo>
                      <a:lnTo>
                        <a:pt x="179" y="399"/>
                      </a:lnTo>
                      <a:lnTo>
                        <a:pt x="120" y="416"/>
                      </a:lnTo>
                      <a:lnTo>
                        <a:pt x="72" y="416"/>
                      </a:lnTo>
                      <a:lnTo>
                        <a:pt x="37" y="462"/>
                      </a:lnTo>
                      <a:lnTo>
                        <a:pt x="13" y="485"/>
                      </a:lnTo>
                      <a:lnTo>
                        <a:pt x="0" y="514"/>
                      </a:lnTo>
                      <a:lnTo>
                        <a:pt x="10" y="713"/>
                      </a:lnTo>
                      <a:lnTo>
                        <a:pt x="27" y="726"/>
                      </a:lnTo>
                      <a:lnTo>
                        <a:pt x="60" y="681"/>
                      </a:lnTo>
                      <a:lnTo>
                        <a:pt x="89" y="633"/>
                      </a:lnTo>
                      <a:lnTo>
                        <a:pt x="140" y="597"/>
                      </a:lnTo>
                      <a:lnTo>
                        <a:pt x="227" y="517"/>
                      </a:lnTo>
                      <a:lnTo>
                        <a:pt x="310" y="435"/>
                      </a:lnTo>
                      <a:lnTo>
                        <a:pt x="361" y="364"/>
                      </a:lnTo>
                      <a:lnTo>
                        <a:pt x="380" y="278"/>
                      </a:lnTo>
                      <a:lnTo>
                        <a:pt x="408" y="210"/>
                      </a:lnTo>
                      <a:lnTo>
                        <a:pt x="448" y="158"/>
                      </a:lnTo>
                      <a:lnTo>
                        <a:pt x="464" y="103"/>
                      </a:lnTo>
                      <a:lnTo>
                        <a:pt x="487" y="75"/>
                      </a:lnTo>
                      <a:lnTo>
                        <a:pt x="459" y="48"/>
                      </a:lnTo>
                      <a:lnTo>
                        <a:pt x="424" y="0"/>
                      </a:lnTo>
                      <a:lnTo>
                        <a:pt x="376" y="44"/>
                      </a:lnTo>
                      <a:lnTo>
                        <a:pt x="325" y="52"/>
                      </a:lnTo>
                      <a:lnTo>
                        <a:pt x="296" y="69"/>
                      </a:lnTo>
                      <a:lnTo>
                        <a:pt x="265" y="89"/>
                      </a:lnTo>
                      <a:lnTo>
                        <a:pt x="172" y="83"/>
                      </a:lnTo>
                      <a:lnTo>
                        <a:pt x="118" y="64"/>
                      </a:lnTo>
                      <a:lnTo>
                        <a:pt x="72" y="103"/>
                      </a:lnTo>
                      <a:close/>
                    </a:path>
                  </a:pathLst>
                </a:custGeom>
                <a:solidFill>
                  <a:srgbClr val="7030A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48" name="Freeform 174"/>
                <p:cNvSpPr>
                  <a:spLocks/>
                </p:cNvSpPr>
                <p:nvPr/>
              </p:nvSpPr>
              <p:spPr bwMode="auto">
                <a:xfrm>
                  <a:off x="2745" y="2183"/>
                  <a:ext cx="232" cy="277"/>
                </a:xfrm>
                <a:custGeom>
                  <a:avLst/>
                  <a:gdLst/>
                  <a:ahLst/>
                  <a:cxnLst>
                    <a:cxn ang="0">
                      <a:pos x="86" y="4"/>
                    </a:cxn>
                    <a:cxn ang="0">
                      <a:pos x="124" y="28"/>
                    </a:cxn>
                    <a:cxn ang="0">
                      <a:pos x="152" y="31"/>
                    </a:cxn>
                    <a:cxn ang="0">
                      <a:pos x="254" y="48"/>
                    </a:cxn>
                    <a:cxn ang="0">
                      <a:pos x="268" y="87"/>
                    </a:cxn>
                    <a:cxn ang="0">
                      <a:pos x="341" y="97"/>
                    </a:cxn>
                    <a:cxn ang="0">
                      <a:pos x="344" y="121"/>
                    </a:cxn>
                    <a:cxn ang="0">
                      <a:pos x="408" y="136"/>
                    </a:cxn>
                    <a:cxn ang="0">
                      <a:pos x="448" y="151"/>
                    </a:cxn>
                    <a:cxn ang="0">
                      <a:pos x="460" y="128"/>
                    </a:cxn>
                    <a:cxn ang="0">
                      <a:pos x="460" y="63"/>
                    </a:cxn>
                    <a:cxn ang="0">
                      <a:pos x="480" y="44"/>
                    </a:cxn>
                    <a:cxn ang="0">
                      <a:pos x="499" y="16"/>
                    </a:cxn>
                    <a:cxn ang="0">
                      <a:pos x="517" y="0"/>
                    </a:cxn>
                    <a:cxn ang="0">
                      <a:pos x="563" y="2"/>
                    </a:cxn>
                    <a:cxn ang="0">
                      <a:pos x="591" y="30"/>
                    </a:cxn>
                    <a:cxn ang="0">
                      <a:pos x="615" y="51"/>
                    </a:cxn>
                    <a:cxn ang="0">
                      <a:pos x="656" y="49"/>
                    </a:cxn>
                    <a:cxn ang="0">
                      <a:pos x="695" y="63"/>
                    </a:cxn>
                    <a:cxn ang="0">
                      <a:pos x="691" y="109"/>
                    </a:cxn>
                    <a:cxn ang="0">
                      <a:pos x="694" y="662"/>
                    </a:cxn>
                    <a:cxn ang="0">
                      <a:pos x="689" y="741"/>
                    </a:cxn>
                    <a:cxn ang="0">
                      <a:pos x="658" y="750"/>
                    </a:cxn>
                    <a:cxn ang="0">
                      <a:pos x="666" y="832"/>
                    </a:cxn>
                    <a:cxn ang="0">
                      <a:pos x="634" y="829"/>
                    </a:cxn>
                    <a:cxn ang="0">
                      <a:pos x="560" y="768"/>
                    </a:cxn>
                    <a:cxn ang="0">
                      <a:pos x="527" y="751"/>
                    </a:cxn>
                    <a:cxn ang="0">
                      <a:pos x="458" y="717"/>
                    </a:cxn>
                    <a:cxn ang="0">
                      <a:pos x="434" y="676"/>
                    </a:cxn>
                    <a:cxn ang="0">
                      <a:pos x="355" y="664"/>
                    </a:cxn>
                    <a:cxn ang="0">
                      <a:pos x="340" y="624"/>
                    </a:cxn>
                    <a:cxn ang="0">
                      <a:pos x="300" y="610"/>
                    </a:cxn>
                    <a:cxn ang="0">
                      <a:pos x="296" y="593"/>
                    </a:cxn>
                    <a:cxn ang="0">
                      <a:pos x="253" y="588"/>
                    </a:cxn>
                    <a:cxn ang="0">
                      <a:pos x="224" y="578"/>
                    </a:cxn>
                    <a:cxn ang="0">
                      <a:pos x="170" y="573"/>
                    </a:cxn>
                    <a:cxn ang="0">
                      <a:pos x="165" y="550"/>
                    </a:cxn>
                    <a:cxn ang="0">
                      <a:pos x="106" y="550"/>
                    </a:cxn>
                    <a:cxn ang="0">
                      <a:pos x="98" y="502"/>
                    </a:cxn>
                    <a:cxn ang="0">
                      <a:pos x="27" y="491"/>
                    </a:cxn>
                    <a:cxn ang="0">
                      <a:pos x="3" y="467"/>
                    </a:cxn>
                    <a:cxn ang="0">
                      <a:pos x="0" y="412"/>
                    </a:cxn>
                    <a:cxn ang="0">
                      <a:pos x="11" y="104"/>
                    </a:cxn>
                    <a:cxn ang="0">
                      <a:pos x="55" y="83"/>
                    </a:cxn>
                    <a:cxn ang="0">
                      <a:pos x="79" y="77"/>
                    </a:cxn>
                    <a:cxn ang="0">
                      <a:pos x="86" y="4"/>
                    </a:cxn>
                  </a:cxnLst>
                  <a:rect l="0" t="0" r="r" b="b"/>
                  <a:pathLst>
                    <a:path w="695" h="832">
                      <a:moveTo>
                        <a:pt x="86" y="4"/>
                      </a:moveTo>
                      <a:lnTo>
                        <a:pt x="124" y="28"/>
                      </a:lnTo>
                      <a:lnTo>
                        <a:pt x="152" y="31"/>
                      </a:lnTo>
                      <a:lnTo>
                        <a:pt x="254" y="48"/>
                      </a:lnTo>
                      <a:lnTo>
                        <a:pt x="268" y="87"/>
                      </a:lnTo>
                      <a:lnTo>
                        <a:pt x="341" y="97"/>
                      </a:lnTo>
                      <a:lnTo>
                        <a:pt x="344" y="121"/>
                      </a:lnTo>
                      <a:lnTo>
                        <a:pt x="408" y="136"/>
                      </a:lnTo>
                      <a:lnTo>
                        <a:pt x="448" y="151"/>
                      </a:lnTo>
                      <a:lnTo>
                        <a:pt x="460" y="128"/>
                      </a:lnTo>
                      <a:lnTo>
                        <a:pt x="460" y="63"/>
                      </a:lnTo>
                      <a:lnTo>
                        <a:pt x="480" y="44"/>
                      </a:lnTo>
                      <a:lnTo>
                        <a:pt x="499" y="16"/>
                      </a:lnTo>
                      <a:lnTo>
                        <a:pt x="517" y="0"/>
                      </a:lnTo>
                      <a:lnTo>
                        <a:pt x="563" y="2"/>
                      </a:lnTo>
                      <a:lnTo>
                        <a:pt x="591" y="30"/>
                      </a:lnTo>
                      <a:lnTo>
                        <a:pt x="615" y="51"/>
                      </a:lnTo>
                      <a:lnTo>
                        <a:pt x="656" y="49"/>
                      </a:lnTo>
                      <a:lnTo>
                        <a:pt x="695" y="63"/>
                      </a:lnTo>
                      <a:lnTo>
                        <a:pt x="691" y="109"/>
                      </a:lnTo>
                      <a:lnTo>
                        <a:pt x="694" y="662"/>
                      </a:lnTo>
                      <a:lnTo>
                        <a:pt x="689" y="741"/>
                      </a:lnTo>
                      <a:lnTo>
                        <a:pt x="658" y="750"/>
                      </a:lnTo>
                      <a:lnTo>
                        <a:pt x="666" y="832"/>
                      </a:lnTo>
                      <a:lnTo>
                        <a:pt x="634" y="829"/>
                      </a:lnTo>
                      <a:lnTo>
                        <a:pt x="560" y="768"/>
                      </a:lnTo>
                      <a:lnTo>
                        <a:pt x="527" y="751"/>
                      </a:lnTo>
                      <a:lnTo>
                        <a:pt x="458" y="717"/>
                      </a:lnTo>
                      <a:lnTo>
                        <a:pt x="434" y="676"/>
                      </a:lnTo>
                      <a:lnTo>
                        <a:pt x="355" y="664"/>
                      </a:lnTo>
                      <a:lnTo>
                        <a:pt x="340" y="624"/>
                      </a:lnTo>
                      <a:lnTo>
                        <a:pt x="300" y="610"/>
                      </a:lnTo>
                      <a:lnTo>
                        <a:pt x="296" y="593"/>
                      </a:lnTo>
                      <a:lnTo>
                        <a:pt x="253" y="588"/>
                      </a:lnTo>
                      <a:lnTo>
                        <a:pt x="224" y="578"/>
                      </a:lnTo>
                      <a:lnTo>
                        <a:pt x="170" y="573"/>
                      </a:lnTo>
                      <a:lnTo>
                        <a:pt x="165" y="550"/>
                      </a:lnTo>
                      <a:lnTo>
                        <a:pt x="106" y="550"/>
                      </a:lnTo>
                      <a:lnTo>
                        <a:pt x="98" y="502"/>
                      </a:lnTo>
                      <a:lnTo>
                        <a:pt x="27" y="491"/>
                      </a:lnTo>
                      <a:lnTo>
                        <a:pt x="3" y="467"/>
                      </a:lnTo>
                      <a:lnTo>
                        <a:pt x="0" y="412"/>
                      </a:lnTo>
                      <a:lnTo>
                        <a:pt x="11" y="104"/>
                      </a:lnTo>
                      <a:lnTo>
                        <a:pt x="55" y="83"/>
                      </a:lnTo>
                      <a:lnTo>
                        <a:pt x="79" y="77"/>
                      </a:lnTo>
                      <a:lnTo>
                        <a:pt x="86" y="4"/>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49" name="Freeform 175"/>
                <p:cNvSpPr>
                  <a:spLocks/>
                </p:cNvSpPr>
                <p:nvPr/>
              </p:nvSpPr>
              <p:spPr bwMode="auto">
                <a:xfrm>
                  <a:off x="2745" y="2183"/>
                  <a:ext cx="232" cy="277"/>
                </a:xfrm>
                <a:custGeom>
                  <a:avLst/>
                  <a:gdLst/>
                  <a:ahLst/>
                  <a:cxnLst>
                    <a:cxn ang="0">
                      <a:pos x="86" y="4"/>
                    </a:cxn>
                    <a:cxn ang="0">
                      <a:pos x="124" y="28"/>
                    </a:cxn>
                    <a:cxn ang="0">
                      <a:pos x="152" y="31"/>
                    </a:cxn>
                    <a:cxn ang="0">
                      <a:pos x="254" y="48"/>
                    </a:cxn>
                    <a:cxn ang="0">
                      <a:pos x="268" y="87"/>
                    </a:cxn>
                    <a:cxn ang="0">
                      <a:pos x="341" y="97"/>
                    </a:cxn>
                    <a:cxn ang="0">
                      <a:pos x="344" y="121"/>
                    </a:cxn>
                    <a:cxn ang="0">
                      <a:pos x="408" y="136"/>
                    </a:cxn>
                    <a:cxn ang="0">
                      <a:pos x="448" y="151"/>
                    </a:cxn>
                    <a:cxn ang="0">
                      <a:pos x="460" y="128"/>
                    </a:cxn>
                    <a:cxn ang="0">
                      <a:pos x="460" y="63"/>
                    </a:cxn>
                    <a:cxn ang="0">
                      <a:pos x="480" y="44"/>
                    </a:cxn>
                    <a:cxn ang="0">
                      <a:pos x="499" y="16"/>
                    </a:cxn>
                    <a:cxn ang="0">
                      <a:pos x="517" y="0"/>
                    </a:cxn>
                    <a:cxn ang="0">
                      <a:pos x="563" y="2"/>
                    </a:cxn>
                    <a:cxn ang="0">
                      <a:pos x="591" y="30"/>
                    </a:cxn>
                    <a:cxn ang="0">
                      <a:pos x="615" y="51"/>
                    </a:cxn>
                    <a:cxn ang="0">
                      <a:pos x="656" y="49"/>
                    </a:cxn>
                    <a:cxn ang="0">
                      <a:pos x="695" y="63"/>
                    </a:cxn>
                    <a:cxn ang="0">
                      <a:pos x="691" y="109"/>
                    </a:cxn>
                    <a:cxn ang="0">
                      <a:pos x="694" y="662"/>
                    </a:cxn>
                    <a:cxn ang="0">
                      <a:pos x="689" y="741"/>
                    </a:cxn>
                    <a:cxn ang="0">
                      <a:pos x="658" y="750"/>
                    </a:cxn>
                    <a:cxn ang="0">
                      <a:pos x="666" y="832"/>
                    </a:cxn>
                    <a:cxn ang="0">
                      <a:pos x="634" y="829"/>
                    </a:cxn>
                    <a:cxn ang="0">
                      <a:pos x="560" y="768"/>
                    </a:cxn>
                    <a:cxn ang="0">
                      <a:pos x="527" y="751"/>
                    </a:cxn>
                    <a:cxn ang="0">
                      <a:pos x="458" y="717"/>
                    </a:cxn>
                    <a:cxn ang="0">
                      <a:pos x="434" y="676"/>
                    </a:cxn>
                    <a:cxn ang="0">
                      <a:pos x="355" y="664"/>
                    </a:cxn>
                    <a:cxn ang="0">
                      <a:pos x="340" y="624"/>
                    </a:cxn>
                    <a:cxn ang="0">
                      <a:pos x="300" y="610"/>
                    </a:cxn>
                    <a:cxn ang="0">
                      <a:pos x="296" y="593"/>
                    </a:cxn>
                    <a:cxn ang="0">
                      <a:pos x="253" y="588"/>
                    </a:cxn>
                    <a:cxn ang="0">
                      <a:pos x="224" y="578"/>
                    </a:cxn>
                    <a:cxn ang="0">
                      <a:pos x="170" y="573"/>
                    </a:cxn>
                    <a:cxn ang="0">
                      <a:pos x="165" y="550"/>
                    </a:cxn>
                    <a:cxn ang="0">
                      <a:pos x="106" y="550"/>
                    </a:cxn>
                    <a:cxn ang="0">
                      <a:pos x="98" y="502"/>
                    </a:cxn>
                    <a:cxn ang="0">
                      <a:pos x="27" y="491"/>
                    </a:cxn>
                    <a:cxn ang="0">
                      <a:pos x="3" y="467"/>
                    </a:cxn>
                    <a:cxn ang="0">
                      <a:pos x="0" y="412"/>
                    </a:cxn>
                    <a:cxn ang="0">
                      <a:pos x="11" y="104"/>
                    </a:cxn>
                    <a:cxn ang="0">
                      <a:pos x="55" y="83"/>
                    </a:cxn>
                    <a:cxn ang="0">
                      <a:pos x="79" y="77"/>
                    </a:cxn>
                    <a:cxn ang="0">
                      <a:pos x="86" y="4"/>
                    </a:cxn>
                  </a:cxnLst>
                  <a:rect l="0" t="0" r="r" b="b"/>
                  <a:pathLst>
                    <a:path w="695" h="832">
                      <a:moveTo>
                        <a:pt x="86" y="4"/>
                      </a:moveTo>
                      <a:lnTo>
                        <a:pt x="124" y="28"/>
                      </a:lnTo>
                      <a:lnTo>
                        <a:pt x="152" y="31"/>
                      </a:lnTo>
                      <a:lnTo>
                        <a:pt x="254" y="48"/>
                      </a:lnTo>
                      <a:lnTo>
                        <a:pt x="268" y="87"/>
                      </a:lnTo>
                      <a:lnTo>
                        <a:pt x="341" y="97"/>
                      </a:lnTo>
                      <a:lnTo>
                        <a:pt x="344" y="121"/>
                      </a:lnTo>
                      <a:lnTo>
                        <a:pt x="408" y="136"/>
                      </a:lnTo>
                      <a:lnTo>
                        <a:pt x="448" y="151"/>
                      </a:lnTo>
                      <a:lnTo>
                        <a:pt x="460" y="128"/>
                      </a:lnTo>
                      <a:lnTo>
                        <a:pt x="460" y="63"/>
                      </a:lnTo>
                      <a:lnTo>
                        <a:pt x="480" y="44"/>
                      </a:lnTo>
                      <a:lnTo>
                        <a:pt x="499" y="16"/>
                      </a:lnTo>
                      <a:lnTo>
                        <a:pt x="517" y="0"/>
                      </a:lnTo>
                      <a:lnTo>
                        <a:pt x="563" y="2"/>
                      </a:lnTo>
                      <a:lnTo>
                        <a:pt x="591" y="30"/>
                      </a:lnTo>
                      <a:lnTo>
                        <a:pt x="615" y="51"/>
                      </a:lnTo>
                      <a:lnTo>
                        <a:pt x="656" y="49"/>
                      </a:lnTo>
                      <a:lnTo>
                        <a:pt x="695" y="63"/>
                      </a:lnTo>
                      <a:lnTo>
                        <a:pt x="691" y="109"/>
                      </a:lnTo>
                      <a:lnTo>
                        <a:pt x="694" y="662"/>
                      </a:lnTo>
                      <a:lnTo>
                        <a:pt x="689" y="741"/>
                      </a:lnTo>
                      <a:lnTo>
                        <a:pt x="658" y="750"/>
                      </a:lnTo>
                      <a:lnTo>
                        <a:pt x="666" y="832"/>
                      </a:lnTo>
                      <a:lnTo>
                        <a:pt x="634" y="829"/>
                      </a:lnTo>
                      <a:lnTo>
                        <a:pt x="560" y="768"/>
                      </a:lnTo>
                      <a:lnTo>
                        <a:pt x="527" y="751"/>
                      </a:lnTo>
                      <a:lnTo>
                        <a:pt x="458" y="717"/>
                      </a:lnTo>
                      <a:lnTo>
                        <a:pt x="434" y="676"/>
                      </a:lnTo>
                      <a:lnTo>
                        <a:pt x="355" y="664"/>
                      </a:lnTo>
                      <a:lnTo>
                        <a:pt x="340" y="624"/>
                      </a:lnTo>
                      <a:lnTo>
                        <a:pt x="300" y="610"/>
                      </a:lnTo>
                      <a:lnTo>
                        <a:pt x="296" y="593"/>
                      </a:lnTo>
                      <a:lnTo>
                        <a:pt x="253" y="588"/>
                      </a:lnTo>
                      <a:lnTo>
                        <a:pt x="224" y="578"/>
                      </a:lnTo>
                      <a:lnTo>
                        <a:pt x="170" y="573"/>
                      </a:lnTo>
                      <a:lnTo>
                        <a:pt x="165" y="550"/>
                      </a:lnTo>
                      <a:lnTo>
                        <a:pt x="106" y="550"/>
                      </a:lnTo>
                      <a:lnTo>
                        <a:pt x="98" y="502"/>
                      </a:lnTo>
                      <a:lnTo>
                        <a:pt x="27" y="491"/>
                      </a:lnTo>
                      <a:lnTo>
                        <a:pt x="3" y="467"/>
                      </a:lnTo>
                      <a:lnTo>
                        <a:pt x="0" y="412"/>
                      </a:lnTo>
                      <a:lnTo>
                        <a:pt x="11" y="104"/>
                      </a:lnTo>
                      <a:lnTo>
                        <a:pt x="55" y="83"/>
                      </a:lnTo>
                      <a:lnTo>
                        <a:pt x="79" y="77"/>
                      </a:lnTo>
                      <a:lnTo>
                        <a:pt x="86" y="4"/>
                      </a:lnTo>
                    </a:path>
                  </a:pathLst>
                </a:custGeom>
                <a:solidFill>
                  <a:srgbClr val="7030A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50" name="Freeform 176"/>
                <p:cNvSpPr>
                  <a:spLocks/>
                </p:cNvSpPr>
                <p:nvPr/>
              </p:nvSpPr>
              <p:spPr bwMode="auto">
                <a:xfrm>
                  <a:off x="2930" y="2377"/>
                  <a:ext cx="230" cy="337"/>
                </a:xfrm>
                <a:custGeom>
                  <a:avLst/>
                  <a:gdLst/>
                  <a:ahLst/>
                  <a:cxnLst>
                    <a:cxn ang="0">
                      <a:pos x="106" y="384"/>
                    </a:cxn>
                    <a:cxn ang="0">
                      <a:pos x="50" y="444"/>
                    </a:cxn>
                    <a:cxn ang="0">
                      <a:pos x="5" y="494"/>
                    </a:cxn>
                    <a:cxn ang="0">
                      <a:pos x="33" y="537"/>
                    </a:cxn>
                    <a:cxn ang="0">
                      <a:pos x="61" y="583"/>
                    </a:cxn>
                    <a:cxn ang="0">
                      <a:pos x="54" y="621"/>
                    </a:cxn>
                    <a:cxn ang="0">
                      <a:pos x="97" y="699"/>
                    </a:cxn>
                    <a:cxn ang="0">
                      <a:pos x="113" y="749"/>
                    </a:cxn>
                    <a:cxn ang="0">
                      <a:pos x="148" y="769"/>
                    </a:cxn>
                    <a:cxn ang="0">
                      <a:pos x="202" y="820"/>
                    </a:cxn>
                    <a:cxn ang="0">
                      <a:pos x="236" y="881"/>
                    </a:cxn>
                    <a:cxn ang="0">
                      <a:pos x="254" y="912"/>
                    </a:cxn>
                    <a:cxn ang="0">
                      <a:pos x="267" y="960"/>
                    </a:cxn>
                    <a:cxn ang="0">
                      <a:pos x="388" y="992"/>
                    </a:cxn>
                    <a:cxn ang="0">
                      <a:pos x="419" y="1008"/>
                    </a:cxn>
                    <a:cxn ang="0">
                      <a:pos x="512" y="1010"/>
                    </a:cxn>
                    <a:cxn ang="0">
                      <a:pos x="625" y="945"/>
                    </a:cxn>
                    <a:cxn ang="0">
                      <a:pos x="607" y="881"/>
                    </a:cxn>
                    <a:cxn ang="0">
                      <a:pos x="570" y="852"/>
                    </a:cxn>
                    <a:cxn ang="0">
                      <a:pos x="543" y="811"/>
                    </a:cxn>
                    <a:cxn ang="0">
                      <a:pos x="565" y="761"/>
                    </a:cxn>
                    <a:cxn ang="0">
                      <a:pos x="615" y="656"/>
                    </a:cxn>
                    <a:cxn ang="0">
                      <a:pos x="680" y="542"/>
                    </a:cxn>
                    <a:cxn ang="0">
                      <a:pos x="642" y="409"/>
                    </a:cxn>
                    <a:cxn ang="0">
                      <a:pos x="685" y="375"/>
                    </a:cxn>
                    <a:cxn ang="0">
                      <a:pos x="664" y="292"/>
                    </a:cxn>
                    <a:cxn ang="0">
                      <a:pos x="691" y="147"/>
                    </a:cxn>
                    <a:cxn ang="0">
                      <a:pos x="664" y="47"/>
                    </a:cxn>
                    <a:cxn ang="0">
                      <a:pos x="526" y="64"/>
                    </a:cxn>
                    <a:cxn ang="0">
                      <a:pos x="202" y="40"/>
                    </a:cxn>
                    <a:cxn ang="0">
                      <a:pos x="139" y="79"/>
                    </a:cxn>
                    <a:cxn ang="0">
                      <a:pos x="103" y="167"/>
                    </a:cxn>
                  </a:cxnLst>
                  <a:rect l="0" t="0" r="r" b="b"/>
                  <a:pathLst>
                    <a:path w="691" h="1010">
                      <a:moveTo>
                        <a:pt x="111" y="249"/>
                      </a:moveTo>
                      <a:lnTo>
                        <a:pt x="106" y="384"/>
                      </a:lnTo>
                      <a:lnTo>
                        <a:pt x="77" y="394"/>
                      </a:lnTo>
                      <a:lnTo>
                        <a:pt x="50" y="444"/>
                      </a:lnTo>
                      <a:lnTo>
                        <a:pt x="37" y="492"/>
                      </a:lnTo>
                      <a:lnTo>
                        <a:pt x="5" y="494"/>
                      </a:lnTo>
                      <a:lnTo>
                        <a:pt x="0" y="523"/>
                      </a:lnTo>
                      <a:lnTo>
                        <a:pt x="33" y="537"/>
                      </a:lnTo>
                      <a:lnTo>
                        <a:pt x="41" y="573"/>
                      </a:lnTo>
                      <a:lnTo>
                        <a:pt x="61" y="583"/>
                      </a:lnTo>
                      <a:lnTo>
                        <a:pt x="64" y="605"/>
                      </a:lnTo>
                      <a:lnTo>
                        <a:pt x="54" y="621"/>
                      </a:lnTo>
                      <a:lnTo>
                        <a:pt x="75" y="654"/>
                      </a:lnTo>
                      <a:lnTo>
                        <a:pt x="97" y="699"/>
                      </a:lnTo>
                      <a:lnTo>
                        <a:pt x="92" y="739"/>
                      </a:lnTo>
                      <a:lnTo>
                        <a:pt x="113" y="749"/>
                      </a:lnTo>
                      <a:lnTo>
                        <a:pt x="116" y="774"/>
                      </a:lnTo>
                      <a:lnTo>
                        <a:pt x="148" y="769"/>
                      </a:lnTo>
                      <a:lnTo>
                        <a:pt x="160" y="812"/>
                      </a:lnTo>
                      <a:lnTo>
                        <a:pt x="202" y="820"/>
                      </a:lnTo>
                      <a:lnTo>
                        <a:pt x="209" y="871"/>
                      </a:lnTo>
                      <a:lnTo>
                        <a:pt x="236" y="881"/>
                      </a:lnTo>
                      <a:lnTo>
                        <a:pt x="247" y="899"/>
                      </a:lnTo>
                      <a:lnTo>
                        <a:pt x="254" y="912"/>
                      </a:lnTo>
                      <a:lnTo>
                        <a:pt x="249" y="935"/>
                      </a:lnTo>
                      <a:lnTo>
                        <a:pt x="267" y="960"/>
                      </a:lnTo>
                      <a:lnTo>
                        <a:pt x="371" y="969"/>
                      </a:lnTo>
                      <a:lnTo>
                        <a:pt x="388" y="992"/>
                      </a:lnTo>
                      <a:lnTo>
                        <a:pt x="416" y="1000"/>
                      </a:lnTo>
                      <a:lnTo>
                        <a:pt x="419" y="1008"/>
                      </a:lnTo>
                      <a:lnTo>
                        <a:pt x="467" y="1008"/>
                      </a:lnTo>
                      <a:lnTo>
                        <a:pt x="512" y="1010"/>
                      </a:lnTo>
                      <a:lnTo>
                        <a:pt x="565" y="993"/>
                      </a:lnTo>
                      <a:lnTo>
                        <a:pt x="625" y="945"/>
                      </a:lnTo>
                      <a:lnTo>
                        <a:pt x="629" y="918"/>
                      </a:lnTo>
                      <a:lnTo>
                        <a:pt x="607" y="881"/>
                      </a:lnTo>
                      <a:lnTo>
                        <a:pt x="591" y="870"/>
                      </a:lnTo>
                      <a:lnTo>
                        <a:pt x="570" y="852"/>
                      </a:lnTo>
                      <a:lnTo>
                        <a:pt x="567" y="816"/>
                      </a:lnTo>
                      <a:lnTo>
                        <a:pt x="543" y="811"/>
                      </a:lnTo>
                      <a:lnTo>
                        <a:pt x="518" y="764"/>
                      </a:lnTo>
                      <a:lnTo>
                        <a:pt x="565" y="761"/>
                      </a:lnTo>
                      <a:lnTo>
                        <a:pt x="577" y="658"/>
                      </a:lnTo>
                      <a:lnTo>
                        <a:pt x="615" y="656"/>
                      </a:lnTo>
                      <a:lnTo>
                        <a:pt x="622" y="551"/>
                      </a:lnTo>
                      <a:lnTo>
                        <a:pt x="680" y="542"/>
                      </a:lnTo>
                      <a:lnTo>
                        <a:pt x="674" y="416"/>
                      </a:lnTo>
                      <a:lnTo>
                        <a:pt x="642" y="409"/>
                      </a:lnTo>
                      <a:lnTo>
                        <a:pt x="644" y="374"/>
                      </a:lnTo>
                      <a:lnTo>
                        <a:pt x="685" y="375"/>
                      </a:lnTo>
                      <a:lnTo>
                        <a:pt x="681" y="337"/>
                      </a:lnTo>
                      <a:lnTo>
                        <a:pt x="664" y="292"/>
                      </a:lnTo>
                      <a:lnTo>
                        <a:pt x="660" y="233"/>
                      </a:lnTo>
                      <a:lnTo>
                        <a:pt x="691" y="147"/>
                      </a:lnTo>
                      <a:lnTo>
                        <a:pt x="688" y="103"/>
                      </a:lnTo>
                      <a:lnTo>
                        <a:pt x="664" y="47"/>
                      </a:lnTo>
                      <a:lnTo>
                        <a:pt x="605" y="0"/>
                      </a:lnTo>
                      <a:lnTo>
                        <a:pt x="526" y="64"/>
                      </a:lnTo>
                      <a:lnTo>
                        <a:pt x="498" y="40"/>
                      </a:lnTo>
                      <a:lnTo>
                        <a:pt x="202" y="40"/>
                      </a:lnTo>
                      <a:lnTo>
                        <a:pt x="167" y="64"/>
                      </a:lnTo>
                      <a:lnTo>
                        <a:pt x="139" y="79"/>
                      </a:lnTo>
                      <a:lnTo>
                        <a:pt x="134" y="158"/>
                      </a:lnTo>
                      <a:lnTo>
                        <a:pt x="103" y="167"/>
                      </a:lnTo>
                      <a:lnTo>
                        <a:pt x="111" y="249"/>
                      </a:lnTo>
                      <a:close/>
                    </a:path>
                  </a:pathLst>
                </a:custGeom>
                <a:solidFill>
                  <a:srgbClr val="7030A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51" name="Freeform 177"/>
                <p:cNvSpPr>
                  <a:spLocks/>
                </p:cNvSpPr>
                <p:nvPr/>
              </p:nvSpPr>
              <p:spPr bwMode="auto">
                <a:xfrm>
                  <a:off x="3934" y="2277"/>
                  <a:ext cx="42" cy="24"/>
                </a:xfrm>
                <a:custGeom>
                  <a:avLst/>
                  <a:gdLst/>
                  <a:ahLst/>
                  <a:cxnLst>
                    <a:cxn ang="0">
                      <a:pos x="111" y="71"/>
                    </a:cxn>
                    <a:cxn ang="0">
                      <a:pos x="58" y="67"/>
                    </a:cxn>
                    <a:cxn ang="0">
                      <a:pos x="17" y="52"/>
                    </a:cxn>
                    <a:cxn ang="0">
                      <a:pos x="0" y="0"/>
                    </a:cxn>
                    <a:cxn ang="0">
                      <a:pos x="51" y="24"/>
                    </a:cxn>
                    <a:cxn ang="0">
                      <a:pos x="126" y="23"/>
                    </a:cxn>
                    <a:cxn ang="0">
                      <a:pos x="111" y="71"/>
                    </a:cxn>
                  </a:cxnLst>
                  <a:rect l="0" t="0" r="r" b="b"/>
                  <a:pathLst>
                    <a:path w="126" h="71">
                      <a:moveTo>
                        <a:pt x="111" y="71"/>
                      </a:moveTo>
                      <a:lnTo>
                        <a:pt x="58" y="67"/>
                      </a:lnTo>
                      <a:lnTo>
                        <a:pt x="17" y="52"/>
                      </a:lnTo>
                      <a:lnTo>
                        <a:pt x="0" y="0"/>
                      </a:lnTo>
                      <a:lnTo>
                        <a:pt x="51" y="24"/>
                      </a:lnTo>
                      <a:lnTo>
                        <a:pt x="126" y="23"/>
                      </a:lnTo>
                      <a:lnTo>
                        <a:pt x="111" y="71"/>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52" name="Freeform 178"/>
                <p:cNvSpPr>
                  <a:spLocks/>
                </p:cNvSpPr>
                <p:nvPr/>
              </p:nvSpPr>
              <p:spPr bwMode="auto">
                <a:xfrm>
                  <a:off x="2733" y="2737"/>
                  <a:ext cx="97" cy="114"/>
                </a:xfrm>
                <a:custGeom>
                  <a:avLst/>
                  <a:gdLst/>
                  <a:ahLst/>
                  <a:cxnLst>
                    <a:cxn ang="0">
                      <a:pos x="215" y="0"/>
                    </a:cxn>
                    <a:cxn ang="0">
                      <a:pos x="142" y="6"/>
                    </a:cxn>
                    <a:cxn ang="0">
                      <a:pos x="117" y="28"/>
                    </a:cxn>
                    <a:cxn ang="0">
                      <a:pos x="117" y="52"/>
                    </a:cxn>
                    <a:cxn ang="0">
                      <a:pos x="105" y="85"/>
                    </a:cxn>
                    <a:cxn ang="0">
                      <a:pos x="57" y="88"/>
                    </a:cxn>
                    <a:cxn ang="0">
                      <a:pos x="46" y="75"/>
                    </a:cxn>
                    <a:cxn ang="0">
                      <a:pos x="46" y="136"/>
                    </a:cxn>
                    <a:cxn ang="0">
                      <a:pos x="8" y="152"/>
                    </a:cxn>
                    <a:cxn ang="0">
                      <a:pos x="0" y="166"/>
                    </a:cxn>
                    <a:cxn ang="0">
                      <a:pos x="22" y="176"/>
                    </a:cxn>
                    <a:cxn ang="0">
                      <a:pos x="21" y="219"/>
                    </a:cxn>
                    <a:cxn ang="0">
                      <a:pos x="77" y="273"/>
                    </a:cxn>
                    <a:cxn ang="0">
                      <a:pos x="121" y="324"/>
                    </a:cxn>
                    <a:cxn ang="0">
                      <a:pos x="139" y="343"/>
                    </a:cxn>
                    <a:cxn ang="0">
                      <a:pos x="155" y="321"/>
                    </a:cxn>
                    <a:cxn ang="0">
                      <a:pos x="170" y="283"/>
                    </a:cxn>
                    <a:cxn ang="0">
                      <a:pos x="149" y="267"/>
                    </a:cxn>
                    <a:cxn ang="0">
                      <a:pos x="145" y="242"/>
                    </a:cxn>
                    <a:cxn ang="0">
                      <a:pos x="176" y="228"/>
                    </a:cxn>
                    <a:cxn ang="0">
                      <a:pos x="200" y="221"/>
                    </a:cxn>
                    <a:cxn ang="0">
                      <a:pos x="224" y="253"/>
                    </a:cxn>
                    <a:cxn ang="0">
                      <a:pos x="262" y="238"/>
                    </a:cxn>
                    <a:cxn ang="0">
                      <a:pos x="290" y="194"/>
                    </a:cxn>
                    <a:cxn ang="0">
                      <a:pos x="283" y="150"/>
                    </a:cxn>
                    <a:cxn ang="0">
                      <a:pos x="259" y="129"/>
                    </a:cxn>
                    <a:cxn ang="0">
                      <a:pos x="245" y="97"/>
                    </a:cxn>
                    <a:cxn ang="0">
                      <a:pos x="257" y="73"/>
                    </a:cxn>
                    <a:cxn ang="0">
                      <a:pos x="248" y="43"/>
                    </a:cxn>
                    <a:cxn ang="0">
                      <a:pos x="215" y="42"/>
                    </a:cxn>
                    <a:cxn ang="0">
                      <a:pos x="215" y="0"/>
                    </a:cxn>
                  </a:cxnLst>
                  <a:rect l="0" t="0" r="r" b="b"/>
                  <a:pathLst>
                    <a:path w="290" h="343">
                      <a:moveTo>
                        <a:pt x="215" y="0"/>
                      </a:moveTo>
                      <a:lnTo>
                        <a:pt x="142" y="6"/>
                      </a:lnTo>
                      <a:lnTo>
                        <a:pt x="117" y="28"/>
                      </a:lnTo>
                      <a:lnTo>
                        <a:pt x="117" y="52"/>
                      </a:lnTo>
                      <a:lnTo>
                        <a:pt x="105" y="85"/>
                      </a:lnTo>
                      <a:lnTo>
                        <a:pt x="57" y="88"/>
                      </a:lnTo>
                      <a:lnTo>
                        <a:pt x="46" y="75"/>
                      </a:lnTo>
                      <a:lnTo>
                        <a:pt x="46" y="136"/>
                      </a:lnTo>
                      <a:lnTo>
                        <a:pt x="8" y="152"/>
                      </a:lnTo>
                      <a:lnTo>
                        <a:pt x="0" y="166"/>
                      </a:lnTo>
                      <a:lnTo>
                        <a:pt x="22" y="176"/>
                      </a:lnTo>
                      <a:lnTo>
                        <a:pt x="21" y="219"/>
                      </a:lnTo>
                      <a:lnTo>
                        <a:pt x="77" y="273"/>
                      </a:lnTo>
                      <a:lnTo>
                        <a:pt x="121" y="324"/>
                      </a:lnTo>
                      <a:lnTo>
                        <a:pt x="139" y="343"/>
                      </a:lnTo>
                      <a:lnTo>
                        <a:pt x="155" y="321"/>
                      </a:lnTo>
                      <a:lnTo>
                        <a:pt x="170" y="283"/>
                      </a:lnTo>
                      <a:lnTo>
                        <a:pt x="149" y="267"/>
                      </a:lnTo>
                      <a:lnTo>
                        <a:pt x="145" y="242"/>
                      </a:lnTo>
                      <a:lnTo>
                        <a:pt x="176" y="228"/>
                      </a:lnTo>
                      <a:lnTo>
                        <a:pt x="200" y="221"/>
                      </a:lnTo>
                      <a:lnTo>
                        <a:pt x="224" y="253"/>
                      </a:lnTo>
                      <a:lnTo>
                        <a:pt x="262" y="238"/>
                      </a:lnTo>
                      <a:lnTo>
                        <a:pt x="290" y="194"/>
                      </a:lnTo>
                      <a:lnTo>
                        <a:pt x="283" y="150"/>
                      </a:lnTo>
                      <a:lnTo>
                        <a:pt x="259" y="129"/>
                      </a:lnTo>
                      <a:lnTo>
                        <a:pt x="245" y="97"/>
                      </a:lnTo>
                      <a:lnTo>
                        <a:pt x="257" y="73"/>
                      </a:lnTo>
                      <a:lnTo>
                        <a:pt x="248" y="43"/>
                      </a:lnTo>
                      <a:lnTo>
                        <a:pt x="215" y="42"/>
                      </a:lnTo>
                      <a:lnTo>
                        <a:pt x="215" y="0"/>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53" name="Freeform 179"/>
                <p:cNvSpPr>
                  <a:spLocks/>
                </p:cNvSpPr>
                <p:nvPr/>
              </p:nvSpPr>
              <p:spPr bwMode="auto">
                <a:xfrm>
                  <a:off x="3120" y="2155"/>
                  <a:ext cx="22" cy="34"/>
                </a:xfrm>
                <a:custGeom>
                  <a:avLst/>
                  <a:gdLst/>
                  <a:ahLst/>
                  <a:cxnLst>
                    <a:cxn ang="0">
                      <a:pos x="0" y="103"/>
                    </a:cxn>
                    <a:cxn ang="0">
                      <a:pos x="42" y="79"/>
                    </a:cxn>
                    <a:cxn ang="0">
                      <a:pos x="66" y="27"/>
                    </a:cxn>
                    <a:cxn ang="0">
                      <a:pos x="27" y="0"/>
                    </a:cxn>
                    <a:cxn ang="0">
                      <a:pos x="0" y="103"/>
                    </a:cxn>
                  </a:cxnLst>
                  <a:rect l="0" t="0" r="r" b="b"/>
                  <a:pathLst>
                    <a:path w="66" h="103">
                      <a:moveTo>
                        <a:pt x="0" y="103"/>
                      </a:moveTo>
                      <a:lnTo>
                        <a:pt x="42" y="79"/>
                      </a:lnTo>
                      <a:lnTo>
                        <a:pt x="66" y="27"/>
                      </a:lnTo>
                      <a:lnTo>
                        <a:pt x="27" y="0"/>
                      </a:lnTo>
                      <a:lnTo>
                        <a:pt x="0" y="103"/>
                      </a:lnTo>
                      <a:close/>
                    </a:path>
                  </a:pathLst>
                </a:custGeom>
                <a:solidFill>
                  <a:srgbClr val="7030A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54" name="Freeform 180"/>
                <p:cNvSpPr>
                  <a:spLocks/>
                </p:cNvSpPr>
                <p:nvPr/>
              </p:nvSpPr>
              <p:spPr bwMode="auto">
                <a:xfrm>
                  <a:off x="1355" y="2616"/>
                  <a:ext cx="90" cy="52"/>
                </a:xfrm>
                <a:custGeom>
                  <a:avLst/>
                  <a:gdLst/>
                  <a:ahLst/>
                  <a:cxnLst>
                    <a:cxn ang="0">
                      <a:pos x="39" y="15"/>
                    </a:cxn>
                    <a:cxn ang="0">
                      <a:pos x="0" y="35"/>
                    </a:cxn>
                    <a:cxn ang="0">
                      <a:pos x="4" y="87"/>
                    </a:cxn>
                    <a:cxn ang="0">
                      <a:pos x="95" y="98"/>
                    </a:cxn>
                    <a:cxn ang="0">
                      <a:pos x="130" y="130"/>
                    </a:cxn>
                    <a:cxn ang="0">
                      <a:pos x="170" y="111"/>
                    </a:cxn>
                    <a:cxn ang="0">
                      <a:pos x="154" y="71"/>
                    </a:cxn>
                    <a:cxn ang="0">
                      <a:pos x="198" y="67"/>
                    </a:cxn>
                    <a:cxn ang="0">
                      <a:pos x="241" y="122"/>
                    </a:cxn>
                    <a:cxn ang="0">
                      <a:pos x="260" y="157"/>
                    </a:cxn>
                    <a:cxn ang="0">
                      <a:pos x="269" y="56"/>
                    </a:cxn>
                    <a:cxn ang="0">
                      <a:pos x="214" y="15"/>
                    </a:cxn>
                    <a:cxn ang="0">
                      <a:pos x="162" y="0"/>
                    </a:cxn>
                    <a:cxn ang="0">
                      <a:pos x="126" y="35"/>
                    </a:cxn>
                    <a:cxn ang="0">
                      <a:pos x="39" y="15"/>
                    </a:cxn>
                  </a:cxnLst>
                  <a:rect l="0" t="0" r="r" b="b"/>
                  <a:pathLst>
                    <a:path w="269" h="157">
                      <a:moveTo>
                        <a:pt x="39" y="15"/>
                      </a:moveTo>
                      <a:lnTo>
                        <a:pt x="0" y="35"/>
                      </a:lnTo>
                      <a:lnTo>
                        <a:pt x="4" y="87"/>
                      </a:lnTo>
                      <a:lnTo>
                        <a:pt x="95" y="98"/>
                      </a:lnTo>
                      <a:lnTo>
                        <a:pt x="130" y="130"/>
                      </a:lnTo>
                      <a:lnTo>
                        <a:pt x="170" y="111"/>
                      </a:lnTo>
                      <a:lnTo>
                        <a:pt x="154" y="71"/>
                      </a:lnTo>
                      <a:lnTo>
                        <a:pt x="198" y="67"/>
                      </a:lnTo>
                      <a:lnTo>
                        <a:pt x="241" y="122"/>
                      </a:lnTo>
                      <a:lnTo>
                        <a:pt x="260" y="157"/>
                      </a:lnTo>
                      <a:lnTo>
                        <a:pt x="269" y="56"/>
                      </a:lnTo>
                      <a:lnTo>
                        <a:pt x="214" y="15"/>
                      </a:lnTo>
                      <a:lnTo>
                        <a:pt x="162" y="0"/>
                      </a:lnTo>
                      <a:lnTo>
                        <a:pt x="126" y="35"/>
                      </a:lnTo>
                      <a:lnTo>
                        <a:pt x="39" y="15"/>
                      </a:lnTo>
                      <a:close/>
                    </a:path>
                  </a:pathLst>
                </a:custGeom>
                <a:no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55" name="Freeform 181"/>
                <p:cNvSpPr>
                  <a:spLocks/>
                </p:cNvSpPr>
                <p:nvPr/>
              </p:nvSpPr>
              <p:spPr bwMode="auto">
                <a:xfrm>
                  <a:off x="1389" y="2766"/>
                  <a:ext cx="116" cy="106"/>
                </a:xfrm>
                <a:custGeom>
                  <a:avLst/>
                  <a:gdLst/>
                  <a:ahLst/>
                  <a:cxnLst>
                    <a:cxn ang="0">
                      <a:pos x="348" y="151"/>
                    </a:cxn>
                    <a:cxn ang="0">
                      <a:pos x="309" y="99"/>
                    </a:cxn>
                    <a:cxn ang="0">
                      <a:pos x="261" y="68"/>
                    </a:cxn>
                    <a:cxn ang="0">
                      <a:pos x="226" y="36"/>
                    </a:cxn>
                    <a:cxn ang="0">
                      <a:pos x="151" y="40"/>
                    </a:cxn>
                    <a:cxn ang="0">
                      <a:pos x="84" y="0"/>
                    </a:cxn>
                    <a:cxn ang="0">
                      <a:pos x="44" y="20"/>
                    </a:cxn>
                    <a:cxn ang="0">
                      <a:pos x="37" y="75"/>
                    </a:cxn>
                    <a:cxn ang="0">
                      <a:pos x="16" y="103"/>
                    </a:cxn>
                    <a:cxn ang="0">
                      <a:pos x="0" y="139"/>
                    </a:cxn>
                    <a:cxn ang="0">
                      <a:pos x="16" y="174"/>
                    </a:cxn>
                    <a:cxn ang="0">
                      <a:pos x="44" y="202"/>
                    </a:cxn>
                    <a:cxn ang="0">
                      <a:pos x="52" y="237"/>
                    </a:cxn>
                    <a:cxn ang="0">
                      <a:pos x="52" y="285"/>
                    </a:cxn>
                    <a:cxn ang="0">
                      <a:pos x="83" y="320"/>
                    </a:cxn>
                    <a:cxn ang="0">
                      <a:pos x="131" y="285"/>
                    </a:cxn>
                    <a:cxn ang="0">
                      <a:pos x="193" y="241"/>
                    </a:cxn>
                    <a:cxn ang="0">
                      <a:pos x="324" y="182"/>
                    </a:cxn>
                    <a:cxn ang="0">
                      <a:pos x="348" y="151"/>
                    </a:cxn>
                  </a:cxnLst>
                  <a:rect l="0" t="0" r="r" b="b"/>
                  <a:pathLst>
                    <a:path w="348" h="320">
                      <a:moveTo>
                        <a:pt x="348" y="151"/>
                      </a:moveTo>
                      <a:lnTo>
                        <a:pt x="309" y="99"/>
                      </a:lnTo>
                      <a:lnTo>
                        <a:pt x="261" y="68"/>
                      </a:lnTo>
                      <a:lnTo>
                        <a:pt x="226" y="36"/>
                      </a:lnTo>
                      <a:lnTo>
                        <a:pt x="151" y="40"/>
                      </a:lnTo>
                      <a:lnTo>
                        <a:pt x="84" y="0"/>
                      </a:lnTo>
                      <a:lnTo>
                        <a:pt x="44" y="20"/>
                      </a:lnTo>
                      <a:lnTo>
                        <a:pt x="37" y="75"/>
                      </a:lnTo>
                      <a:lnTo>
                        <a:pt x="16" y="103"/>
                      </a:lnTo>
                      <a:lnTo>
                        <a:pt x="0" y="139"/>
                      </a:lnTo>
                      <a:lnTo>
                        <a:pt x="16" y="174"/>
                      </a:lnTo>
                      <a:lnTo>
                        <a:pt x="44" y="202"/>
                      </a:lnTo>
                      <a:lnTo>
                        <a:pt x="52" y="237"/>
                      </a:lnTo>
                      <a:lnTo>
                        <a:pt x="52" y="285"/>
                      </a:lnTo>
                      <a:lnTo>
                        <a:pt x="83" y="320"/>
                      </a:lnTo>
                      <a:lnTo>
                        <a:pt x="131" y="285"/>
                      </a:lnTo>
                      <a:lnTo>
                        <a:pt x="193" y="241"/>
                      </a:lnTo>
                      <a:lnTo>
                        <a:pt x="324" y="182"/>
                      </a:lnTo>
                      <a:lnTo>
                        <a:pt x="348" y="151"/>
                      </a:lnTo>
                      <a:close/>
                    </a:path>
                  </a:pathLst>
                </a:custGeom>
                <a:solidFill>
                  <a:srgbClr val="00B05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56" name="Freeform 182"/>
                <p:cNvSpPr>
                  <a:spLocks/>
                </p:cNvSpPr>
                <p:nvPr/>
              </p:nvSpPr>
              <p:spPr bwMode="auto">
                <a:xfrm>
                  <a:off x="1690" y="2635"/>
                  <a:ext cx="66" cy="131"/>
                </a:xfrm>
                <a:custGeom>
                  <a:avLst/>
                  <a:gdLst/>
                  <a:ahLst/>
                  <a:cxnLst>
                    <a:cxn ang="0">
                      <a:pos x="54" y="0"/>
                    </a:cxn>
                    <a:cxn ang="0">
                      <a:pos x="55" y="46"/>
                    </a:cxn>
                    <a:cxn ang="0">
                      <a:pos x="37" y="66"/>
                    </a:cxn>
                    <a:cxn ang="0">
                      <a:pos x="27" y="90"/>
                    </a:cxn>
                    <a:cxn ang="0">
                      <a:pos x="2" y="115"/>
                    </a:cxn>
                    <a:cxn ang="0">
                      <a:pos x="0" y="160"/>
                    </a:cxn>
                    <a:cxn ang="0">
                      <a:pos x="20" y="187"/>
                    </a:cxn>
                    <a:cxn ang="0">
                      <a:pos x="21" y="219"/>
                    </a:cxn>
                    <a:cxn ang="0">
                      <a:pos x="59" y="233"/>
                    </a:cxn>
                    <a:cxn ang="0">
                      <a:pos x="67" y="284"/>
                    </a:cxn>
                    <a:cxn ang="0">
                      <a:pos x="55" y="321"/>
                    </a:cxn>
                    <a:cxn ang="0">
                      <a:pos x="76" y="366"/>
                    </a:cxn>
                    <a:cxn ang="0">
                      <a:pos x="99" y="391"/>
                    </a:cxn>
                    <a:cxn ang="0">
                      <a:pos x="130" y="390"/>
                    </a:cxn>
                    <a:cxn ang="0">
                      <a:pos x="141" y="370"/>
                    </a:cxn>
                    <a:cxn ang="0">
                      <a:pos x="179" y="367"/>
                    </a:cxn>
                    <a:cxn ang="0">
                      <a:pos x="189" y="344"/>
                    </a:cxn>
                    <a:cxn ang="0">
                      <a:pos x="185" y="298"/>
                    </a:cxn>
                    <a:cxn ang="0">
                      <a:pos x="160" y="283"/>
                    </a:cxn>
                    <a:cxn ang="0">
                      <a:pos x="141" y="263"/>
                    </a:cxn>
                    <a:cxn ang="0">
                      <a:pos x="140" y="221"/>
                    </a:cxn>
                    <a:cxn ang="0">
                      <a:pos x="162" y="208"/>
                    </a:cxn>
                    <a:cxn ang="0">
                      <a:pos x="195" y="210"/>
                    </a:cxn>
                    <a:cxn ang="0">
                      <a:pos x="199" y="162"/>
                    </a:cxn>
                    <a:cxn ang="0">
                      <a:pos x="193" y="112"/>
                    </a:cxn>
                    <a:cxn ang="0">
                      <a:pos x="174" y="97"/>
                    </a:cxn>
                    <a:cxn ang="0">
                      <a:pos x="136" y="93"/>
                    </a:cxn>
                    <a:cxn ang="0">
                      <a:pos x="130" y="49"/>
                    </a:cxn>
                    <a:cxn ang="0">
                      <a:pos x="104" y="46"/>
                    </a:cxn>
                    <a:cxn ang="0">
                      <a:pos x="89" y="5"/>
                    </a:cxn>
                    <a:cxn ang="0">
                      <a:pos x="54" y="0"/>
                    </a:cxn>
                  </a:cxnLst>
                  <a:rect l="0" t="0" r="r" b="b"/>
                  <a:pathLst>
                    <a:path w="199" h="391">
                      <a:moveTo>
                        <a:pt x="54" y="0"/>
                      </a:moveTo>
                      <a:lnTo>
                        <a:pt x="55" y="46"/>
                      </a:lnTo>
                      <a:lnTo>
                        <a:pt x="37" y="66"/>
                      </a:lnTo>
                      <a:lnTo>
                        <a:pt x="27" y="90"/>
                      </a:lnTo>
                      <a:lnTo>
                        <a:pt x="2" y="115"/>
                      </a:lnTo>
                      <a:lnTo>
                        <a:pt x="0" y="160"/>
                      </a:lnTo>
                      <a:lnTo>
                        <a:pt x="20" y="187"/>
                      </a:lnTo>
                      <a:lnTo>
                        <a:pt x="21" y="219"/>
                      </a:lnTo>
                      <a:lnTo>
                        <a:pt x="59" y="233"/>
                      </a:lnTo>
                      <a:lnTo>
                        <a:pt x="67" y="284"/>
                      </a:lnTo>
                      <a:lnTo>
                        <a:pt x="55" y="321"/>
                      </a:lnTo>
                      <a:lnTo>
                        <a:pt x="76" y="366"/>
                      </a:lnTo>
                      <a:lnTo>
                        <a:pt x="99" y="391"/>
                      </a:lnTo>
                      <a:lnTo>
                        <a:pt x="130" y="390"/>
                      </a:lnTo>
                      <a:lnTo>
                        <a:pt x="141" y="370"/>
                      </a:lnTo>
                      <a:lnTo>
                        <a:pt x="179" y="367"/>
                      </a:lnTo>
                      <a:lnTo>
                        <a:pt x="189" y="344"/>
                      </a:lnTo>
                      <a:lnTo>
                        <a:pt x="185" y="298"/>
                      </a:lnTo>
                      <a:lnTo>
                        <a:pt x="160" y="283"/>
                      </a:lnTo>
                      <a:lnTo>
                        <a:pt x="141" y="263"/>
                      </a:lnTo>
                      <a:lnTo>
                        <a:pt x="140" y="221"/>
                      </a:lnTo>
                      <a:lnTo>
                        <a:pt x="162" y="208"/>
                      </a:lnTo>
                      <a:lnTo>
                        <a:pt x="195" y="210"/>
                      </a:lnTo>
                      <a:lnTo>
                        <a:pt x="199" y="162"/>
                      </a:lnTo>
                      <a:lnTo>
                        <a:pt x="193" y="112"/>
                      </a:lnTo>
                      <a:lnTo>
                        <a:pt x="174" y="97"/>
                      </a:lnTo>
                      <a:lnTo>
                        <a:pt x="136" y="93"/>
                      </a:lnTo>
                      <a:lnTo>
                        <a:pt x="130" y="49"/>
                      </a:lnTo>
                      <a:lnTo>
                        <a:pt x="104" y="46"/>
                      </a:lnTo>
                      <a:lnTo>
                        <a:pt x="89" y="5"/>
                      </a:lnTo>
                      <a:lnTo>
                        <a:pt x="54" y="0"/>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57" name="Freeform 183"/>
                <p:cNvSpPr>
                  <a:spLocks/>
                </p:cNvSpPr>
                <p:nvPr/>
              </p:nvSpPr>
              <p:spPr bwMode="auto">
                <a:xfrm>
                  <a:off x="1737" y="2674"/>
                  <a:ext cx="63" cy="84"/>
                </a:xfrm>
                <a:custGeom>
                  <a:avLst/>
                  <a:gdLst/>
                  <a:ahLst/>
                  <a:cxnLst>
                    <a:cxn ang="0">
                      <a:pos x="59" y="45"/>
                    </a:cxn>
                    <a:cxn ang="0">
                      <a:pos x="55" y="93"/>
                    </a:cxn>
                    <a:cxn ang="0">
                      <a:pos x="22" y="91"/>
                    </a:cxn>
                    <a:cxn ang="0">
                      <a:pos x="0" y="104"/>
                    </a:cxn>
                    <a:cxn ang="0">
                      <a:pos x="1" y="146"/>
                    </a:cxn>
                    <a:cxn ang="0">
                      <a:pos x="20" y="166"/>
                    </a:cxn>
                    <a:cxn ang="0">
                      <a:pos x="45" y="181"/>
                    </a:cxn>
                    <a:cxn ang="0">
                      <a:pos x="49" y="227"/>
                    </a:cxn>
                    <a:cxn ang="0">
                      <a:pos x="39" y="250"/>
                    </a:cxn>
                    <a:cxn ang="0">
                      <a:pos x="94" y="249"/>
                    </a:cxn>
                    <a:cxn ang="0">
                      <a:pos x="97" y="207"/>
                    </a:cxn>
                    <a:cxn ang="0">
                      <a:pos x="163" y="204"/>
                    </a:cxn>
                    <a:cxn ang="0">
                      <a:pos x="177" y="191"/>
                    </a:cxn>
                    <a:cxn ang="0">
                      <a:pos x="177" y="57"/>
                    </a:cxn>
                    <a:cxn ang="0">
                      <a:pos x="190" y="32"/>
                    </a:cxn>
                    <a:cxn ang="0">
                      <a:pos x="172" y="1"/>
                    </a:cxn>
                    <a:cxn ang="0">
                      <a:pos x="118" y="0"/>
                    </a:cxn>
                    <a:cxn ang="0">
                      <a:pos x="101" y="25"/>
                    </a:cxn>
                    <a:cxn ang="0">
                      <a:pos x="59" y="45"/>
                    </a:cxn>
                  </a:cxnLst>
                  <a:rect l="0" t="0" r="r" b="b"/>
                  <a:pathLst>
                    <a:path w="190" h="250">
                      <a:moveTo>
                        <a:pt x="59" y="45"/>
                      </a:moveTo>
                      <a:lnTo>
                        <a:pt x="55" y="93"/>
                      </a:lnTo>
                      <a:lnTo>
                        <a:pt x="22" y="91"/>
                      </a:lnTo>
                      <a:lnTo>
                        <a:pt x="0" y="104"/>
                      </a:lnTo>
                      <a:lnTo>
                        <a:pt x="1" y="146"/>
                      </a:lnTo>
                      <a:lnTo>
                        <a:pt x="20" y="166"/>
                      </a:lnTo>
                      <a:lnTo>
                        <a:pt x="45" y="181"/>
                      </a:lnTo>
                      <a:lnTo>
                        <a:pt x="49" y="227"/>
                      </a:lnTo>
                      <a:lnTo>
                        <a:pt x="39" y="250"/>
                      </a:lnTo>
                      <a:lnTo>
                        <a:pt x="94" y="249"/>
                      </a:lnTo>
                      <a:lnTo>
                        <a:pt x="97" y="207"/>
                      </a:lnTo>
                      <a:lnTo>
                        <a:pt x="163" y="204"/>
                      </a:lnTo>
                      <a:lnTo>
                        <a:pt x="177" y="191"/>
                      </a:lnTo>
                      <a:lnTo>
                        <a:pt x="177" y="57"/>
                      </a:lnTo>
                      <a:lnTo>
                        <a:pt x="190" y="32"/>
                      </a:lnTo>
                      <a:lnTo>
                        <a:pt x="172" y="1"/>
                      </a:lnTo>
                      <a:lnTo>
                        <a:pt x="118" y="0"/>
                      </a:lnTo>
                      <a:lnTo>
                        <a:pt x="101" y="25"/>
                      </a:lnTo>
                      <a:lnTo>
                        <a:pt x="59" y="45"/>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58" name="Freeform 184"/>
                <p:cNvSpPr>
                  <a:spLocks/>
                </p:cNvSpPr>
                <p:nvPr/>
              </p:nvSpPr>
              <p:spPr bwMode="auto">
                <a:xfrm>
                  <a:off x="4406" y="2442"/>
                  <a:ext cx="53" cy="82"/>
                </a:xfrm>
                <a:custGeom>
                  <a:avLst/>
                  <a:gdLst/>
                  <a:ahLst/>
                  <a:cxnLst>
                    <a:cxn ang="0">
                      <a:pos x="74" y="0"/>
                    </a:cxn>
                    <a:cxn ang="0">
                      <a:pos x="46" y="52"/>
                    </a:cxn>
                    <a:cxn ang="0">
                      <a:pos x="31" y="119"/>
                    </a:cxn>
                    <a:cxn ang="0">
                      <a:pos x="0" y="146"/>
                    </a:cxn>
                    <a:cxn ang="0">
                      <a:pos x="7" y="210"/>
                    </a:cxn>
                    <a:cxn ang="0">
                      <a:pos x="43" y="218"/>
                    </a:cxn>
                    <a:cxn ang="0">
                      <a:pos x="63" y="245"/>
                    </a:cxn>
                    <a:cxn ang="0">
                      <a:pos x="110" y="242"/>
                    </a:cxn>
                    <a:cxn ang="0">
                      <a:pos x="157" y="225"/>
                    </a:cxn>
                    <a:cxn ang="0">
                      <a:pos x="142" y="162"/>
                    </a:cxn>
                    <a:cxn ang="0">
                      <a:pos x="149" y="119"/>
                    </a:cxn>
                    <a:cxn ang="0">
                      <a:pos x="149" y="87"/>
                    </a:cxn>
                    <a:cxn ang="0">
                      <a:pos x="134" y="32"/>
                    </a:cxn>
                    <a:cxn ang="0">
                      <a:pos x="122" y="4"/>
                    </a:cxn>
                    <a:cxn ang="0">
                      <a:pos x="74" y="0"/>
                    </a:cxn>
                  </a:cxnLst>
                  <a:rect l="0" t="0" r="r" b="b"/>
                  <a:pathLst>
                    <a:path w="157" h="245">
                      <a:moveTo>
                        <a:pt x="74" y="0"/>
                      </a:moveTo>
                      <a:lnTo>
                        <a:pt x="46" y="52"/>
                      </a:lnTo>
                      <a:lnTo>
                        <a:pt x="31" y="119"/>
                      </a:lnTo>
                      <a:lnTo>
                        <a:pt x="0" y="146"/>
                      </a:lnTo>
                      <a:lnTo>
                        <a:pt x="7" y="210"/>
                      </a:lnTo>
                      <a:lnTo>
                        <a:pt x="43" y="218"/>
                      </a:lnTo>
                      <a:lnTo>
                        <a:pt x="63" y="245"/>
                      </a:lnTo>
                      <a:lnTo>
                        <a:pt x="110" y="242"/>
                      </a:lnTo>
                      <a:lnTo>
                        <a:pt x="157" y="225"/>
                      </a:lnTo>
                      <a:lnTo>
                        <a:pt x="142" y="162"/>
                      </a:lnTo>
                      <a:lnTo>
                        <a:pt x="149" y="119"/>
                      </a:lnTo>
                      <a:lnTo>
                        <a:pt x="149" y="87"/>
                      </a:lnTo>
                      <a:lnTo>
                        <a:pt x="134" y="32"/>
                      </a:lnTo>
                      <a:lnTo>
                        <a:pt x="122" y="4"/>
                      </a:lnTo>
                      <a:lnTo>
                        <a:pt x="74" y="0"/>
                      </a:lnTo>
                      <a:close/>
                    </a:path>
                  </a:pathLst>
                </a:custGeom>
                <a:solidFill>
                  <a:srgbClr val="00B0F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59" name="Freeform 185"/>
                <p:cNvSpPr>
                  <a:spLocks/>
                </p:cNvSpPr>
                <p:nvPr/>
              </p:nvSpPr>
              <p:spPr bwMode="auto">
                <a:xfrm>
                  <a:off x="4419" y="2539"/>
                  <a:ext cx="30" cy="26"/>
                </a:xfrm>
                <a:custGeom>
                  <a:avLst/>
                  <a:gdLst/>
                  <a:ahLst/>
                  <a:cxnLst>
                    <a:cxn ang="0">
                      <a:pos x="51" y="18"/>
                    </a:cxn>
                    <a:cxn ang="0">
                      <a:pos x="4" y="0"/>
                    </a:cxn>
                    <a:cxn ang="0">
                      <a:pos x="0" y="39"/>
                    </a:cxn>
                    <a:cxn ang="0">
                      <a:pos x="27" y="71"/>
                    </a:cxn>
                    <a:cxn ang="0">
                      <a:pos x="55" y="79"/>
                    </a:cxn>
                    <a:cxn ang="0">
                      <a:pos x="55" y="79"/>
                    </a:cxn>
                    <a:cxn ang="0">
                      <a:pos x="61" y="78"/>
                    </a:cxn>
                    <a:cxn ang="0">
                      <a:pos x="68" y="77"/>
                    </a:cxn>
                    <a:cxn ang="0">
                      <a:pos x="74" y="74"/>
                    </a:cxn>
                    <a:cxn ang="0">
                      <a:pos x="80" y="71"/>
                    </a:cxn>
                    <a:cxn ang="0">
                      <a:pos x="85" y="66"/>
                    </a:cxn>
                    <a:cxn ang="0">
                      <a:pos x="86" y="63"/>
                    </a:cxn>
                    <a:cxn ang="0">
                      <a:pos x="88" y="59"/>
                    </a:cxn>
                    <a:cxn ang="0">
                      <a:pos x="88" y="56"/>
                    </a:cxn>
                    <a:cxn ang="0">
                      <a:pos x="86" y="51"/>
                    </a:cxn>
                    <a:cxn ang="0">
                      <a:pos x="86" y="51"/>
                    </a:cxn>
                    <a:cxn ang="0">
                      <a:pos x="83" y="43"/>
                    </a:cxn>
                    <a:cxn ang="0">
                      <a:pos x="78" y="35"/>
                    </a:cxn>
                    <a:cxn ang="0">
                      <a:pos x="73" y="30"/>
                    </a:cxn>
                    <a:cxn ang="0">
                      <a:pos x="66" y="25"/>
                    </a:cxn>
                    <a:cxn ang="0">
                      <a:pos x="55" y="19"/>
                    </a:cxn>
                    <a:cxn ang="0">
                      <a:pos x="51" y="18"/>
                    </a:cxn>
                  </a:cxnLst>
                  <a:rect l="0" t="0" r="r" b="b"/>
                  <a:pathLst>
                    <a:path w="88" h="79">
                      <a:moveTo>
                        <a:pt x="51" y="18"/>
                      </a:moveTo>
                      <a:lnTo>
                        <a:pt x="4" y="0"/>
                      </a:lnTo>
                      <a:lnTo>
                        <a:pt x="0" y="39"/>
                      </a:lnTo>
                      <a:lnTo>
                        <a:pt x="27" y="71"/>
                      </a:lnTo>
                      <a:lnTo>
                        <a:pt x="55" y="79"/>
                      </a:lnTo>
                      <a:lnTo>
                        <a:pt x="55" y="79"/>
                      </a:lnTo>
                      <a:lnTo>
                        <a:pt x="61" y="78"/>
                      </a:lnTo>
                      <a:lnTo>
                        <a:pt x="68" y="77"/>
                      </a:lnTo>
                      <a:lnTo>
                        <a:pt x="74" y="74"/>
                      </a:lnTo>
                      <a:lnTo>
                        <a:pt x="80" y="71"/>
                      </a:lnTo>
                      <a:lnTo>
                        <a:pt x="85" y="66"/>
                      </a:lnTo>
                      <a:lnTo>
                        <a:pt x="86" y="63"/>
                      </a:lnTo>
                      <a:lnTo>
                        <a:pt x="88" y="59"/>
                      </a:lnTo>
                      <a:lnTo>
                        <a:pt x="88" y="56"/>
                      </a:lnTo>
                      <a:lnTo>
                        <a:pt x="86" y="51"/>
                      </a:lnTo>
                      <a:lnTo>
                        <a:pt x="86" y="51"/>
                      </a:lnTo>
                      <a:lnTo>
                        <a:pt x="83" y="43"/>
                      </a:lnTo>
                      <a:lnTo>
                        <a:pt x="78" y="35"/>
                      </a:lnTo>
                      <a:lnTo>
                        <a:pt x="73" y="30"/>
                      </a:lnTo>
                      <a:lnTo>
                        <a:pt x="66" y="25"/>
                      </a:lnTo>
                      <a:lnTo>
                        <a:pt x="55" y="19"/>
                      </a:lnTo>
                      <a:lnTo>
                        <a:pt x="51" y="18"/>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60" name="Freeform 186"/>
                <p:cNvSpPr>
                  <a:spLocks/>
                </p:cNvSpPr>
                <p:nvPr/>
              </p:nvSpPr>
              <p:spPr bwMode="auto">
                <a:xfrm>
                  <a:off x="4419" y="2539"/>
                  <a:ext cx="30" cy="26"/>
                </a:xfrm>
                <a:custGeom>
                  <a:avLst/>
                  <a:gdLst/>
                  <a:ahLst/>
                  <a:cxnLst>
                    <a:cxn ang="0">
                      <a:pos x="51" y="18"/>
                    </a:cxn>
                    <a:cxn ang="0">
                      <a:pos x="4" y="0"/>
                    </a:cxn>
                    <a:cxn ang="0">
                      <a:pos x="0" y="39"/>
                    </a:cxn>
                    <a:cxn ang="0">
                      <a:pos x="27" y="71"/>
                    </a:cxn>
                    <a:cxn ang="0">
                      <a:pos x="55" y="79"/>
                    </a:cxn>
                    <a:cxn ang="0">
                      <a:pos x="55" y="79"/>
                    </a:cxn>
                    <a:cxn ang="0">
                      <a:pos x="61" y="78"/>
                    </a:cxn>
                    <a:cxn ang="0">
                      <a:pos x="68" y="77"/>
                    </a:cxn>
                    <a:cxn ang="0">
                      <a:pos x="74" y="74"/>
                    </a:cxn>
                    <a:cxn ang="0">
                      <a:pos x="80" y="71"/>
                    </a:cxn>
                    <a:cxn ang="0">
                      <a:pos x="85" y="66"/>
                    </a:cxn>
                    <a:cxn ang="0">
                      <a:pos x="86" y="63"/>
                    </a:cxn>
                    <a:cxn ang="0">
                      <a:pos x="88" y="59"/>
                    </a:cxn>
                    <a:cxn ang="0">
                      <a:pos x="88" y="56"/>
                    </a:cxn>
                    <a:cxn ang="0">
                      <a:pos x="86" y="51"/>
                    </a:cxn>
                    <a:cxn ang="0">
                      <a:pos x="86" y="51"/>
                    </a:cxn>
                    <a:cxn ang="0">
                      <a:pos x="83" y="43"/>
                    </a:cxn>
                    <a:cxn ang="0">
                      <a:pos x="78" y="35"/>
                    </a:cxn>
                    <a:cxn ang="0">
                      <a:pos x="73" y="30"/>
                    </a:cxn>
                    <a:cxn ang="0">
                      <a:pos x="66" y="25"/>
                    </a:cxn>
                    <a:cxn ang="0">
                      <a:pos x="55" y="19"/>
                    </a:cxn>
                    <a:cxn ang="0">
                      <a:pos x="51" y="18"/>
                    </a:cxn>
                  </a:cxnLst>
                  <a:rect l="0" t="0" r="r" b="b"/>
                  <a:pathLst>
                    <a:path w="88" h="79">
                      <a:moveTo>
                        <a:pt x="51" y="18"/>
                      </a:moveTo>
                      <a:lnTo>
                        <a:pt x="4" y="0"/>
                      </a:lnTo>
                      <a:lnTo>
                        <a:pt x="0" y="39"/>
                      </a:lnTo>
                      <a:lnTo>
                        <a:pt x="27" y="71"/>
                      </a:lnTo>
                      <a:lnTo>
                        <a:pt x="55" y="79"/>
                      </a:lnTo>
                      <a:lnTo>
                        <a:pt x="55" y="79"/>
                      </a:lnTo>
                      <a:lnTo>
                        <a:pt x="61" y="78"/>
                      </a:lnTo>
                      <a:lnTo>
                        <a:pt x="68" y="77"/>
                      </a:lnTo>
                      <a:lnTo>
                        <a:pt x="74" y="74"/>
                      </a:lnTo>
                      <a:lnTo>
                        <a:pt x="80" y="71"/>
                      </a:lnTo>
                      <a:lnTo>
                        <a:pt x="85" y="66"/>
                      </a:lnTo>
                      <a:lnTo>
                        <a:pt x="86" y="63"/>
                      </a:lnTo>
                      <a:lnTo>
                        <a:pt x="88" y="59"/>
                      </a:lnTo>
                      <a:lnTo>
                        <a:pt x="88" y="56"/>
                      </a:lnTo>
                      <a:lnTo>
                        <a:pt x="86" y="51"/>
                      </a:lnTo>
                      <a:lnTo>
                        <a:pt x="86" y="51"/>
                      </a:lnTo>
                      <a:lnTo>
                        <a:pt x="83" y="43"/>
                      </a:lnTo>
                      <a:lnTo>
                        <a:pt x="78" y="35"/>
                      </a:lnTo>
                      <a:lnTo>
                        <a:pt x="73" y="30"/>
                      </a:lnTo>
                      <a:lnTo>
                        <a:pt x="66" y="25"/>
                      </a:lnTo>
                      <a:lnTo>
                        <a:pt x="55" y="19"/>
                      </a:lnTo>
                      <a:lnTo>
                        <a:pt x="51" y="18"/>
                      </a:lnTo>
                    </a:path>
                  </a:pathLst>
                </a:custGeom>
                <a:solidFill>
                  <a:srgbClr val="00B0F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61" name="Freeform 187"/>
                <p:cNvSpPr>
                  <a:spLocks/>
                </p:cNvSpPr>
                <p:nvPr/>
              </p:nvSpPr>
              <p:spPr bwMode="auto">
                <a:xfrm>
                  <a:off x="4460" y="2530"/>
                  <a:ext cx="32" cy="23"/>
                </a:xfrm>
                <a:custGeom>
                  <a:avLst/>
                  <a:gdLst/>
                  <a:ahLst/>
                  <a:cxnLst>
                    <a:cxn ang="0">
                      <a:pos x="4" y="8"/>
                    </a:cxn>
                    <a:cxn ang="0">
                      <a:pos x="0" y="46"/>
                    </a:cxn>
                    <a:cxn ang="0">
                      <a:pos x="31" y="66"/>
                    </a:cxn>
                    <a:cxn ang="0">
                      <a:pos x="94" y="70"/>
                    </a:cxn>
                    <a:cxn ang="0">
                      <a:pos x="94" y="31"/>
                    </a:cxn>
                    <a:cxn ang="0">
                      <a:pos x="46" y="0"/>
                    </a:cxn>
                    <a:cxn ang="0">
                      <a:pos x="4" y="8"/>
                    </a:cxn>
                  </a:cxnLst>
                  <a:rect l="0" t="0" r="r" b="b"/>
                  <a:pathLst>
                    <a:path w="94" h="70">
                      <a:moveTo>
                        <a:pt x="4" y="8"/>
                      </a:moveTo>
                      <a:lnTo>
                        <a:pt x="0" y="46"/>
                      </a:lnTo>
                      <a:lnTo>
                        <a:pt x="31" y="66"/>
                      </a:lnTo>
                      <a:lnTo>
                        <a:pt x="94" y="70"/>
                      </a:lnTo>
                      <a:lnTo>
                        <a:pt x="94" y="31"/>
                      </a:lnTo>
                      <a:lnTo>
                        <a:pt x="46" y="0"/>
                      </a:lnTo>
                      <a:lnTo>
                        <a:pt x="4" y="8"/>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62" name="Freeform 188"/>
                <p:cNvSpPr>
                  <a:spLocks/>
                </p:cNvSpPr>
                <p:nvPr/>
              </p:nvSpPr>
              <p:spPr bwMode="auto">
                <a:xfrm>
                  <a:off x="4460" y="2530"/>
                  <a:ext cx="32" cy="23"/>
                </a:xfrm>
                <a:custGeom>
                  <a:avLst/>
                  <a:gdLst/>
                  <a:ahLst/>
                  <a:cxnLst>
                    <a:cxn ang="0">
                      <a:pos x="4" y="8"/>
                    </a:cxn>
                    <a:cxn ang="0">
                      <a:pos x="0" y="46"/>
                    </a:cxn>
                    <a:cxn ang="0">
                      <a:pos x="31" y="66"/>
                    </a:cxn>
                    <a:cxn ang="0">
                      <a:pos x="94" y="70"/>
                    </a:cxn>
                    <a:cxn ang="0">
                      <a:pos x="94" y="31"/>
                    </a:cxn>
                    <a:cxn ang="0">
                      <a:pos x="46" y="0"/>
                    </a:cxn>
                    <a:cxn ang="0">
                      <a:pos x="4" y="8"/>
                    </a:cxn>
                  </a:cxnLst>
                  <a:rect l="0" t="0" r="r" b="b"/>
                  <a:pathLst>
                    <a:path w="94" h="70">
                      <a:moveTo>
                        <a:pt x="4" y="8"/>
                      </a:moveTo>
                      <a:lnTo>
                        <a:pt x="0" y="46"/>
                      </a:lnTo>
                      <a:lnTo>
                        <a:pt x="31" y="66"/>
                      </a:lnTo>
                      <a:lnTo>
                        <a:pt x="94" y="70"/>
                      </a:lnTo>
                      <a:lnTo>
                        <a:pt x="94" y="31"/>
                      </a:lnTo>
                      <a:lnTo>
                        <a:pt x="46" y="0"/>
                      </a:lnTo>
                      <a:lnTo>
                        <a:pt x="4" y="8"/>
                      </a:lnTo>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63" name="Freeform 189"/>
                <p:cNvSpPr>
                  <a:spLocks/>
                </p:cNvSpPr>
                <p:nvPr/>
              </p:nvSpPr>
              <p:spPr bwMode="auto">
                <a:xfrm>
                  <a:off x="4455" y="2569"/>
                  <a:ext cx="21" cy="21"/>
                </a:xfrm>
                <a:custGeom>
                  <a:avLst/>
                  <a:gdLst/>
                  <a:ahLst/>
                  <a:cxnLst>
                    <a:cxn ang="0">
                      <a:pos x="13" y="0"/>
                    </a:cxn>
                    <a:cxn ang="0">
                      <a:pos x="0" y="35"/>
                    </a:cxn>
                    <a:cxn ang="0">
                      <a:pos x="16" y="62"/>
                    </a:cxn>
                    <a:cxn ang="0">
                      <a:pos x="62" y="47"/>
                    </a:cxn>
                    <a:cxn ang="0">
                      <a:pos x="51" y="11"/>
                    </a:cxn>
                    <a:cxn ang="0">
                      <a:pos x="13" y="0"/>
                    </a:cxn>
                  </a:cxnLst>
                  <a:rect l="0" t="0" r="r" b="b"/>
                  <a:pathLst>
                    <a:path w="62" h="62">
                      <a:moveTo>
                        <a:pt x="13" y="0"/>
                      </a:moveTo>
                      <a:lnTo>
                        <a:pt x="0" y="35"/>
                      </a:lnTo>
                      <a:lnTo>
                        <a:pt x="16" y="62"/>
                      </a:lnTo>
                      <a:lnTo>
                        <a:pt x="62" y="47"/>
                      </a:lnTo>
                      <a:lnTo>
                        <a:pt x="51" y="11"/>
                      </a:lnTo>
                      <a:lnTo>
                        <a:pt x="13" y="0"/>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64" name="Freeform 190"/>
                <p:cNvSpPr>
                  <a:spLocks/>
                </p:cNvSpPr>
                <p:nvPr/>
              </p:nvSpPr>
              <p:spPr bwMode="auto">
                <a:xfrm>
                  <a:off x="4455" y="2569"/>
                  <a:ext cx="21" cy="21"/>
                </a:xfrm>
                <a:custGeom>
                  <a:avLst/>
                  <a:gdLst/>
                  <a:ahLst/>
                  <a:cxnLst>
                    <a:cxn ang="0">
                      <a:pos x="13" y="0"/>
                    </a:cxn>
                    <a:cxn ang="0">
                      <a:pos x="0" y="35"/>
                    </a:cxn>
                    <a:cxn ang="0">
                      <a:pos x="16" y="62"/>
                    </a:cxn>
                    <a:cxn ang="0">
                      <a:pos x="62" y="47"/>
                    </a:cxn>
                    <a:cxn ang="0">
                      <a:pos x="51" y="11"/>
                    </a:cxn>
                    <a:cxn ang="0">
                      <a:pos x="13" y="0"/>
                    </a:cxn>
                  </a:cxnLst>
                  <a:rect l="0" t="0" r="r" b="b"/>
                  <a:pathLst>
                    <a:path w="62" h="62">
                      <a:moveTo>
                        <a:pt x="13" y="0"/>
                      </a:moveTo>
                      <a:lnTo>
                        <a:pt x="0" y="35"/>
                      </a:lnTo>
                      <a:lnTo>
                        <a:pt x="16" y="62"/>
                      </a:lnTo>
                      <a:lnTo>
                        <a:pt x="62" y="47"/>
                      </a:lnTo>
                      <a:lnTo>
                        <a:pt x="51" y="11"/>
                      </a:lnTo>
                      <a:lnTo>
                        <a:pt x="13" y="0"/>
                      </a:lnTo>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65" name="Freeform 191"/>
                <p:cNvSpPr>
                  <a:spLocks/>
                </p:cNvSpPr>
                <p:nvPr/>
              </p:nvSpPr>
              <p:spPr bwMode="auto">
                <a:xfrm>
                  <a:off x="4494" y="2565"/>
                  <a:ext cx="19" cy="13"/>
                </a:xfrm>
                <a:custGeom>
                  <a:avLst/>
                  <a:gdLst/>
                  <a:ahLst/>
                  <a:cxnLst>
                    <a:cxn ang="0">
                      <a:pos x="0" y="12"/>
                    </a:cxn>
                    <a:cxn ang="0">
                      <a:pos x="8" y="39"/>
                    </a:cxn>
                    <a:cxn ang="0">
                      <a:pos x="32" y="39"/>
                    </a:cxn>
                    <a:cxn ang="0">
                      <a:pos x="51" y="28"/>
                    </a:cxn>
                    <a:cxn ang="0">
                      <a:pos x="55" y="0"/>
                    </a:cxn>
                    <a:cxn ang="0">
                      <a:pos x="23" y="0"/>
                    </a:cxn>
                    <a:cxn ang="0">
                      <a:pos x="0" y="12"/>
                    </a:cxn>
                  </a:cxnLst>
                  <a:rect l="0" t="0" r="r" b="b"/>
                  <a:pathLst>
                    <a:path w="55" h="39">
                      <a:moveTo>
                        <a:pt x="0" y="12"/>
                      </a:moveTo>
                      <a:lnTo>
                        <a:pt x="8" y="39"/>
                      </a:lnTo>
                      <a:lnTo>
                        <a:pt x="32" y="39"/>
                      </a:lnTo>
                      <a:lnTo>
                        <a:pt x="51" y="28"/>
                      </a:lnTo>
                      <a:lnTo>
                        <a:pt x="55" y="0"/>
                      </a:lnTo>
                      <a:lnTo>
                        <a:pt x="23" y="0"/>
                      </a:lnTo>
                      <a:lnTo>
                        <a:pt x="0" y="12"/>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66" name="Freeform 192"/>
                <p:cNvSpPr>
                  <a:spLocks/>
                </p:cNvSpPr>
                <p:nvPr/>
              </p:nvSpPr>
              <p:spPr bwMode="auto">
                <a:xfrm>
                  <a:off x="4477" y="2606"/>
                  <a:ext cx="50" cy="68"/>
                </a:xfrm>
                <a:custGeom>
                  <a:avLst/>
                  <a:gdLst/>
                  <a:ahLst/>
                  <a:cxnLst>
                    <a:cxn ang="0">
                      <a:pos x="91" y="0"/>
                    </a:cxn>
                    <a:cxn ang="0">
                      <a:pos x="47" y="32"/>
                    </a:cxn>
                    <a:cxn ang="0">
                      <a:pos x="0" y="83"/>
                    </a:cxn>
                    <a:cxn ang="0">
                      <a:pos x="23" y="119"/>
                    </a:cxn>
                    <a:cxn ang="0">
                      <a:pos x="59" y="166"/>
                    </a:cxn>
                    <a:cxn ang="0">
                      <a:pos x="95" y="206"/>
                    </a:cxn>
                    <a:cxn ang="0">
                      <a:pos x="122" y="166"/>
                    </a:cxn>
                    <a:cxn ang="0">
                      <a:pos x="150" y="142"/>
                    </a:cxn>
                    <a:cxn ang="0">
                      <a:pos x="150" y="55"/>
                    </a:cxn>
                    <a:cxn ang="0">
                      <a:pos x="130" y="20"/>
                    </a:cxn>
                    <a:cxn ang="0">
                      <a:pos x="91" y="0"/>
                    </a:cxn>
                  </a:cxnLst>
                  <a:rect l="0" t="0" r="r" b="b"/>
                  <a:pathLst>
                    <a:path w="150" h="206">
                      <a:moveTo>
                        <a:pt x="91" y="0"/>
                      </a:moveTo>
                      <a:lnTo>
                        <a:pt x="47" y="32"/>
                      </a:lnTo>
                      <a:lnTo>
                        <a:pt x="0" y="83"/>
                      </a:lnTo>
                      <a:lnTo>
                        <a:pt x="23" y="119"/>
                      </a:lnTo>
                      <a:lnTo>
                        <a:pt x="59" y="166"/>
                      </a:lnTo>
                      <a:lnTo>
                        <a:pt x="95" y="206"/>
                      </a:lnTo>
                      <a:lnTo>
                        <a:pt x="122" y="166"/>
                      </a:lnTo>
                      <a:lnTo>
                        <a:pt x="150" y="142"/>
                      </a:lnTo>
                      <a:lnTo>
                        <a:pt x="150" y="55"/>
                      </a:lnTo>
                      <a:lnTo>
                        <a:pt x="130" y="20"/>
                      </a:lnTo>
                      <a:lnTo>
                        <a:pt x="91" y="0"/>
                      </a:lnTo>
                      <a:close/>
                    </a:path>
                  </a:pathLst>
                </a:custGeom>
                <a:solidFill>
                  <a:srgbClr val="00B0F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67" name="Freeform 193"/>
                <p:cNvSpPr>
                  <a:spLocks/>
                </p:cNvSpPr>
                <p:nvPr/>
              </p:nvSpPr>
              <p:spPr bwMode="auto">
                <a:xfrm>
                  <a:off x="4449" y="2610"/>
                  <a:ext cx="28" cy="38"/>
                </a:xfrm>
                <a:custGeom>
                  <a:avLst/>
                  <a:gdLst/>
                  <a:ahLst/>
                  <a:cxnLst>
                    <a:cxn ang="0">
                      <a:pos x="58" y="0"/>
                    </a:cxn>
                    <a:cxn ang="0">
                      <a:pos x="28" y="34"/>
                    </a:cxn>
                    <a:cxn ang="0">
                      <a:pos x="9" y="82"/>
                    </a:cxn>
                    <a:cxn ang="0">
                      <a:pos x="0" y="113"/>
                    </a:cxn>
                    <a:cxn ang="0">
                      <a:pos x="44" y="97"/>
                    </a:cxn>
                    <a:cxn ang="0">
                      <a:pos x="68" y="58"/>
                    </a:cxn>
                    <a:cxn ang="0">
                      <a:pos x="84" y="14"/>
                    </a:cxn>
                    <a:cxn ang="0">
                      <a:pos x="58" y="0"/>
                    </a:cxn>
                  </a:cxnLst>
                  <a:rect l="0" t="0" r="r" b="b"/>
                  <a:pathLst>
                    <a:path w="84" h="113">
                      <a:moveTo>
                        <a:pt x="58" y="0"/>
                      </a:moveTo>
                      <a:lnTo>
                        <a:pt x="28" y="34"/>
                      </a:lnTo>
                      <a:lnTo>
                        <a:pt x="9" y="82"/>
                      </a:lnTo>
                      <a:lnTo>
                        <a:pt x="0" y="113"/>
                      </a:lnTo>
                      <a:lnTo>
                        <a:pt x="44" y="97"/>
                      </a:lnTo>
                      <a:lnTo>
                        <a:pt x="68" y="58"/>
                      </a:lnTo>
                      <a:lnTo>
                        <a:pt x="84" y="14"/>
                      </a:lnTo>
                      <a:lnTo>
                        <a:pt x="58" y="0"/>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68" name="Freeform 194"/>
                <p:cNvSpPr>
                  <a:spLocks/>
                </p:cNvSpPr>
                <p:nvPr/>
              </p:nvSpPr>
              <p:spPr bwMode="auto">
                <a:xfrm>
                  <a:off x="4449" y="2610"/>
                  <a:ext cx="28" cy="38"/>
                </a:xfrm>
                <a:custGeom>
                  <a:avLst/>
                  <a:gdLst/>
                  <a:ahLst/>
                  <a:cxnLst>
                    <a:cxn ang="0">
                      <a:pos x="58" y="0"/>
                    </a:cxn>
                    <a:cxn ang="0">
                      <a:pos x="28" y="34"/>
                    </a:cxn>
                    <a:cxn ang="0">
                      <a:pos x="9" y="82"/>
                    </a:cxn>
                    <a:cxn ang="0">
                      <a:pos x="0" y="113"/>
                    </a:cxn>
                    <a:cxn ang="0">
                      <a:pos x="44" y="97"/>
                    </a:cxn>
                    <a:cxn ang="0">
                      <a:pos x="68" y="58"/>
                    </a:cxn>
                    <a:cxn ang="0">
                      <a:pos x="84" y="14"/>
                    </a:cxn>
                    <a:cxn ang="0">
                      <a:pos x="58" y="0"/>
                    </a:cxn>
                  </a:cxnLst>
                  <a:rect l="0" t="0" r="r" b="b"/>
                  <a:pathLst>
                    <a:path w="84" h="113">
                      <a:moveTo>
                        <a:pt x="58" y="0"/>
                      </a:moveTo>
                      <a:lnTo>
                        <a:pt x="28" y="34"/>
                      </a:lnTo>
                      <a:lnTo>
                        <a:pt x="9" y="82"/>
                      </a:lnTo>
                      <a:lnTo>
                        <a:pt x="0" y="113"/>
                      </a:lnTo>
                      <a:lnTo>
                        <a:pt x="44" y="97"/>
                      </a:lnTo>
                      <a:lnTo>
                        <a:pt x="68" y="58"/>
                      </a:lnTo>
                      <a:lnTo>
                        <a:pt x="84" y="14"/>
                      </a:lnTo>
                      <a:lnTo>
                        <a:pt x="58" y="0"/>
                      </a:lnTo>
                    </a:path>
                  </a:pathLst>
                </a:custGeom>
                <a:solidFill>
                  <a:srgbClr val="00B0F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69" name="Freeform 195"/>
                <p:cNvSpPr>
                  <a:spLocks/>
                </p:cNvSpPr>
                <p:nvPr/>
              </p:nvSpPr>
              <p:spPr bwMode="auto">
                <a:xfrm>
                  <a:off x="4480" y="2588"/>
                  <a:ext cx="11" cy="13"/>
                </a:xfrm>
                <a:custGeom>
                  <a:avLst/>
                  <a:gdLst/>
                  <a:ahLst/>
                  <a:cxnLst>
                    <a:cxn ang="0">
                      <a:pos x="16" y="39"/>
                    </a:cxn>
                    <a:cxn ang="0">
                      <a:pos x="16" y="39"/>
                    </a:cxn>
                    <a:cxn ang="0">
                      <a:pos x="13" y="39"/>
                    </a:cxn>
                    <a:cxn ang="0">
                      <a:pos x="10" y="38"/>
                    </a:cxn>
                    <a:cxn ang="0">
                      <a:pos x="5" y="33"/>
                    </a:cxn>
                    <a:cxn ang="0">
                      <a:pos x="1" y="27"/>
                    </a:cxn>
                    <a:cxn ang="0">
                      <a:pos x="0" y="19"/>
                    </a:cxn>
                    <a:cxn ang="0">
                      <a:pos x="0" y="19"/>
                    </a:cxn>
                    <a:cxn ang="0">
                      <a:pos x="1" y="12"/>
                    </a:cxn>
                    <a:cxn ang="0">
                      <a:pos x="5" y="5"/>
                    </a:cxn>
                    <a:cxn ang="0">
                      <a:pos x="10" y="2"/>
                    </a:cxn>
                    <a:cxn ang="0">
                      <a:pos x="13" y="0"/>
                    </a:cxn>
                    <a:cxn ang="0">
                      <a:pos x="16" y="0"/>
                    </a:cxn>
                    <a:cxn ang="0">
                      <a:pos x="16" y="0"/>
                    </a:cxn>
                    <a:cxn ang="0">
                      <a:pos x="20" y="0"/>
                    </a:cxn>
                    <a:cxn ang="0">
                      <a:pos x="23" y="2"/>
                    </a:cxn>
                    <a:cxn ang="0">
                      <a:pos x="29" y="5"/>
                    </a:cxn>
                    <a:cxn ang="0">
                      <a:pos x="32" y="12"/>
                    </a:cxn>
                    <a:cxn ang="0">
                      <a:pos x="34" y="19"/>
                    </a:cxn>
                    <a:cxn ang="0">
                      <a:pos x="34" y="19"/>
                    </a:cxn>
                    <a:cxn ang="0">
                      <a:pos x="32" y="27"/>
                    </a:cxn>
                    <a:cxn ang="0">
                      <a:pos x="29" y="33"/>
                    </a:cxn>
                    <a:cxn ang="0">
                      <a:pos x="23" y="38"/>
                    </a:cxn>
                    <a:cxn ang="0">
                      <a:pos x="20" y="39"/>
                    </a:cxn>
                    <a:cxn ang="0">
                      <a:pos x="16" y="39"/>
                    </a:cxn>
                    <a:cxn ang="0">
                      <a:pos x="16" y="39"/>
                    </a:cxn>
                  </a:cxnLst>
                  <a:rect l="0" t="0" r="r" b="b"/>
                  <a:pathLst>
                    <a:path w="34" h="39">
                      <a:moveTo>
                        <a:pt x="16" y="39"/>
                      </a:moveTo>
                      <a:lnTo>
                        <a:pt x="16" y="39"/>
                      </a:lnTo>
                      <a:lnTo>
                        <a:pt x="13" y="39"/>
                      </a:lnTo>
                      <a:lnTo>
                        <a:pt x="10" y="38"/>
                      </a:lnTo>
                      <a:lnTo>
                        <a:pt x="5" y="33"/>
                      </a:lnTo>
                      <a:lnTo>
                        <a:pt x="1" y="27"/>
                      </a:lnTo>
                      <a:lnTo>
                        <a:pt x="0" y="19"/>
                      </a:lnTo>
                      <a:lnTo>
                        <a:pt x="0" y="19"/>
                      </a:lnTo>
                      <a:lnTo>
                        <a:pt x="1" y="12"/>
                      </a:lnTo>
                      <a:lnTo>
                        <a:pt x="5" y="5"/>
                      </a:lnTo>
                      <a:lnTo>
                        <a:pt x="10" y="2"/>
                      </a:lnTo>
                      <a:lnTo>
                        <a:pt x="13" y="0"/>
                      </a:lnTo>
                      <a:lnTo>
                        <a:pt x="16" y="0"/>
                      </a:lnTo>
                      <a:lnTo>
                        <a:pt x="16" y="0"/>
                      </a:lnTo>
                      <a:lnTo>
                        <a:pt x="20" y="0"/>
                      </a:lnTo>
                      <a:lnTo>
                        <a:pt x="23" y="2"/>
                      </a:lnTo>
                      <a:lnTo>
                        <a:pt x="29" y="5"/>
                      </a:lnTo>
                      <a:lnTo>
                        <a:pt x="32" y="12"/>
                      </a:lnTo>
                      <a:lnTo>
                        <a:pt x="34" y="19"/>
                      </a:lnTo>
                      <a:lnTo>
                        <a:pt x="34" y="19"/>
                      </a:lnTo>
                      <a:lnTo>
                        <a:pt x="32" y="27"/>
                      </a:lnTo>
                      <a:lnTo>
                        <a:pt x="29" y="33"/>
                      </a:lnTo>
                      <a:lnTo>
                        <a:pt x="23" y="38"/>
                      </a:lnTo>
                      <a:lnTo>
                        <a:pt x="20" y="39"/>
                      </a:lnTo>
                      <a:lnTo>
                        <a:pt x="16" y="39"/>
                      </a:lnTo>
                      <a:lnTo>
                        <a:pt x="16" y="39"/>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70" name="Freeform 196"/>
                <p:cNvSpPr>
                  <a:spLocks/>
                </p:cNvSpPr>
                <p:nvPr/>
              </p:nvSpPr>
              <p:spPr bwMode="auto">
                <a:xfrm>
                  <a:off x="2473" y="2598"/>
                  <a:ext cx="98" cy="98"/>
                </a:xfrm>
                <a:custGeom>
                  <a:avLst/>
                  <a:gdLst/>
                  <a:ahLst/>
                  <a:cxnLst>
                    <a:cxn ang="0">
                      <a:pos x="99" y="292"/>
                    </a:cxn>
                    <a:cxn ang="0">
                      <a:pos x="48" y="272"/>
                    </a:cxn>
                    <a:cxn ang="0">
                      <a:pos x="40" y="221"/>
                    </a:cxn>
                    <a:cxn ang="0">
                      <a:pos x="12" y="213"/>
                    </a:cxn>
                    <a:cxn ang="0">
                      <a:pos x="0" y="170"/>
                    </a:cxn>
                    <a:cxn ang="0">
                      <a:pos x="12" y="110"/>
                    </a:cxn>
                    <a:cxn ang="0">
                      <a:pos x="64" y="75"/>
                    </a:cxn>
                    <a:cxn ang="0">
                      <a:pos x="31" y="47"/>
                    </a:cxn>
                    <a:cxn ang="0">
                      <a:pos x="48" y="12"/>
                    </a:cxn>
                    <a:cxn ang="0">
                      <a:pos x="86" y="7"/>
                    </a:cxn>
                    <a:cxn ang="0">
                      <a:pos x="142" y="0"/>
                    </a:cxn>
                    <a:cxn ang="0">
                      <a:pos x="171" y="20"/>
                    </a:cxn>
                    <a:cxn ang="0">
                      <a:pos x="261" y="23"/>
                    </a:cxn>
                    <a:cxn ang="0">
                      <a:pos x="265" y="67"/>
                    </a:cxn>
                    <a:cxn ang="0">
                      <a:pos x="292" y="82"/>
                    </a:cxn>
                    <a:cxn ang="0">
                      <a:pos x="289" y="119"/>
                    </a:cxn>
                    <a:cxn ang="0">
                      <a:pos x="265" y="123"/>
                    </a:cxn>
                    <a:cxn ang="0">
                      <a:pos x="257" y="193"/>
                    </a:cxn>
                    <a:cxn ang="0">
                      <a:pos x="265" y="268"/>
                    </a:cxn>
                    <a:cxn ang="0">
                      <a:pos x="152" y="271"/>
                    </a:cxn>
                    <a:cxn ang="0">
                      <a:pos x="99" y="292"/>
                    </a:cxn>
                  </a:cxnLst>
                  <a:rect l="0" t="0" r="r" b="b"/>
                  <a:pathLst>
                    <a:path w="292" h="292">
                      <a:moveTo>
                        <a:pt x="99" y="292"/>
                      </a:moveTo>
                      <a:lnTo>
                        <a:pt x="48" y="272"/>
                      </a:lnTo>
                      <a:lnTo>
                        <a:pt x="40" y="221"/>
                      </a:lnTo>
                      <a:lnTo>
                        <a:pt x="12" y="213"/>
                      </a:lnTo>
                      <a:lnTo>
                        <a:pt x="0" y="170"/>
                      </a:lnTo>
                      <a:lnTo>
                        <a:pt x="12" y="110"/>
                      </a:lnTo>
                      <a:lnTo>
                        <a:pt x="64" y="75"/>
                      </a:lnTo>
                      <a:lnTo>
                        <a:pt x="31" y="47"/>
                      </a:lnTo>
                      <a:lnTo>
                        <a:pt x="48" y="12"/>
                      </a:lnTo>
                      <a:lnTo>
                        <a:pt x="86" y="7"/>
                      </a:lnTo>
                      <a:lnTo>
                        <a:pt x="142" y="0"/>
                      </a:lnTo>
                      <a:lnTo>
                        <a:pt x="171" y="20"/>
                      </a:lnTo>
                      <a:lnTo>
                        <a:pt x="261" y="23"/>
                      </a:lnTo>
                      <a:lnTo>
                        <a:pt x="265" y="67"/>
                      </a:lnTo>
                      <a:lnTo>
                        <a:pt x="292" y="82"/>
                      </a:lnTo>
                      <a:lnTo>
                        <a:pt x="289" y="119"/>
                      </a:lnTo>
                      <a:lnTo>
                        <a:pt x="265" y="123"/>
                      </a:lnTo>
                      <a:lnTo>
                        <a:pt x="257" y="193"/>
                      </a:lnTo>
                      <a:lnTo>
                        <a:pt x="265" y="268"/>
                      </a:lnTo>
                      <a:lnTo>
                        <a:pt x="152" y="271"/>
                      </a:lnTo>
                      <a:lnTo>
                        <a:pt x="99" y="292"/>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71" name="Freeform 197"/>
                <p:cNvSpPr>
                  <a:spLocks/>
                </p:cNvSpPr>
                <p:nvPr/>
              </p:nvSpPr>
              <p:spPr bwMode="auto">
                <a:xfrm>
                  <a:off x="1495" y="2708"/>
                  <a:ext cx="603" cy="677"/>
                </a:xfrm>
                <a:custGeom>
                  <a:avLst/>
                  <a:gdLst/>
                  <a:ahLst/>
                  <a:cxnLst>
                    <a:cxn ang="0">
                      <a:pos x="186" y="184"/>
                    </a:cxn>
                    <a:cxn ang="0">
                      <a:pos x="199" y="315"/>
                    </a:cxn>
                    <a:cxn ang="0">
                      <a:pos x="183" y="419"/>
                    </a:cxn>
                    <a:cxn ang="0">
                      <a:pos x="93" y="471"/>
                    </a:cxn>
                    <a:cxn ang="0">
                      <a:pos x="58" y="565"/>
                    </a:cxn>
                    <a:cxn ang="0">
                      <a:pos x="0" y="636"/>
                    </a:cxn>
                    <a:cxn ang="0">
                      <a:pos x="56" y="726"/>
                    </a:cxn>
                    <a:cxn ang="0">
                      <a:pos x="135" y="763"/>
                    </a:cxn>
                    <a:cxn ang="0">
                      <a:pos x="228" y="820"/>
                    </a:cxn>
                    <a:cxn ang="0">
                      <a:pos x="306" y="798"/>
                    </a:cxn>
                    <a:cxn ang="0">
                      <a:pos x="347" y="747"/>
                    </a:cxn>
                    <a:cxn ang="0">
                      <a:pos x="430" y="881"/>
                    </a:cxn>
                    <a:cxn ang="0">
                      <a:pos x="519" y="908"/>
                    </a:cxn>
                    <a:cxn ang="0">
                      <a:pos x="602" y="949"/>
                    </a:cxn>
                    <a:cxn ang="0">
                      <a:pos x="657" y="1004"/>
                    </a:cxn>
                    <a:cxn ang="0">
                      <a:pos x="648" y="1091"/>
                    </a:cxn>
                    <a:cxn ang="0">
                      <a:pos x="730" y="1140"/>
                    </a:cxn>
                    <a:cxn ang="0">
                      <a:pos x="778" y="1191"/>
                    </a:cxn>
                    <a:cxn ang="0">
                      <a:pos x="732" y="1284"/>
                    </a:cxn>
                    <a:cxn ang="0">
                      <a:pos x="771" y="1370"/>
                    </a:cxn>
                    <a:cxn ang="0">
                      <a:pos x="848" y="1411"/>
                    </a:cxn>
                    <a:cxn ang="0">
                      <a:pos x="936" y="1470"/>
                    </a:cxn>
                    <a:cxn ang="0">
                      <a:pos x="957" y="1649"/>
                    </a:cxn>
                    <a:cxn ang="0">
                      <a:pos x="950" y="1690"/>
                    </a:cxn>
                    <a:cxn ang="0">
                      <a:pos x="881" y="1765"/>
                    </a:cxn>
                    <a:cxn ang="0">
                      <a:pos x="854" y="1849"/>
                    </a:cxn>
                    <a:cxn ang="0">
                      <a:pos x="1016" y="1994"/>
                    </a:cxn>
                    <a:cxn ang="0">
                      <a:pos x="1051" y="1937"/>
                    </a:cxn>
                    <a:cxn ang="0">
                      <a:pos x="1081" y="1841"/>
                    </a:cxn>
                    <a:cxn ang="0">
                      <a:pos x="1075" y="1910"/>
                    </a:cxn>
                    <a:cxn ang="0">
                      <a:pos x="1153" y="1834"/>
                    </a:cxn>
                    <a:cxn ang="0">
                      <a:pos x="1213" y="1586"/>
                    </a:cxn>
                    <a:cxn ang="0">
                      <a:pos x="1275" y="1508"/>
                    </a:cxn>
                    <a:cxn ang="0">
                      <a:pos x="1443" y="1443"/>
                    </a:cxn>
                    <a:cxn ang="0">
                      <a:pos x="1538" y="1331"/>
                    </a:cxn>
                    <a:cxn ang="0">
                      <a:pos x="1587" y="1159"/>
                    </a:cxn>
                    <a:cxn ang="0">
                      <a:pos x="1663" y="888"/>
                    </a:cxn>
                    <a:cxn ang="0">
                      <a:pos x="1695" y="783"/>
                    </a:cxn>
                    <a:cxn ang="0">
                      <a:pos x="1766" y="718"/>
                    </a:cxn>
                    <a:cxn ang="0">
                      <a:pos x="1783" y="630"/>
                    </a:cxn>
                    <a:cxn ang="0">
                      <a:pos x="1781" y="585"/>
                    </a:cxn>
                    <a:cxn ang="0">
                      <a:pos x="1718" y="473"/>
                    </a:cxn>
                    <a:cxn ang="0">
                      <a:pos x="1625" y="413"/>
                    </a:cxn>
                    <a:cxn ang="0">
                      <a:pos x="1540" y="364"/>
                    </a:cxn>
                    <a:cxn ang="0">
                      <a:pos x="1443" y="350"/>
                    </a:cxn>
                    <a:cxn ang="0">
                      <a:pos x="1350" y="291"/>
                    </a:cxn>
                    <a:cxn ang="0">
                      <a:pos x="1220" y="267"/>
                    </a:cxn>
                    <a:cxn ang="0">
                      <a:pos x="1133" y="325"/>
                    </a:cxn>
                    <a:cxn ang="0">
                      <a:pos x="1147" y="236"/>
                    </a:cxn>
                    <a:cxn ang="0">
                      <a:pos x="1058" y="287"/>
                    </a:cxn>
                    <a:cxn ang="0">
                      <a:pos x="1048" y="260"/>
                    </a:cxn>
                    <a:cxn ang="0">
                      <a:pos x="1105" y="157"/>
                    </a:cxn>
                    <a:cxn ang="0">
                      <a:pos x="1009" y="48"/>
                    </a:cxn>
                    <a:cxn ang="0">
                      <a:pos x="955" y="127"/>
                    </a:cxn>
                    <a:cxn ang="0">
                      <a:pos x="823" y="105"/>
                    </a:cxn>
                    <a:cxn ang="0">
                      <a:pos x="727" y="151"/>
                    </a:cxn>
                    <a:cxn ang="0">
                      <a:pos x="662" y="147"/>
                    </a:cxn>
                    <a:cxn ang="0">
                      <a:pos x="645" y="14"/>
                    </a:cxn>
                    <a:cxn ang="0">
                      <a:pos x="514" y="36"/>
                    </a:cxn>
                    <a:cxn ang="0">
                      <a:pos x="430" y="26"/>
                    </a:cxn>
                    <a:cxn ang="0">
                      <a:pos x="457" y="115"/>
                    </a:cxn>
                    <a:cxn ang="0">
                      <a:pos x="372" y="186"/>
                    </a:cxn>
                    <a:cxn ang="0">
                      <a:pos x="285" y="125"/>
                    </a:cxn>
                  </a:cxnLst>
                  <a:rect l="0" t="0" r="r" b="b"/>
                  <a:pathLst>
                    <a:path w="1811" h="2030">
                      <a:moveTo>
                        <a:pt x="285" y="125"/>
                      </a:moveTo>
                      <a:lnTo>
                        <a:pt x="206" y="153"/>
                      </a:lnTo>
                      <a:lnTo>
                        <a:pt x="186" y="184"/>
                      </a:lnTo>
                      <a:lnTo>
                        <a:pt x="210" y="208"/>
                      </a:lnTo>
                      <a:lnTo>
                        <a:pt x="186" y="223"/>
                      </a:lnTo>
                      <a:lnTo>
                        <a:pt x="199" y="315"/>
                      </a:lnTo>
                      <a:lnTo>
                        <a:pt x="199" y="354"/>
                      </a:lnTo>
                      <a:lnTo>
                        <a:pt x="151" y="358"/>
                      </a:lnTo>
                      <a:lnTo>
                        <a:pt x="183" y="419"/>
                      </a:lnTo>
                      <a:lnTo>
                        <a:pt x="170" y="461"/>
                      </a:lnTo>
                      <a:lnTo>
                        <a:pt x="135" y="481"/>
                      </a:lnTo>
                      <a:lnTo>
                        <a:pt x="93" y="471"/>
                      </a:lnTo>
                      <a:lnTo>
                        <a:pt x="62" y="492"/>
                      </a:lnTo>
                      <a:lnTo>
                        <a:pt x="49" y="534"/>
                      </a:lnTo>
                      <a:lnTo>
                        <a:pt x="58" y="565"/>
                      </a:lnTo>
                      <a:lnTo>
                        <a:pt x="38" y="582"/>
                      </a:lnTo>
                      <a:lnTo>
                        <a:pt x="11" y="595"/>
                      </a:lnTo>
                      <a:lnTo>
                        <a:pt x="0" y="636"/>
                      </a:lnTo>
                      <a:lnTo>
                        <a:pt x="12" y="668"/>
                      </a:lnTo>
                      <a:lnTo>
                        <a:pt x="44" y="694"/>
                      </a:lnTo>
                      <a:lnTo>
                        <a:pt x="56" y="726"/>
                      </a:lnTo>
                      <a:lnTo>
                        <a:pt x="87" y="731"/>
                      </a:lnTo>
                      <a:lnTo>
                        <a:pt x="93" y="757"/>
                      </a:lnTo>
                      <a:lnTo>
                        <a:pt x="135" y="763"/>
                      </a:lnTo>
                      <a:lnTo>
                        <a:pt x="170" y="741"/>
                      </a:lnTo>
                      <a:lnTo>
                        <a:pt x="189" y="801"/>
                      </a:lnTo>
                      <a:lnTo>
                        <a:pt x="228" y="820"/>
                      </a:lnTo>
                      <a:lnTo>
                        <a:pt x="262" y="825"/>
                      </a:lnTo>
                      <a:lnTo>
                        <a:pt x="289" y="812"/>
                      </a:lnTo>
                      <a:lnTo>
                        <a:pt x="306" y="798"/>
                      </a:lnTo>
                      <a:lnTo>
                        <a:pt x="317" y="777"/>
                      </a:lnTo>
                      <a:lnTo>
                        <a:pt x="341" y="781"/>
                      </a:lnTo>
                      <a:lnTo>
                        <a:pt x="347" y="747"/>
                      </a:lnTo>
                      <a:lnTo>
                        <a:pt x="406" y="753"/>
                      </a:lnTo>
                      <a:lnTo>
                        <a:pt x="414" y="846"/>
                      </a:lnTo>
                      <a:lnTo>
                        <a:pt x="430" y="881"/>
                      </a:lnTo>
                      <a:lnTo>
                        <a:pt x="440" y="895"/>
                      </a:lnTo>
                      <a:lnTo>
                        <a:pt x="510" y="898"/>
                      </a:lnTo>
                      <a:lnTo>
                        <a:pt x="519" y="908"/>
                      </a:lnTo>
                      <a:lnTo>
                        <a:pt x="550" y="915"/>
                      </a:lnTo>
                      <a:lnTo>
                        <a:pt x="555" y="943"/>
                      </a:lnTo>
                      <a:lnTo>
                        <a:pt x="602" y="949"/>
                      </a:lnTo>
                      <a:lnTo>
                        <a:pt x="627" y="955"/>
                      </a:lnTo>
                      <a:lnTo>
                        <a:pt x="633" y="1001"/>
                      </a:lnTo>
                      <a:lnTo>
                        <a:pt x="657" y="1004"/>
                      </a:lnTo>
                      <a:lnTo>
                        <a:pt x="633" y="1022"/>
                      </a:lnTo>
                      <a:lnTo>
                        <a:pt x="635" y="1085"/>
                      </a:lnTo>
                      <a:lnTo>
                        <a:pt x="648" y="1091"/>
                      </a:lnTo>
                      <a:lnTo>
                        <a:pt x="662" y="1107"/>
                      </a:lnTo>
                      <a:lnTo>
                        <a:pt x="726" y="1105"/>
                      </a:lnTo>
                      <a:lnTo>
                        <a:pt x="730" y="1140"/>
                      </a:lnTo>
                      <a:lnTo>
                        <a:pt x="755" y="1145"/>
                      </a:lnTo>
                      <a:lnTo>
                        <a:pt x="761" y="1180"/>
                      </a:lnTo>
                      <a:lnTo>
                        <a:pt x="778" y="1191"/>
                      </a:lnTo>
                      <a:lnTo>
                        <a:pt x="774" y="1252"/>
                      </a:lnTo>
                      <a:lnTo>
                        <a:pt x="755" y="1279"/>
                      </a:lnTo>
                      <a:lnTo>
                        <a:pt x="732" y="1284"/>
                      </a:lnTo>
                      <a:lnTo>
                        <a:pt x="736" y="1318"/>
                      </a:lnTo>
                      <a:lnTo>
                        <a:pt x="768" y="1331"/>
                      </a:lnTo>
                      <a:lnTo>
                        <a:pt x="771" y="1370"/>
                      </a:lnTo>
                      <a:lnTo>
                        <a:pt x="813" y="1377"/>
                      </a:lnTo>
                      <a:lnTo>
                        <a:pt x="824" y="1401"/>
                      </a:lnTo>
                      <a:lnTo>
                        <a:pt x="848" y="1411"/>
                      </a:lnTo>
                      <a:lnTo>
                        <a:pt x="892" y="1414"/>
                      </a:lnTo>
                      <a:lnTo>
                        <a:pt x="896" y="1466"/>
                      </a:lnTo>
                      <a:lnTo>
                        <a:pt x="936" y="1470"/>
                      </a:lnTo>
                      <a:lnTo>
                        <a:pt x="945" y="1590"/>
                      </a:lnTo>
                      <a:lnTo>
                        <a:pt x="951" y="1600"/>
                      </a:lnTo>
                      <a:lnTo>
                        <a:pt x="957" y="1649"/>
                      </a:lnTo>
                      <a:lnTo>
                        <a:pt x="981" y="1649"/>
                      </a:lnTo>
                      <a:lnTo>
                        <a:pt x="982" y="1686"/>
                      </a:lnTo>
                      <a:lnTo>
                        <a:pt x="950" y="1690"/>
                      </a:lnTo>
                      <a:lnTo>
                        <a:pt x="926" y="1721"/>
                      </a:lnTo>
                      <a:lnTo>
                        <a:pt x="903" y="1731"/>
                      </a:lnTo>
                      <a:lnTo>
                        <a:pt x="881" y="1765"/>
                      </a:lnTo>
                      <a:lnTo>
                        <a:pt x="854" y="1793"/>
                      </a:lnTo>
                      <a:lnTo>
                        <a:pt x="834" y="1827"/>
                      </a:lnTo>
                      <a:lnTo>
                        <a:pt x="854" y="1849"/>
                      </a:lnTo>
                      <a:lnTo>
                        <a:pt x="898" y="1868"/>
                      </a:lnTo>
                      <a:lnTo>
                        <a:pt x="995" y="1959"/>
                      </a:lnTo>
                      <a:lnTo>
                        <a:pt x="1016" y="1994"/>
                      </a:lnTo>
                      <a:lnTo>
                        <a:pt x="1022" y="2030"/>
                      </a:lnTo>
                      <a:lnTo>
                        <a:pt x="1050" y="1993"/>
                      </a:lnTo>
                      <a:lnTo>
                        <a:pt x="1051" y="1937"/>
                      </a:lnTo>
                      <a:lnTo>
                        <a:pt x="1061" y="1900"/>
                      </a:lnTo>
                      <a:lnTo>
                        <a:pt x="1064" y="1838"/>
                      </a:lnTo>
                      <a:lnTo>
                        <a:pt x="1081" y="1841"/>
                      </a:lnTo>
                      <a:lnTo>
                        <a:pt x="1093" y="1852"/>
                      </a:lnTo>
                      <a:lnTo>
                        <a:pt x="1088" y="1886"/>
                      </a:lnTo>
                      <a:lnTo>
                        <a:pt x="1075" y="1910"/>
                      </a:lnTo>
                      <a:lnTo>
                        <a:pt x="1117" y="1893"/>
                      </a:lnTo>
                      <a:lnTo>
                        <a:pt x="1127" y="1852"/>
                      </a:lnTo>
                      <a:lnTo>
                        <a:pt x="1153" y="1834"/>
                      </a:lnTo>
                      <a:lnTo>
                        <a:pt x="1147" y="1767"/>
                      </a:lnTo>
                      <a:lnTo>
                        <a:pt x="1196" y="1739"/>
                      </a:lnTo>
                      <a:lnTo>
                        <a:pt x="1213" y="1586"/>
                      </a:lnTo>
                      <a:lnTo>
                        <a:pt x="1226" y="1549"/>
                      </a:lnTo>
                      <a:lnTo>
                        <a:pt x="1264" y="1534"/>
                      </a:lnTo>
                      <a:lnTo>
                        <a:pt x="1275" y="1508"/>
                      </a:lnTo>
                      <a:lnTo>
                        <a:pt x="1301" y="1488"/>
                      </a:lnTo>
                      <a:lnTo>
                        <a:pt x="1350" y="1456"/>
                      </a:lnTo>
                      <a:lnTo>
                        <a:pt x="1443" y="1443"/>
                      </a:lnTo>
                      <a:lnTo>
                        <a:pt x="1457" y="1418"/>
                      </a:lnTo>
                      <a:lnTo>
                        <a:pt x="1528" y="1414"/>
                      </a:lnTo>
                      <a:lnTo>
                        <a:pt x="1538" y="1331"/>
                      </a:lnTo>
                      <a:lnTo>
                        <a:pt x="1564" y="1293"/>
                      </a:lnTo>
                      <a:lnTo>
                        <a:pt x="1581" y="1245"/>
                      </a:lnTo>
                      <a:lnTo>
                        <a:pt x="1587" y="1159"/>
                      </a:lnTo>
                      <a:lnTo>
                        <a:pt x="1611" y="1145"/>
                      </a:lnTo>
                      <a:lnTo>
                        <a:pt x="1621" y="904"/>
                      </a:lnTo>
                      <a:lnTo>
                        <a:pt x="1663" y="888"/>
                      </a:lnTo>
                      <a:lnTo>
                        <a:pt x="1667" y="842"/>
                      </a:lnTo>
                      <a:lnTo>
                        <a:pt x="1684" y="829"/>
                      </a:lnTo>
                      <a:lnTo>
                        <a:pt x="1695" y="783"/>
                      </a:lnTo>
                      <a:lnTo>
                        <a:pt x="1719" y="775"/>
                      </a:lnTo>
                      <a:lnTo>
                        <a:pt x="1732" y="729"/>
                      </a:lnTo>
                      <a:lnTo>
                        <a:pt x="1766" y="718"/>
                      </a:lnTo>
                      <a:lnTo>
                        <a:pt x="1767" y="678"/>
                      </a:lnTo>
                      <a:lnTo>
                        <a:pt x="1787" y="674"/>
                      </a:lnTo>
                      <a:lnTo>
                        <a:pt x="1783" y="630"/>
                      </a:lnTo>
                      <a:lnTo>
                        <a:pt x="1805" y="626"/>
                      </a:lnTo>
                      <a:lnTo>
                        <a:pt x="1811" y="588"/>
                      </a:lnTo>
                      <a:lnTo>
                        <a:pt x="1781" y="585"/>
                      </a:lnTo>
                      <a:lnTo>
                        <a:pt x="1773" y="496"/>
                      </a:lnTo>
                      <a:lnTo>
                        <a:pt x="1749" y="477"/>
                      </a:lnTo>
                      <a:lnTo>
                        <a:pt x="1718" y="473"/>
                      </a:lnTo>
                      <a:lnTo>
                        <a:pt x="1688" y="451"/>
                      </a:lnTo>
                      <a:lnTo>
                        <a:pt x="1667" y="413"/>
                      </a:lnTo>
                      <a:lnTo>
                        <a:pt x="1625" y="413"/>
                      </a:lnTo>
                      <a:lnTo>
                        <a:pt x="1615" y="378"/>
                      </a:lnTo>
                      <a:lnTo>
                        <a:pt x="1585" y="361"/>
                      </a:lnTo>
                      <a:lnTo>
                        <a:pt x="1540" y="364"/>
                      </a:lnTo>
                      <a:lnTo>
                        <a:pt x="1495" y="354"/>
                      </a:lnTo>
                      <a:lnTo>
                        <a:pt x="1473" y="333"/>
                      </a:lnTo>
                      <a:lnTo>
                        <a:pt x="1443" y="350"/>
                      </a:lnTo>
                      <a:lnTo>
                        <a:pt x="1418" y="353"/>
                      </a:lnTo>
                      <a:lnTo>
                        <a:pt x="1378" y="329"/>
                      </a:lnTo>
                      <a:lnTo>
                        <a:pt x="1350" y="291"/>
                      </a:lnTo>
                      <a:lnTo>
                        <a:pt x="1311" y="269"/>
                      </a:lnTo>
                      <a:lnTo>
                        <a:pt x="1271" y="264"/>
                      </a:lnTo>
                      <a:lnTo>
                        <a:pt x="1220" y="267"/>
                      </a:lnTo>
                      <a:lnTo>
                        <a:pt x="1186" y="279"/>
                      </a:lnTo>
                      <a:lnTo>
                        <a:pt x="1177" y="302"/>
                      </a:lnTo>
                      <a:lnTo>
                        <a:pt x="1133" y="325"/>
                      </a:lnTo>
                      <a:lnTo>
                        <a:pt x="1151" y="291"/>
                      </a:lnTo>
                      <a:lnTo>
                        <a:pt x="1172" y="253"/>
                      </a:lnTo>
                      <a:lnTo>
                        <a:pt x="1147" y="236"/>
                      </a:lnTo>
                      <a:lnTo>
                        <a:pt x="1113" y="236"/>
                      </a:lnTo>
                      <a:lnTo>
                        <a:pt x="1084" y="260"/>
                      </a:lnTo>
                      <a:lnTo>
                        <a:pt x="1058" y="287"/>
                      </a:lnTo>
                      <a:lnTo>
                        <a:pt x="1036" y="316"/>
                      </a:lnTo>
                      <a:lnTo>
                        <a:pt x="1006" y="330"/>
                      </a:lnTo>
                      <a:lnTo>
                        <a:pt x="1048" y="260"/>
                      </a:lnTo>
                      <a:lnTo>
                        <a:pt x="1074" y="223"/>
                      </a:lnTo>
                      <a:lnTo>
                        <a:pt x="1093" y="181"/>
                      </a:lnTo>
                      <a:lnTo>
                        <a:pt x="1105" y="157"/>
                      </a:lnTo>
                      <a:lnTo>
                        <a:pt x="1070" y="75"/>
                      </a:lnTo>
                      <a:lnTo>
                        <a:pt x="1044" y="50"/>
                      </a:lnTo>
                      <a:lnTo>
                        <a:pt x="1009" y="48"/>
                      </a:lnTo>
                      <a:lnTo>
                        <a:pt x="982" y="74"/>
                      </a:lnTo>
                      <a:lnTo>
                        <a:pt x="968" y="99"/>
                      </a:lnTo>
                      <a:lnTo>
                        <a:pt x="955" y="127"/>
                      </a:lnTo>
                      <a:lnTo>
                        <a:pt x="909" y="123"/>
                      </a:lnTo>
                      <a:lnTo>
                        <a:pt x="889" y="102"/>
                      </a:lnTo>
                      <a:lnTo>
                        <a:pt x="823" y="105"/>
                      </a:lnTo>
                      <a:lnTo>
                        <a:pt x="820" y="147"/>
                      </a:lnTo>
                      <a:lnTo>
                        <a:pt x="765" y="148"/>
                      </a:lnTo>
                      <a:lnTo>
                        <a:pt x="727" y="151"/>
                      </a:lnTo>
                      <a:lnTo>
                        <a:pt x="716" y="171"/>
                      </a:lnTo>
                      <a:lnTo>
                        <a:pt x="685" y="172"/>
                      </a:lnTo>
                      <a:lnTo>
                        <a:pt x="662" y="147"/>
                      </a:lnTo>
                      <a:lnTo>
                        <a:pt x="641" y="102"/>
                      </a:lnTo>
                      <a:lnTo>
                        <a:pt x="653" y="65"/>
                      </a:lnTo>
                      <a:lnTo>
                        <a:pt x="645" y="14"/>
                      </a:lnTo>
                      <a:lnTo>
                        <a:pt x="607" y="0"/>
                      </a:lnTo>
                      <a:lnTo>
                        <a:pt x="593" y="32"/>
                      </a:lnTo>
                      <a:lnTo>
                        <a:pt x="514" y="36"/>
                      </a:lnTo>
                      <a:lnTo>
                        <a:pt x="489" y="54"/>
                      </a:lnTo>
                      <a:lnTo>
                        <a:pt x="449" y="19"/>
                      </a:lnTo>
                      <a:lnTo>
                        <a:pt x="430" y="26"/>
                      </a:lnTo>
                      <a:lnTo>
                        <a:pt x="421" y="68"/>
                      </a:lnTo>
                      <a:lnTo>
                        <a:pt x="426" y="95"/>
                      </a:lnTo>
                      <a:lnTo>
                        <a:pt x="457" y="115"/>
                      </a:lnTo>
                      <a:lnTo>
                        <a:pt x="459" y="148"/>
                      </a:lnTo>
                      <a:lnTo>
                        <a:pt x="420" y="181"/>
                      </a:lnTo>
                      <a:lnTo>
                        <a:pt x="372" y="186"/>
                      </a:lnTo>
                      <a:lnTo>
                        <a:pt x="337" y="168"/>
                      </a:lnTo>
                      <a:lnTo>
                        <a:pt x="313" y="137"/>
                      </a:lnTo>
                      <a:lnTo>
                        <a:pt x="285" y="125"/>
                      </a:lnTo>
                      <a:close/>
                    </a:path>
                  </a:pathLst>
                </a:custGeom>
                <a:solidFill>
                  <a:srgbClr val="00B050"/>
                </a:solidFill>
                <a:ln w="9525">
                  <a:solidFill>
                    <a:srgbClr val="FFFFFF"/>
                  </a:solidFill>
                  <a:prstDash val="solid"/>
                  <a:round/>
                  <a:headEnd/>
                  <a:tailEnd/>
                </a:ln>
              </p:spPr>
              <p:txBody>
                <a:bodyPr/>
                <a:lstStyle/>
                <a:p>
                  <a:endParaRPr lang="ru-RU" kern="0">
                    <a:ln w="28575">
                      <a:solidFill>
                        <a:srgbClr val="1E1E1E"/>
                      </a:solidFill>
                    </a:ln>
                    <a:solidFill>
                      <a:sysClr val="windowText" lastClr="000000"/>
                    </a:solidFill>
                  </a:endParaRPr>
                </a:p>
              </p:txBody>
            </p:sp>
            <p:sp>
              <p:nvSpPr>
                <p:cNvPr id="572" name="Freeform 198"/>
                <p:cNvSpPr>
                  <a:spLocks/>
                </p:cNvSpPr>
                <p:nvPr/>
              </p:nvSpPr>
              <p:spPr bwMode="auto">
                <a:xfrm>
                  <a:off x="3229" y="1993"/>
                  <a:ext cx="57" cy="81"/>
                </a:xfrm>
                <a:custGeom>
                  <a:avLst/>
                  <a:gdLst/>
                  <a:ahLst/>
                  <a:cxnLst>
                    <a:cxn ang="0">
                      <a:pos x="170" y="220"/>
                    </a:cxn>
                    <a:cxn ang="0">
                      <a:pos x="134" y="243"/>
                    </a:cxn>
                    <a:cxn ang="0">
                      <a:pos x="113" y="205"/>
                    </a:cxn>
                    <a:cxn ang="0">
                      <a:pos x="75" y="179"/>
                    </a:cxn>
                    <a:cxn ang="0">
                      <a:pos x="39" y="144"/>
                    </a:cxn>
                    <a:cxn ang="0">
                      <a:pos x="0" y="80"/>
                    </a:cxn>
                    <a:cxn ang="0">
                      <a:pos x="48" y="56"/>
                    </a:cxn>
                    <a:cxn ang="0">
                      <a:pos x="78" y="0"/>
                    </a:cxn>
                    <a:cxn ang="0">
                      <a:pos x="93" y="68"/>
                    </a:cxn>
                    <a:cxn ang="0">
                      <a:pos x="129" y="137"/>
                    </a:cxn>
                    <a:cxn ang="0">
                      <a:pos x="170" y="220"/>
                    </a:cxn>
                  </a:cxnLst>
                  <a:rect l="0" t="0" r="r" b="b"/>
                  <a:pathLst>
                    <a:path w="170" h="243">
                      <a:moveTo>
                        <a:pt x="170" y="220"/>
                      </a:moveTo>
                      <a:lnTo>
                        <a:pt x="134" y="243"/>
                      </a:lnTo>
                      <a:lnTo>
                        <a:pt x="113" y="205"/>
                      </a:lnTo>
                      <a:lnTo>
                        <a:pt x="75" y="179"/>
                      </a:lnTo>
                      <a:lnTo>
                        <a:pt x="39" y="144"/>
                      </a:lnTo>
                      <a:lnTo>
                        <a:pt x="0" y="80"/>
                      </a:lnTo>
                      <a:lnTo>
                        <a:pt x="48" y="56"/>
                      </a:lnTo>
                      <a:lnTo>
                        <a:pt x="78" y="0"/>
                      </a:lnTo>
                      <a:lnTo>
                        <a:pt x="93" y="68"/>
                      </a:lnTo>
                      <a:lnTo>
                        <a:pt x="129" y="137"/>
                      </a:lnTo>
                      <a:lnTo>
                        <a:pt x="170" y="220"/>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73" name="Freeform 199"/>
                <p:cNvSpPr>
                  <a:spLocks/>
                </p:cNvSpPr>
                <p:nvPr/>
              </p:nvSpPr>
              <p:spPr bwMode="auto">
                <a:xfrm>
                  <a:off x="3871" y="1799"/>
                  <a:ext cx="446" cy="223"/>
                </a:xfrm>
                <a:custGeom>
                  <a:avLst/>
                  <a:gdLst/>
                  <a:ahLst/>
                  <a:cxnLst>
                    <a:cxn ang="0">
                      <a:pos x="0" y="253"/>
                    </a:cxn>
                    <a:cxn ang="0">
                      <a:pos x="28" y="229"/>
                    </a:cxn>
                    <a:cxn ang="0">
                      <a:pos x="87" y="214"/>
                    </a:cxn>
                    <a:cxn ang="0">
                      <a:pos x="221" y="202"/>
                    </a:cxn>
                    <a:cxn ang="0">
                      <a:pos x="237" y="222"/>
                    </a:cxn>
                    <a:cxn ang="0">
                      <a:pos x="284" y="229"/>
                    </a:cxn>
                    <a:cxn ang="0">
                      <a:pos x="304" y="249"/>
                    </a:cxn>
                    <a:cxn ang="0">
                      <a:pos x="399" y="238"/>
                    </a:cxn>
                    <a:cxn ang="0">
                      <a:pos x="375" y="187"/>
                    </a:cxn>
                    <a:cxn ang="0">
                      <a:pos x="359" y="163"/>
                    </a:cxn>
                    <a:cxn ang="0">
                      <a:pos x="399" y="159"/>
                    </a:cxn>
                    <a:cxn ang="0">
                      <a:pos x="399" y="80"/>
                    </a:cxn>
                    <a:cxn ang="0">
                      <a:pos x="399" y="0"/>
                    </a:cxn>
                    <a:cxn ang="0">
                      <a:pos x="482" y="31"/>
                    </a:cxn>
                    <a:cxn ang="0">
                      <a:pos x="537" y="35"/>
                    </a:cxn>
                    <a:cxn ang="0">
                      <a:pos x="576" y="74"/>
                    </a:cxn>
                    <a:cxn ang="0">
                      <a:pos x="596" y="114"/>
                    </a:cxn>
                    <a:cxn ang="0">
                      <a:pos x="663" y="114"/>
                    </a:cxn>
                    <a:cxn ang="0">
                      <a:pos x="762" y="121"/>
                    </a:cxn>
                    <a:cxn ang="0">
                      <a:pos x="817" y="153"/>
                    </a:cxn>
                    <a:cxn ang="0">
                      <a:pos x="861" y="165"/>
                    </a:cxn>
                    <a:cxn ang="0">
                      <a:pos x="872" y="200"/>
                    </a:cxn>
                    <a:cxn ang="0">
                      <a:pos x="992" y="185"/>
                    </a:cxn>
                    <a:cxn ang="0">
                      <a:pos x="1011" y="153"/>
                    </a:cxn>
                    <a:cxn ang="0">
                      <a:pos x="1051" y="177"/>
                    </a:cxn>
                    <a:cxn ang="0">
                      <a:pos x="1106" y="129"/>
                    </a:cxn>
                    <a:cxn ang="0">
                      <a:pos x="1150" y="125"/>
                    </a:cxn>
                    <a:cxn ang="0">
                      <a:pos x="1189" y="149"/>
                    </a:cxn>
                    <a:cxn ang="0">
                      <a:pos x="1178" y="187"/>
                    </a:cxn>
                    <a:cxn ang="0">
                      <a:pos x="1183" y="287"/>
                    </a:cxn>
                    <a:cxn ang="0">
                      <a:pos x="1193" y="306"/>
                    </a:cxn>
                    <a:cxn ang="0">
                      <a:pos x="1230" y="296"/>
                    </a:cxn>
                    <a:cxn ang="0">
                      <a:pos x="1303" y="287"/>
                    </a:cxn>
                    <a:cxn ang="0">
                      <a:pos x="1340" y="335"/>
                    </a:cxn>
                    <a:cxn ang="0">
                      <a:pos x="1260" y="370"/>
                    </a:cxn>
                    <a:cxn ang="0">
                      <a:pos x="1193" y="410"/>
                    </a:cxn>
                    <a:cxn ang="0">
                      <a:pos x="1154" y="442"/>
                    </a:cxn>
                    <a:cxn ang="0">
                      <a:pos x="1110" y="485"/>
                    </a:cxn>
                    <a:cxn ang="0">
                      <a:pos x="1047" y="465"/>
                    </a:cxn>
                    <a:cxn ang="0">
                      <a:pos x="1051" y="517"/>
                    </a:cxn>
                    <a:cxn ang="0">
                      <a:pos x="1043" y="572"/>
                    </a:cxn>
                    <a:cxn ang="0">
                      <a:pos x="972" y="631"/>
                    </a:cxn>
                    <a:cxn ang="0">
                      <a:pos x="881" y="620"/>
                    </a:cxn>
                    <a:cxn ang="0">
                      <a:pos x="845" y="647"/>
                    </a:cxn>
                    <a:cxn ang="0">
                      <a:pos x="778" y="668"/>
                    </a:cxn>
                    <a:cxn ang="0">
                      <a:pos x="711" y="631"/>
                    </a:cxn>
                    <a:cxn ang="0">
                      <a:pos x="655" y="616"/>
                    </a:cxn>
                    <a:cxn ang="0">
                      <a:pos x="403" y="596"/>
                    </a:cxn>
                    <a:cxn ang="0">
                      <a:pos x="372" y="565"/>
                    </a:cxn>
                    <a:cxn ang="0">
                      <a:pos x="339" y="509"/>
                    </a:cxn>
                    <a:cxn ang="0">
                      <a:pos x="287" y="482"/>
                    </a:cxn>
                    <a:cxn ang="0">
                      <a:pos x="241" y="469"/>
                    </a:cxn>
                    <a:cxn ang="0">
                      <a:pos x="138" y="449"/>
                    </a:cxn>
                    <a:cxn ang="0">
                      <a:pos x="107" y="375"/>
                    </a:cxn>
                    <a:cxn ang="0">
                      <a:pos x="90" y="323"/>
                    </a:cxn>
                    <a:cxn ang="0">
                      <a:pos x="24" y="287"/>
                    </a:cxn>
                    <a:cxn ang="0">
                      <a:pos x="0" y="253"/>
                    </a:cxn>
                  </a:cxnLst>
                  <a:rect l="0" t="0" r="r" b="b"/>
                  <a:pathLst>
                    <a:path w="1340" h="668">
                      <a:moveTo>
                        <a:pt x="0" y="253"/>
                      </a:moveTo>
                      <a:lnTo>
                        <a:pt x="28" y="229"/>
                      </a:lnTo>
                      <a:lnTo>
                        <a:pt x="87" y="214"/>
                      </a:lnTo>
                      <a:lnTo>
                        <a:pt x="221" y="202"/>
                      </a:lnTo>
                      <a:lnTo>
                        <a:pt x="237" y="222"/>
                      </a:lnTo>
                      <a:lnTo>
                        <a:pt x="284" y="229"/>
                      </a:lnTo>
                      <a:lnTo>
                        <a:pt x="304" y="249"/>
                      </a:lnTo>
                      <a:lnTo>
                        <a:pt x="399" y="238"/>
                      </a:lnTo>
                      <a:lnTo>
                        <a:pt x="375" y="187"/>
                      </a:lnTo>
                      <a:lnTo>
                        <a:pt x="359" y="163"/>
                      </a:lnTo>
                      <a:lnTo>
                        <a:pt x="399" y="159"/>
                      </a:lnTo>
                      <a:lnTo>
                        <a:pt x="399" y="80"/>
                      </a:lnTo>
                      <a:lnTo>
                        <a:pt x="399" y="0"/>
                      </a:lnTo>
                      <a:lnTo>
                        <a:pt x="482" y="31"/>
                      </a:lnTo>
                      <a:lnTo>
                        <a:pt x="537" y="35"/>
                      </a:lnTo>
                      <a:lnTo>
                        <a:pt x="576" y="74"/>
                      </a:lnTo>
                      <a:lnTo>
                        <a:pt x="596" y="114"/>
                      </a:lnTo>
                      <a:lnTo>
                        <a:pt x="663" y="114"/>
                      </a:lnTo>
                      <a:lnTo>
                        <a:pt x="762" y="121"/>
                      </a:lnTo>
                      <a:lnTo>
                        <a:pt x="817" y="153"/>
                      </a:lnTo>
                      <a:lnTo>
                        <a:pt x="861" y="165"/>
                      </a:lnTo>
                      <a:lnTo>
                        <a:pt x="872" y="200"/>
                      </a:lnTo>
                      <a:lnTo>
                        <a:pt x="992" y="185"/>
                      </a:lnTo>
                      <a:lnTo>
                        <a:pt x="1011" y="153"/>
                      </a:lnTo>
                      <a:lnTo>
                        <a:pt x="1051" y="177"/>
                      </a:lnTo>
                      <a:lnTo>
                        <a:pt x="1106" y="129"/>
                      </a:lnTo>
                      <a:lnTo>
                        <a:pt x="1150" y="125"/>
                      </a:lnTo>
                      <a:lnTo>
                        <a:pt x="1189" y="149"/>
                      </a:lnTo>
                      <a:lnTo>
                        <a:pt x="1178" y="187"/>
                      </a:lnTo>
                      <a:lnTo>
                        <a:pt x="1183" y="287"/>
                      </a:lnTo>
                      <a:lnTo>
                        <a:pt x="1193" y="306"/>
                      </a:lnTo>
                      <a:lnTo>
                        <a:pt x="1230" y="296"/>
                      </a:lnTo>
                      <a:lnTo>
                        <a:pt x="1303" y="287"/>
                      </a:lnTo>
                      <a:lnTo>
                        <a:pt x="1340" y="335"/>
                      </a:lnTo>
                      <a:lnTo>
                        <a:pt x="1260" y="370"/>
                      </a:lnTo>
                      <a:lnTo>
                        <a:pt x="1193" y="410"/>
                      </a:lnTo>
                      <a:lnTo>
                        <a:pt x="1154" y="442"/>
                      </a:lnTo>
                      <a:lnTo>
                        <a:pt x="1110" y="485"/>
                      </a:lnTo>
                      <a:lnTo>
                        <a:pt x="1047" y="465"/>
                      </a:lnTo>
                      <a:lnTo>
                        <a:pt x="1051" y="517"/>
                      </a:lnTo>
                      <a:lnTo>
                        <a:pt x="1043" y="572"/>
                      </a:lnTo>
                      <a:lnTo>
                        <a:pt x="972" y="631"/>
                      </a:lnTo>
                      <a:lnTo>
                        <a:pt x="881" y="620"/>
                      </a:lnTo>
                      <a:lnTo>
                        <a:pt x="845" y="647"/>
                      </a:lnTo>
                      <a:lnTo>
                        <a:pt x="778" y="668"/>
                      </a:lnTo>
                      <a:lnTo>
                        <a:pt x="711" y="631"/>
                      </a:lnTo>
                      <a:lnTo>
                        <a:pt x="655" y="616"/>
                      </a:lnTo>
                      <a:lnTo>
                        <a:pt x="403" y="596"/>
                      </a:lnTo>
                      <a:lnTo>
                        <a:pt x="372" y="565"/>
                      </a:lnTo>
                      <a:lnTo>
                        <a:pt x="339" y="509"/>
                      </a:lnTo>
                      <a:lnTo>
                        <a:pt x="287" y="482"/>
                      </a:lnTo>
                      <a:lnTo>
                        <a:pt x="241" y="469"/>
                      </a:lnTo>
                      <a:lnTo>
                        <a:pt x="138" y="449"/>
                      </a:lnTo>
                      <a:lnTo>
                        <a:pt x="107" y="375"/>
                      </a:lnTo>
                      <a:lnTo>
                        <a:pt x="90" y="323"/>
                      </a:lnTo>
                      <a:lnTo>
                        <a:pt x="24" y="287"/>
                      </a:lnTo>
                      <a:lnTo>
                        <a:pt x="0" y="253"/>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78" name="Freeform 204"/>
                <p:cNvSpPr>
                  <a:spLocks/>
                </p:cNvSpPr>
                <p:nvPr/>
              </p:nvSpPr>
              <p:spPr bwMode="auto">
                <a:xfrm>
                  <a:off x="2748" y="2754"/>
                  <a:ext cx="24" cy="12"/>
                </a:xfrm>
                <a:custGeom>
                  <a:avLst/>
                  <a:gdLst/>
                  <a:ahLst/>
                  <a:cxnLst>
                    <a:cxn ang="0">
                      <a:pos x="71" y="0"/>
                    </a:cxn>
                    <a:cxn ang="0">
                      <a:pos x="6" y="5"/>
                    </a:cxn>
                    <a:cxn ang="0">
                      <a:pos x="0" y="23"/>
                    </a:cxn>
                    <a:cxn ang="0">
                      <a:pos x="11" y="36"/>
                    </a:cxn>
                    <a:cxn ang="0">
                      <a:pos x="59" y="33"/>
                    </a:cxn>
                    <a:cxn ang="0">
                      <a:pos x="71" y="0"/>
                    </a:cxn>
                  </a:cxnLst>
                  <a:rect l="0" t="0" r="r" b="b"/>
                  <a:pathLst>
                    <a:path w="71" h="36">
                      <a:moveTo>
                        <a:pt x="71" y="0"/>
                      </a:moveTo>
                      <a:lnTo>
                        <a:pt x="6" y="5"/>
                      </a:lnTo>
                      <a:lnTo>
                        <a:pt x="0" y="23"/>
                      </a:lnTo>
                      <a:lnTo>
                        <a:pt x="11" y="36"/>
                      </a:lnTo>
                      <a:lnTo>
                        <a:pt x="59" y="33"/>
                      </a:lnTo>
                      <a:lnTo>
                        <a:pt x="71" y="0"/>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579" name="Freeform 205"/>
                <p:cNvSpPr>
                  <a:spLocks/>
                </p:cNvSpPr>
                <p:nvPr/>
              </p:nvSpPr>
              <p:spPr bwMode="auto">
                <a:xfrm>
                  <a:off x="3040" y="2797"/>
                  <a:ext cx="28" cy="29"/>
                </a:xfrm>
                <a:custGeom>
                  <a:avLst/>
                  <a:gdLst/>
                  <a:ahLst/>
                  <a:cxnLst>
                    <a:cxn ang="0">
                      <a:pos x="40" y="0"/>
                    </a:cxn>
                    <a:cxn ang="0">
                      <a:pos x="12" y="14"/>
                    </a:cxn>
                    <a:cxn ang="0">
                      <a:pos x="17" y="43"/>
                    </a:cxn>
                    <a:cxn ang="0">
                      <a:pos x="0" y="59"/>
                    </a:cxn>
                    <a:cxn ang="0">
                      <a:pos x="2" y="87"/>
                    </a:cxn>
                    <a:cxn ang="0">
                      <a:pos x="30" y="83"/>
                    </a:cxn>
                    <a:cxn ang="0">
                      <a:pos x="68" y="83"/>
                    </a:cxn>
                    <a:cxn ang="0">
                      <a:pos x="83" y="63"/>
                    </a:cxn>
                    <a:cxn ang="0">
                      <a:pos x="73" y="11"/>
                    </a:cxn>
                    <a:cxn ang="0">
                      <a:pos x="40" y="0"/>
                    </a:cxn>
                  </a:cxnLst>
                  <a:rect l="0" t="0" r="r" b="b"/>
                  <a:pathLst>
                    <a:path w="83" h="87">
                      <a:moveTo>
                        <a:pt x="40" y="0"/>
                      </a:moveTo>
                      <a:lnTo>
                        <a:pt x="12" y="14"/>
                      </a:lnTo>
                      <a:lnTo>
                        <a:pt x="17" y="43"/>
                      </a:lnTo>
                      <a:lnTo>
                        <a:pt x="0" y="59"/>
                      </a:lnTo>
                      <a:lnTo>
                        <a:pt x="2" y="87"/>
                      </a:lnTo>
                      <a:lnTo>
                        <a:pt x="30" y="83"/>
                      </a:lnTo>
                      <a:lnTo>
                        <a:pt x="68" y="83"/>
                      </a:lnTo>
                      <a:lnTo>
                        <a:pt x="83" y="63"/>
                      </a:lnTo>
                      <a:lnTo>
                        <a:pt x="73" y="11"/>
                      </a:lnTo>
                      <a:lnTo>
                        <a:pt x="40" y="0"/>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grpSp>
          <p:sp>
            <p:nvSpPr>
              <p:cNvPr id="297" name="Freeform 206"/>
              <p:cNvSpPr>
                <a:spLocks/>
              </p:cNvSpPr>
              <p:nvPr/>
            </p:nvSpPr>
            <p:spPr bwMode="auto">
              <a:xfrm>
                <a:off x="4972698" y="4782503"/>
                <a:ext cx="320000" cy="323042"/>
              </a:xfrm>
              <a:custGeom>
                <a:avLst/>
                <a:gdLst/>
                <a:ahLst/>
                <a:cxnLst>
                  <a:cxn ang="0">
                    <a:pos x="395" y="2"/>
                  </a:cxn>
                  <a:cxn ang="0">
                    <a:pos x="388" y="29"/>
                  </a:cxn>
                  <a:cxn ang="0">
                    <a:pos x="352" y="45"/>
                  </a:cxn>
                  <a:cxn ang="0">
                    <a:pos x="334" y="77"/>
                  </a:cxn>
                  <a:cxn ang="0">
                    <a:pos x="322" y="215"/>
                  </a:cxn>
                  <a:cxn ang="0">
                    <a:pos x="342" y="235"/>
                  </a:cxn>
                  <a:cxn ang="0">
                    <a:pos x="374" y="239"/>
                  </a:cxn>
                  <a:cxn ang="0">
                    <a:pos x="381" y="294"/>
                  </a:cxn>
                  <a:cxn ang="0">
                    <a:pos x="370" y="324"/>
                  </a:cxn>
                  <a:cxn ang="0">
                    <a:pos x="320" y="326"/>
                  </a:cxn>
                  <a:cxn ang="0">
                    <a:pos x="301" y="302"/>
                  </a:cxn>
                  <a:cxn ang="0">
                    <a:pos x="291" y="253"/>
                  </a:cxn>
                  <a:cxn ang="0">
                    <a:pos x="254" y="233"/>
                  </a:cxn>
                  <a:cxn ang="0">
                    <a:pos x="249" y="215"/>
                  </a:cxn>
                  <a:cxn ang="0">
                    <a:pos x="213" y="224"/>
                  </a:cxn>
                  <a:cxn ang="0">
                    <a:pos x="199" y="251"/>
                  </a:cxn>
                  <a:cxn ang="0">
                    <a:pos x="178" y="243"/>
                  </a:cxn>
                  <a:cxn ang="0">
                    <a:pos x="164" y="195"/>
                  </a:cxn>
                  <a:cxn ang="0">
                    <a:pos x="115" y="190"/>
                  </a:cxn>
                  <a:cxn ang="0">
                    <a:pos x="109" y="297"/>
                  </a:cxn>
                  <a:cxn ang="0">
                    <a:pos x="67" y="297"/>
                  </a:cxn>
                  <a:cxn ang="0">
                    <a:pos x="51" y="269"/>
                  </a:cxn>
                  <a:cxn ang="0">
                    <a:pos x="33" y="270"/>
                  </a:cxn>
                  <a:cxn ang="0">
                    <a:pos x="32" y="297"/>
                  </a:cxn>
                  <a:cxn ang="0">
                    <a:pos x="2" y="300"/>
                  </a:cxn>
                  <a:cxn ang="0">
                    <a:pos x="0" y="422"/>
                  </a:cxn>
                  <a:cxn ang="0">
                    <a:pos x="5" y="462"/>
                  </a:cxn>
                  <a:cxn ang="0">
                    <a:pos x="40" y="508"/>
                  </a:cxn>
                  <a:cxn ang="0">
                    <a:pos x="41" y="531"/>
                  </a:cxn>
                  <a:cxn ang="0">
                    <a:pos x="65" y="538"/>
                  </a:cxn>
                  <a:cxn ang="0">
                    <a:pos x="185" y="545"/>
                  </a:cxn>
                  <a:cxn ang="0">
                    <a:pos x="213" y="535"/>
                  </a:cxn>
                  <a:cxn ang="0">
                    <a:pos x="254" y="535"/>
                  </a:cxn>
                  <a:cxn ang="0">
                    <a:pos x="281" y="525"/>
                  </a:cxn>
                  <a:cxn ang="0">
                    <a:pos x="287" y="493"/>
                  </a:cxn>
                  <a:cxn ang="0">
                    <a:pos x="310" y="486"/>
                  </a:cxn>
                  <a:cxn ang="0">
                    <a:pos x="328" y="474"/>
                  </a:cxn>
                  <a:cxn ang="0">
                    <a:pos x="332" y="442"/>
                  </a:cxn>
                  <a:cxn ang="0">
                    <a:pos x="374" y="436"/>
                  </a:cxn>
                  <a:cxn ang="0">
                    <a:pos x="391" y="411"/>
                  </a:cxn>
                  <a:cxn ang="0">
                    <a:pos x="464" y="395"/>
                  </a:cxn>
                  <a:cxn ang="0">
                    <a:pos x="477" y="366"/>
                  </a:cxn>
                  <a:cxn ang="0">
                    <a:pos x="514" y="348"/>
                  </a:cxn>
                  <a:cxn ang="0">
                    <a:pos x="519" y="263"/>
                  </a:cxn>
                  <a:cxn ang="0">
                    <a:pos x="546" y="241"/>
                  </a:cxn>
                  <a:cxn ang="0">
                    <a:pos x="533" y="187"/>
                  </a:cxn>
                  <a:cxn ang="0">
                    <a:pos x="537" y="125"/>
                  </a:cxn>
                  <a:cxn ang="0">
                    <a:pos x="508" y="81"/>
                  </a:cxn>
                  <a:cxn ang="0">
                    <a:pos x="467" y="59"/>
                  </a:cxn>
                  <a:cxn ang="0">
                    <a:pos x="436" y="25"/>
                  </a:cxn>
                  <a:cxn ang="0">
                    <a:pos x="429" y="0"/>
                  </a:cxn>
                  <a:cxn ang="0">
                    <a:pos x="395" y="2"/>
                  </a:cxn>
                </a:cxnLst>
                <a:rect l="0" t="0" r="r" b="b"/>
                <a:pathLst>
                  <a:path w="546" h="545">
                    <a:moveTo>
                      <a:pt x="395" y="2"/>
                    </a:moveTo>
                    <a:lnTo>
                      <a:pt x="388" y="29"/>
                    </a:lnTo>
                    <a:lnTo>
                      <a:pt x="352" y="45"/>
                    </a:lnTo>
                    <a:lnTo>
                      <a:pt x="334" y="77"/>
                    </a:lnTo>
                    <a:lnTo>
                      <a:pt x="322" y="215"/>
                    </a:lnTo>
                    <a:lnTo>
                      <a:pt x="342" y="235"/>
                    </a:lnTo>
                    <a:lnTo>
                      <a:pt x="374" y="239"/>
                    </a:lnTo>
                    <a:lnTo>
                      <a:pt x="381" y="294"/>
                    </a:lnTo>
                    <a:lnTo>
                      <a:pt x="370" y="324"/>
                    </a:lnTo>
                    <a:lnTo>
                      <a:pt x="320" y="326"/>
                    </a:lnTo>
                    <a:lnTo>
                      <a:pt x="301" y="302"/>
                    </a:lnTo>
                    <a:lnTo>
                      <a:pt x="291" y="253"/>
                    </a:lnTo>
                    <a:lnTo>
                      <a:pt x="254" y="233"/>
                    </a:lnTo>
                    <a:lnTo>
                      <a:pt x="249" y="215"/>
                    </a:lnTo>
                    <a:lnTo>
                      <a:pt x="213" y="224"/>
                    </a:lnTo>
                    <a:lnTo>
                      <a:pt x="199" y="251"/>
                    </a:lnTo>
                    <a:lnTo>
                      <a:pt x="178" y="243"/>
                    </a:lnTo>
                    <a:lnTo>
                      <a:pt x="164" y="195"/>
                    </a:lnTo>
                    <a:lnTo>
                      <a:pt x="115" y="190"/>
                    </a:lnTo>
                    <a:lnTo>
                      <a:pt x="109" y="297"/>
                    </a:lnTo>
                    <a:lnTo>
                      <a:pt x="67" y="297"/>
                    </a:lnTo>
                    <a:lnTo>
                      <a:pt x="51" y="269"/>
                    </a:lnTo>
                    <a:lnTo>
                      <a:pt x="33" y="270"/>
                    </a:lnTo>
                    <a:lnTo>
                      <a:pt x="32" y="297"/>
                    </a:lnTo>
                    <a:lnTo>
                      <a:pt x="2" y="300"/>
                    </a:lnTo>
                    <a:lnTo>
                      <a:pt x="0" y="422"/>
                    </a:lnTo>
                    <a:lnTo>
                      <a:pt x="5" y="462"/>
                    </a:lnTo>
                    <a:lnTo>
                      <a:pt x="40" y="508"/>
                    </a:lnTo>
                    <a:lnTo>
                      <a:pt x="41" y="531"/>
                    </a:lnTo>
                    <a:lnTo>
                      <a:pt x="65" y="538"/>
                    </a:lnTo>
                    <a:lnTo>
                      <a:pt x="185" y="545"/>
                    </a:lnTo>
                    <a:lnTo>
                      <a:pt x="213" y="535"/>
                    </a:lnTo>
                    <a:lnTo>
                      <a:pt x="254" y="535"/>
                    </a:lnTo>
                    <a:lnTo>
                      <a:pt x="281" y="525"/>
                    </a:lnTo>
                    <a:lnTo>
                      <a:pt x="287" y="493"/>
                    </a:lnTo>
                    <a:lnTo>
                      <a:pt x="310" y="486"/>
                    </a:lnTo>
                    <a:lnTo>
                      <a:pt x="328" y="474"/>
                    </a:lnTo>
                    <a:lnTo>
                      <a:pt x="332" y="442"/>
                    </a:lnTo>
                    <a:lnTo>
                      <a:pt x="374" y="436"/>
                    </a:lnTo>
                    <a:lnTo>
                      <a:pt x="391" y="411"/>
                    </a:lnTo>
                    <a:lnTo>
                      <a:pt x="464" y="395"/>
                    </a:lnTo>
                    <a:lnTo>
                      <a:pt x="477" y="366"/>
                    </a:lnTo>
                    <a:lnTo>
                      <a:pt x="514" y="348"/>
                    </a:lnTo>
                    <a:lnTo>
                      <a:pt x="519" y="263"/>
                    </a:lnTo>
                    <a:lnTo>
                      <a:pt x="546" y="241"/>
                    </a:lnTo>
                    <a:lnTo>
                      <a:pt x="533" y="187"/>
                    </a:lnTo>
                    <a:lnTo>
                      <a:pt x="537" y="125"/>
                    </a:lnTo>
                    <a:lnTo>
                      <a:pt x="508" y="81"/>
                    </a:lnTo>
                    <a:lnTo>
                      <a:pt x="467" y="59"/>
                    </a:lnTo>
                    <a:lnTo>
                      <a:pt x="436" y="25"/>
                    </a:lnTo>
                    <a:lnTo>
                      <a:pt x="429" y="0"/>
                    </a:lnTo>
                    <a:lnTo>
                      <a:pt x="395" y="2"/>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298" name="Freeform 207"/>
              <p:cNvSpPr>
                <a:spLocks/>
              </p:cNvSpPr>
              <p:nvPr/>
            </p:nvSpPr>
            <p:spPr bwMode="auto">
              <a:xfrm>
                <a:off x="6518194" y="4251792"/>
                <a:ext cx="52747" cy="111822"/>
              </a:xfrm>
              <a:custGeom>
                <a:avLst/>
                <a:gdLst/>
                <a:ahLst/>
                <a:cxnLst>
                  <a:cxn ang="0">
                    <a:pos x="31" y="0"/>
                  </a:cxn>
                  <a:cxn ang="0">
                    <a:pos x="4" y="56"/>
                  </a:cxn>
                  <a:cxn ang="0">
                    <a:pos x="0" y="127"/>
                  </a:cxn>
                  <a:cxn ang="0">
                    <a:pos x="28" y="190"/>
                  </a:cxn>
                  <a:cxn ang="0">
                    <a:pos x="90" y="179"/>
                  </a:cxn>
                  <a:cxn ang="0">
                    <a:pos x="90" y="63"/>
                  </a:cxn>
                  <a:cxn ang="0">
                    <a:pos x="70" y="36"/>
                  </a:cxn>
                  <a:cxn ang="0">
                    <a:pos x="31" y="0"/>
                  </a:cxn>
                </a:cxnLst>
                <a:rect l="0" t="0" r="r" b="b"/>
                <a:pathLst>
                  <a:path w="90" h="190">
                    <a:moveTo>
                      <a:pt x="31" y="0"/>
                    </a:moveTo>
                    <a:lnTo>
                      <a:pt x="4" y="56"/>
                    </a:lnTo>
                    <a:lnTo>
                      <a:pt x="0" y="127"/>
                    </a:lnTo>
                    <a:lnTo>
                      <a:pt x="28" y="190"/>
                    </a:lnTo>
                    <a:lnTo>
                      <a:pt x="90" y="179"/>
                    </a:lnTo>
                    <a:lnTo>
                      <a:pt x="90" y="63"/>
                    </a:lnTo>
                    <a:lnTo>
                      <a:pt x="70" y="36"/>
                    </a:lnTo>
                    <a:lnTo>
                      <a:pt x="31" y="0"/>
                    </a:lnTo>
                    <a:close/>
                  </a:path>
                </a:pathLst>
              </a:custGeom>
              <a:no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299" name="Freeform 208"/>
              <p:cNvSpPr>
                <a:spLocks/>
              </p:cNvSpPr>
              <p:nvPr/>
            </p:nvSpPr>
            <p:spPr bwMode="auto">
              <a:xfrm>
                <a:off x="4253576" y="4092046"/>
                <a:ext cx="210989" cy="156196"/>
              </a:xfrm>
              <a:custGeom>
                <a:avLst/>
                <a:gdLst/>
                <a:ahLst/>
                <a:cxnLst>
                  <a:cxn ang="0">
                    <a:pos x="360" y="133"/>
                  </a:cxn>
                  <a:cxn ang="0">
                    <a:pos x="347" y="181"/>
                  </a:cxn>
                  <a:cxn ang="0">
                    <a:pos x="297" y="197"/>
                  </a:cxn>
                  <a:cxn ang="0">
                    <a:pos x="261" y="245"/>
                  </a:cxn>
                  <a:cxn ang="0">
                    <a:pos x="239" y="248"/>
                  </a:cxn>
                  <a:cxn ang="0">
                    <a:pos x="201" y="241"/>
                  </a:cxn>
                  <a:cxn ang="0">
                    <a:pos x="169" y="221"/>
                  </a:cxn>
                  <a:cxn ang="0">
                    <a:pos x="142" y="221"/>
                  </a:cxn>
                  <a:cxn ang="0">
                    <a:pos x="119" y="263"/>
                  </a:cxn>
                  <a:cxn ang="0">
                    <a:pos x="29" y="260"/>
                  </a:cxn>
                  <a:cxn ang="0">
                    <a:pos x="0" y="240"/>
                  </a:cxn>
                  <a:cxn ang="0">
                    <a:pos x="15" y="178"/>
                  </a:cxn>
                  <a:cxn ang="0">
                    <a:pos x="46" y="134"/>
                  </a:cxn>
                  <a:cxn ang="0">
                    <a:pos x="62" y="99"/>
                  </a:cxn>
                  <a:cxn ang="0">
                    <a:pos x="74" y="75"/>
                  </a:cxn>
                  <a:cxn ang="0">
                    <a:pos x="134" y="55"/>
                  </a:cxn>
                  <a:cxn ang="0">
                    <a:pos x="157" y="31"/>
                  </a:cxn>
                  <a:cxn ang="0">
                    <a:pos x="180" y="0"/>
                  </a:cxn>
                  <a:cxn ang="0">
                    <a:pos x="257" y="4"/>
                  </a:cxn>
                  <a:cxn ang="0">
                    <a:pos x="273" y="30"/>
                  </a:cxn>
                  <a:cxn ang="0">
                    <a:pos x="301" y="46"/>
                  </a:cxn>
                  <a:cxn ang="0">
                    <a:pos x="305" y="94"/>
                  </a:cxn>
                  <a:cxn ang="0">
                    <a:pos x="336" y="98"/>
                  </a:cxn>
                  <a:cxn ang="0">
                    <a:pos x="360" y="133"/>
                  </a:cxn>
                </a:cxnLst>
                <a:rect l="0" t="0" r="r" b="b"/>
                <a:pathLst>
                  <a:path w="360" h="263">
                    <a:moveTo>
                      <a:pt x="360" y="133"/>
                    </a:moveTo>
                    <a:lnTo>
                      <a:pt x="347" y="181"/>
                    </a:lnTo>
                    <a:lnTo>
                      <a:pt x="297" y="197"/>
                    </a:lnTo>
                    <a:lnTo>
                      <a:pt x="261" y="245"/>
                    </a:lnTo>
                    <a:lnTo>
                      <a:pt x="239" y="248"/>
                    </a:lnTo>
                    <a:lnTo>
                      <a:pt x="201" y="241"/>
                    </a:lnTo>
                    <a:lnTo>
                      <a:pt x="169" y="221"/>
                    </a:lnTo>
                    <a:lnTo>
                      <a:pt x="142" y="221"/>
                    </a:lnTo>
                    <a:lnTo>
                      <a:pt x="119" y="263"/>
                    </a:lnTo>
                    <a:lnTo>
                      <a:pt x="29" y="260"/>
                    </a:lnTo>
                    <a:lnTo>
                      <a:pt x="0" y="240"/>
                    </a:lnTo>
                    <a:lnTo>
                      <a:pt x="15" y="178"/>
                    </a:lnTo>
                    <a:lnTo>
                      <a:pt x="46" y="134"/>
                    </a:lnTo>
                    <a:lnTo>
                      <a:pt x="62" y="99"/>
                    </a:lnTo>
                    <a:lnTo>
                      <a:pt x="74" y="75"/>
                    </a:lnTo>
                    <a:lnTo>
                      <a:pt x="134" y="55"/>
                    </a:lnTo>
                    <a:lnTo>
                      <a:pt x="157" y="31"/>
                    </a:lnTo>
                    <a:lnTo>
                      <a:pt x="180" y="0"/>
                    </a:lnTo>
                    <a:lnTo>
                      <a:pt x="257" y="4"/>
                    </a:lnTo>
                    <a:lnTo>
                      <a:pt x="273" y="30"/>
                    </a:lnTo>
                    <a:lnTo>
                      <a:pt x="301" y="46"/>
                    </a:lnTo>
                    <a:lnTo>
                      <a:pt x="305" y="94"/>
                    </a:lnTo>
                    <a:lnTo>
                      <a:pt x="336" y="98"/>
                    </a:lnTo>
                    <a:lnTo>
                      <a:pt x="360" y="133"/>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00" name="Freeform 209"/>
              <p:cNvSpPr>
                <a:spLocks/>
              </p:cNvSpPr>
              <p:nvPr/>
            </p:nvSpPr>
            <p:spPr bwMode="auto">
              <a:xfrm>
                <a:off x="3998630" y="4163044"/>
                <a:ext cx="209231" cy="172171"/>
              </a:xfrm>
              <a:custGeom>
                <a:avLst/>
                <a:gdLst/>
                <a:ahLst/>
                <a:cxnLst>
                  <a:cxn ang="0">
                    <a:pos x="0" y="51"/>
                  </a:cxn>
                  <a:cxn ang="0">
                    <a:pos x="24" y="19"/>
                  </a:cxn>
                  <a:cxn ang="0">
                    <a:pos x="79" y="0"/>
                  </a:cxn>
                  <a:cxn ang="0">
                    <a:pos x="143" y="11"/>
                  </a:cxn>
                  <a:cxn ang="0">
                    <a:pos x="194" y="11"/>
                  </a:cxn>
                  <a:cxn ang="0">
                    <a:pos x="240" y="24"/>
                  </a:cxn>
                  <a:cxn ang="0">
                    <a:pos x="292" y="36"/>
                  </a:cxn>
                  <a:cxn ang="0">
                    <a:pos x="328" y="71"/>
                  </a:cxn>
                  <a:cxn ang="0">
                    <a:pos x="341" y="134"/>
                  </a:cxn>
                  <a:cxn ang="0">
                    <a:pos x="324" y="169"/>
                  </a:cxn>
                  <a:cxn ang="0">
                    <a:pos x="357" y="197"/>
                  </a:cxn>
                  <a:cxn ang="0">
                    <a:pos x="305" y="232"/>
                  </a:cxn>
                  <a:cxn ang="0">
                    <a:pos x="293" y="292"/>
                  </a:cxn>
                  <a:cxn ang="0">
                    <a:pos x="256" y="281"/>
                  </a:cxn>
                  <a:cxn ang="0">
                    <a:pos x="229" y="226"/>
                  </a:cxn>
                  <a:cxn ang="0">
                    <a:pos x="216" y="174"/>
                  </a:cxn>
                  <a:cxn ang="0">
                    <a:pos x="166" y="147"/>
                  </a:cxn>
                  <a:cxn ang="0">
                    <a:pos x="126" y="167"/>
                  </a:cxn>
                  <a:cxn ang="0">
                    <a:pos x="78" y="178"/>
                  </a:cxn>
                  <a:cxn ang="0">
                    <a:pos x="23" y="119"/>
                  </a:cxn>
                  <a:cxn ang="0">
                    <a:pos x="0" y="51"/>
                  </a:cxn>
                </a:cxnLst>
                <a:rect l="0" t="0" r="r" b="b"/>
                <a:pathLst>
                  <a:path w="357" h="292">
                    <a:moveTo>
                      <a:pt x="0" y="51"/>
                    </a:moveTo>
                    <a:lnTo>
                      <a:pt x="24" y="19"/>
                    </a:lnTo>
                    <a:lnTo>
                      <a:pt x="79" y="0"/>
                    </a:lnTo>
                    <a:lnTo>
                      <a:pt x="143" y="11"/>
                    </a:lnTo>
                    <a:lnTo>
                      <a:pt x="194" y="11"/>
                    </a:lnTo>
                    <a:lnTo>
                      <a:pt x="240" y="24"/>
                    </a:lnTo>
                    <a:lnTo>
                      <a:pt x="292" y="36"/>
                    </a:lnTo>
                    <a:lnTo>
                      <a:pt x="328" y="71"/>
                    </a:lnTo>
                    <a:lnTo>
                      <a:pt x="341" y="134"/>
                    </a:lnTo>
                    <a:lnTo>
                      <a:pt x="324" y="169"/>
                    </a:lnTo>
                    <a:lnTo>
                      <a:pt x="357" y="197"/>
                    </a:lnTo>
                    <a:lnTo>
                      <a:pt x="305" y="232"/>
                    </a:lnTo>
                    <a:lnTo>
                      <a:pt x="293" y="292"/>
                    </a:lnTo>
                    <a:lnTo>
                      <a:pt x="256" y="281"/>
                    </a:lnTo>
                    <a:lnTo>
                      <a:pt x="229" y="226"/>
                    </a:lnTo>
                    <a:lnTo>
                      <a:pt x="216" y="174"/>
                    </a:lnTo>
                    <a:lnTo>
                      <a:pt x="166" y="147"/>
                    </a:lnTo>
                    <a:lnTo>
                      <a:pt x="126" y="167"/>
                    </a:lnTo>
                    <a:lnTo>
                      <a:pt x="78" y="178"/>
                    </a:lnTo>
                    <a:lnTo>
                      <a:pt x="23" y="119"/>
                    </a:lnTo>
                    <a:lnTo>
                      <a:pt x="0" y="51"/>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01" name="Freeform 210"/>
              <p:cNvSpPr>
                <a:spLocks/>
              </p:cNvSpPr>
              <p:nvPr/>
            </p:nvSpPr>
            <p:spPr bwMode="auto">
              <a:xfrm>
                <a:off x="4320389" y="4223392"/>
                <a:ext cx="98462" cy="175721"/>
              </a:xfrm>
              <a:custGeom>
                <a:avLst/>
                <a:gdLst/>
                <a:ahLst/>
                <a:cxnLst>
                  <a:cxn ang="0">
                    <a:pos x="8" y="287"/>
                  </a:cxn>
                  <a:cxn ang="0">
                    <a:pos x="0" y="212"/>
                  </a:cxn>
                  <a:cxn ang="0">
                    <a:pos x="8" y="142"/>
                  </a:cxn>
                  <a:cxn ang="0">
                    <a:pos x="32" y="138"/>
                  </a:cxn>
                  <a:cxn ang="0">
                    <a:pos x="35" y="101"/>
                  </a:cxn>
                  <a:cxn ang="0">
                    <a:pos x="8" y="86"/>
                  </a:cxn>
                  <a:cxn ang="0">
                    <a:pos x="4" y="42"/>
                  </a:cxn>
                  <a:cxn ang="0">
                    <a:pos x="27" y="0"/>
                  </a:cxn>
                  <a:cxn ang="0">
                    <a:pos x="54" y="0"/>
                  </a:cxn>
                  <a:cxn ang="0">
                    <a:pos x="86" y="20"/>
                  </a:cxn>
                  <a:cxn ang="0">
                    <a:pos x="124" y="27"/>
                  </a:cxn>
                  <a:cxn ang="0">
                    <a:pos x="130" y="71"/>
                  </a:cxn>
                  <a:cxn ang="0">
                    <a:pos x="148" y="84"/>
                  </a:cxn>
                  <a:cxn ang="0">
                    <a:pos x="145" y="123"/>
                  </a:cxn>
                  <a:cxn ang="0">
                    <a:pos x="153" y="186"/>
                  </a:cxn>
                  <a:cxn ang="0">
                    <a:pos x="168" y="246"/>
                  </a:cxn>
                  <a:cxn ang="0">
                    <a:pos x="148" y="268"/>
                  </a:cxn>
                  <a:cxn ang="0">
                    <a:pos x="113" y="268"/>
                  </a:cxn>
                  <a:cxn ang="0">
                    <a:pos x="93" y="292"/>
                  </a:cxn>
                  <a:cxn ang="0">
                    <a:pos x="58" y="296"/>
                  </a:cxn>
                  <a:cxn ang="0">
                    <a:pos x="8" y="287"/>
                  </a:cxn>
                </a:cxnLst>
                <a:rect l="0" t="0" r="r" b="b"/>
                <a:pathLst>
                  <a:path w="168" h="296">
                    <a:moveTo>
                      <a:pt x="8" y="287"/>
                    </a:moveTo>
                    <a:lnTo>
                      <a:pt x="0" y="212"/>
                    </a:lnTo>
                    <a:lnTo>
                      <a:pt x="8" y="142"/>
                    </a:lnTo>
                    <a:lnTo>
                      <a:pt x="32" y="138"/>
                    </a:lnTo>
                    <a:lnTo>
                      <a:pt x="35" y="101"/>
                    </a:lnTo>
                    <a:lnTo>
                      <a:pt x="8" y="86"/>
                    </a:lnTo>
                    <a:lnTo>
                      <a:pt x="4" y="42"/>
                    </a:lnTo>
                    <a:lnTo>
                      <a:pt x="27" y="0"/>
                    </a:lnTo>
                    <a:lnTo>
                      <a:pt x="54" y="0"/>
                    </a:lnTo>
                    <a:lnTo>
                      <a:pt x="86" y="20"/>
                    </a:lnTo>
                    <a:lnTo>
                      <a:pt x="124" y="27"/>
                    </a:lnTo>
                    <a:lnTo>
                      <a:pt x="130" y="71"/>
                    </a:lnTo>
                    <a:lnTo>
                      <a:pt x="148" y="84"/>
                    </a:lnTo>
                    <a:lnTo>
                      <a:pt x="145" y="123"/>
                    </a:lnTo>
                    <a:lnTo>
                      <a:pt x="153" y="186"/>
                    </a:lnTo>
                    <a:lnTo>
                      <a:pt x="168" y="246"/>
                    </a:lnTo>
                    <a:lnTo>
                      <a:pt x="148" y="268"/>
                    </a:lnTo>
                    <a:lnTo>
                      <a:pt x="113" y="268"/>
                    </a:lnTo>
                    <a:lnTo>
                      <a:pt x="93" y="292"/>
                    </a:lnTo>
                    <a:lnTo>
                      <a:pt x="58" y="296"/>
                    </a:lnTo>
                    <a:lnTo>
                      <a:pt x="8" y="287"/>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02" name="Freeform 211"/>
              <p:cNvSpPr>
                <a:spLocks/>
              </p:cNvSpPr>
              <p:nvPr/>
            </p:nvSpPr>
            <p:spPr bwMode="auto">
              <a:xfrm>
                <a:off x="5178412" y="4624532"/>
                <a:ext cx="45714" cy="49699"/>
              </a:xfrm>
              <a:custGeom>
                <a:avLst/>
                <a:gdLst/>
                <a:ahLst/>
                <a:cxnLst>
                  <a:cxn ang="0">
                    <a:pos x="42" y="78"/>
                  </a:cxn>
                  <a:cxn ang="0">
                    <a:pos x="78" y="73"/>
                  </a:cxn>
                  <a:cxn ang="0">
                    <a:pos x="73" y="22"/>
                  </a:cxn>
                  <a:cxn ang="0">
                    <a:pos x="61" y="0"/>
                  </a:cxn>
                  <a:cxn ang="0">
                    <a:pos x="46" y="20"/>
                  </a:cxn>
                  <a:cxn ang="0">
                    <a:pos x="8" y="20"/>
                  </a:cxn>
                  <a:cxn ang="0">
                    <a:pos x="0" y="69"/>
                  </a:cxn>
                  <a:cxn ang="0">
                    <a:pos x="18" y="85"/>
                  </a:cxn>
                  <a:cxn ang="0">
                    <a:pos x="42" y="78"/>
                  </a:cxn>
                </a:cxnLst>
                <a:rect l="0" t="0" r="r" b="b"/>
                <a:pathLst>
                  <a:path w="78" h="85">
                    <a:moveTo>
                      <a:pt x="42" y="78"/>
                    </a:moveTo>
                    <a:lnTo>
                      <a:pt x="78" y="73"/>
                    </a:lnTo>
                    <a:lnTo>
                      <a:pt x="73" y="22"/>
                    </a:lnTo>
                    <a:lnTo>
                      <a:pt x="61" y="0"/>
                    </a:lnTo>
                    <a:lnTo>
                      <a:pt x="46" y="20"/>
                    </a:lnTo>
                    <a:lnTo>
                      <a:pt x="8" y="20"/>
                    </a:lnTo>
                    <a:lnTo>
                      <a:pt x="0" y="69"/>
                    </a:lnTo>
                    <a:lnTo>
                      <a:pt x="18" y="85"/>
                    </a:lnTo>
                    <a:lnTo>
                      <a:pt x="42" y="78"/>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03" name="Freeform 212"/>
              <p:cNvSpPr>
                <a:spLocks/>
              </p:cNvSpPr>
              <p:nvPr/>
            </p:nvSpPr>
            <p:spPr bwMode="auto">
              <a:xfrm>
                <a:off x="4830280" y="5240442"/>
                <a:ext cx="437803" cy="411790"/>
              </a:xfrm>
              <a:custGeom>
                <a:avLst/>
                <a:gdLst/>
                <a:ahLst/>
                <a:cxnLst>
                  <a:cxn ang="0">
                    <a:pos x="687" y="29"/>
                  </a:cxn>
                  <a:cxn ang="0">
                    <a:pos x="638" y="29"/>
                  </a:cxn>
                  <a:cxn ang="0">
                    <a:pos x="624" y="14"/>
                  </a:cxn>
                  <a:cxn ang="0">
                    <a:pos x="594" y="0"/>
                  </a:cxn>
                  <a:cxn ang="0">
                    <a:pos x="581" y="28"/>
                  </a:cxn>
                  <a:cxn ang="0">
                    <a:pos x="554" y="49"/>
                  </a:cxn>
                  <a:cxn ang="0">
                    <a:pos x="529" y="77"/>
                  </a:cxn>
                  <a:cxn ang="0">
                    <a:pos x="493" y="94"/>
                  </a:cxn>
                  <a:cxn ang="0">
                    <a:pos x="481" y="139"/>
                  </a:cxn>
                  <a:cxn ang="0">
                    <a:pos x="452" y="146"/>
                  </a:cxn>
                  <a:cxn ang="0">
                    <a:pos x="433" y="176"/>
                  </a:cxn>
                  <a:cxn ang="0">
                    <a:pos x="406" y="203"/>
                  </a:cxn>
                  <a:cxn ang="0">
                    <a:pos x="363" y="203"/>
                  </a:cxn>
                  <a:cxn ang="0">
                    <a:pos x="333" y="186"/>
                  </a:cxn>
                  <a:cxn ang="0">
                    <a:pos x="308" y="186"/>
                  </a:cxn>
                  <a:cxn ang="0">
                    <a:pos x="290" y="208"/>
                  </a:cxn>
                  <a:cxn ang="0">
                    <a:pos x="280" y="239"/>
                  </a:cxn>
                  <a:cxn ang="0">
                    <a:pos x="254" y="255"/>
                  </a:cxn>
                  <a:cxn ang="0">
                    <a:pos x="192" y="241"/>
                  </a:cxn>
                  <a:cxn ang="0">
                    <a:pos x="181" y="193"/>
                  </a:cxn>
                  <a:cxn ang="0">
                    <a:pos x="164" y="172"/>
                  </a:cxn>
                  <a:cxn ang="0">
                    <a:pos x="152" y="350"/>
                  </a:cxn>
                  <a:cxn ang="0">
                    <a:pos x="124" y="378"/>
                  </a:cxn>
                  <a:cxn ang="0">
                    <a:pos x="65" y="372"/>
                  </a:cxn>
                  <a:cxn ang="0">
                    <a:pos x="44" y="334"/>
                  </a:cxn>
                  <a:cxn ang="0">
                    <a:pos x="34" y="348"/>
                  </a:cxn>
                  <a:cxn ang="0">
                    <a:pos x="0" y="352"/>
                  </a:cxn>
                  <a:cxn ang="0">
                    <a:pos x="8" y="373"/>
                  </a:cxn>
                  <a:cxn ang="0">
                    <a:pos x="8" y="422"/>
                  </a:cxn>
                  <a:cxn ang="0">
                    <a:pos x="40" y="435"/>
                  </a:cxn>
                  <a:cxn ang="0">
                    <a:pos x="43" y="497"/>
                  </a:cxn>
                  <a:cxn ang="0">
                    <a:pos x="64" y="505"/>
                  </a:cxn>
                  <a:cxn ang="0">
                    <a:pos x="64" y="524"/>
                  </a:cxn>
                  <a:cxn ang="0">
                    <a:pos x="85" y="525"/>
                  </a:cxn>
                  <a:cxn ang="0">
                    <a:pos x="78" y="565"/>
                  </a:cxn>
                  <a:cxn ang="0">
                    <a:pos x="54" y="583"/>
                  </a:cxn>
                  <a:cxn ang="0">
                    <a:pos x="139" y="689"/>
                  </a:cxn>
                  <a:cxn ang="0">
                    <a:pos x="192" y="696"/>
                  </a:cxn>
                  <a:cxn ang="0">
                    <a:pos x="225" y="676"/>
                  </a:cxn>
                  <a:cxn ang="0">
                    <a:pos x="249" y="640"/>
                  </a:cxn>
                  <a:cxn ang="0">
                    <a:pos x="343" y="644"/>
                  </a:cxn>
                  <a:cxn ang="0">
                    <a:pos x="353" y="662"/>
                  </a:cxn>
                  <a:cxn ang="0">
                    <a:pos x="404" y="638"/>
                  </a:cxn>
                  <a:cxn ang="0">
                    <a:pos x="428" y="620"/>
                  </a:cxn>
                  <a:cxn ang="0">
                    <a:pos x="495" y="610"/>
                  </a:cxn>
                  <a:cxn ang="0">
                    <a:pos x="531" y="589"/>
                  </a:cxn>
                  <a:cxn ang="0">
                    <a:pos x="562" y="527"/>
                  </a:cxn>
                  <a:cxn ang="0">
                    <a:pos x="605" y="500"/>
                  </a:cxn>
                  <a:cxn ang="0">
                    <a:pos x="663" y="446"/>
                  </a:cxn>
                  <a:cxn ang="0">
                    <a:pos x="673" y="394"/>
                  </a:cxn>
                  <a:cxn ang="0">
                    <a:pos x="687" y="349"/>
                  </a:cxn>
                  <a:cxn ang="0">
                    <a:pos x="722" y="343"/>
                  </a:cxn>
                  <a:cxn ang="0">
                    <a:pos x="748" y="293"/>
                  </a:cxn>
                  <a:cxn ang="0">
                    <a:pos x="712" y="280"/>
                  </a:cxn>
                  <a:cxn ang="0">
                    <a:pos x="702" y="242"/>
                  </a:cxn>
                  <a:cxn ang="0">
                    <a:pos x="684" y="208"/>
                  </a:cxn>
                  <a:cxn ang="0">
                    <a:pos x="687" y="163"/>
                  </a:cxn>
                  <a:cxn ang="0">
                    <a:pos x="687" y="108"/>
                  </a:cxn>
                  <a:cxn ang="0">
                    <a:pos x="687" y="29"/>
                  </a:cxn>
                </a:cxnLst>
                <a:rect l="0" t="0" r="r" b="b"/>
                <a:pathLst>
                  <a:path w="748" h="696">
                    <a:moveTo>
                      <a:pt x="687" y="29"/>
                    </a:moveTo>
                    <a:lnTo>
                      <a:pt x="638" y="29"/>
                    </a:lnTo>
                    <a:lnTo>
                      <a:pt x="624" y="14"/>
                    </a:lnTo>
                    <a:lnTo>
                      <a:pt x="594" y="0"/>
                    </a:lnTo>
                    <a:lnTo>
                      <a:pt x="581" y="28"/>
                    </a:lnTo>
                    <a:lnTo>
                      <a:pt x="554" y="49"/>
                    </a:lnTo>
                    <a:lnTo>
                      <a:pt x="529" y="77"/>
                    </a:lnTo>
                    <a:lnTo>
                      <a:pt x="493" y="94"/>
                    </a:lnTo>
                    <a:lnTo>
                      <a:pt x="481" y="139"/>
                    </a:lnTo>
                    <a:lnTo>
                      <a:pt x="452" y="146"/>
                    </a:lnTo>
                    <a:lnTo>
                      <a:pt x="433" y="176"/>
                    </a:lnTo>
                    <a:lnTo>
                      <a:pt x="406" y="203"/>
                    </a:lnTo>
                    <a:lnTo>
                      <a:pt x="363" y="203"/>
                    </a:lnTo>
                    <a:lnTo>
                      <a:pt x="333" y="186"/>
                    </a:lnTo>
                    <a:lnTo>
                      <a:pt x="308" y="186"/>
                    </a:lnTo>
                    <a:lnTo>
                      <a:pt x="290" y="208"/>
                    </a:lnTo>
                    <a:lnTo>
                      <a:pt x="280" y="239"/>
                    </a:lnTo>
                    <a:lnTo>
                      <a:pt x="254" y="255"/>
                    </a:lnTo>
                    <a:lnTo>
                      <a:pt x="192" y="241"/>
                    </a:lnTo>
                    <a:lnTo>
                      <a:pt x="181" y="193"/>
                    </a:lnTo>
                    <a:lnTo>
                      <a:pt x="164" y="172"/>
                    </a:lnTo>
                    <a:lnTo>
                      <a:pt x="152" y="350"/>
                    </a:lnTo>
                    <a:lnTo>
                      <a:pt x="124" y="378"/>
                    </a:lnTo>
                    <a:lnTo>
                      <a:pt x="65" y="372"/>
                    </a:lnTo>
                    <a:lnTo>
                      <a:pt x="44" y="334"/>
                    </a:lnTo>
                    <a:lnTo>
                      <a:pt x="34" y="348"/>
                    </a:lnTo>
                    <a:lnTo>
                      <a:pt x="0" y="352"/>
                    </a:lnTo>
                    <a:lnTo>
                      <a:pt x="8" y="373"/>
                    </a:lnTo>
                    <a:lnTo>
                      <a:pt x="8" y="422"/>
                    </a:lnTo>
                    <a:lnTo>
                      <a:pt x="40" y="435"/>
                    </a:lnTo>
                    <a:lnTo>
                      <a:pt x="43" y="497"/>
                    </a:lnTo>
                    <a:lnTo>
                      <a:pt x="64" y="505"/>
                    </a:lnTo>
                    <a:lnTo>
                      <a:pt x="64" y="524"/>
                    </a:lnTo>
                    <a:lnTo>
                      <a:pt x="85" y="525"/>
                    </a:lnTo>
                    <a:lnTo>
                      <a:pt x="78" y="565"/>
                    </a:lnTo>
                    <a:lnTo>
                      <a:pt x="54" y="583"/>
                    </a:lnTo>
                    <a:lnTo>
                      <a:pt x="139" y="689"/>
                    </a:lnTo>
                    <a:lnTo>
                      <a:pt x="192" y="696"/>
                    </a:lnTo>
                    <a:lnTo>
                      <a:pt x="225" y="676"/>
                    </a:lnTo>
                    <a:lnTo>
                      <a:pt x="249" y="640"/>
                    </a:lnTo>
                    <a:lnTo>
                      <a:pt x="343" y="644"/>
                    </a:lnTo>
                    <a:lnTo>
                      <a:pt x="353" y="662"/>
                    </a:lnTo>
                    <a:lnTo>
                      <a:pt x="404" y="638"/>
                    </a:lnTo>
                    <a:lnTo>
                      <a:pt x="428" y="620"/>
                    </a:lnTo>
                    <a:lnTo>
                      <a:pt x="495" y="610"/>
                    </a:lnTo>
                    <a:lnTo>
                      <a:pt x="531" y="589"/>
                    </a:lnTo>
                    <a:lnTo>
                      <a:pt x="562" y="527"/>
                    </a:lnTo>
                    <a:lnTo>
                      <a:pt x="605" y="500"/>
                    </a:lnTo>
                    <a:lnTo>
                      <a:pt x="663" y="446"/>
                    </a:lnTo>
                    <a:lnTo>
                      <a:pt x="673" y="394"/>
                    </a:lnTo>
                    <a:lnTo>
                      <a:pt x="687" y="349"/>
                    </a:lnTo>
                    <a:lnTo>
                      <a:pt x="722" y="343"/>
                    </a:lnTo>
                    <a:lnTo>
                      <a:pt x="748" y="293"/>
                    </a:lnTo>
                    <a:lnTo>
                      <a:pt x="712" y="280"/>
                    </a:lnTo>
                    <a:lnTo>
                      <a:pt x="702" y="242"/>
                    </a:lnTo>
                    <a:lnTo>
                      <a:pt x="684" y="208"/>
                    </a:lnTo>
                    <a:lnTo>
                      <a:pt x="687" y="163"/>
                    </a:lnTo>
                    <a:lnTo>
                      <a:pt x="687" y="108"/>
                    </a:lnTo>
                    <a:lnTo>
                      <a:pt x="687" y="29"/>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04" name="Freeform 213"/>
              <p:cNvSpPr>
                <a:spLocks/>
              </p:cNvSpPr>
              <p:nvPr/>
            </p:nvSpPr>
            <p:spPr bwMode="auto">
              <a:xfrm>
                <a:off x="5201269" y="4874801"/>
                <a:ext cx="277803" cy="539587"/>
              </a:xfrm>
              <a:custGeom>
                <a:avLst/>
                <a:gdLst/>
                <a:ahLst/>
                <a:cxnLst>
                  <a:cxn ang="0">
                    <a:pos x="77" y="899"/>
                  </a:cxn>
                  <a:cxn ang="0">
                    <a:pos x="49" y="827"/>
                  </a:cxn>
                  <a:cxn ang="0">
                    <a:pos x="52" y="727"/>
                  </a:cxn>
                  <a:cxn ang="0">
                    <a:pos x="62" y="613"/>
                  </a:cxn>
                  <a:cxn ang="0">
                    <a:pos x="86" y="535"/>
                  </a:cxn>
                  <a:cxn ang="0">
                    <a:pos x="131" y="492"/>
                  </a:cxn>
                  <a:cxn ang="0">
                    <a:pos x="111" y="417"/>
                  </a:cxn>
                  <a:cxn ang="0">
                    <a:pos x="103" y="309"/>
                  </a:cxn>
                  <a:cxn ang="0">
                    <a:pos x="18" y="261"/>
                  </a:cxn>
                  <a:cxn ang="0">
                    <a:pos x="73" y="239"/>
                  </a:cxn>
                  <a:cxn ang="0">
                    <a:pos x="123" y="192"/>
                  </a:cxn>
                  <a:cxn ang="0">
                    <a:pos x="192" y="217"/>
                  </a:cxn>
                  <a:cxn ang="0">
                    <a:pos x="174" y="299"/>
                  </a:cxn>
                  <a:cxn ang="0">
                    <a:pos x="225" y="314"/>
                  </a:cxn>
                  <a:cxn ang="0">
                    <a:pos x="269" y="259"/>
                  </a:cxn>
                  <a:cxn ang="0">
                    <a:pos x="249" y="186"/>
                  </a:cxn>
                  <a:cxn ang="0">
                    <a:pos x="217" y="142"/>
                  </a:cxn>
                  <a:cxn ang="0">
                    <a:pos x="204" y="85"/>
                  </a:cxn>
                  <a:cxn ang="0">
                    <a:pos x="206" y="0"/>
                  </a:cxn>
                  <a:cxn ang="0">
                    <a:pos x="253" y="58"/>
                  </a:cxn>
                  <a:cxn ang="0">
                    <a:pos x="356" y="35"/>
                  </a:cxn>
                  <a:cxn ang="0">
                    <a:pos x="420" y="16"/>
                  </a:cxn>
                  <a:cxn ang="0">
                    <a:pos x="472" y="95"/>
                  </a:cxn>
                  <a:cxn ang="0">
                    <a:pos x="442" y="296"/>
                  </a:cxn>
                  <a:cxn ang="0">
                    <a:pos x="358" y="338"/>
                  </a:cxn>
                  <a:cxn ang="0">
                    <a:pos x="320" y="372"/>
                  </a:cxn>
                  <a:cxn ang="0">
                    <a:pos x="297" y="443"/>
                  </a:cxn>
                  <a:cxn ang="0">
                    <a:pos x="231" y="472"/>
                  </a:cxn>
                  <a:cxn ang="0">
                    <a:pos x="216" y="596"/>
                  </a:cxn>
                  <a:cxn ang="0">
                    <a:pos x="228" y="696"/>
                  </a:cxn>
                  <a:cxn ang="0">
                    <a:pos x="216" y="743"/>
                  </a:cxn>
                  <a:cxn ang="0">
                    <a:pos x="176" y="767"/>
                  </a:cxn>
                  <a:cxn ang="0">
                    <a:pos x="125" y="785"/>
                  </a:cxn>
                  <a:cxn ang="0">
                    <a:pos x="121" y="851"/>
                  </a:cxn>
                  <a:cxn ang="0">
                    <a:pos x="113" y="912"/>
                  </a:cxn>
                </a:cxnLst>
                <a:rect l="0" t="0" r="r" b="b"/>
                <a:pathLst>
                  <a:path w="472" h="912">
                    <a:moveTo>
                      <a:pt x="113" y="912"/>
                    </a:moveTo>
                    <a:lnTo>
                      <a:pt x="77" y="899"/>
                    </a:lnTo>
                    <a:lnTo>
                      <a:pt x="67" y="861"/>
                    </a:lnTo>
                    <a:lnTo>
                      <a:pt x="49" y="827"/>
                    </a:lnTo>
                    <a:lnTo>
                      <a:pt x="52" y="782"/>
                    </a:lnTo>
                    <a:lnTo>
                      <a:pt x="52" y="727"/>
                    </a:lnTo>
                    <a:lnTo>
                      <a:pt x="52" y="648"/>
                    </a:lnTo>
                    <a:lnTo>
                      <a:pt x="62" y="613"/>
                    </a:lnTo>
                    <a:lnTo>
                      <a:pt x="87" y="596"/>
                    </a:lnTo>
                    <a:lnTo>
                      <a:pt x="86" y="535"/>
                    </a:lnTo>
                    <a:lnTo>
                      <a:pt x="115" y="516"/>
                    </a:lnTo>
                    <a:lnTo>
                      <a:pt x="131" y="492"/>
                    </a:lnTo>
                    <a:lnTo>
                      <a:pt x="113" y="451"/>
                    </a:lnTo>
                    <a:lnTo>
                      <a:pt x="111" y="417"/>
                    </a:lnTo>
                    <a:lnTo>
                      <a:pt x="127" y="354"/>
                    </a:lnTo>
                    <a:lnTo>
                      <a:pt x="103" y="309"/>
                    </a:lnTo>
                    <a:lnTo>
                      <a:pt x="38" y="296"/>
                    </a:lnTo>
                    <a:lnTo>
                      <a:pt x="18" y="261"/>
                    </a:lnTo>
                    <a:lnTo>
                      <a:pt x="0" y="255"/>
                    </a:lnTo>
                    <a:lnTo>
                      <a:pt x="73" y="239"/>
                    </a:lnTo>
                    <a:lnTo>
                      <a:pt x="86" y="210"/>
                    </a:lnTo>
                    <a:lnTo>
                      <a:pt x="123" y="192"/>
                    </a:lnTo>
                    <a:lnTo>
                      <a:pt x="156" y="207"/>
                    </a:lnTo>
                    <a:lnTo>
                      <a:pt x="192" y="217"/>
                    </a:lnTo>
                    <a:lnTo>
                      <a:pt x="190" y="252"/>
                    </a:lnTo>
                    <a:lnTo>
                      <a:pt x="174" y="299"/>
                    </a:lnTo>
                    <a:lnTo>
                      <a:pt x="194" y="320"/>
                    </a:lnTo>
                    <a:lnTo>
                      <a:pt x="225" y="314"/>
                    </a:lnTo>
                    <a:lnTo>
                      <a:pt x="239" y="280"/>
                    </a:lnTo>
                    <a:lnTo>
                      <a:pt x="269" y="259"/>
                    </a:lnTo>
                    <a:lnTo>
                      <a:pt x="261" y="217"/>
                    </a:lnTo>
                    <a:lnTo>
                      <a:pt x="249" y="186"/>
                    </a:lnTo>
                    <a:lnTo>
                      <a:pt x="230" y="158"/>
                    </a:lnTo>
                    <a:lnTo>
                      <a:pt x="217" y="142"/>
                    </a:lnTo>
                    <a:lnTo>
                      <a:pt x="197" y="118"/>
                    </a:lnTo>
                    <a:lnTo>
                      <a:pt x="204" y="85"/>
                    </a:lnTo>
                    <a:lnTo>
                      <a:pt x="214" y="45"/>
                    </a:lnTo>
                    <a:lnTo>
                      <a:pt x="206" y="0"/>
                    </a:lnTo>
                    <a:lnTo>
                      <a:pt x="244" y="31"/>
                    </a:lnTo>
                    <a:lnTo>
                      <a:pt x="253" y="58"/>
                    </a:lnTo>
                    <a:lnTo>
                      <a:pt x="346" y="65"/>
                    </a:lnTo>
                    <a:lnTo>
                      <a:pt x="356" y="35"/>
                    </a:lnTo>
                    <a:lnTo>
                      <a:pt x="407" y="35"/>
                    </a:lnTo>
                    <a:lnTo>
                      <a:pt x="420" y="16"/>
                    </a:lnTo>
                    <a:lnTo>
                      <a:pt x="472" y="4"/>
                    </a:lnTo>
                    <a:lnTo>
                      <a:pt x="472" y="95"/>
                    </a:lnTo>
                    <a:lnTo>
                      <a:pt x="472" y="265"/>
                    </a:lnTo>
                    <a:lnTo>
                      <a:pt x="442" y="296"/>
                    </a:lnTo>
                    <a:lnTo>
                      <a:pt x="433" y="326"/>
                    </a:lnTo>
                    <a:lnTo>
                      <a:pt x="358" y="338"/>
                    </a:lnTo>
                    <a:lnTo>
                      <a:pt x="354" y="359"/>
                    </a:lnTo>
                    <a:lnTo>
                      <a:pt x="320" y="372"/>
                    </a:lnTo>
                    <a:lnTo>
                      <a:pt x="304" y="385"/>
                    </a:lnTo>
                    <a:lnTo>
                      <a:pt x="297" y="443"/>
                    </a:lnTo>
                    <a:lnTo>
                      <a:pt x="258" y="452"/>
                    </a:lnTo>
                    <a:lnTo>
                      <a:pt x="231" y="472"/>
                    </a:lnTo>
                    <a:lnTo>
                      <a:pt x="220" y="499"/>
                    </a:lnTo>
                    <a:lnTo>
                      <a:pt x="216" y="596"/>
                    </a:lnTo>
                    <a:lnTo>
                      <a:pt x="228" y="605"/>
                    </a:lnTo>
                    <a:lnTo>
                      <a:pt x="228" y="696"/>
                    </a:lnTo>
                    <a:lnTo>
                      <a:pt x="231" y="737"/>
                    </a:lnTo>
                    <a:lnTo>
                      <a:pt x="216" y="743"/>
                    </a:lnTo>
                    <a:lnTo>
                      <a:pt x="211" y="765"/>
                    </a:lnTo>
                    <a:lnTo>
                      <a:pt x="176" y="767"/>
                    </a:lnTo>
                    <a:lnTo>
                      <a:pt x="169" y="781"/>
                    </a:lnTo>
                    <a:lnTo>
                      <a:pt x="125" y="785"/>
                    </a:lnTo>
                    <a:lnTo>
                      <a:pt x="121" y="820"/>
                    </a:lnTo>
                    <a:lnTo>
                      <a:pt x="121" y="851"/>
                    </a:lnTo>
                    <a:lnTo>
                      <a:pt x="121" y="885"/>
                    </a:lnTo>
                    <a:lnTo>
                      <a:pt x="113" y="912"/>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05" name="Freeform 214"/>
              <p:cNvSpPr>
                <a:spLocks/>
              </p:cNvSpPr>
              <p:nvPr/>
            </p:nvSpPr>
            <p:spPr bwMode="auto">
              <a:xfrm>
                <a:off x="5188962" y="4585483"/>
                <a:ext cx="290110" cy="328367"/>
              </a:xfrm>
              <a:custGeom>
                <a:avLst/>
                <a:gdLst/>
                <a:ahLst/>
                <a:cxnLst>
                  <a:cxn ang="0">
                    <a:pos x="493" y="492"/>
                  </a:cxn>
                  <a:cxn ang="0">
                    <a:pos x="441" y="504"/>
                  </a:cxn>
                  <a:cxn ang="0">
                    <a:pos x="428" y="523"/>
                  </a:cxn>
                  <a:cxn ang="0">
                    <a:pos x="377" y="523"/>
                  </a:cxn>
                  <a:cxn ang="0">
                    <a:pos x="367" y="553"/>
                  </a:cxn>
                  <a:cxn ang="0">
                    <a:pos x="274" y="546"/>
                  </a:cxn>
                  <a:cxn ang="0">
                    <a:pos x="265" y="519"/>
                  </a:cxn>
                  <a:cxn ang="0">
                    <a:pos x="227" y="488"/>
                  </a:cxn>
                  <a:cxn ang="0">
                    <a:pos x="191" y="467"/>
                  </a:cxn>
                  <a:cxn ang="0">
                    <a:pos x="167" y="457"/>
                  </a:cxn>
                  <a:cxn ang="0">
                    <a:pos x="138" y="413"/>
                  </a:cxn>
                  <a:cxn ang="0">
                    <a:pos x="97" y="391"/>
                  </a:cxn>
                  <a:cxn ang="0">
                    <a:pos x="66" y="357"/>
                  </a:cxn>
                  <a:cxn ang="0">
                    <a:pos x="59" y="332"/>
                  </a:cxn>
                  <a:cxn ang="0">
                    <a:pos x="25" y="334"/>
                  </a:cxn>
                  <a:cxn ang="0">
                    <a:pos x="29" y="310"/>
                  </a:cxn>
                  <a:cxn ang="0">
                    <a:pos x="25" y="278"/>
                  </a:cxn>
                  <a:cxn ang="0">
                    <a:pos x="15" y="249"/>
                  </a:cxn>
                  <a:cxn ang="0">
                    <a:pos x="7" y="226"/>
                  </a:cxn>
                  <a:cxn ang="0">
                    <a:pos x="11" y="182"/>
                  </a:cxn>
                  <a:cxn ang="0">
                    <a:pos x="0" y="150"/>
                  </a:cxn>
                  <a:cxn ang="0">
                    <a:pos x="24" y="143"/>
                  </a:cxn>
                  <a:cxn ang="0">
                    <a:pos x="60" y="138"/>
                  </a:cxn>
                  <a:cxn ang="0">
                    <a:pos x="55" y="87"/>
                  </a:cxn>
                  <a:cxn ang="0">
                    <a:pos x="43" y="65"/>
                  </a:cxn>
                  <a:cxn ang="0">
                    <a:pos x="33" y="13"/>
                  </a:cxn>
                  <a:cxn ang="0">
                    <a:pos x="56" y="0"/>
                  </a:cxn>
                  <a:cxn ang="0">
                    <a:pos x="107" y="3"/>
                  </a:cxn>
                  <a:cxn ang="0">
                    <a:pos x="197" y="0"/>
                  </a:cxn>
                  <a:cxn ang="0">
                    <a:pos x="232" y="0"/>
                  </a:cxn>
                  <a:cxn ang="0">
                    <a:pos x="324" y="77"/>
                  </a:cxn>
                  <a:cxn ang="0">
                    <a:pos x="372" y="91"/>
                  </a:cxn>
                  <a:cxn ang="0">
                    <a:pos x="377" y="129"/>
                  </a:cxn>
                  <a:cxn ang="0">
                    <a:pos x="446" y="168"/>
                  </a:cxn>
                  <a:cxn ang="0">
                    <a:pos x="448" y="194"/>
                  </a:cxn>
                  <a:cxn ang="0">
                    <a:pos x="449" y="227"/>
                  </a:cxn>
                  <a:cxn ang="0">
                    <a:pos x="431" y="247"/>
                  </a:cxn>
                  <a:cxn ang="0">
                    <a:pos x="427" y="281"/>
                  </a:cxn>
                  <a:cxn ang="0">
                    <a:pos x="452" y="286"/>
                  </a:cxn>
                  <a:cxn ang="0">
                    <a:pos x="448" y="337"/>
                  </a:cxn>
                  <a:cxn ang="0">
                    <a:pos x="459" y="391"/>
                  </a:cxn>
                  <a:cxn ang="0">
                    <a:pos x="462" y="449"/>
                  </a:cxn>
                  <a:cxn ang="0">
                    <a:pos x="482" y="467"/>
                  </a:cxn>
                  <a:cxn ang="0">
                    <a:pos x="493" y="492"/>
                  </a:cxn>
                </a:cxnLst>
                <a:rect l="0" t="0" r="r" b="b"/>
                <a:pathLst>
                  <a:path w="493" h="553">
                    <a:moveTo>
                      <a:pt x="493" y="492"/>
                    </a:moveTo>
                    <a:lnTo>
                      <a:pt x="441" y="504"/>
                    </a:lnTo>
                    <a:lnTo>
                      <a:pt x="428" y="523"/>
                    </a:lnTo>
                    <a:lnTo>
                      <a:pt x="377" y="523"/>
                    </a:lnTo>
                    <a:lnTo>
                      <a:pt x="367" y="553"/>
                    </a:lnTo>
                    <a:lnTo>
                      <a:pt x="274" y="546"/>
                    </a:lnTo>
                    <a:lnTo>
                      <a:pt x="265" y="519"/>
                    </a:lnTo>
                    <a:lnTo>
                      <a:pt x="227" y="488"/>
                    </a:lnTo>
                    <a:lnTo>
                      <a:pt x="191" y="467"/>
                    </a:lnTo>
                    <a:lnTo>
                      <a:pt x="167" y="457"/>
                    </a:lnTo>
                    <a:lnTo>
                      <a:pt x="138" y="413"/>
                    </a:lnTo>
                    <a:lnTo>
                      <a:pt x="97" y="391"/>
                    </a:lnTo>
                    <a:lnTo>
                      <a:pt x="66" y="357"/>
                    </a:lnTo>
                    <a:lnTo>
                      <a:pt x="59" y="332"/>
                    </a:lnTo>
                    <a:lnTo>
                      <a:pt x="25" y="334"/>
                    </a:lnTo>
                    <a:lnTo>
                      <a:pt x="29" y="310"/>
                    </a:lnTo>
                    <a:lnTo>
                      <a:pt x="25" y="278"/>
                    </a:lnTo>
                    <a:lnTo>
                      <a:pt x="15" y="249"/>
                    </a:lnTo>
                    <a:lnTo>
                      <a:pt x="7" y="226"/>
                    </a:lnTo>
                    <a:lnTo>
                      <a:pt x="11" y="182"/>
                    </a:lnTo>
                    <a:lnTo>
                      <a:pt x="0" y="150"/>
                    </a:lnTo>
                    <a:lnTo>
                      <a:pt x="24" y="143"/>
                    </a:lnTo>
                    <a:lnTo>
                      <a:pt x="60" y="138"/>
                    </a:lnTo>
                    <a:lnTo>
                      <a:pt x="55" y="87"/>
                    </a:lnTo>
                    <a:lnTo>
                      <a:pt x="43" y="65"/>
                    </a:lnTo>
                    <a:lnTo>
                      <a:pt x="33" y="13"/>
                    </a:lnTo>
                    <a:lnTo>
                      <a:pt x="56" y="0"/>
                    </a:lnTo>
                    <a:lnTo>
                      <a:pt x="107" y="3"/>
                    </a:lnTo>
                    <a:lnTo>
                      <a:pt x="197" y="0"/>
                    </a:lnTo>
                    <a:lnTo>
                      <a:pt x="232" y="0"/>
                    </a:lnTo>
                    <a:lnTo>
                      <a:pt x="324" y="77"/>
                    </a:lnTo>
                    <a:lnTo>
                      <a:pt x="372" y="91"/>
                    </a:lnTo>
                    <a:lnTo>
                      <a:pt x="377" y="129"/>
                    </a:lnTo>
                    <a:lnTo>
                      <a:pt x="446" y="168"/>
                    </a:lnTo>
                    <a:lnTo>
                      <a:pt x="448" y="194"/>
                    </a:lnTo>
                    <a:lnTo>
                      <a:pt x="449" y="227"/>
                    </a:lnTo>
                    <a:lnTo>
                      <a:pt x="431" y="247"/>
                    </a:lnTo>
                    <a:lnTo>
                      <a:pt x="427" y="281"/>
                    </a:lnTo>
                    <a:lnTo>
                      <a:pt x="452" y="286"/>
                    </a:lnTo>
                    <a:lnTo>
                      <a:pt x="448" y="337"/>
                    </a:lnTo>
                    <a:lnTo>
                      <a:pt x="459" y="391"/>
                    </a:lnTo>
                    <a:lnTo>
                      <a:pt x="462" y="449"/>
                    </a:lnTo>
                    <a:lnTo>
                      <a:pt x="482" y="467"/>
                    </a:lnTo>
                    <a:lnTo>
                      <a:pt x="493" y="492"/>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06" name="Freeform 215"/>
              <p:cNvSpPr>
                <a:spLocks/>
              </p:cNvSpPr>
              <p:nvPr/>
            </p:nvSpPr>
            <p:spPr bwMode="auto">
              <a:xfrm>
                <a:off x="5500171" y="4177243"/>
                <a:ext cx="58022" cy="55024"/>
              </a:xfrm>
              <a:custGeom>
                <a:avLst/>
                <a:gdLst/>
                <a:ahLst/>
                <a:cxnLst>
                  <a:cxn ang="0">
                    <a:pos x="51" y="95"/>
                  </a:cxn>
                  <a:cxn ang="0">
                    <a:pos x="0" y="88"/>
                  </a:cxn>
                  <a:cxn ang="0">
                    <a:pos x="8" y="0"/>
                  </a:cxn>
                  <a:cxn ang="0">
                    <a:pos x="97" y="56"/>
                  </a:cxn>
                  <a:cxn ang="0">
                    <a:pos x="51" y="95"/>
                  </a:cxn>
                </a:cxnLst>
                <a:rect l="0" t="0" r="r" b="b"/>
                <a:pathLst>
                  <a:path w="97" h="95">
                    <a:moveTo>
                      <a:pt x="51" y="95"/>
                    </a:moveTo>
                    <a:lnTo>
                      <a:pt x="0" y="88"/>
                    </a:lnTo>
                    <a:lnTo>
                      <a:pt x="8" y="0"/>
                    </a:lnTo>
                    <a:lnTo>
                      <a:pt x="97" y="56"/>
                    </a:lnTo>
                    <a:lnTo>
                      <a:pt x="51" y="95"/>
                    </a:lnTo>
                    <a:close/>
                  </a:path>
                </a:pathLst>
              </a:custGeom>
              <a:solidFill>
                <a:srgbClr val="7030A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07" name="Freeform 216"/>
              <p:cNvSpPr>
                <a:spLocks/>
              </p:cNvSpPr>
              <p:nvPr/>
            </p:nvSpPr>
            <p:spPr bwMode="auto">
              <a:xfrm>
                <a:off x="5099291" y="5453437"/>
                <a:ext cx="68572" cy="69223"/>
              </a:xfrm>
              <a:custGeom>
                <a:avLst/>
                <a:gdLst/>
                <a:ahLst/>
                <a:cxnLst>
                  <a:cxn ang="0">
                    <a:pos x="40" y="6"/>
                  </a:cxn>
                  <a:cxn ang="0">
                    <a:pos x="30" y="32"/>
                  </a:cxn>
                  <a:cxn ang="0">
                    <a:pos x="0" y="35"/>
                  </a:cxn>
                  <a:cxn ang="0">
                    <a:pos x="2" y="107"/>
                  </a:cxn>
                  <a:cxn ang="0">
                    <a:pos x="42" y="103"/>
                  </a:cxn>
                  <a:cxn ang="0">
                    <a:pos x="51" y="117"/>
                  </a:cxn>
                  <a:cxn ang="0">
                    <a:pos x="71" y="114"/>
                  </a:cxn>
                  <a:cxn ang="0">
                    <a:pos x="88" y="96"/>
                  </a:cxn>
                  <a:cxn ang="0">
                    <a:pos x="95" y="72"/>
                  </a:cxn>
                  <a:cxn ang="0">
                    <a:pos x="115" y="72"/>
                  </a:cxn>
                  <a:cxn ang="0">
                    <a:pos x="115" y="3"/>
                  </a:cxn>
                  <a:cxn ang="0">
                    <a:pos x="74" y="0"/>
                  </a:cxn>
                  <a:cxn ang="0">
                    <a:pos x="40" y="6"/>
                  </a:cxn>
                </a:cxnLst>
                <a:rect l="0" t="0" r="r" b="b"/>
                <a:pathLst>
                  <a:path w="115" h="117">
                    <a:moveTo>
                      <a:pt x="40" y="6"/>
                    </a:moveTo>
                    <a:lnTo>
                      <a:pt x="30" y="32"/>
                    </a:lnTo>
                    <a:lnTo>
                      <a:pt x="0" y="35"/>
                    </a:lnTo>
                    <a:lnTo>
                      <a:pt x="2" y="107"/>
                    </a:lnTo>
                    <a:lnTo>
                      <a:pt x="42" y="103"/>
                    </a:lnTo>
                    <a:lnTo>
                      <a:pt x="51" y="117"/>
                    </a:lnTo>
                    <a:lnTo>
                      <a:pt x="71" y="114"/>
                    </a:lnTo>
                    <a:lnTo>
                      <a:pt x="88" y="96"/>
                    </a:lnTo>
                    <a:lnTo>
                      <a:pt x="95" y="72"/>
                    </a:lnTo>
                    <a:lnTo>
                      <a:pt x="115" y="72"/>
                    </a:lnTo>
                    <a:lnTo>
                      <a:pt x="115" y="3"/>
                    </a:lnTo>
                    <a:lnTo>
                      <a:pt x="74" y="0"/>
                    </a:lnTo>
                    <a:lnTo>
                      <a:pt x="40" y="6"/>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08" name="Freeform 217"/>
              <p:cNvSpPr>
                <a:spLocks/>
              </p:cNvSpPr>
              <p:nvPr/>
            </p:nvSpPr>
            <p:spPr bwMode="auto">
              <a:xfrm>
                <a:off x="5526544" y="3958924"/>
                <a:ext cx="269011" cy="204120"/>
              </a:xfrm>
              <a:custGeom>
                <a:avLst/>
                <a:gdLst/>
                <a:ahLst/>
                <a:cxnLst>
                  <a:cxn ang="0">
                    <a:pos x="162" y="186"/>
                  </a:cxn>
                  <a:cxn ang="0">
                    <a:pos x="162" y="146"/>
                  </a:cxn>
                  <a:cxn ang="0">
                    <a:pos x="162" y="114"/>
                  </a:cxn>
                  <a:cxn ang="0">
                    <a:pos x="142" y="107"/>
                  </a:cxn>
                  <a:cxn ang="0">
                    <a:pos x="87" y="103"/>
                  </a:cxn>
                  <a:cxn ang="0">
                    <a:pos x="35" y="107"/>
                  </a:cxn>
                  <a:cxn ang="0">
                    <a:pos x="0" y="126"/>
                  </a:cxn>
                  <a:cxn ang="0">
                    <a:pos x="4" y="229"/>
                  </a:cxn>
                  <a:cxn ang="0">
                    <a:pos x="4" y="289"/>
                  </a:cxn>
                  <a:cxn ang="0">
                    <a:pos x="24" y="320"/>
                  </a:cxn>
                  <a:cxn ang="0">
                    <a:pos x="70" y="344"/>
                  </a:cxn>
                  <a:cxn ang="0">
                    <a:pos x="107" y="308"/>
                  </a:cxn>
                  <a:cxn ang="0">
                    <a:pos x="149" y="267"/>
                  </a:cxn>
                  <a:cxn ang="0">
                    <a:pos x="168" y="249"/>
                  </a:cxn>
                  <a:cxn ang="0">
                    <a:pos x="284" y="245"/>
                  </a:cxn>
                  <a:cxn ang="0">
                    <a:pos x="320" y="213"/>
                  </a:cxn>
                  <a:cxn ang="0">
                    <a:pos x="422" y="193"/>
                  </a:cxn>
                  <a:cxn ang="0">
                    <a:pos x="422" y="158"/>
                  </a:cxn>
                  <a:cxn ang="0">
                    <a:pos x="458" y="126"/>
                  </a:cxn>
                  <a:cxn ang="0">
                    <a:pos x="431" y="55"/>
                  </a:cxn>
                  <a:cxn ang="0">
                    <a:pos x="410" y="0"/>
                  </a:cxn>
                  <a:cxn ang="0">
                    <a:pos x="276" y="24"/>
                  </a:cxn>
                  <a:cxn ang="0">
                    <a:pos x="236" y="70"/>
                  </a:cxn>
                  <a:cxn ang="0">
                    <a:pos x="221" y="138"/>
                  </a:cxn>
                  <a:cxn ang="0">
                    <a:pos x="162" y="186"/>
                  </a:cxn>
                </a:cxnLst>
                <a:rect l="0" t="0" r="r" b="b"/>
                <a:pathLst>
                  <a:path w="458" h="344">
                    <a:moveTo>
                      <a:pt x="162" y="186"/>
                    </a:moveTo>
                    <a:lnTo>
                      <a:pt x="162" y="146"/>
                    </a:lnTo>
                    <a:lnTo>
                      <a:pt x="162" y="114"/>
                    </a:lnTo>
                    <a:lnTo>
                      <a:pt x="142" y="107"/>
                    </a:lnTo>
                    <a:lnTo>
                      <a:pt x="87" y="103"/>
                    </a:lnTo>
                    <a:lnTo>
                      <a:pt x="35" y="107"/>
                    </a:lnTo>
                    <a:lnTo>
                      <a:pt x="0" y="126"/>
                    </a:lnTo>
                    <a:lnTo>
                      <a:pt x="4" y="229"/>
                    </a:lnTo>
                    <a:lnTo>
                      <a:pt x="4" y="289"/>
                    </a:lnTo>
                    <a:lnTo>
                      <a:pt x="24" y="320"/>
                    </a:lnTo>
                    <a:lnTo>
                      <a:pt x="70" y="344"/>
                    </a:lnTo>
                    <a:lnTo>
                      <a:pt x="107" y="308"/>
                    </a:lnTo>
                    <a:lnTo>
                      <a:pt x="149" y="267"/>
                    </a:lnTo>
                    <a:lnTo>
                      <a:pt x="168" y="249"/>
                    </a:lnTo>
                    <a:lnTo>
                      <a:pt x="284" y="245"/>
                    </a:lnTo>
                    <a:lnTo>
                      <a:pt x="320" y="213"/>
                    </a:lnTo>
                    <a:lnTo>
                      <a:pt x="422" y="193"/>
                    </a:lnTo>
                    <a:lnTo>
                      <a:pt x="422" y="158"/>
                    </a:lnTo>
                    <a:lnTo>
                      <a:pt x="458" y="126"/>
                    </a:lnTo>
                    <a:lnTo>
                      <a:pt x="431" y="55"/>
                    </a:lnTo>
                    <a:lnTo>
                      <a:pt x="410" y="0"/>
                    </a:lnTo>
                    <a:lnTo>
                      <a:pt x="276" y="24"/>
                    </a:lnTo>
                    <a:lnTo>
                      <a:pt x="236" y="70"/>
                    </a:lnTo>
                    <a:lnTo>
                      <a:pt x="221" y="138"/>
                    </a:lnTo>
                    <a:lnTo>
                      <a:pt x="162" y="186"/>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09" name="Freeform 218"/>
              <p:cNvSpPr>
                <a:spLocks/>
              </p:cNvSpPr>
              <p:nvPr/>
            </p:nvSpPr>
            <p:spPr bwMode="auto">
              <a:xfrm>
                <a:off x="5526544" y="3958924"/>
                <a:ext cx="269011" cy="204120"/>
              </a:xfrm>
              <a:custGeom>
                <a:avLst/>
                <a:gdLst/>
                <a:ahLst/>
                <a:cxnLst>
                  <a:cxn ang="0">
                    <a:pos x="162" y="186"/>
                  </a:cxn>
                  <a:cxn ang="0">
                    <a:pos x="162" y="146"/>
                  </a:cxn>
                  <a:cxn ang="0">
                    <a:pos x="162" y="114"/>
                  </a:cxn>
                  <a:cxn ang="0">
                    <a:pos x="142" y="107"/>
                  </a:cxn>
                  <a:cxn ang="0">
                    <a:pos x="87" y="103"/>
                  </a:cxn>
                  <a:cxn ang="0">
                    <a:pos x="35" y="107"/>
                  </a:cxn>
                  <a:cxn ang="0">
                    <a:pos x="0" y="126"/>
                  </a:cxn>
                  <a:cxn ang="0">
                    <a:pos x="4" y="229"/>
                  </a:cxn>
                  <a:cxn ang="0">
                    <a:pos x="4" y="289"/>
                  </a:cxn>
                  <a:cxn ang="0">
                    <a:pos x="24" y="320"/>
                  </a:cxn>
                  <a:cxn ang="0">
                    <a:pos x="70" y="344"/>
                  </a:cxn>
                  <a:cxn ang="0">
                    <a:pos x="107" y="308"/>
                  </a:cxn>
                  <a:cxn ang="0">
                    <a:pos x="149" y="267"/>
                  </a:cxn>
                  <a:cxn ang="0">
                    <a:pos x="168" y="249"/>
                  </a:cxn>
                  <a:cxn ang="0">
                    <a:pos x="284" y="245"/>
                  </a:cxn>
                  <a:cxn ang="0">
                    <a:pos x="320" y="213"/>
                  </a:cxn>
                  <a:cxn ang="0">
                    <a:pos x="422" y="193"/>
                  </a:cxn>
                  <a:cxn ang="0">
                    <a:pos x="422" y="158"/>
                  </a:cxn>
                  <a:cxn ang="0">
                    <a:pos x="458" y="126"/>
                  </a:cxn>
                  <a:cxn ang="0">
                    <a:pos x="431" y="55"/>
                  </a:cxn>
                  <a:cxn ang="0">
                    <a:pos x="410" y="0"/>
                  </a:cxn>
                  <a:cxn ang="0">
                    <a:pos x="276" y="24"/>
                  </a:cxn>
                  <a:cxn ang="0">
                    <a:pos x="236" y="70"/>
                  </a:cxn>
                  <a:cxn ang="0">
                    <a:pos x="221" y="138"/>
                  </a:cxn>
                  <a:cxn ang="0">
                    <a:pos x="162" y="186"/>
                  </a:cxn>
                </a:cxnLst>
                <a:rect l="0" t="0" r="r" b="b"/>
                <a:pathLst>
                  <a:path w="458" h="344">
                    <a:moveTo>
                      <a:pt x="162" y="186"/>
                    </a:moveTo>
                    <a:lnTo>
                      <a:pt x="162" y="146"/>
                    </a:lnTo>
                    <a:lnTo>
                      <a:pt x="162" y="114"/>
                    </a:lnTo>
                    <a:lnTo>
                      <a:pt x="142" y="107"/>
                    </a:lnTo>
                    <a:lnTo>
                      <a:pt x="87" y="103"/>
                    </a:lnTo>
                    <a:lnTo>
                      <a:pt x="35" y="107"/>
                    </a:lnTo>
                    <a:lnTo>
                      <a:pt x="0" y="126"/>
                    </a:lnTo>
                    <a:lnTo>
                      <a:pt x="4" y="229"/>
                    </a:lnTo>
                    <a:lnTo>
                      <a:pt x="4" y="289"/>
                    </a:lnTo>
                    <a:lnTo>
                      <a:pt x="24" y="320"/>
                    </a:lnTo>
                    <a:lnTo>
                      <a:pt x="70" y="344"/>
                    </a:lnTo>
                    <a:lnTo>
                      <a:pt x="107" y="308"/>
                    </a:lnTo>
                    <a:lnTo>
                      <a:pt x="149" y="267"/>
                    </a:lnTo>
                    <a:lnTo>
                      <a:pt x="168" y="249"/>
                    </a:lnTo>
                    <a:lnTo>
                      <a:pt x="284" y="245"/>
                    </a:lnTo>
                    <a:lnTo>
                      <a:pt x="320" y="213"/>
                    </a:lnTo>
                    <a:lnTo>
                      <a:pt x="422" y="193"/>
                    </a:lnTo>
                    <a:lnTo>
                      <a:pt x="422" y="158"/>
                    </a:lnTo>
                    <a:lnTo>
                      <a:pt x="458" y="126"/>
                    </a:lnTo>
                    <a:lnTo>
                      <a:pt x="431" y="55"/>
                    </a:lnTo>
                    <a:lnTo>
                      <a:pt x="410" y="0"/>
                    </a:lnTo>
                    <a:lnTo>
                      <a:pt x="276" y="24"/>
                    </a:lnTo>
                    <a:lnTo>
                      <a:pt x="236" y="70"/>
                    </a:lnTo>
                    <a:lnTo>
                      <a:pt x="221" y="138"/>
                    </a:lnTo>
                    <a:lnTo>
                      <a:pt x="162" y="186"/>
                    </a:lnTo>
                  </a:path>
                </a:pathLst>
              </a:custGeom>
              <a:solidFill>
                <a:srgbClr val="7030A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10" name="Freeform 219"/>
              <p:cNvSpPr>
                <a:spLocks/>
              </p:cNvSpPr>
              <p:nvPr/>
            </p:nvSpPr>
            <p:spPr bwMode="auto">
              <a:xfrm>
                <a:off x="4972698" y="4782503"/>
                <a:ext cx="320000" cy="323042"/>
              </a:xfrm>
              <a:custGeom>
                <a:avLst/>
                <a:gdLst/>
                <a:ahLst/>
                <a:cxnLst>
                  <a:cxn ang="0">
                    <a:pos x="185" y="545"/>
                  </a:cxn>
                  <a:cxn ang="0">
                    <a:pos x="213" y="535"/>
                  </a:cxn>
                  <a:cxn ang="0">
                    <a:pos x="254" y="535"/>
                  </a:cxn>
                  <a:cxn ang="0">
                    <a:pos x="281" y="525"/>
                  </a:cxn>
                  <a:cxn ang="0">
                    <a:pos x="287" y="493"/>
                  </a:cxn>
                  <a:cxn ang="0">
                    <a:pos x="310" y="486"/>
                  </a:cxn>
                  <a:cxn ang="0">
                    <a:pos x="328" y="474"/>
                  </a:cxn>
                  <a:cxn ang="0">
                    <a:pos x="332" y="442"/>
                  </a:cxn>
                  <a:cxn ang="0">
                    <a:pos x="374" y="436"/>
                  </a:cxn>
                  <a:cxn ang="0">
                    <a:pos x="391" y="411"/>
                  </a:cxn>
                  <a:cxn ang="0">
                    <a:pos x="464" y="395"/>
                  </a:cxn>
                  <a:cxn ang="0">
                    <a:pos x="477" y="366"/>
                  </a:cxn>
                  <a:cxn ang="0">
                    <a:pos x="514" y="348"/>
                  </a:cxn>
                  <a:cxn ang="0">
                    <a:pos x="519" y="263"/>
                  </a:cxn>
                  <a:cxn ang="0">
                    <a:pos x="546" y="241"/>
                  </a:cxn>
                  <a:cxn ang="0">
                    <a:pos x="533" y="187"/>
                  </a:cxn>
                  <a:cxn ang="0">
                    <a:pos x="537" y="125"/>
                  </a:cxn>
                  <a:cxn ang="0">
                    <a:pos x="508" y="81"/>
                  </a:cxn>
                  <a:cxn ang="0">
                    <a:pos x="467" y="59"/>
                  </a:cxn>
                  <a:cxn ang="0">
                    <a:pos x="436" y="25"/>
                  </a:cxn>
                  <a:cxn ang="0">
                    <a:pos x="429" y="0"/>
                  </a:cxn>
                  <a:cxn ang="0">
                    <a:pos x="395" y="2"/>
                  </a:cxn>
                  <a:cxn ang="0">
                    <a:pos x="388" y="29"/>
                  </a:cxn>
                  <a:cxn ang="0">
                    <a:pos x="352" y="45"/>
                  </a:cxn>
                  <a:cxn ang="0">
                    <a:pos x="334" y="77"/>
                  </a:cxn>
                  <a:cxn ang="0">
                    <a:pos x="322" y="215"/>
                  </a:cxn>
                  <a:cxn ang="0">
                    <a:pos x="342" y="235"/>
                  </a:cxn>
                  <a:cxn ang="0">
                    <a:pos x="374" y="239"/>
                  </a:cxn>
                  <a:cxn ang="0">
                    <a:pos x="381" y="294"/>
                  </a:cxn>
                  <a:cxn ang="0">
                    <a:pos x="370" y="324"/>
                  </a:cxn>
                  <a:cxn ang="0">
                    <a:pos x="320" y="326"/>
                  </a:cxn>
                  <a:cxn ang="0">
                    <a:pos x="301" y="302"/>
                  </a:cxn>
                  <a:cxn ang="0">
                    <a:pos x="291" y="253"/>
                  </a:cxn>
                  <a:cxn ang="0">
                    <a:pos x="254" y="233"/>
                  </a:cxn>
                  <a:cxn ang="0">
                    <a:pos x="249" y="215"/>
                  </a:cxn>
                  <a:cxn ang="0">
                    <a:pos x="213" y="224"/>
                  </a:cxn>
                  <a:cxn ang="0">
                    <a:pos x="199" y="251"/>
                  </a:cxn>
                  <a:cxn ang="0">
                    <a:pos x="178" y="243"/>
                  </a:cxn>
                  <a:cxn ang="0">
                    <a:pos x="164" y="195"/>
                  </a:cxn>
                  <a:cxn ang="0">
                    <a:pos x="115" y="190"/>
                  </a:cxn>
                  <a:cxn ang="0">
                    <a:pos x="109" y="297"/>
                  </a:cxn>
                  <a:cxn ang="0">
                    <a:pos x="67" y="297"/>
                  </a:cxn>
                  <a:cxn ang="0">
                    <a:pos x="51" y="269"/>
                  </a:cxn>
                  <a:cxn ang="0">
                    <a:pos x="33" y="270"/>
                  </a:cxn>
                  <a:cxn ang="0">
                    <a:pos x="32" y="297"/>
                  </a:cxn>
                  <a:cxn ang="0">
                    <a:pos x="2" y="300"/>
                  </a:cxn>
                  <a:cxn ang="0">
                    <a:pos x="0" y="422"/>
                  </a:cxn>
                  <a:cxn ang="0">
                    <a:pos x="5" y="462"/>
                  </a:cxn>
                  <a:cxn ang="0">
                    <a:pos x="40" y="508"/>
                  </a:cxn>
                  <a:cxn ang="0">
                    <a:pos x="41" y="531"/>
                  </a:cxn>
                  <a:cxn ang="0">
                    <a:pos x="65" y="538"/>
                  </a:cxn>
                  <a:cxn ang="0">
                    <a:pos x="185" y="545"/>
                  </a:cxn>
                </a:cxnLst>
                <a:rect l="0" t="0" r="r" b="b"/>
                <a:pathLst>
                  <a:path w="546" h="545">
                    <a:moveTo>
                      <a:pt x="185" y="545"/>
                    </a:moveTo>
                    <a:lnTo>
                      <a:pt x="213" y="535"/>
                    </a:lnTo>
                    <a:lnTo>
                      <a:pt x="254" y="535"/>
                    </a:lnTo>
                    <a:lnTo>
                      <a:pt x="281" y="525"/>
                    </a:lnTo>
                    <a:lnTo>
                      <a:pt x="287" y="493"/>
                    </a:lnTo>
                    <a:lnTo>
                      <a:pt x="310" y="486"/>
                    </a:lnTo>
                    <a:lnTo>
                      <a:pt x="328" y="474"/>
                    </a:lnTo>
                    <a:lnTo>
                      <a:pt x="332" y="442"/>
                    </a:lnTo>
                    <a:lnTo>
                      <a:pt x="374" y="436"/>
                    </a:lnTo>
                    <a:lnTo>
                      <a:pt x="391" y="411"/>
                    </a:lnTo>
                    <a:lnTo>
                      <a:pt x="464" y="395"/>
                    </a:lnTo>
                    <a:lnTo>
                      <a:pt x="477" y="366"/>
                    </a:lnTo>
                    <a:lnTo>
                      <a:pt x="514" y="348"/>
                    </a:lnTo>
                    <a:lnTo>
                      <a:pt x="519" y="263"/>
                    </a:lnTo>
                    <a:lnTo>
                      <a:pt x="546" y="241"/>
                    </a:lnTo>
                    <a:lnTo>
                      <a:pt x="533" y="187"/>
                    </a:lnTo>
                    <a:lnTo>
                      <a:pt x="537" y="125"/>
                    </a:lnTo>
                    <a:lnTo>
                      <a:pt x="508" y="81"/>
                    </a:lnTo>
                    <a:lnTo>
                      <a:pt x="467" y="59"/>
                    </a:lnTo>
                    <a:lnTo>
                      <a:pt x="436" y="25"/>
                    </a:lnTo>
                    <a:lnTo>
                      <a:pt x="429" y="0"/>
                    </a:lnTo>
                    <a:lnTo>
                      <a:pt x="395" y="2"/>
                    </a:lnTo>
                    <a:lnTo>
                      <a:pt x="388" y="29"/>
                    </a:lnTo>
                    <a:lnTo>
                      <a:pt x="352" y="45"/>
                    </a:lnTo>
                    <a:lnTo>
                      <a:pt x="334" y="77"/>
                    </a:lnTo>
                    <a:lnTo>
                      <a:pt x="322" y="215"/>
                    </a:lnTo>
                    <a:lnTo>
                      <a:pt x="342" y="235"/>
                    </a:lnTo>
                    <a:lnTo>
                      <a:pt x="374" y="239"/>
                    </a:lnTo>
                    <a:lnTo>
                      <a:pt x="381" y="294"/>
                    </a:lnTo>
                    <a:lnTo>
                      <a:pt x="370" y="324"/>
                    </a:lnTo>
                    <a:lnTo>
                      <a:pt x="320" y="326"/>
                    </a:lnTo>
                    <a:lnTo>
                      <a:pt x="301" y="302"/>
                    </a:lnTo>
                    <a:lnTo>
                      <a:pt x="291" y="253"/>
                    </a:lnTo>
                    <a:lnTo>
                      <a:pt x="254" y="233"/>
                    </a:lnTo>
                    <a:lnTo>
                      <a:pt x="249" y="215"/>
                    </a:lnTo>
                    <a:lnTo>
                      <a:pt x="213" y="224"/>
                    </a:lnTo>
                    <a:lnTo>
                      <a:pt x="199" y="251"/>
                    </a:lnTo>
                    <a:lnTo>
                      <a:pt x="178" y="243"/>
                    </a:lnTo>
                    <a:lnTo>
                      <a:pt x="164" y="195"/>
                    </a:lnTo>
                    <a:lnTo>
                      <a:pt x="115" y="190"/>
                    </a:lnTo>
                    <a:lnTo>
                      <a:pt x="109" y="297"/>
                    </a:lnTo>
                    <a:lnTo>
                      <a:pt x="67" y="297"/>
                    </a:lnTo>
                    <a:lnTo>
                      <a:pt x="51" y="269"/>
                    </a:lnTo>
                    <a:lnTo>
                      <a:pt x="33" y="270"/>
                    </a:lnTo>
                    <a:lnTo>
                      <a:pt x="32" y="297"/>
                    </a:lnTo>
                    <a:lnTo>
                      <a:pt x="2" y="300"/>
                    </a:lnTo>
                    <a:lnTo>
                      <a:pt x="0" y="422"/>
                    </a:lnTo>
                    <a:lnTo>
                      <a:pt x="5" y="462"/>
                    </a:lnTo>
                    <a:lnTo>
                      <a:pt x="40" y="508"/>
                    </a:lnTo>
                    <a:lnTo>
                      <a:pt x="41" y="531"/>
                    </a:lnTo>
                    <a:lnTo>
                      <a:pt x="65" y="538"/>
                    </a:lnTo>
                    <a:lnTo>
                      <a:pt x="185" y="545"/>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11" name="Freeform 220"/>
              <p:cNvSpPr>
                <a:spLocks/>
              </p:cNvSpPr>
              <p:nvPr/>
            </p:nvSpPr>
            <p:spPr bwMode="auto">
              <a:xfrm>
                <a:off x="4751159" y="3845327"/>
                <a:ext cx="286594" cy="486338"/>
              </a:xfrm>
              <a:custGeom>
                <a:avLst/>
                <a:gdLst/>
                <a:ahLst/>
                <a:cxnLst>
                  <a:cxn ang="0">
                    <a:pos x="76" y="0"/>
                  </a:cxn>
                  <a:cxn ang="0">
                    <a:pos x="83" y="27"/>
                  </a:cxn>
                  <a:cxn ang="0">
                    <a:pos x="93" y="47"/>
                  </a:cxn>
                  <a:cxn ang="0">
                    <a:pos x="113" y="96"/>
                  </a:cxn>
                  <a:cxn ang="0">
                    <a:pos x="96" y="346"/>
                  </a:cxn>
                  <a:cxn ang="0">
                    <a:pos x="65" y="354"/>
                  </a:cxn>
                  <a:cxn ang="0">
                    <a:pos x="47" y="383"/>
                  </a:cxn>
                  <a:cxn ang="0">
                    <a:pos x="17" y="403"/>
                  </a:cxn>
                  <a:cxn ang="0">
                    <a:pos x="0" y="427"/>
                  </a:cxn>
                  <a:cxn ang="0">
                    <a:pos x="1" y="473"/>
                  </a:cxn>
                  <a:cxn ang="0">
                    <a:pos x="21" y="472"/>
                  </a:cxn>
                  <a:cxn ang="0">
                    <a:pos x="29" y="501"/>
                  </a:cxn>
                  <a:cxn ang="0">
                    <a:pos x="42" y="527"/>
                  </a:cxn>
                  <a:cxn ang="0">
                    <a:pos x="64" y="570"/>
                  </a:cxn>
                  <a:cxn ang="0">
                    <a:pos x="64" y="596"/>
                  </a:cxn>
                  <a:cxn ang="0">
                    <a:pos x="44" y="606"/>
                  </a:cxn>
                  <a:cxn ang="0">
                    <a:pos x="54" y="614"/>
                  </a:cxn>
                  <a:cxn ang="0">
                    <a:pos x="64" y="644"/>
                  </a:cxn>
                  <a:cxn ang="0">
                    <a:pos x="80" y="665"/>
                  </a:cxn>
                  <a:cxn ang="0">
                    <a:pos x="76" y="689"/>
                  </a:cxn>
                  <a:cxn ang="0">
                    <a:pos x="54" y="703"/>
                  </a:cxn>
                  <a:cxn ang="0">
                    <a:pos x="57" y="728"/>
                  </a:cxn>
                  <a:cxn ang="0">
                    <a:pos x="91" y="772"/>
                  </a:cxn>
                  <a:cxn ang="0">
                    <a:pos x="115" y="821"/>
                  </a:cxn>
                  <a:cxn ang="0">
                    <a:pos x="142" y="807"/>
                  </a:cxn>
                  <a:cxn ang="0">
                    <a:pos x="184" y="811"/>
                  </a:cxn>
                  <a:cxn ang="0">
                    <a:pos x="198" y="782"/>
                  </a:cxn>
                  <a:cxn ang="0">
                    <a:pos x="248" y="778"/>
                  </a:cxn>
                  <a:cxn ang="0">
                    <a:pos x="271" y="745"/>
                  </a:cxn>
                  <a:cxn ang="0">
                    <a:pos x="315" y="735"/>
                  </a:cxn>
                  <a:cxn ang="0">
                    <a:pos x="331" y="703"/>
                  </a:cxn>
                  <a:cxn ang="0">
                    <a:pos x="360" y="689"/>
                  </a:cxn>
                  <a:cxn ang="0">
                    <a:pos x="380" y="651"/>
                  </a:cxn>
                  <a:cxn ang="0">
                    <a:pos x="410" y="624"/>
                  </a:cxn>
                  <a:cxn ang="0">
                    <a:pos x="432" y="616"/>
                  </a:cxn>
                  <a:cxn ang="0">
                    <a:pos x="442" y="600"/>
                  </a:cxn>
                  <a:cxn ang="0">
                    <a:pos x="439" y="578"/>
                  </a:cxn>
                  <a:cxn ang="0">
                    <a:pos x="419" y="568"/>
                  </a:cxn>
                  <a:cxn ang="0">
                    <a:pos x="411" y="532"/>
                  </a:cxn>
                  <a:cxn ang="0">
                    <a:pos x="378" y="518"/>
                  </a:cxn>
                  <a:cxn ang="0">
                    <a:pos x="383" y="489"/>
                  </a:cxn>
                  <a:cxn ang="0">
                    <a:pos x="415" y="487"/>
                  </a:cxn>
                  <a:cxn ang="0">
                    <a:pos x="428" y="439"/>
                  </a:cxn>
                  <a:cxn ang="0">
                    <a:pos x="455" y="389"/>
                  </a:cxn>
                  <a:cxn ang="0">
                    <a:pos x="484" y="379"/>
                  </a:cxn>
                  <a:cxn ang="0">
                    <a:pos x="489" y="244"/>
                  </a:cxn>
                  <a:cxn ang="0">
                    <a:pos x="457" y="241"/>
                  </a:cxn>
                  <a:cxn ang="0">
                    <a:pos x="383" y="180"/>
                  </a:cxn>
                  <a:cxn ang="0">
                    <a:pos x="350" y="163"/>
                  </a:cxn>
                  <a:cxn ang="0">
                    <a:pos x="281" y="129"/>
                  </a:cxn>
                  <a:cxn ang="0">
                    <a:pos x="257" y="88"/>
                  </a:cxn>
                  <a:cxn ang="0">
                    <a:pos x="178" y="76"/>
                  </a:cxn>
                  <a:cxn ang="0">
                    <a:pos x="163" y="36"/>
                  </a:cxn>
                  <a:cxn ang="0">
                    <a:pos x="123" y="22"/>
                  </a:cxn>
                  <a:cxn ang="0">
                    <a:pos x="119" y="5"/>
                  </a:cxn>
                  <a:cxn ang="0">
                    <a:pos x="76" y="0"/>
                  </a:cxn>
                </a:cxnLst>
                <a:rect l="0" t="0" r="r" b="b"/>
                <a:pathLst>
                  <a:path w="489" h="821">
                    <a:moveTo>
                      <a:pt x="76" y="0"/>
                    </a:moveTo>
                    <a:lnTo>
                      <a:pt x="83" y="27"/>
                    </a:lnTo>
                    <a:lnTo>
                      <a:pt x="93" y="47"/>
                    </a:lnTo>
                    <a:lnTo>
                      <a:pt x="113" y="96"/>
                    </a:lnTo>
                    <a:lnTo>
                      <a:pt x="96" y="346"/>
                    </a:lnTo>
                    <a:lnTo>
                      <a:pt x="65" y="354"/>
                    </a:lnTo>
                    <a:lnTo>
                      <a:pt x="47" y="383"/>
                    </a:lnTo>
                    <a:lnTo>
                      <a:pt x="17" y="403"/>
                    </a:lnTo>
                    <a:lnTo>
                      <a:pt x="0" y="427"/>
                    </a:lnTo>
                    <a:lnTo>
                      <a:pt x="1" y="473"/>
                    </a:lnTo>
                    <a:lnTo>
                      <a:pt x="21" y="472"/>
                    </a:lnTo>
                    <a:lnTo>
                      <a:pt x="29" y="501"/>
                    </a:lnTo>
                    <a:lnTo>
                      <a:pt x="42" y="527"/>
                    </a:lnTo>
                    <a:lnTo>
                      <a:pt x="64" y="570"/>
                    </a:lnTo>
                    <a:lnTo>
                      <a:pt x="64" y="596"/>
                    </a:lnTo>
                    <a:lnTo>
                      <a:pt x="44" y="606"/>
                    </a:lnTo>
                    <a:lnTo>
                      <a:pt x="54" y="614"/>
                    </a:lnTo>
                    <a:lnTo>
                      <a:pt x="64" y="644"/>
                    </a:lnTo>
                    <a:lnTo>
                      <a:pt x="80" y="665"/>
                    </a:lnTo>
                    <a:lnTo>
                      <a:pt x="76" y="689"/>
                    </a:lnTo>
                    <a:lnTo>
                      <a:pt x="54" y="703"/>
                    </a:lnTo>
                    <a:lnTo>
                      <a:pt x="57" y="728"/>
                    </a:lnTo>
                    <a:lnTo>
                      <a:pt x="91" y="772"/>
                    </a:lnTo>
                    <a:lnTo>
                      <a:pt x="115" y="821"/>
                    </a:lnTo>
                    <a:lnTo>
                      <a:pt x="142" y="807"/>
                    </a:lnTo>
                    <a:lnTo>
                      <a:pt x="184" y="811"/>
                    </a:lnTo>
                    <a:lnTo>
                      <a:pt x="198" y="782"/>
                    </a:lnTo>
                    <a:lnTo>
                      <a:pt x="248" y="778"/>
                    </a:lnTo>
                    <a:lnTo>
                      <a:pt x="271" y="745"/>
                    </a:lnTo>
                    <a:lnTo>
                      <a:pt x="315" y="735"/>
                    </a:lnTo>
                    <a:lnTo>
                      <a:pt x="331" y="703"/>
                    </a:lnTo>
                    <a:lnTo>
                      <a:pt x="360" y="689"/>
                    </a:lnTo>
                    <a:lnTo>
                      <a:pt x="380" y="651"/>
                    </a:lnTo>
                    <a:lnTo>
                      <a:pt x="410" y="624"/>
                    </a:lnTo>
                    <a:lnTo>
                      <a:pt x="432" y="616"/>
                    </a:lnTo>
                    <a:lnTo>
                      <a:pt x="442" y="600"/>
                    </a:lnTo>
                    <a:lnTo>
                      <a:pt x="439" y="578"/>
                    </a:lnTo>
                    <a:lnTo>
                      <a:pt x="419" y="568"/>
                    </a:lnTo>
                    <a:lnTo>
                      <a:pt x="411" y="532"/>
                    </a:lnTo>
                    <a:lnTo>
                      <a:pt x="378" y="518"/>
                    </a:lnTo>
                    <a:lnTo>
                      <a:pt x="383" y="489"/>
                    </a:lnTo>
                    <a:lnTo>
                      <a:pt x="415" y="487"/>
                    </a:lnTo>
                    <a:lnTo>
                      <a:pt x="428" y="439"/>
                    </a:lnTo>
                    <a:lnTo>
                      <a:pt x="455" y="389"/>
                    </a:lnTo>
                    <a:lnTo>
                      <a:pt x="484" y="379"/>
                    </a:lnTo>
                    <a:lnTo>
                      <a:pt x="489" y="244"/>
                    </a:lnTo>
                    <a:lnTo>
                      <a:pt x="457" y="241"/>
                    </a:lnTo>
                    <a:lnTo>
                      <a:pt x="383" y="180"/>
                    </a:lnTo>
                    <a:lnTo>
                      <a:pt x="350" y="163"/>
                    </a:lnTo>
                    <a:lnTo>
                      <a:pt x="281" y="129"/>
                    </a:lnTo>
                    <a:lnTo>
                      <a:pt x="257" y="88"/>
                    </a:lnTo>
                    <a:lnTo>
                      <a:pt x="178" y="76"/>
                    </a:lnTo>
                    <a:lnTo>
                      <a:pt x="163" y="36"/>
                    </a:lnTo>
                    <a:lnTo>
                      <a:pt x="123" y="22"/>
                    </a:lnTo>
                    <a:lnTo>
                      <a:pt x="119" y="5"/>
                    </a:lnTo>
                    <a:lnTo>
                      <a:pt x="76" y="0"/>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12" name="Freeform 221"/>
              <p:cNvSpPr>
                <a:spLocks/>
              </p:cNvSpPr>
              <p:nvPr/>
            </p:nvSpPr>
            <p:spPr bwMode="auto">
              <a:xfrm>
                <a:off x="4403027" y="3822252"/>
                <a:ext cx="414946" cy="349666"/>
              </a:xfrm>
              <a:custGeom>
                <a:avLst/>
                <a:gdLst/>
                <a:ahLst/>
                <a:cxnLst>
                  <a:cxn ang="0">
                    <a:pos x="161" y="585"/>
                  </a:cxn>
                  <a:cxn ang="0">
                    <a:pos x="175" y="561"/>
                  </a:cxn>
                  <a:cxn ang="0">
                    <a:pos x="192" y="527"/>
                  </a:cxn>
                  <a:cxn ang="0">
                    <a:pos x="234" y="516"/>
                  </a:cxn>
                  <a:cxn ang="0">
                    <a:pos x="271" y="522"/>
                  </a:cxn>
                  <a:cxn ang="0">
                    <a:pos x="290" y="554"/>
                  </a:cxn>
                  <a:cxn ang="0">
                    <a:pos x="295" y="534"/>
                  </a:cxn>
                  <a:cxn ang="0">
                    <a:pos x="352" y="527"/>
                  </a:cxn>
                  <a:cxn ang="0">
                    <a:pos x="385" y="524"/>
                  </a:cxn>
                  <a:cxn ang="0">
                    <a:pos x="413" y="550"/>
                  </a:cxn>
                  <a:cxn ang="0">
                    <a:pos x="451" y="554"/>
                  </a:cxn>
                  <a:cxn ang="0">
                    <a:pos x="457" y="527"/>
                  </a:cxn>
                  <a:cxn ang="0">
                    <a:pos x="517" y="530"/>
                  </a:cxn>
                  <a:cxn ang="0">
                    <a:pos x="540" y="555"/>
                  </a:cxn>
                  <a:cxn ang="0">
                    <a:pos x="561" y="530"/>
                  </a:cxn>
                  <a:cxn ang="0">
                    <a:pos x="594" y="511"/>
                  </a:cxn>
                  <a:cxn ang="0">
                    <a:pos x="593" y="465"/>
                  </a:cxn>
                  <a:cxn ang="0">
                    <a:pos x="610" y="441"/>
                  </a:cxn>
                  <a:cxn ang="0">
                    <a:pos x="640" y="421"/>
                  </a:cxn>
                  <a:cxn ang="0">
                    <a:pos x="658" y="392"/>
                  </a:cxn>
                  <a:cxn ang="0">
                    <a:pos x="689" y="384"/>
                  </a:cxn>
                  <a:cxn ang="0">
                    <a:pos x="706" y="134"/>
                  </a:cxn>
                  <a:cxn ang="0">
                    <a:pos x="686" y="85"/>
                  </a:cxn>
                  <a:cxn ang="0">
                    <a:pos x="676" y="65"/>
                  </a:cxn>
                  <a:cxn ang="0">
                    <a:pos x="669" y="38"/>
                  </a:cxn>
                  <a:cxn ang="0">
                    <a:pos x="640" y="28"/>
                  </a:cxn>
                  <a:cxn ang="0">
                    <a:pos x="586" y="23"/>
                  </a:cxn>
                  <a:cxn ang="0">
                    <a:pos x="581" y="0"/>
                  </a:cxn>
                  <a:cxn ang="0">
                    <a:pos x="522" y="0"/>
                  </a:cxn>
                  <a:cxn ang="0">
                    <a:pos x="507" y="19"/>
                  </a:cxn>
                  <a:cxn ang="0">
                    <a:pos x="460" y="39"/>
                  </a:cxn>
                  <a:cxn ang="0">
                    <a:pos x="421" y="70"/>
                  </a:cxn>
                  <a:cxn ang="0">
                    <a:pos x="401" y="102"/>
                  </a:cxn>
                  <a:cxn ang="0">
                    <a:pos x="325" y="126"/>
                  </a:cxn>
                  <a:cxn ang="0">
                    <a:pos x="318" y="157"/>
                  </a:cxn>
                  <a:cxn ang="0">
                    <a:pos x="290" y="173"/>
                  </a:cxn>
                  <a:cxn ang="0">
                    <a:pos x="259" y="208"/>
                  </a:cxn>
                  <a:cxn ang="0">
                    <a:pos x="183" y="212"/>
                  </a:cxn>
                  <a:cxn ang="0">
                    <a:pos x="178" y="237"/>
                  </a:cxn>
                  <a:cxn ang="0">
                    <a:pos x="186" y="388"/>
                  </a:cxn>
                  <a:cxn ang="0">
                    <a:pos x="154" y="392"/>
                  </a:cxn>
                  <a:cxn ang="0">
                    <a:pos x="154" y="419"/>
                  </a:cxn>
                  <a:cxn ang="0">
                    <a:pos x="35" y="434"/>
                  </a:cxn>
                  <a:cxn ang="0">
                    <a:pos x="0" y="460"/>
                  </a:cxn>
                  <a:cxn ang="0">
                    <a:pos x="16" y="486"/>
                  </a:cxn>
                  <a:cxn ang="0">
                    <a:pos x="44" y="502"/>
                  </a:cxn>
                  <a:cxn ang="0">
                    <a:pos x="48" y="550"/>
                  </a:cxn>
                  <a:cxn ang="0">
                    <a:pos x="79" y="554"/>
                  </a:cxn>
                  <a:cxn ang="0">
                    <a:pos x="103" y="589"/>
                  </a:cxn>
                  <a:cxn ang="0">
                    <a:pos x="147" y="585"/>
                  </a:cxn>
                  <a:cxn ang="0">
                    <a:pos x="161" y="585"/>
                  </a:cxn>
                </a:cxnLst>
                <a:rect l="0" t="0" r="r" b="b"/>
                <a:pathLst>
                  <a:path w="706" h="589">
                    <a:moveTo>
                      <a:pt x="161" y="585"/>
                    </a:moveTo>
                    <a:lnTo>
                      <a:pt x="175" y="561"/>
                    </a:lnTo>
                    <a:lnTo>
                      <a:pt x="192" y="527"/>
                    </a:lnTo>
                    <a:lnTo>
                      <a:pt x="234" y="516"/>
                    </a:lnTo>
                    <a:lnTo>
                      <a:pt x="271" y="522"/>
                    </a:lnTo>
                    <a:lnTo>
                      <a:pt x="290" y="554"/>
                    </a:lnTo>
                    <a:lnTo>
                      <a:pt x="295" y="534"/>
                    </a:lnTo>
                    <a:lnTo>
                      <a:pt x="352" y="527"/>
                    </a:lnTo>
                    <a:lnTo>
                      <a:pt x="385" y="524"/>
                    </a:lnTo>
                    <a:lnTo>
                      <a:pt x="413" y="550"/>
                    </a:lnTo>
                    <a:lnTo>
                      <a:pt x="451" y="554"/>
                    </a:lnTo>
                    <a:lnTo>
                      <a:pt x="457" y="527"/>
                    </a:lnTo>
                    <a:lnTo>
                      <a:pt x="517" y="530"/>
                    </a:lnTo>
                    <a:lnTo>
                      <a:pt x="540" y="555"/>
                    </a:lnTo>
                    <a:lnTo>
                      <a:pt x="561" y="530"/>
                    </a:lnTo>
                    <a:lnTo>
                      <a:pt x="594" y="511"/>
                    </a:lnTo>
                    <a:lnTo>
                      <a:pt x="593" y="465"/>
                    </a:lnTo>
                    <a:lnTo>
                      <a:pt x="610" y="441"/>
                    </a:lnTo>
                    <a:lnTo>
                      <a:pt x="640" y="421"/>
                    </a:lnTo>
                    <a:lnTo>
                      <a:pt x="658" y="392"/>
                    </a:lnTo>
                    <a:lnTo>
                      <a:pt x="689" y="384"/>
                    </a:lnTo>
                    <a:lnTo>
                      <a:pt x="706" y="134"/>
                    </a:lnTo>
                    <a:lnTo>
                      <a:pt x="686" y="85"/>
                    </a:lnTo>
                    <a:lnTo>
                      <a:pt x="676" y="65"/>
                    </a:lnTo>
                    <a:lnTo>
                      <a:pt x="669" y="38"/>
                    </a:lnTo>
                    <a:lnTo>
                      <a:pt x="640" y="28"/>
                    </a:lnTo>
                    <a:lnTo>
                      <a:pt x="586" y="23"/>
                    </a:lnTo>
                    <a:lnTo>
                      <a:pt x="581" y="0"/>
                    </a:lnTo>
                    <a:lnTo>
                      <a:pt x="522" y="0"/>
                    </a:lnTo>
                    <a:lnTo>
                      <a:pt x="507" y="19"/>
                    </a:lnTo>
                    <a:lnTo>
                      <a:pt x="460" y="39"/>
                    </a:lnTo>
                    <a:lnTo>
                      <a:pt x="421" y="70"/>
                    </a:lnTo>
                    <a:lnTo>
                      <a:pt x="401" y="102"/>
                    </a:lnTo>
                    <a:lnTo>
                      <a:pt x="325" y="126"/>
                    </a:lnTo>
                    <a:lnTo>
                      <a:pt x="318" y="157"/>
                    </a:lnTo>
                    <a:lnTo>
                      <a:pt x="290" y="173"/>
                    </a:lnTo>
                    <a:lnTo>
                      <a:pt x="259" y="208"/>
                    </a:lnTo>
                    <a:lnTo>
                      <a:pt x="183" y="212"/>
                    </a:lnTo>
                    <a:lnTo>
                      <a:pt x="178" y="237"/>
                    </a:lnTo>
                    <a:lnTo>
                      <a:pt x="186" y="388"/>
                    </a:lnTo>
                    <a:lnTo>
                      <a:pt x="154" y="392"/>
                    </a:lnTo>
                    <a:lnTo>
                      <a:pt x="154" y="419"/>
                    </a:lnTo>
                    <a:lnTo>
                      <a:pt x="35" y="434"/>
                    </a:lnTo>
                    <a:lnTo>
                      <a:pt x="0" y="460"/>
                    </a:lnTo>
                    <a:lnTo>
                      <a:pt x="16" y="486"/>
                    </a:lnTo>
                    <a:lnTo>
                      <a:pt x="44" y="502"/>
                    </a:lnTo>
                    <a:lnTo>
                      <a:pt x="48" y="550"/>
                    </a:lnTo>
                    <a:lnTo>
                      <a:pt x="79" y="554"/>
                    </a:lnTo>
                    <a:lnTo>
                      <a:pt x="103" y="589"/>
                    </a:lnTo>
                    <a:lnTo>
                      <a:pt x="147" y="585"/>
                    </a:lnTo>
                    <a:lnTo>
                      <a:pt x="161" y="585"/>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13" name="Freeform 222"/>
              <p:cNvSpPr>
                <a:spLocks/>
              </p:cNvSpPr>
              <p:nvPr/>
            </p:nvSpPr>
            <p:spPr bwMode="auto">
              <a:xfrm>
                <a:off x="4884785" y="3172618"/>
                <a:ext cx="47473" cy="76323"/>
              </a:xfrm>
              <a:custGeom>
                <a:avLst/>
                <a:gdLst/>
                <a:ahLst/>
                <a:cxnLst>
                  <a:cxn ang="0">
                    <a:pos x="81" y="91"/>
                  </a:cxn>
                  <a:cxn ang="0">
                    <a:pos x="37" y="129"/>
                  </a:cxn>
                  <a:cxn ang="0">
                    <a:pos x="20" y="114"/>
                  </a:cxn>
                  <a:cxn ang="0">
                    <a:pos x="0" y="97"/>
                  </a:cxn>
                  <a:cxn ang="0">
                    <a:pos x="27" y="48"/>
                  </a:cxn>
                  <a:cxn ang="0">
                    <a:pos x="19" y="13"/>
                  </a:cxn>
                  <a:cxn ang="0">
                    <a:pos x="47" y="0"/>
                  </a:cxn>
                  <a:cxn ang="0">
                    <a:pos x="69" y="44"/>
                  </a:cxn>
                  <a:cxn ang="0">
                    <a:pos x="81" y="91"/>
                  </a:cxn>
                  <a:cxn ang="0">
                    <a:pos x="81" y="91"/>
                  </a:cxn>
                </a:cxnLst>
                <a:rect l="0" t="0" r="r" b="b"/>
                <a:pathLst>
                  <a:path w="81" h="129">
                    <a:moveTo>
                      <a:pt x="81" y="91"/>
                    </a:moveTo>
                    <a:lnTo>
                      <a:pt x="37" y="129"/>
                    </a:lnTo>
                    <a:lnTo>
                      <a:pt x="20" y="114"/>
                    </a:lnTo>
                    <a:lnTo>
                      <a:pt x="0" y="97"/>
                    </a:lnTo>
                    <a:lnTo>
                      <a:pt x="27" y="48"/>
                    </a:lnTo>
                    <a:lnTo>
                      <a:pt x="19" y="13"/>
                    </a:lnTo>
                    <a:lnTo>
                      <a:pt x="47" y="0"/>
                    </a:lnTo>
                    <a:lnTo>
                      <a:pt x="69" y="44"/>
                    </a:lnTo>
                    <a:lnTo>
                      <a:pt x="81" y="91"/>
                    </a:lnTo>
                    <a:lnTo>
                      <a:pt x="81" y="91"/>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14" name="Freeform 223"/>
              <p:cNvSpPr>
                <a:spLocks/>
              </p:cNvSpPr>
              <p:nvPr/>
            </p:nvSpPr>
            <p:spPr bwMode="auto">
              <a:xfrm>
                <a:off x="5224126" y="3417562"/>
                <a:ext cx="56264" cy="26624"/>
              </a:xfrm>
              <a:custGeom>
                <a:avLst/>
                <a:gdLst/>
                <a:ahLst/>
                <a:cxnLst>
                  <a:cxn ang="0">
                    <a:pos x="49" y="36"/>
                  </a:cxn>
                  <a:cxn ang="0">
                    <a:pos x="49" y="36"/>
                  </a:cxn>
                  <a:cxn ang="0">
                    <a:pos x="39" y="38"/>
                  </a:cxn>
                  <a:cxn ang="0">
                    <a:pos x="28" y="41"/>
                  </a:cxn>
                  <a:cxn ang="0">
                    <a:pos x="15" y="44"/>
                  </a:cxn>
                  <a:cxn ang="0">
                    <a:pos x="11" y="46"/>
                  </a:cxn>
                  <a:cxn ang="0">
                    <a:pos x="8" y="46"/>
                  </a:cxn>
                  <a:cxn ang="0">
                    <a:pos x="8" y="46"/>
                  </a:cxn>
                  <a:cxn ang="0">
                    <a:pos x="4" y="43"/>
                  </a:cxn>
                  <a:cxn ang="0">
                    <a:pos x="1" y="41"/>
                  </a:cxn>
                  <a:cxn ang="0">
                    <a:pos x="0" y="37"/>
                  </a:cxn>
                  <a:cxn ang="0">
                    <a:pos x="0" y="32"/>
                  </a:cxn>
                  <a:cxn ang="0">
                    <a:pos x="0" y="23"/>
                  </a:cxn>
                  <a:cxn ang="0">
                    <a:pos x="1" y="17"/>
                  </a:cxn>
                  <a:cxn ang="0">
                    <a:pos x="1" y="17"/>
                  </a:cxn>
                  <a:cxn ang="0">
                    <a:pos x="3" y="15"/>
                  </a:cxn>
                  <a:cxn ang="0">
                    <a:pos x="4" y="14"/>
                  </a:cxn>
                  <a:cxn ang="0">
                    <a:pos x="11" y="12"/>
                  </a:cxn>
                  <a:cxn ang="0">
                    <a:pos x="24" y="12"/>
                  </a:cxn>
                  <a:cxn ang="0">
                    <a:pos x="42" y="12"/>
                  </a:cxn>
                  <a:cxn ang="0">
                    <a:pos x="42" y="12"/>
                  </a:cxn>
                  <a:cxn ang="0">
                    <a:pos x="48" y="12"/>
                  </a:cxn>
                  <a:cxn ang="0">
                    <a:pos x="54" y="9"/>
                  </a:cxn>
                  <a:cxn ang="0">
                    <a:pos x="68" y="5"/>
                  </a:cxn>
                  <a:cxn ang="0">
                    <a:pos x="82" y="2"/>
                  </a:cxn>
                  <a:cxn ang="0">
                    <a:pos x="88" y="2"/>
                  </a:cxn>
                  <a:cxn ang="0">
                    <a:pos x="93" y="0"/>
                  </a:cxn>
                  <a:cxn ang="0">
                    <a:pos x="93" y="0"/>
                  </a:cxn>
                  <a:cxn ang="0">
                    <a:pos x="94" y="2"/>
                  </a:cxn>
                  <a:cxn ang="0">
                    <a:pos x="94" y="4"/>
                  </a:cxn>
                  <a:cxn ang="0">
                    <a:pos x="91" y="10"/>
                  </a:cxn>
                  <a:cxn ang="0">
                    <a:pos x="84" y="18"/>
                  </a:cxn>
                  <a:cxn ang="0">
                    <a:pos x="82" y="23"/>
                  </a:cxn>
                  <a:cxn ang="0">
                    <a:pos x="82" y="23"/>
                  </a:cxn>
                  <a:cxn ang="0">
                    <a:pos x="81" y="25"/>
                  </a:cxn>
                  <a:cxn ang="0">
                    <a:pos x="81" y="28"/>
                  </a:cxn>
                  <a:cxn ang="0">
                    <a:pos x="78" y="29"/>
                  </a:cxn>
                  <a:cxn ang="0">
                    <a:pos x="76" y="32"/>
                  </a:cxn>
                  <a:cxn ang="0">
                    <a:pos x="70" y="33"/>
                  </a:cxn>
                  <a:cxn ang="0">
                    <a:pos x="65" y="34"/>
                  </a:cxn>
                  <a:cxn ang="0">
                    <a:pos x="49" y="36"/>
                  </a:cxn>
                  <a:cxn ang="0">
                    <a:pos x="49" y="36"/>
                  </a:cxn>
                </a:cxnLst>
                <a:rect l="0" t="0" r="r" b="b"/>
                <a:pathLst>
                  <a:path w="94" h="46">
                    <a:moveTo>
                      <a:pt x="49" y="36"/>
                    </a:moveTo>
                    <a:lnTo>
                      <a:pt x="49" y="36"/>
                    </a:lnTo>
                    <a:lnTo>
                      <a:pt x="39" y="38"/>
                    </a:lnTo>
                    <a:lnTo>
                      <a:pt x="28" y="41"/>
                    </a:lnTo>
                    <a:lnTo>
                      <a:pt x="15" y="44"/>
                    </a:lnTo>
                    <a:lnTo>
                      <a:pt x="11" y="46"/>
                    </a:lnTo>
                    <a:lnTo>
                      <a:pt x="8" y="46"/>
                    </a:lnTo>
                    <a:lnTo>
                      <a:pt x="8" y="46"/>
                    </a:lnTo>
                    <a:lnTo>
                      <a:pt x="4" y="43"/>
                    </a:lnTo>
                    <a:lnTo>
                      <a:pt x="1" y="41"/>
                    </a:lnTo>
                    <a:lnTo>
                      <a:pt x="0" y="37"/>
                    </a:lnTo>
                    <a:lnTo>
                      <a:pt x="0" y="32"/>
                    </a:lnTo>
                    <a:lnTo>
                      <a:pt x="0" y="23"/>
                    </a:lnTo>
                    <a:lnTo>
                      <a:pt x="1" y="17"/>
                    </a:lnTo>
                    <a:lnTo>
                      <a:pt x="1" y="17"/>
                    </a:lnTo>
                    <a:lnTo>
                      <a:pt x="3" y="15"/>
                    </a:lnTo>
                    <a:lnTo>
                      <a:pt x="4" y="14"/>
                    </a:lnTo>
                    <a:lnTo>
                      <a:pt x="11" y="12"/>
                    </a:lnTo>
                    <a:lnTo>
                      <a:pt x="24" y="12"/>
                    </a:lnTo>
                    <a:lnTo>
                      <a:pt x="42" y="12"/>
                    </a:lnTo>
                    <a:lnTo>
                      <a:pt x="42" y="12"/>
                    </a:lnTo>
                    <a:lnTo>
                      <a:pt x="48" y="12"/>
                    </a:lnTo>
                    <a:lnTo>
                      <a:pt x="54" y="9"/>
                    </a:lnTo>
                    <a:lnTo>
                      <a:pt x="68" y="5"/>
                    </a:lnTo>
                    <a:lnTo>
                      <a:pt x="82" y="2"/>
                    </a:lnTo>
                    <a:lnTo>
                      <a:pt x="88" y="2"/>
                    </a:lnTo>
                    <a:lnTo>
                      <a:pt x="93" y="0"/>
                    </a:lnTo>
                    <a:lnTo>
                      <a:pt x="93" y="0"/>
                    </a:lnTo>
                    <a:lnTo>
                      <a:pt x="94" y="2"/>
                    </a:lnTo>
                    <a:lnTo>
                      <a:pt x="94" y="4"/>
                    </a:lnTo>
                    <a:lnTo>
                      <a:pt x="91" y="10"/>
                    </a:lnTo>
                    <a:lnTo>
                      <a:pt x="84" y="18"/>
                    </a:lnTo>
                    <a:lnTo>
                      <a:pt x="82" y="23"/>
                    </a:lnTo>
                    <a:lnTo>
                      <a:pt x="82" y="23"/>
                    </a:lnTo>
                    <a:lnTo>
                      <a:pt x="81" y="25"/>
                    </a:lnTo>
                    <a:lnTo>
                      <a:pt x="81" y="28"/>
                    </a:lnTo>
                    <a:lnTo>
                      <a:pt x="78" y="29"/>
                    </a:lnTo>
                    <a:lnTo>
                      <a:pt x="76" y="32"/>
                    </a:lnTo>
                    <a:lnTo>
                      <a:pt x="70" y="33"/>
                    </a:lnTo>
                    <a:lnTo>
                      <a:pt x="65" y="34"/>
                    </a:lnTo>
                    <a:lnTo>
                      <a:pt x="49" y="36"/>
                    </a:lnTo>
                    <a:lnTo>
                      <a:pt x="49" y="36"/>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15" name="Freeform 224"/>
              <p:cNvSpPr>
                <a:spLocks/>
              </p:cNvSpPr>
              <p:nvPr/>
            </p:nvSpPr>
            <p:spPr bwMode="auto">
              <a:xfrm>
                <a:off x="5301489" y="3502760"/>
                <a:ext cx="109011" cy="133122"/>
              </a:xfrm>
              <a:custGeom>
                <a:avLst/>
                <a:gdLst/>
                <a:ahLst/>
                <a:cxnLst>
                  <a:cxn ang="0">
                    <a:pos x="55" y="225"/>
                  </a:cxn>
                  <a:cxn ang="0">
                    <a:pos x="95" y="186"/>
                  </a:cxn>
                  <a:cxn ang="0">
                    <a:pos x="134" y="154"/>
                  </a:cxn>
                  <a:cxn ang="0">
                    <a:pos x="134" y="90"/>
                  </a:cxn>
                  <a:cxn ang="0">
                    <a:pos x="186" y="48"/>
                  </a:cxn>
                  <a:cxn ang="0">
                    <a:pos x="158" y="0"/>
                  </a:cxn>
                  <a:cxn ang="0">
                    <a:pos x="103" y="44"/>
                  </a:cxn>
                  <a:cxn ang="0">
                    <a:pos x="40" y="35"/>
                  </a:cxn>
                  <a:cxn ang="0">
                    <a:pos x="9" y="8"/>
                  </a:cxn>
                  <a:cxn ang="0">
                    <a:pos x="7" y="114"/>
                  </a:cxn>
                  <a:cxn ang="0">
                    <a:pos x="0" y="170"/>
                  </a:cxn>
                  <a:cxn ang="0">
                    <a:pos x="0" y="225"/>
                  </a:cxn>
                  <a:cxn ang="0">
                    <a:pos x="55" y="225"/>
                  </a:cxn>
                </a:cxnLst>
                <a:rect l="0" t="0" r="r" b="b"/>
                <a:pathLst>
                  <a:path w="186" h="225">
                    <a:moveTo>
                      <a:pt x="55" y="225"/>
                    </a:moveTo>
                    <a:lnTo>
                      <a:pt x="95" y="186"/>
                    </a:lnTo>
                    <a:lnTo>
                      <a:pt x="134" y="154"/>
                    </a:lnTo>
                    <a:lnTo>
                      <a:pt x="134" y="90"/>
                    </a:lnTo>
                    <a:lnTo>
                      <a:pt x="186" y="48"/>
                    </a:lnTo>
                    <a:lnTo>
                      <a:pt x="158" y="0"/>
                    </a:lnTo>
                    <a:lnTo>
                      <a:pt x="103" y="44"/>
                    </a:lnTo>
                    <a:lnTo>
                      <a:pt x="40" y="35"/>
                    </a:lnTo>
                    <a:lnTo>
                      <a:pt x="9" y="8"/>
                    </a:lnTo>
                    <a:lnTo>
                      <a:pt x="7" y="114"/>
                    </a:lnTo>
                    <a:lnTo>
                      <a:pt x="0" y="170"/>
                    </a:lnTo>
                    <a:lnTo>
                      <a:pt x="0" y="225"/>
                    </a:lnTo>
                    <a:lnTo>
                      <a:pt x="55" y="225"/>
                    </a:lnTo>
                    <a:close/>
                  </a:path>
                </a:pathLst>
              </a:custGeom>
              <a:solidFill>
                <a:srgbClr val="7030A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16" name="Freeform 225"/>
              <p:cNvSpPr>
                <a:spLocks/>
              </p:cNvSpPr>
              <p:nvPr/>
            </p:nvSpPr>
            <p:spPr bwMode="auto">
              <a:xfrm>
                <a:off x="5306764" y="3374963"/>
                <a:ext cx="154725" cy="154421"/>
              </a:xfrm>
              <a:custGeom>
                <a:avLst/>
                <a:gdLst/>
                <a:ahLst/>
                <a:cxnLst>
                  <a:cxn ang="0">
                    <a:pos x="0" y="226"/>
                  </a:cxn>
                  <a:cxn ang="0">
                    <a:pos x="31" y="253"/>
                  </a:cxn>
                  <a:cxn ang="0">
                    <a:pos x="94" y="262"/>
                  </a:cxn>
                  <a:cxn ang="0">
                    <a:pos x="149" y="218"/>
                  </a:cxn>
                  <a:cxn ang="0">
                    <a:pos x="197" y="190"/>
                  </a:cxn>
                  <a:cxn ang="0">
                    <a:pos x="256" y="150"/>
                  </a:cxn>
                  <a:cxn ang="0">
                    <a:pos x="263" y="108"/>
                  </a:cxn>
                  <a:cxn ang="0">
                    <a:pos x="264" y="47"/>
                  </a:cxn>
                  <a:cxn ang="0">
                    <a:pos x="249" y="0"/>
                  </a:cxn>
                  <a:cxn ang="0">
                    <a:pos x="190" y="11"/>
                  </a:cxn>
                  <a:cxn ang="0">
                    <a:pos x="139" y="11"/>
                  </a:cxn>
                  <a:cxn ang="0">
                    <a:pos x="67" y="20"/>
                  </a:cxn>
                  <a:cxn ang="0">
                    <a:pos x="27" y="27"/>
                  </a:cxn>
                  <a:cxn ang="0">
                    <a:pos x="15" y="72"/>
                  </a:cxn>
                  <a:cxn ang="0">
                    <a:pos x="27" y="123"/>
                  </a:cxn>
                  <a:cxn ang="0">
                    <a:pos x="66" y="150"/>
                  </a:cxn>
                  <a:cxn ang="0">
                    <a:pos x="42" y="202"/>
                  </a:cxn>
                  <a:cxn ang="0">
                    <a:pos x="0" y="226"/>
                  </a:cxn>
                </a:cxnLst>
                <a:rect l="0" t="0" r="r" b="b"/>
                <a:pathLst>
                  <a:path w="264" h="262">
                    <a:moveTo>
                      <a:pt x="0" y="226"/>
                    </a:moveTo>
                    <a:lnTo>
                      <a:pt x="31" y="253"/>
                    </a:lnTo>
                    <a:lnTo>
                      <a:pt x="94" y="262"/>
                    </a:lnTo>
                    <a:lnTo>
                      <a:pt x="149" y="218"/>
                    </a:lnTo>
                    <a:lnTo>
                      <a:pt x="197" y="190"/>
                    </a:lnTo>
                    <a:lnTo>
                      <a:pt x="256" y="150"/>
                    </a:lnTo>
                    <a:lnTo>
                      <a:pt x="263" y="108"/>
                    </a:lnTo>
                    <a:lnTo>
                      <a:pt x="264" y="47"/>
                    </a:lnTo>
                    <a:lnTo>
                      <a:pt x="249" y="0"/>
                    </a:lnTo>
                    <a:lnTo>
                      <a:pt x="190" y="11"/>
                    </a:lnTo>
                    <a:lnTo>
                      <a:pt x="139" y="11"/>
                    </a:lnTo>
                    <a:lnTo>
                      <a:pt x="67" y="20"/>
                    </a:lnTo>
                    <a:lnTo>
                      <a:pt x="27" y="27"/>
                    </a:lnTo>
                    <a:lnTo>
                      <a:pt x="15" y="72"/>
                    </a:lnTo>
                    <a:lnTo>
                      <a:pt x="27" y="123"/>
                    </a:lnTo>
                    <a:lnTo>
                      <a:pt x="66" y="150"/>
                    </a:lnTo>
                    <a:lnTo>
                      <a:pt x="42" y="202"/>
                    </a:lnTo>
                    <a:lnTo>
                      <a:pt x="0" y="226"/>
                    </a:lnTo>
                    <a:close/>
                  </a:path>
                </a:pathLst>
              </a:custGeom>
              <a:solidFill>
                <a:srgbClr val="7030A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17" name="Freeform 226"/>
              <p:cNvSpPr>
                <a:spLocks/>
              </p:cNvSpPr>
              <p:nvPr/>
            </p:nvSpPr>
            <p:spPr bwMode="auto">
              <a:xfrm>
                <a:off x="5967864" y="3330589"/>
                <a:ext cx="355165" cy="319492"/>
              </a:xfrm>
              <a:custGeom>
                <a:avLst/>
                <a:gdLst/>
                <a:ahLst/>
                <a:cxnLst>
                  <a:cxn ang="0">
                    <a:pos x="604" y="88"/>
                  </a:cxn>
                  <a:cxn ang="0">
                    <a:pos x="506" y="83"/>
                  </a:cxn>
                  <a:cxn ang="0">
                    <a:pos x="506" y="83"/>
                  </a:cxn>
                  <a:cxn ang="0">
                    <a:pos x="459" y="63"/>
                  </a:cxn>
                  <a:cxn ang="0">
                    <a:pos x="435" y="4"/>
                  </a:cxn>
                  <a:cxn ang="0">
                    <a:pos x="411" y="0"/>
                  </a:cxn>
                  <a:cxn ang="0">
                    <a:pos x="391" y="41"/>
                  </a:cxn>
                  <a:cxn ang="0">
                    <a:pos x="321" y="56"/>
                  </a:cxn>
                  <a:cxn ang="0">
                    <a:pos x="293" y="72"/>
                  </a:cxn>
                  <a:cxn ang="0">
                    <a:pos x="257" y="56"/>
                  </a:cxn>
                  <a:cxn ang="0">
                    <a:pos x="198" y="52"/>
                  </a:cxn>
                  <a:cxn ang="0">
                    <a:pos x="174" y="72"/>
                  </a:cxn>
                  <a:cxn ang="0">
                    <a:pos x="139" y="76"/>
                  </a:cxn>
                  <a:cxn ang="0">
                    <a:pos x="127" y="100"/>
                  </a:cxn>
                  <a:cxn ang="0">
                    <a:pos x="95" y="120"/>
                  </a:cxn>
                  <a:cxn ang="0">
                    <a:pos x="87" y="159"/>
                  </a:cxn>
                  <a:cxn ang="0">
                    <a:pos x="39" y="170"/>
                  </a:cxn>
                  <a:cxn ang="0">
                    <a:pos x="0" y="206"/>
                  </a:cxn>
                  <a:cxn ang="0">
                    <a:pos x="12" y="277"/>
                  </a:cxn>
                  <a:cxn ang="0">
                    <a:pos x="0" y="388"/>
                  </a:cxn>
                  <a:cxn ang="0">
                    <a:pos x="56" y="388"/>
                  </a:cxn>
                  <a:cxn ang="0">
                    <a:pos x="71" y="444"/>
                  </a:cxn>
                  <a:cxn ang="0">
                    <a:pos x="48" y="475"/>
                  </a:cxn>
                  <a:cxn ang="0">
                    <a:pos x="43" y="518"/>
                  </a:cxn>
                  <a:cxn ang="0">
                    <a:pos x="95" y="542"/>
                  </a:cxn>
                  <a:cxn ang="0">
                    <a:pos x="115" y="503"/>
                  </a:cxn>
                  <a:cxn ang="0">
                    <a:pos x="245" y="490"/>
                  </a:cxn>
                  <a:cxn ang="0">
                    <a:pos x="265" y="444"/>
                  </a:cxn>
                  <a:cxn ang="0">
                    <a:pos x="301" y="416"/>
                  </a:cxn>
                  <a:cxn ang="0">
                    <a:pos x="352" y="383"/>
                  </a:cxn>
                  <a:cxn ang="0">
                    <a:pos x="391" y="380"/>
                  </a:cxn>
                  <a:cxn ang="0">
                    <a:pos x="404" y="324"/>
                  </a:cxn>
                  <a:cxn ang="0">
                    <a:pos x="435" y="304"/>
                  </a:cxn>
                  <a:cxn ang="0">
                    <a:pos x="455" y="258"/>
                  </a:cxn>
                  <a:cxn ang="0">
                    <a:pos x="473" y="200"/>
                  </a:cxn>
                  <a:cxn ang="0">
                    <a:pos x="473" y="200"/>
                  </a:cxn>
                  <a:cxn ang="0">
                    <a:pos x="483" y="151"/>
                  </a:cxn>
                  <a:cxn ang="0">
                    <a:pos x="525" y="135"/>
                  </a:cxn>
                  <a:cxn ang="0">
                    <a:pos x="525" y="135"/>
                  </a:cxn>
                  <a:cxn ang="0">
                    <a:pos x="554" y="142"/>
                  </a:cxn>
                  <a:cxn ang="0">
                    <a:pos x="593" y="162"/>
                  </a:cxn>
                  <a:cxn ang="0">
                    <a:pos x="604" y="88"/>
                  </a:cxn>
                </a:cxnLst>
                <a:rect l="0" t="0" r="r" b="b"/>
                <a:pathLst>
                  <a:path w="604" h="542">
                    <a:moveTo>
                      <a:pt x="604" y="88"/>
                    </a:moveTo>
                    <a:lnTo>
                      <a:pt x="506" y="83"/>
                    </a:lnTo>
                    <a:lnTo>
                      <a:pt x="506" y="83"/>
                    </a:lnTo>
                    <a:lnTo>
                      <a:pt x="459" y="63"/>
                    </a:lnTo>
                    <a:lnTo>
                      <a:pt x="435" y="4"/>
                    </a:lnTo>
                    <a:lnTo>
                      <a:pt x="411" y="0"/>
                    </a:lnTo>
                    <a:lnTo>
                      <a:pt x="391" y="41"/>
                    </a:lnTo>
                    <a:lnTo>
                      <a:pt x="321" y="56"/>
                    </a:lnTo>
                    <a:lnTo>
                      <a:pt x="293" y="72"/>
                    </a:lnTo>
                    <a:lnTo>
                      <a:pt x="257" y="56"/>
                    </a:lnTo>
                    <a:lnTo>
                      <a:pt x="198" y="52"/>
                    </a:lnTo>
                    <a:lnTo>
                      <a:pt x="174" y="72"/>
                    </a:lnTo>
                    <a:lnTo>
                      <a:pt x="139" y="76"/>
                    </a:lnTo>
                    <a:lnTo>
                      <a:pt x="127" y="100"/>
                    </a:lnTo>
                    <a:lnTo>
                      <a:pt x="95" y="120"/>
                    </a:lnTo>
                    <a:lnTo>
                      <a:pt x="87" y="159"/>
                    </a:lnTo>
                    <a:lnTo>
                      <a:pt x="39" y="170"/>
                    </a:lnTo>
                    <a:lnTo>
                      <a:pt x="0" y="206"/>
                    </a:lnTo>
                    <a:lnTo>
                      <a:pt x="12" y="277"/>
                    </a:lnTo>
                    <a:lnTo>
                      <a:pt x="0" y="388"/>
                    </a:lnTo>
                    <a:lnTo>
                      <a:pt x="56" y="388"/>
                    </a:lnTo>
                    <a:lnTo>
                      <a:pt x="71" y="444"/>
                    </a:lnTo>
                    <a:lnTo>
                      <a:pt x="48" y="475"/>
                    </a:lnTo>
                    <a:lnTo>
                      <a:pt x="43" y="518"/>
                    </a:lnTo>
                    <a:lnTo>
                      <a:pt x="95" y="542"/>
                    </a:lnTo>
                    <a:lnTo>
                      <a:pt x="115" y="503"/>
                    </a:lnTo>
                    <a:lnTo>
                      <a:pt x="245" y="490"/>
                    </a:lnTo>
                    <a:lnTo>
                      <a:pt x="265" y="444"/>
                    </a:lnTo>
                    <a:lnTo>
                      <a:pt x="301" y="416"/>
                    </a:lnTo>
                    <a:lnTo>
                      <a:pt x="352" y="383"/>
                    </a:lnTo>
                    <a:lnTo>
                      <a:pt x="391" y="380"/>
                    </a:lnTo>
                    <a:lnTo>
                      <a:pt x="404" y="324"/>
                    </a:lnTo>
                    <a:lnTo>
                      <a:pt x="435" y="304"/>
                    </a:lnTo>
                    <a:lnTo>
                      <a:pt x="455" y="258"/>
                    </a:lnTo>
                    <a:lnTo>
                      <a:pt x="473" y="200"/>
                    </a:lnTo>
                    <a:lnTo>
                      <a:pt x="473" y="200"/>
                    </a:lnTo>
                    <a:lnTo>
                      <a:pt x="483" y="151"/>
                    </a:lnTo>
                    <a:lnTo>
                      <a:pt x="525" y="135"/>
                    </a:lnTo>
                    <a:lnTo>
                      <a:pt x="525" y="135"/>
                    </a:lnTo>
                    <a:lnTo>
                      <a:pt x="554" y="142"/>
                    </a:lnTo>
                    <a:lnTo>
                      <a:pt x="593" y="162"/>
                    </a:lnTo>
                    <a:lnTo>
                      <a:pt x="604" y="88"/>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18" name="Freeform 227"/>
              <p:cNvSpPr>
                <a:spLocks/>
              </p:cNvSpPr>
              <p:nvPr/>
            </p:nvSpPr>
            <p:spPr bwMode="auto">
              <a:xfrm>
                <a:off x="5748083" y="3209892"/>
                <a:ext cx="337583" cy="241394"/>
              </a:xfrm>
              <a:custGeom>
                <a:avLst/>
                <a:gdLst/>
                <a:ahLst/>
                <a:cxnLst>
                  <a:cxn ang="0">
                    <a:pos x="573" y="256"/>
                  </a:cxn>
                  <a:cxn ang="0">
                    <a:pos x="549" y="276"/>
                  </a:cxn>
                  <a:cxn ang="0">
                    <a:pos x="514" y="280"/>
                  </a:cxn>
                  <a:cxn ang="0">
                    <a:pos x="502" y="304"/>
                  </a:cxn>
                  <a:cxn ang="0">
                    <a:pos x="470" y="324"/>
                  </a:cxn>
                  <a:cxn ang="0">
                    <a:pos x="462" y="363"/>
                  </a:cxn>
                  <a:cxn ang="0">
                    <a:pos x="414" y="374"/>
                  </a:cxn>
                  <a:cxn ang="0">
                    <a:pos x="375" y="410"/>
                  </a:cxn>
                  <a:cxn ang="0">
                    <a:pos x="391" y="307"/>
                  </a:cxn>
                  <a:cxn ang="0">
                    <a:pos x="328" y="276"/>
                  </a:cxn>
                  <a:cxn ang="0">
                    <a:pos x="256" y="225"/>
                  </a:cxn>
                  <a:cxn ang="0">
                    <a:pos x="205" y="221"/>
                  </a:cxn>
                  <a:cxn ang="0">
                    <a:pos x="126" y="204"/>
                  </a:cxn>
                  <a:cxn ang="0">
                    <a:pos x="107" y="245"/>
                  </a:cxn>
                  <a:cxn ang="0">
                    <a:pos x="59" y="263"/>
                  </a:cxn>
                  <a:cxn ang="0">
                    <a:pos x="52" y="204"/>
                  </a:cxn>
                  <a:cxn ang="0">
                    <a:pos x="48" y="173"/>
                  </a:cxn>
                  <a:cxn ang="0">
                    <a:pos x="35" y="149"/>
                  </a:cxn>
                  <a:cxn ang="0">
                    <a:pos x="28" y="98"/>
                  </a:cxn>
                  <a:cxn ang="0">
                    <a:pos x="8" y="78"/>
                  </a:cxn>
                  <a:cxn ang="0">
                    <a:pos x="24" y="59"/>
                  </a:cxn>
                  <a:cxn ang="0">
                    <a:pos x="0" y="42"/>
                  </a:cxn>
                  <a:cxn ang="0">
                    <a:pos x="4" y="11"/>
                  </a:cxn>
                  <a:cxn ang="0">
                    <a:pos x="52" y="58"/>
                  </a:cxn>
                  <a:cxn ang="0">
                    <a:pos x="75" y="17"/>
                  </a:cxn>
                  <a:cxn ang="0">
                    <a:pos x="119" y="0"/>
                  </a:cxn>
                  <a:cxn ang="0">
                    <a:pos x="156" y="15"/>
                  </a:cxn>
                  <a:cxn ang="0">
                    <a:pos x="156" y="46"/>
                  </a:cxn>
                  <a:cxn ang="0">
                    <a:pos x="197" y="59"/>
                  </a:cxn>
                  <a:cxn ang="0">
                    <a:pos x="254" y="76"/>
                  </a:cxn>
                  <a:cxn ang="0">
                    <a:pos x="261" y="42"/>
                  </a:cxn>
                  <a:cxn ang="0">
                    <a:pos x="291" y="34"/>
                  </a:cxn>
                  <a:cxn ang="0">
                    <a:pos x="322" y="19"/>
                  </a:cxn>
                  <a:cxn ang="0">
                    <a:pos x="337" y="46"/>
                  </a:cxn>
                  <a:cxn ang="0">
                    <a:pos x="360" y="65"/>
                  </a:cxn>
                  <a:cxn ang="0">
                    <a:pos x="349" y="88"/>
                  </a:cxn>
                  <a:cxn ang="0">
                    <a:pos x="383" y="95"/>
                  </a:cxn>
                  <a:cxn ang="0">
                    <a:pos x="406" y="95"/>
                  </a:cxn>
                  <a:cxn ang="0">
                    <a:pos x="432" y="106"/>
                  </a:cxn>
                  <a:cxn ang="0">
                    <a:pos x="421" y="144"/>
                  </a:cxn>
                  <a:cxn ang="0">
                    <a:pos x="526" y="227"/>
                  </a:cxn>
                  <a:cxn ang="0">
                    <a:pos x="553" y="212"/>
                  </a:cxn>
                  <a:cxn ang="0">
                    <a:pos x="575" y="223"/>
                  </a:cxn>
                  <a:cxn ang="0">
                    <a:pos x="573" y="256"/>
                  </a:cxn>
                </a:cxnLst>
                <a:rect l="0" t="0" r="r" b="b"/>
                <a:pathLst>
                  <a:path w="575" h="410">
                    <a:moveTo>
                      <a:pt x="573" y="256"/>
                    </a:moveTo>
                    <a:lnTo>
                      <a:pt x="549" y="276"/>
                    </a:lnTo>
                    <a:lnTo>
                      <a:pt x="514" y="280"/>
                    </a:lnTo>
                    <a:lnTo>
                      <a:pt x="502" y="304"/>
                    </a:lnTo>
                    <a:lnTo>
                      <a:pt x="470" y="324"/>
                    </a:lnTo>
                    <a:lnTo>
                      <a:pt x="462" y="363"/>
                    </a:lnTo>
                    <a:lnTo>
                      <a:pt x="414" y="374"/>
                    </a:lnTo>
                    <a:lnTo>
                      <a:pt x="375" y="410"/>
                    </a:lnTo>
                    <a:lnTo>
                      <a:pt x="391" y="307"/>
                    </a:lnTo>
                    <a:lnTo>
                      <a:pt x="328" y="276"/>
                    </a:lnTo>
                    <a:lnTo>
                      <a:pt x="256" y="225"/>
                    </a:lnTo>
                    <a:lnTo>
                      <a:pt x="205" y="221"/>
                    </a:lnTo>
                    <a:lnTo>
                      <a:pt x="126" y="204"/>
                    </a:lnTo>
                    <a:lnTo>
                      <a:pt x="107" y="245"/>
                    </a:lnTo>
                    <a:lnTo>
                      <a:pt x="59" y="263"/>
                    </a:lnTo>
                    <a:lnTo>
                      <a:pt x="52" y="204"/>
                    </a:lnTo>
                    <a:lnTo>
                      <a:pt x="48" y="173"/>
                    </a:lnTo>
                    <a:lnTo>
                      <a:pt x="35" y="149"/>
                    </a:lnTo>
                    <a:lnTo>
                      <a:pt x="28" y="98"/>
                    </a:lnTo>
                    <a:lnTo>
                      <a:pt x="8" y="78"/>
                    </a:lnTo>
                    <a:lnTo>
                      <a:pt x="24" y="59"/>
                    </a:lnTo>
                    <a:lnTo>
                      <a:pt x="0" y="42"/>
                    </a:lnTo>
                    <a:lnTo>
                      <a:pt x="4" y="11"/>
                    </a:lnTo>
                    <a:lnTo>
                      <a:pt x="52" y="58"/>
                    </a:lnTo>
                    <a:lnTo>
                      <a:pt x="75" y="17"/>
                    </a:lnTo>
                    <a:lnTo>
                      <a:pt x="119" y="0"/>
                    </a:lnTo>
                    <a:lnTo>
                      <a:pt x="156" y="15"/>
                    </a:lnTo>
                    <a:lnTo>
                      <a:pt x="156" y="46"/>
                    </a:lnTo>
                    <a:lnTo>
                      <a:pt x="197" y="59"/>
                    </a:lnTo>
                    <a:lnTo>
                      <a:pt x="254" y="76"/>
                    </a:lnTo>
                    <a:lnTo>
                      <a:pt x="261" y="42"/>
                    </a:lnTo>
                    <a:lnTo>
                      <a:pt x="291" y="34"/>
                    </a:lnTo>
                    <a:lnTo>
                      <a:pt x="322" y="19"/>
                    </a:lnTo>
                    <a:lnTo>
                      <a:pt x="337" y="46"/>
                    </a:lnTo>
                    <a:lnTo>
                      <a:pt x="360" y="65"/>
                    </a:lnTo>
                    <a:lnTo>
                      <a:pt x="349" y="88"/>
                    </a:lnTo>
                    <a:lnTo>
                      <a:pt x="383" y="95"/>
                    </a:lnTo>
                    <a:lnTo>
                      <a:pt x="406" y="95"/>
                    </a:lnTo>
                    <a:lnTo>
                      <a:pt x="432" y="106"/>
                    </a:lnTo>
                    <a:lnTo>
                      <a:pt x="421" y="144"/>
                    </a:lnTo>
                    <a:lnTo>
                      <a:pt x="526" y="227"/>
                    </a:lnTo>
                    <a:lnTo>
                      <a:pt x="553" y="212"/>
                    </a:lnTo>
                    <a:lnTo>
                      <a:pt x="575" y="223"/>
                    </a:lnTo>
                    <a:lnTo>
                      <a:pt x="573" y="256"/>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19" name="Freeform 228"/>
              <p:cNvSpPr>
                <a:spLocks/>
              </p:cNvSpPr>
              <p:nvPr/>
            </p:nvSpPr>
            <p:spPr bwMode="auto">
              <a:xfrm>
                <a:off x="6140172" y="3243617"/>
                <a:ext cx="214506" cy="138447"/>
              </a:xfrm>
              <a:custGeom>
                <a:avLst/>
                <a:gdLst/>
                <a:ahLst/>
                <a:cxnLst>
                  <a:cxn ang="0">
                    <a:pos x="112" y="26"/>
                  </a:cxn>
                  <a:cxn ang="0">
                    <a:pos x="85" y="79"/>
                  </a:cxn>
                  <a:cxn ang="0">
                    <a:pos x="48" y="128"/>
                  </a:cxn>
                  <a:cxn ang="0">
                    <a:pos x="0" y="218"/>
                  </a:cxn>
                  <a:cxn ang="0">
                    <a:pos x="28" y="202"/>
                  </a:cxn>
                  <a:cxn ang="0">
                    <a:pos x="98" y="187"/>
                  </a:cxn>
                  <a:cxn ang="0">
                    <a:pos x="118" y="146"/>
                  </a:cxn>
                  <a:cxn ang="0">
                    <a:pos x="142" y="150"/>
                  </a:cxn>
                  <a:cxn ang="0">
                    <a:pos x="166" y="209"/>
                  </a:cxn>
                  <a:cxn ang="0">
                    <a:pos x="213" y="229"/>
                  </a:cxn>
                  <a:cxn ang="0">
                    <a:pos x="213" y="229"/>
                  </a:cxn>
                  <a:cxn ang="0">
                    <a:pos x="311" y="234"/>
                  </a:cxn>
                  <a:cxn ang="0">
                    <a:pos x="311" y="194"/>
                  </a:cxn>
                  <a:cxn ang="0">
                    <a:pos x="304" y="199"/>
                  </a:cxn>
                  <a:cxn ang="0">
                    <a:pos x="256" y="168"/>
                  </a:cxn>
                  <a:cxn ang="0">
                    <a:pos x="265" y="96"/>
                  </a:cxn>
                  <a:cxn ang="0">
                    <a:pos x="300" y="69"/>
                  </a:cxn>
                  <a:cxn ang="0">
                    <a:pos x="367" y="113"/>
                  </a:cxn>
                  <a:cxn ang="0">
                    <a:pos x="324" y="0"/>
                  </a:cxn>
                  <a:cxn ang="0">
                    <a:pos x="270" y="37"/>
                  </a:cxn>
                  <a:cxn ang="0">
                    <a:pos x="225" y="45"/>
                  </a:cxn>
                  <a:cxn ang="0">
                    <a:pos x="112" y="26"/>
                  </a:cxn>
                </a:cxnLst>
                <a:rect l="0" t="0" r="r" b="b"/>
                <a:pathLst>
                  <a:path w="367" h="234">
                    <a:moveTo>
                      <a:pt x="112" y="26"/>
                    </a:moveTo>
                    <a:lnTo>
                      <a:pt x="85" y="79"/>
                    </a:lnTo>
                    <a:lnTo>
                      <a:pt x="48" y="128"/>
                    </a:lnTo>
                    <a:lnTo>
                      <a:pt x="0" y="218"/>
                    </a:lnTo>
                    <a:lnTo>
                      <a:pt x="28" y="202"/>
                    </a:lnTo>
                    <a:lnTo>
                      <a:pt x="98" y="187"/>
                    </a:lnTo>
                    <a:lnTo>
                      <a:pt x="118" y="146"/>
                    </a:lnTo>
                    <a:lnTo>
                      <a:pt x="142" y="150"/>
                    </a:lnTo>
                    <a:lnTo>
                      <a:pt x="166" y="209"/>
                    </a:lnTo>
                    <a:lnTo>
                      <a:pt x="213" y="229"/>
                    </a:lnTo>
                    <a:lnTo>
                      <a:pt x="213" y="229"/>
                    </a:lnTo>
                    <a:lnTo>
                      <a:pt x="311" y="234"/>
                    </a:lnTo>
                    <a:lnTo>
                      <a:pt x="311" y="194"/>
                    </a:lnTo>
                    <a:lnTo>
                      <a:pt x="304" y="199"/>
                    </a:lnTo>
                    <a:lnTo>
                      <a:pt x="256" y="168"/>
                    </a:lnTo>
                    <a:lnTo>
                      <a:pt x="265" y="96"/>
                    </a:lnTo>
                    <a:lnTo>
                      <a:pt x="300" y="69"/>
                    </a:lnTo>
                    <a:lnTo>
                      <a:pt x="367" y="113"/>
                    </a:lnTo>
                    <a:lnTo>
                      <a:pt x="324" y="0"/>
                    </a:lnTo>
                    <a:lnTo>
                      <a:pt x="270" y="37"/>
                    </a:lnTo>
                    <a:lnTo>
                      <a:pt x="225" y="45"/>
                    </a:lnTo>
                    <a:lnTo>
                      <a:pt x="112" y="26"/>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20" name="Freeform 229"/>
              <p:cNvSpPr>
                <a:spLocks/>
              </p:cNvSpPr>
              <p:nvPr/>
            </p:nvSpPr>
            <p:spPr bwMode="auto">
              <a:xfrm>
                <a:off x="5864127" y="3064346"/>
                <a:ext cx="341099" cy="308842"/>
              </a:xfrm>
              <a:custGeom>
                <a:avLst/>
                <a:gdLst/>
                <a:ahLst/>
                <a:cxnLst>
                  <a:cxn ang="0">
                    <a:pos x="471" y="522"/>
                  </a:cxn>
                  <a:cxn ang="0">
                    <a:pos x="435" y="506"/>
                  </a:cxn>
                  <a:cxn ang="0">
                    <a:pos x="376" y="502"/>
                  </a:cxn>
                  <a:cxn ang="0">
                    <a:pos x="378" y="469"/>
                  </a:cxn>
                  <a:cxn ang="0">
                    <a:pos x="356" y="458"/>
                  </a:cxn>
                  <a:cxn ang="0">
                    <a:pos x="329" y="473"/>
                  </a:cxn>
                  <a:cxn ang="0">
                    <a:pos x="224" y="390"/>
                  </a:cxn>
                  <a:cxn ang="0">
                    <a:pos x="235" y="352"/>
                  </a:cxn>
                  <a:cxn ang="0">
                    <a:pos x="209" y="341"/>
                  </a:cxn>
                  <a:cxn ang="0">
                    <a:pos x="186" y="341"/>
                  </a:cxn>
                  <a:cxn ang="0">
                    <a:pos x="152" y="334"/>
                  </a:cxn>
                  <a:cxn ang="0">
                    <a:pos x="163" y="311"/>
                  </a:cxn>
                  <a:cxn ang="0">
                    <a:pos x="140" y="292"/>
                  </a:cxn>
                  <a:cxn ang="0">
                    <a:pos x="125" y="265"/>
                  </a:cxn>
                  <a:cxn ang="0">
                    <a:pos x="94" y="280"/>
                  </a:cxn>
                  <a:cxn ang="0">
                    <a:pos x="64" y="288"/>
                  </a:cxn>
                  <a:cxn ang="0">
                    <a:pos x="57" y="322"/>
                  </a:cxn>
                  <a:cxn ang="0">
                    <a:pos x="0" y="305"/>
                  </a:cxn>
                  <a:cxn ang="0">
                    <a:pos x="34" y="76"/>
                  </a:cxn>
                  <a:cxn ang="0">
                    <a:pos x="133" y="0"/>
                  </a:cxn>
                  <a:cxn ang="0">
                    <a:pos x="142" y="115"/>
                  </a:cxn>
                  <a:cxn ang="0">
                    <a:pos x="189" y="115"/>
                  </a:cxn>
                  <a:cxn ang="0">
                    <a:pos x="212" y="138"/>
                  </a:cxn>
                  <a:cxn ang="0">
                    <a:pos x="268" y="138"/>
                  </a:cxn>
                  <a:cxn ang="0">
                    <a:pos x="271" y="64"/>
                  </a:cxn>
                  <a:cxn ang="0">
                    <a:pos x="303" y="118"/>
                  </a:cxn>
                  <a:cxn ang="0">
                    <a:pos x="318" y="155"/>
                  </a:cxn>
                  <a:cxn ang="0">
                    <a:pos x="374" y="140"/>
                  </a:cxn>
                  <a:cxn ang="0">
                    <a:pos x="427" y="148"/>
                  </a:cxn>
                  <a:cxn ang="0">
                    <a:pos x="477" y="170"/>
                  </a:cxn>
                  <a:cxn ang="0">
                    <a:pos x="481" y="238"/>
                  </a:cxn>
                  <a:cxn ang="0">
                    <a:pos x="496" y="280"/>
                  </a:cxn>
                  <a:cxn ang="0">
                    <a:pos x="549" y="307"/>
                  </a:cxn>
                  <a:cxn ang="0">
                    <a:pos x="583" y="330"/>
                  </a:cxn>
                  <a:cxn ang="0">
                    <a:pos x="556" y="383"/>
                  </a:cxn>
                  <a:cxn ang="0">
                    <a:pos x="519" y="432"/>
                  </a:cxn>
                  <a:cxn ang="0">
                    <a:pos x="471" y="522"/>
                  </a:cxn>
                </a:cxnLst>
                <a:rect l="0" t="0" r="r" b="b"/>
                <a:pathLst>
                  <a:path w="583" h="522">
                    <a:moveTo>
                      <a:pt x="471" y="522"/>
                    </a:moveTo>
                    <a:lnTo>
                      <a:pt x="435" y="506"/>
                    </a:lnTo>
                    <a:lnTo>
                      <a:pt x="376" y="502"/>
                    </a:lnTo>
                    <a:lnTo>
                      <a:pt x="378" y="469"/>
                    </a:lnTo>
                    <a:lnTo>
                      <a:pt x="356" y="458"/>
                    </a:lnTo>
                    <a:lnTo>
                      <a:pt x="329" y="473"/>
                    </a:lnTo>
                    <a:lnTo>
                      <a:pt x="224" y="390"/>
                    </a:lnTo>
                    <a:lnTo>
                      <a:pt x="235" y="352"/>
                    </a:lnTo>
                    <a:lnTo>
                      <a:pt x="209" y="341"/>
                    </a:lnTo>
                    <a:lnTo>
                      <a:pt x="186" y="341"/>
                    </a:lnTo>
                    <a:lnTo>
                      <a:pt x="152" y="334"/>
                    </a:lnTo>
                    <a:lnTo>
                      <a:pt x="163" y="311"/>
                    </a:lnTo>
                    <a:lnTo>
                      <a:pt x="140" y="292"/>
                    </a:lnTo>
                    <a:lnTo>
                      <a:pt x="125" y="265"/>
                    </a:lnTo>
                    <a:lnTo>
                      <a:pt x="94" y="280"/>
                    </a:lnTo>
                    <a:lnTo>
                      <a:pt x="64" y="288"/>
                    </a:lnTo>
                    <a:lnTo>
                      <a:pt x="57" y="322"/>
                    </a:lnTo>
                    <a:lnTo>
                      <a:pt x="0" y="305"/>
                    </a:lnTo>
                    <a:lnTo>
                      <a:pt x="34" y="76"/>
                    </a:lnTo>
                    <a:lnTo>
                      <a:pt x="133" y="0"/>
                    </a:lnTo>
                    <a:lnTo>
                      <a:pt x="142" y="115"/>
                    </a:lnTo>
                    <a:lnTo>
                      <a:pt x="189" y="115"/>
                    </a:lnTo>
                    <a:lnTo>
                      <a:pt x="212" y="138"/>
                    </a:lnTo>
                    <a:lnTo>
                      <a:pt x="268" y="138"/>
                    </a:lnTo>
                    <a:lnTo>
                      <a:pt x="271" y="64"/>
                    </a:lnTo>
                    <a:lnTo>
                      <a:pt x="303" y="118"/>
                    </a:lnTo>
                    <a:lnTo>
                      <a:pt x="318" y="155"/>
                    </a:lnTo>
                    <a:lnTo>
                      <a:pt x="374" y="140"/>
                    </a:lnTo>
                    <a:lnTo>
                      <a:pt x="427" y="148"/>
                    </a:lnTo>
                    <a:lnTo>
                      <a:pt x="477" y="170"/>
                    </a:lnTo>
                    <a:lnTo>
                      <a:pt x="481" y="238"/>
                    </a:lnTo>
                    <a:lnTo>
                      <a:pt x="496" y="280"/>
                    </a:lnTo>
                    <a:lnTo>
                      <a:pt x="549" y="307"/>
                    </a:lnTo>
                    <a:lnTo>
                      <a:pt x="583" y="330"/>
                    </a:lnTo>
                    <a:lnTo>
                      <a:pt x="556" y="383"/>
                    </a:lnTo>
                    <a:lnTo>
                      <a:pt x="519" y="432"/>
                    </a:lnTo>
                    <a:lnTo>
                      <a:pt x="471" y="522"/>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21" name="Freeform 230"/>
              <p:cNvSpPr>
                <a:spLocks/>
              </p:cNvSpPr>
              <p:nvPr/>
            </p:nvSpPr>
            <p:spPr bwMode="auto">
              <a:xfrm>
                <a:off x="5544127" y="3145994"/>
                <a:ext cx="140660" cy="161521"/>
              </a:xfrm>
              <a:custGeom>
                <a:avLst/>
                <a:gdLst/>
                <a:ahLst/>
                <a:cxnLst>
                  <a:cxn ang="0">
                    <a:pos x="0" y="25"/>
                  </a:cxn>
                  <a:cxn ang="0">
                    <a:pos x="15" y="93"/>
                  </a:cxn>
                  <a:cxn ang="0">
                    <a:pos x="51" y="162"/>
                  </a:cxn>
                  <a:cxn ang="0">
                    <a:pos x="92" y="245"/>
                  </a:cxn>
                  <a:cxn ang="0">
                    <a:pos x="56" y="268"/>
                  </a:cxn>
                  <a:cxn ang="0">
                    <a:pos x="115" y="268"/>
                  </a:cxn>
                  <a:cxn ang="0">
                    <a:pos x="127" y="230"/>
                  </a:cxn>
                  <a:cxn ang="0">
                    <a:pos x="155" y="213"/>
                  </a:cxn>
                  <a:cxn ang="0">
                    <a:pos x="170" y="274"/>
                  </a:cxn>
                  <a:cxn ang="0">
                    <a:pos x="197" y="253"/>
                  </a:cxn>
                  <a:cxn ang="0">
                    <a:pos x="205" y="206"/>
                  </a:cxn>
                  <a:cxn ang="0">
                    <a:pos x="238" y="194"/>
                  </a:cxn>
                  <a:cxn ang="0">
                    <a:pos x="229" y="167"/>
                  </a:cxn>
                  <a:cxn ang="0">
                    <a:pos x="182" y="134"/>
                  </a:cxn>
                  <a:cxn ang="0">
                    <a:pos x="138" y="88"/>
                  </a:cxn>
                  <a:cxn ang="0">
                    <a:pos x="91" y="0"/>
                  </a:cxn>
                  <a:cxn ang="0">
                    <a:pos x="0" y="25"/>
                  </a:cxn>
                </a:cxnLst>
                <a:rect l="0" t="0" r="r" b="b"/>
                <a:pathLst>
                  <a:path w="238" h="274">
                    <a:moveTo>
                      <a:pt x="0" y="25"/>
                    </a:moveTo>
                    <a:lnTo>
                      <a:pt x="15" y="93"/>
                    </a:lnTo>
                    <a:lnTo>
                      <a:pt x="51" y="162"/>
                    </a:lnTo>
                    <a:lnTo>
                      <a:pt x="92" y="245"/>
                    </a:lnTo>
                    <a:lnTo>
                      <a:pt x="56" y="268"/>
                    </a:lnTo>
                    <a:lnTo>
                      <a:pt x="115" y="268"/>
                    </a:lnTo>
                    <a:lnTo>
                      <a:pt x="127" y="230"/>
                    </a:lnTo>
                    <a:lnTo>
                      <a:pt x="155" y="213"/>
                    </a:lnTo>
                    <a:lnTo>
                      <a:pt x="170" y="274"/>
                    </a:lnTo>
                    <a:lnTo>
                      <a:pt x="197" y="253"/>
                    </a:lnTo>
                    <a:lnTo>
                      <a:pt x="205" y="206"/>
                    </a:lnTo>
                    <a:lnTo>
                      <a:pt x="238" y="194"/>
                    </a:lnTo>
                    <a:lnTo>
                      <a:pt x="229" y="167"/>
                    </a:lnTo>
                    <a:lnTo>
                      <a:pt x="182" y="134"/>
                    </a:lnTo>
                    <a:lnTo>
                      <a:pt x="138" y="88"/>
                    </a:lnTo>
                    <a:lnTo>
                      <a:pt x="91" y="0"/>
                    </a:lnTo>
                    <a:lnTo>
                      <a:pt x="0" y="25"/>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22" name="Freeform 231"/>
              <p:cNvSpPr>
                <a:spLocks/>
              </p:cNvSpPr>
              <p:nvPr/>
            </p:nvSpPr>
            <p:spPr bwMode="auto">
              <a:xfrm>
                <a:off x="3966982" y="4115120"/>
                <a:ext cx="86154" cy="30174"/>
              </a:xfrm>
              <a:custGeom>
                <a:avLst/>
                <a:gdLst/>
                <a:ahLst/>
                <a:cxnLst>
                  <a:cxn ang="0">
                    <a:pos x="8" y="6"/>
                  </a:cxn>
                  <a:cxn ang="0">
                    <a:pos x="68" y="7"/>
                  </a:cxn>
                  <a:cxn ang="0">
                    <a:pos x="92" y="0"/>
                  </a:cxn>
                  <a:cxn ang="0">
                    <a:pos x="148" y="7"/>
                  </a:cxn>
                  <a:cxn ang="0">
                    <a:pos x="147" y="36"/>
                  </a:cxn>
                  <a:cxn ang="0">
                    <a:pos x="121" y="32"/>
                  </a:cxn>
                  <a:cxn ang="0">
                    <a:pos x="94" y="25"/>
                  </a:cxn>
                  <a:cxn ang="0">
                    <a:pos x="49" y="49"/>
                  </a:cxn>
                  <a:cxn ang="0">
                    <a:pos x="0" y="41"/>
                  </a:cxn>
                  <a:cxn ang="0">
                    <a:pos x="27" y="24"/>
                  </a:cxn>
                  <a:cxn ang="0">
                    <a:pos x="8" y="6"/>
                  </a:cxn>
                </a:cxnLst>
                <a:rect l="0" t="0" r="r" b="b"/>
                <a:pathLst>
                  <a:path w="148" h="49">
                    <a:moveTo>
                      <a:pt x="8" y="6"/>
                    </a:moveTo>
                    <a:lnTo>
                      <a:pt x="68" y="7"/>
                    </a:lnTo>
                    <a:lnTo>
                      <a:pt x="92" y="0"/>
                    </a:lnTo>
                    <a:lnTo>
                      <a:pt x="148" y="7"/>
                    </a:lnTo>
                    <a:lnTo>
                      <a:pt x="147" y="36"/>
                    </a:lnTo>
                    <a:lnTo>
                      <a:pt x="121" y="32"/>
                    </a:lnTo>
                    <a:lnTo>
                      <a:pt x="94" y="25"/>
                    </a:lnTo>
                    <a:lnTo>
                      <a:pt x="49" y="49"/>
                    </a:lnTo>
                    <a:lnTo>
                      <a:pt x="0" y="41"/>
                    </a:lnTo>
                    <a:lnTo>
                      <a:pt x="27" y="24"/>
                    </a:lnTo>
                    <a:lnTo>
                      <a:pt x="8" y="6"/>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23" name="Freeform 232"/>
              <p:cNvSpPr>
                <a:spLocks/>
              </p:cNvSpPr>
              <p:nvPr/>
            </p:nvSpPr>
            <p:spPr bwMode="auto">
              <a:xfrm>
                <a:off x="4798631" y="2963174"/>
                <a:ext cx="163517" cy="92298"/>
              </a:xfrm>
              <a:custGeom>
                <a:avLst/>
                <a:gdLst/>
                <a:ahLst/>
                <a:cxnLst>
                  <a:cxn ang="0">
                    <a:pos x="280" y="39"/>
                  </a:cxn>
                  <a:cxn ang="0">
                    <a:pos x="244" y="9"/>
                  </a:cxn>
                  <a:cxn ang="0">
                    <a:pos x="220" y="0"/>
                  </a:cxn>
                  <a:cxn ang="0">
                    <a:pos x="144" y="16"/>
                  </a:cxn>
                  <a:cxn ang="0">
                    <a:pos x="93" y="16"/>
                  </a:cxn>
                  <a:cxn ang="0">
                    <a:pos x="31" y="7"/>
                  </a:cxn>
                  <a:cxn ang="0">
                    <a:pos x="36" y="51"/>
                  </a:cxn>
                  <a:cxn ang="0">
                    <a:pos x="19" y="79"/>
                  </a:cxn>
                  <a:cxn ang="0">
                    <a:pos x="16" y="90"/>
                  </a:cxn>
                  <a:cxn ang="0">
                    <a:pos x="0" y="113"/>
                  </a:cxn>
                  <a:cxn ang="0">
                    <a:pos x="20" y="118"/>
                  </a:cxn>
                  <a:cxn ang="0">
                    <a:pos x="20" y="118"/>
                  </a:cxn>
                  <a:cxn ang="0">
                    <a:pos x="69" y="143"/>
                  </a:cxn>
                  <a:cxn ang="0">
                    <a:pos x="121" y="156"/>
                  </a:cxn>
                  <a:cxn ang="0">
                    <a:pos x="148" y="132"/>
                  </a:cxn>
                  <a:cxn ang="0">
                    <a:pos x="185" y="134"/>
                  </a:cxn>
                  <a:cxn ang="0">
                    <a:pos x="229" y="122"/>
                  </a:cxn>
                  <a:cxn ang="0">
                    <a:pos x="260" y="71"/>
                  </a:cxn>
                  <a:cxn ang="0">
                    <a:pos x="280" y="39"/>
                  </a:cxn>
                </a:cxnLst>
                <a:rect l="0" t="0" r="r" b="b"/>
                <a:pathLst>
                  <a:path w="280" h="156">
                    <a:moveTo>
                      <a:pt x="280" y="39"/>
                    </a:moveTo>
                    <a:lnTo>
                      <a:pt x="244" y="9"/>
                    </a:lnTo>
                    <a:lnTo>
                      <a:pt x="220" y="0"/>
                    </a:lnTo>
                    <a:lnTo>
                      <a:pt x="144" y="16"/>
                    </a:lnTo>
                    <a:lnTo>
                      <a:pt x="93" y="16"/>
                    </a:lnTo>
                    <a:lnTo>
                      <a:pt x="31" y="7"/>
                    </a:lnTo>
                    <a:lnTo>
                      <a:pt x="36" y="51"/>
                    </a:lnTo>
                    <a:lnTo>
                      <a:pt x="19" y="79"/>
                    </a:lnTo>
                    <a:lnTo>
                      <a:pt x="16" y="90"/>
                    </a:lnTo>
                    <a:lnTo>
                      <a:pt x="0" y="113"/>
                    </a:lnTo>
                    <a:lnTo>
                      <a:pt x="20" y="118"/>
                    </a:lnTo>
                    <a:lnTo>
                      <a:pt x="20" y="118"/>
                    </a:lnTo>
                    <a:lnTo>
                      <a:pt x="69" y="143"/>
                    </a:lnTo>
                    <a:lnTo>
                      <a:pt x="121" y="156"/>
                    </a:lnTo>
                    <a:lnTo>
                      <a:pt x="148" y="132"/>
                    </a:lnTo>
                    <a:lnTo>
                      <a:pt x="185" y="134"/>
                    </a:lnTo>
                    <a:lnTo>
                      <a:pt x="229" y="122"/>
                    </a:lnTo>
                    <a:lnTo>
                      <a:pt x="260" y="71"/>
                    </a:lnTo>
                    <a:lnTo>
                      <a:pt x="280" y="39"/>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24" name="Freeform 233"/>
              <p:cNvSpPr>
                <a:spLocks/>
              </p:cNvSpPr>
              <p:nvPr/>
            </p:nvSpPr>
            <p:spPr bwMode="auto">
              <a:xfrm>
                <a:off x="4476873" y="2849576"/>
                <a:ext cx="84396" cy="69223"/>
              </a:xfrm>
              <a:custGeom>
                <a:avLst/>
                <a:gdLst/>
                <a:ahLst/>
                <a:cxnLst>
                  <a:cxn ang="0">
                    <a:pos x="3" y="9"/>
                  </a:cxn>
                  <a:cxn ang="0">
                    <a:pos x="0" y="37"/>
                  </a:cxn>
                  <a:cxn ang="0">
                    <a:pos x="36" y="57"/>
                  </a:cxn>
                  <a:cxn ang="0">
                    <a:pos x="55" y="96"/>
                  </a:cxn>
                  <a:cxn ang="0">
                    <a:pos x="108" y="116"/>
                  </a:cxn>
                  <a:cxn ang="0">
                    <a:pos x="114" y="92"/>
                  </a:cxn>
                  <a:cxn ang="0">
                    <a:pos x="144" y="61"/>
                  </a:cxn>
                  <a:cxn ang="0">
                    <a:pos x="114" y="44"/>
                  </a:cxn>
                  <a:cxn ang="0">
                    <a:pos x="106" y="5"/>
                  </a:cxn>
                  <a:cxn ang="0">
                    <a:pos x="77" y="0"/>
                  </a:cxn>
                  <a:cxn ang="0">
                    <a:pos x="51" y="9"/>
                  </a:cxn>
                  <a:cxn ang="0">
                    <a:pos x="3" y="9"/>
                  </a:cxn>
                </a:cxnLst>
                <a:rect l="0" t="0" r="r" b="b"/>
                <a:pathLst>
                  <a:path w="144" h="116">
                    <a:moveTo>
                      <a:pt x="3" y="9"/>
                    </a:moveTo>
                    <a:lnTo>
                      <a:pt x="0" y="37"/>
                    </a:lnTo>
                    <a:lnTo>
                      <a:pt x="36" y="57"/>
                    </a:lnTo>
                    <a:lnTo>
                      <a:pt x="55" y="96"/>
                    </a:lnTo>
                    <a:lnTo>
                      <a:pt x="108" y="116"/>
                    </a:lnTo>
                    <a:lnTo>
                      <a:pt x="114" y="92"/>
                    </a:lnTo>
                    <a:lnTo>
                      <a:pt x="144" y="61"/>
                    </a:lnTo>
                    <a:lnTo>
                      <a:pt x="114" y="44"/>
                    </a:lnTo>
                    <a:lnTo>
                      <a:pt x="106" y="5"/>
                    </a:lnTo>
                    <a:lnTo>
                      <a:pt x="77" y="0"/>
                    </a:lnTo>
                    <a:lnTo>
                      <a:pt x="51" y="9"/>
                    </a:lnTo>
                    <a:lnTo>
                      <a:pt x="3" y="9"/>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25" name="Freeform 234"/>
              <p:cNvSpPr>
                <a:spLocks/>
              </p:cNvSpPr>
              <p:nvPr/>
            </p:nvSpPr>
            <p:spPr bwMode="auto">
              <a:xfrm>
                <a:off x="4598192" y="2613507"/>
                <a:ext cx="72088" cy="115372"/>
              </a:xfrm>
              <a:custGeom>
                <a:avLst/>
                <a:gdLst/>
                <a:ahLst/>
                <a:cxnLst>
                  <a:cxn ang="0">
                    <a:pos x="98" y="183"/>
                  </a:cxn>
                  <a:cxn ang="0">
                    <a:pos x="47" y="196"/>
                  </a:cxn>
                  <a:cxn ang="0">
                    <a:pos x="27" y="150"/>
                  </a:cxn>
                  <a:cxn ang="0">
                    <a:pos x="0" y="138"/>
                  </a:cxn>
                  <a:cxn ang="0">
                    <a:pos x="0" y="59"/>
                  </a:cxn>
                  <a:cxn ang="0">
                    <a:pos x="60" y="55"/>
                  </a:cxn>
                  <a:cxn ang="0">
                    <a:pos x="88" y="0"/>
                  </a:cxn>
                  <a:cxn ang="0">
                    <a:pos x="123" y="55"/>
                  </a:cxn>
                  <a:cxn ang="0">
                    <a:pos x="91" y="134"/>
                  </a:cxn>
                  <a:cxn ang="0">
                    <a:pos x="98" y="183"/>
                  </a:cxn>
                </a:cxnLst>
                <a:rect l="0" t="0" r="r" b="b"/>
                <a:pathLst>
                  <a:path w="123" h="196">
                    <a:moveTo>
                      <a:pt x="98" y="183"/>
                    </a:moveTo>
                    <a:lnTo>
                      <a:pt x="47" y="196"/>
                    </a:lnTo>
                    <a:lnTo>
                      <a:pt x="27" y="150"/>
                    </a:lnTo>
                    <a:lnTo>
                      <a:pt x="0" y="138"/>
                    </a:lnTo>
                    <a:lnTo>
                      <a:pt x="0" y="59"/>
                    </a:lnTo>
                    <a:lnTo>
                      <a:pt x="60" y="55"/>
                    </a:lnTo>
                    <a:lnTo>
                      <a:pt x="88" y="0"/>
                    </a:lnTo>
                    <a:lnTo>
                      <a:pt x="123" y="55"/>
                    </a:lnTo>
                    <a:lnTo>
                      <a:pt x="91" y="134"/>
                    </a:lnTo>
                    <a:lnTo>
                      <a:pt x="98" y="183"/>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26" name="Freeform 235"/>
              <p:cNvSpPr>
                <a:spLocks/>
              </p:cNvSpPr>
              <p:nvPr/>
            </p:nvSpPr>
            <p:spPr bwMode="auto">
              <a:xfrm>
                <a:off x="4626324" y="2593983"/>
                <a:ext cx="33407" cy="14200"/>
              </a:xfrm>
              <a:custGeom>
                <a:avLst/>
                <a:gdLst/>
                <a:ahLst/>
                <a:cxnLst>
                  <a:cxn ang="0">
                    <a:pos x="0" y="24"/>
                  </a:cxn>
                  <a:cxn ang="0">
                    <a:pos x="8" y="0"/>
                  </a:cxn>
                  <a:cxn ang="0">
                    <a:pos x="37" y="0"/>
                  </a:cxn>
                  <a:cxn ang="0">
                    <a:pos x="56" y="0"/>
                  </a:cxn>
                  <a:cxn ang="0">
                    <a:pos x="0" y="24"/>
                  </a:cxn>
                </a:cxnLst>
                <a:rect l="0" t="0" r="r" b="b"/>
                <a:pathLst>
                  <a:path w="56" h="24">
                    <a:moveTo>
                      <a:pt x="0" y="24"/>
                    </a:moveTo>
                    <a:lnTo>
                      <a:pt x="8" y="0"/>
                    </a:lnTo>
                    <a:lnTo>
                      <a:pt x="37" y="0"/>
                    </a:lnTo>
                    <a:lnTo>
                      <a:pt x="56" y="0"/>
                    </a:lnTo>
                    <a:lnTo>
                      <a:pt x="0" y="24"/>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27" name="Freeform 236"/>
              <p:cNvSpPr>
                <a:spLocks/>
              </p:cNvSpPr>
              <p:nvPr/>
            </p:nvSpPr>
            <p:spPr bwMode="auto">
              <a:xfrm>
                <a:off x="3824564" y="2231892"/>
                <a:ext cx="246154" cy="149096"/>
              </a:xfrm>
              <a:custGeom>
                <a:avLst/>
                <a:gdLst/>
                <a:ahLst/>
                <a:cxnLst>
                  <a:cxn ang="0">
                    <a:pos x="127" y="47"/>
                  </a:cxn>
                  <a:cxn ang="0">
                    <a:pos x="72" y="0"/>
                  </a:cxn>
                  <a:cxn ang="0">
                    <a:pos x="0" y="79"/>
                  </a:cxn>
                  <a:cxn ang="0">
                    <a:pos x="8" y="118"/>
                  </a:cxn>
                  <a:cxn ang="0">
                    <a:pos x="87" y="103"/>
                  </a:cxn>
                  <a:cxn ang="0">
                    <a:pos x="87" y="165"/>
                  </a:cxn>
                  <a:cxn ang="0">
                    <a:pos x="64" y="205"/>
                  </a:cxn>
                  <a:cxn ang="0">
                    <a:pos x="135" y="189"/>
                  </a:cxn>
                  <a:cxn ang="0">
                    <a:pos x="206" y="221"/>
                  </a:cxn>
                  <a:cxn ang="0">
                    <a:pos x="230" y="252"/>
                  </a:cxn>
                  <a:cxn ang="0">
                    <a:pos x="293" y="189"/>
                  </a:cxn>
                  <a:cxn ang="0">
                    <a:pos x="348" y="189"/>
                  </a:cxn>
                  <a:cxn ang="0">
                    <a:pos x="403" y="150"/>
                  </a:cxn>
                  <a:cxn ang="0">
                    <a:pos x="420" y="86"/>
                  </a:cxn>
                  <a:cxn ang="0">
                    <a:pos x="403" y="16"/>
                  </a:cxn>
                  <a:cxn ang="0">
                    <a:pos x="324" y="16"/>
                  </a:cxn>
                  <a:cxn ang="0">
                    <a:pos x="245" y="38"/>
                  </a:cxn>
                  <a:cxn ang="0">
                    <a:pos x="158" y="7"/>
                  </a:cxn>
                  <a:cxn ang="0">
                    <a:pos x="127" y="47"/>
                  </a:cxn>
                </a:cxnLst>
                <a:rect l="0" t="0" r="r" b="b"/>
                <a:pathLst>
                  <a:path w="420" h="252">
                    <a:moveTo>
                      <a:pt x="127" y="47"/>
                    </a:moveTo>
                    <a:lnTo>
                      <a:pt x="72" y="0"/>
                    </a:lnTo>
                    <a:lnTo>
                      <a:pt x="0" y="79"/>
                    </a:lnTo>
                    <a:lnTo>
                      <a:pt x="8" y="118"/>
                    </a:lnTo>
                    <a:lnTo>
                      <a:pt x="87" y="103"/>
                    </a:lnTo>
                    <a:lnTo>
                      <a:pt x="87" y="165"/>
                    </a:lnTo>
                    <a:lnTo>
                      <a:pt x="64" y="205"/>
                    </a:lnTo>
                    <a:lnTo>
                      <a:pt x="135" y="189"/>
                    </a:lnTo>
                    <a:lnTo>
                      <a:pt x="206" y="221"/>
                    </a:lnTo>
                    <a:lnTo>
                      <a:pt x="230" y="252"/>
                    </a:lnTo>
                    <a:lnTo>
                      <a:pt x="293" y="189"/>
                    </a:lnTo>
                    <a:lnTo>
                      <a:pt x="348" y="189"/>
                    </a:lnTo>
                    <a:lnTo>
                      <a:pt x="403" y="150"/>
                    </a:lnTo>
                    <a:lnTo>
                      <a:pt x="420" y="86"/>
                    </a:lnTo>
                    <a:lnTo>
                      <a:pt x="403" y="16"/>
                    </a:lnTo>
                    <a:lnTo>
                      <a:pt x="324" y="16"/>
                    </a:lnTo>
                    <a:lnTo>
                      <a:pt x="245" y="38"/>
                    </a:lnTo>
                    <a:lnTo>
                      <a:pt x="158" y="7"/>
                    </a:lnTo>
                    <a:lnTo>
                      <a:pt x="127" y="47"/>
                    </a:lnTo>
                    <a:close/>
                  </a:path>
                </a:pathLst>
              </a:custGeom>
              <a:no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28" name="Freeform 237"/>
              <p:cNvSpPr>
                <a:spLocks/>
              </p:cNvSpPr>
              <p:nvPr/>
            </p:nvSpPr>
            <p:spPr bwMode="auto">
              <a:xfrm>
                <a:off x="4925225" y="2553159"/>
                <a:ext cx="216264" cy="102947"/>
              </a:xfrm>
              <a:custGeom>
                <a:avLst/>
                <a:gdLst/>
                <a:ahLst/>
                <a:cxnLst>
                  <a:cxn ang="0">
                    <a:pos x="270" y="174"/>
                  </a:cxn>
                  <a:cxn ang="0">
                    <a:pos x="267" y="143"/>
                  </a:cxn>
                  <a:cxn ang="0">
                    <a:pos x="176" y="106"/>
                  </a:cxn>
                  <a:cxn ang="0">
                    <a:pos x="81" y="162"/>
                  </a:cxn>
                  <a:cxn ang="0">
                    <a:pos x="5" y="166"/>
                  </a:cxn>
                  <a:cxn ang="0">
                    <a:pos x="0" y="87"/>
                  </a:cxn>
                  <a:cxn ang="0">
                    <a:pos x="33" y="56"/>
                  </a:cxn>
                  <a:cxn ang="0">
                    <a:pos x="68" y="107"/>
                  </a:cxn>
                  <a:cxn ang="0">
                    <a:pos x="116" y="107"/>
                  </a:cxn>
                  <a:cxn ang="0">
                    <a:pos x="127" y="59"/>
                  </a:cxn>
                  <a:cxn ang="0">
                    <a:pos x="92" y="44"/>
                  </a:cxn>
                  <a:cxn ang="0">
                    <a:pos x="76" y="8"/>
                  </a:cxn>
                  <a:cxn ang="0">
                    <a:pos x="165" y="0"/>
                  </a:cxn>
                  <a:cxn ang="0">
                    <a:pos x="210" y="38"/>
                  </a:cxn>
                  <a:cxn ang="0">
                    <a:pos x="297" y="42"/>
                  </a:cxn>
                  <a:cxn ang="0">
                    <a:pos x="368" y="106"/>
                  </a:cxn>
                  <a:cxn ang="0">
                    <a:pos x="334" y="128"/>
                  </a:cxn>
                  <a:cxn ang="0">
                    <a:pos x="289" y="113"/>
                  </a:cxn>
                  <a:cxn ang="0">
                    <a:pos x="270" y="174"/>
                  </a:cxn>
                </a:cxnLst>
                <a:rect l="0" t="0" r="r" b="b"/>
                <a:pathLst>
                  <a:path w="368" h="174">
                    <a:moveTo>
                      <a:pt x="270" y="174"/>
                    </a:moveTo>
                    <a:lnTo>
                      <a:pt x="267" y="143"/>
                    </a:lnTo>
                    <a:lnTo>
                      <a:pt x="176" y="106"/>
                    </a:lnTo>
                    <a:lnTo>
                      <a:pt x="81" y="162"/>
                    </a:lnTo>
                    <a:lnTo>
                      <a:pt x="5" y="166"/>
                    </a:lnTo>
                    <a:lnTo>
                      <a:pt x="0" y="87"/>
                    </a:lnTo>
                    <a:lnTo>
                      <a:pt x="33" y="56"/>
                    </a:lnTo>
                    <a:lnTo>
                      <a:pt x="68" y="107"/>
                    </a:lnTo>
                    <a:lnTo>
                      <a:pt x="116" y="107"/>
                    </a:lnTo>
                    <a:lnTo>
                      <a:pt x="127" y="59"/>
                    </a:lnTo>
                    <a:lnTo>
                      <a:pt x="92" y="44"/>
                    </a:lnTo>
                    <a:lnTo>
                      <a:pt x="76" y="8"/>
                    </a:lnTo>
                    <a:lnTo>
                      <a:pt x="165" y="0"/>
                    </a:lnTo>
                    <a:lnTo>
                      <a:pt x="210" y="38"/>
                    </a:lnTo>
                    <a:lnTo>
                      <a:pt x="297" y="42"/>
                    </a:lnTo>
                    <a:lnTo>
                      <a:pt x="368" y="106"/>
                    </a:lnTo>
                    <a:lnTo>
                      <a:pt x="334" y="128"/>
                    </a:lnTo>
                    <a:lnTo>
                      <a:pt x="289" y="113"/>
                    </a:lnTo>
                    <a:lnTo>
                      <a:pt x="270" y="174"/>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29" name="Freeform 238"/>
              <p:cNvSpPr>
                <a:spLocks/>
              </p:cNvSpPr>
              <p:nvPr/>
            </p:nvSpPr>
            <p:spPr bwMode="auto">
              <a:xfrm>
                <a:off x="4958632" y="3105170"/>
                <a:ext cx="147692" cy="113597"/>
              </a:xfrm>
              <a:custGeom>
                <a:avLst/>
                <a:gdLst/>
                <a:ahLst/>
                <a:cxnLst>
                  <a:cxn ang="0">
                    <a:pos x="191" y="166"/>
                  </a:cxn>
                  <a:cxn ang="0">
                    <a:pos x="148" y="174"/>
                  </a:cxn>
                  <a:cxn ang="0">
                    <a:pos x="126" y="172"/>
                  </a:cxn>
                  <a:cxn ang="0">
                    <a:pos x="95" y="192"/>
                  </a:cxn>
                  <a:cxn ang="0">
                    <a:pos x="56" y="181"/>
                  </a:cxn>
                  <a:cxn ang="0">
                    <a:pos x="31" y="181"/>
                  </a:cxn>
                  <a:cxn ang="0">
                    <a:pos x="28" y="111"/>
                  </a:cxn>
                  <a:cxn ang="0">
                    <a:pos x="4" y="67"/>
                  </a:cxn>
                  <a:cxn ang="0">
                    <a:pos x="0" y="39"/>
                  </a:cxn>
                  <a:cxn ang="0">
                    <a:pos x="40" y="7"/>
                  </a:cxn>
                  <a:cxn ang="0">
                    <a:pos x="51" y="19"/>
                  </a:cxn>
                  <a:cxn ang="0">
                    <a:pos x="65" y="0"/>
                  </a:cxn>
                  <a:cxn ang="0">
                    <a:pos x="117" y="19"/>
                  </a:cxn>
                  <a:cxn ang="0">
                    <a:pos x="131" y="58"/>
                  </a:cxn>
                  <a:cxn ang="0">
                    <a:pos x="196" y="50"/>
                  </a:cxn>
                  <a:cxn ang="0">
                    <a:pos x="237" y="44"/>
                  </a:cxn>
                  <a:cxn ang="0">
                    <a:pos x="252" y="83"/>
                  </a:cxn>
                  <a:cxn ang="0">
                    <a:pos x="239" y="114"/>
                  </a:cxn>
                  <a:cxn ang="0">
                    <a:pos x="221" y="136"/>
                  </a:cxn>
                  <a:cxn ang="0">
                    <a:pos x="235" y="160"/>
                  </a:cxn>
                  <a:cxn ang="0">
                    <a:pos x="191" y="166"/>
                  </a:cxn>
                </a:cxnLst>
                <a:rect l="0" t="0" r="r" b="b"/>
                <a:pathLst>
                  <a:path w="252" h="192">
                    <a:moveTo>
                      <a:pt x="191" y="166"/>
                    </a:moveTo>
                    <a:lnTo>
                      <a:pt x="148" y="174"/>
                    </a:lnTo>
                    <a:lnTo>
                      <a:pt x="126" y="172"/>
                    </a:lnTo>
                    <a:lnTo>
                      <a:pt x="95" y="192"/>
                    </a:lnTo>
                    <a:lnTo>
                      <a:pt x="56" y="181"/>
                    </a:lnTo>
                    <a:lnTo>
                      <a:pt x="31" y="181"/>
                    </a:lnTo>
                    <a:lnTo>
                      <a:pt x="28" y="111"/>
                    </a:lnTo>
                    <a:lnTo>
                      <a:pt x="4" y="67"/>
                    </a:lnTo>
                    <a:lnTo>
                      <a:pt x="0" y="39"/>
                    </a:lnTo>
                    <a:lnTo>
                      <a:pt x="40" y="7"/>
                    </a:lnTo>
                    <a:lnTo>
                      <a:pt x="51" y="19"/>
                    </a:lnTo>
                    <a:lnTo>
                      <a:pt x="65" y="0"/>
                    </a:lnTo>
                    <a:lnTo>
                      <a:pt x="117" y="19"/>
                    </a:lnTo>
                    <a:lnTo>
                      <a:pt x="131" y="58"/>
                    </a:lnTo>
                    <a:lnTo>
                      <a:pt x="196" y="50"/>
                    </a:lnTo>
                    <a:lnTo>
                      <a:pt x="237" y="44"/>
                    </a:lnTo>
                    <a:lnTo>
                      <a:pt x="252" y="83"/>
                    </a:lnTo>
                    <a:lnTo>
                      <a:pt x="239" y="114"/>
                    </a:lnTo>
                    <a:lnTo>
                      <a:pt x="221" y="136"/>
                    </a:lnTo>
                    <a:lnTo>
                      <a:pt x="235" y="160"/>
                    </a:lnTo>
                    <a:lnTo>
                      <a:pt x="191" y="166"/>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30" name="Freeform 239"/>
              <p:cNvSpPr>
                <a:spLocks/>
              </p:cNvSpPr>
              <p:nvPr/>
            </p:nvSpPr>
            <p:spPr bwMode="auto">
              <a:xfrm>
                <a:off x="4970939" y="2521210"/>
                <a:ext cx="128352" cy="56799"/>
              </a:xfrm>
              <a:custGeom>
                <a:avLst/>
                <a:gdLst/>
                <a:ahLst/>
                <a:cxnLst>
                  <a:cxn ang="0">
                    <a:pos x="221" y="96"/>
                  </a:cxn>
                  <a:cxn ang="0">
                    <a:pos x="134" y="92"/>
                  </a:cxn>
                  <a:cxn ang="0">
                    <a:pos x="89" y="54"/>
                  </a:cxn>
                  <a:cxn ang="0">
                    <a:pos x="0" y="62"/>
                  </a:cxn>
                  <a:cxn ang="0">
                    <a:pos x="36" y="30"/>
                  </a:cxn>
                  <a:cxn ang="0">
                    <a:pos x="99" y="0"/>
                  </a:cxn>
                  <a:cxn ang="0">
                    <a:pos x="171" y="24"/>
                  </a:cxn>
                  <a:cxn ang="0">
                    <a:pos x="221" y="96"/>
                  </a:cxn>
                </a:cxnLst>
                <a:rect l="0" t="0" r="r" b="b"/>
                <a:pathLst>
                  <a:path w="221" h="96">
                    <a:moveTo>
                      <a:pt x="221" y="96"/>
                    </a:moveTo>
                    <a:lnTo>
                      <a:pt x="134" y="92"/>
                    </a:lnTo>
                    <a:lnTo>
                      <a:pt x="89" y="54"/>
                    </a:lnTo>
                    <a:lnTo>
                      <a:pt x="0" y="62"/>
                    </a:lnTo>
                    <a:lnTo>
                      <a:pt x="36" y="30"/>
                    </a:lnTo>
                    <a:lnTo>
                      <a:pt x="99" y="0"/>
                    </a:lnTo>
                    <a:lnTo>
                      <a:pt x="171" y="24"/>
                    </a:lnTo>
                    <a:lnTo>
                      <a:pt x="221" y="96"/>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31" name="Freeform 240"/>
              <p:cNvSpPr>
                <a:spLocks/>
              </p:cNvSpPr>
              <p:nvPr/>
            </p:nvSpPr>
            <p:spPr bwMode="auto">
              <a:xfrm>
                <a:off x="4909401" y="2075696"/>
                <a:ext cx="256704" cy="454389"/>
              </a:xfrm>
              <a:custGeom>
                <a:avLst/>
                <a:gdLst/>
                <a:ahLst/>
                <a:cxnLst>
                  <a:cxn ang="0">
                    <a:pos x="59" y="320"/>
                  </a:cxn>
                  <a:cxn ang="0">
                    <a:pos x="91" y="300"/>
                  </a:cxn>
                  <a:cxn ang="0">
                    <a:pos x="86" y="202"/>
                  </a:cxn>
                  <a:cxn ang="0">
                    <a:pos x="82" y="169"/>
                  </a:cxn>
                  <a:cxn ang="0">
                    <a:pos x="47" y="138"/>
                  </a:cxn>
                  <a:cxn ang="0">
                    <a:pos x="12" y="99"/>
                  </a:cxn>
                  <a:cxn ang="0">
                    <a:pos x="44" y="106"/>
                  </a:cxn>
                  <a:cxn ang="0">
                    <a:pos x="86" y="114"/>
                  </a:cxn>
                  <a:cxn ang="0">
                    <a:pos x="150" y="106"/>
                  </a:cxn>
                  <a:cxn ang="0">
                    <a:pos x="170" y="59"/>
                  </a:cxn>
                  <a:cxn ang="0">
                    <a:pos x="198" y="23"/>
                  </a:cxn>
                  <a:cxn ang="0">
                    <a:pos x="226" y="0"/>
                  </a:cxn>
                  <a:cxn ang="0">
                    <a:pos x="261" y="7"/>
                  </a:cxn>
                  <a:cxn ang="0">
                    <a:pos x="296" y="40"/>
                  </a:cxn>
                  <a:cxn ang="0">
                    <a:pos x="268" y="114"/>
                  </a:cxn>
                  <a:cxn ang="0">
                    <a:pos x="318" y="160"/>
                  </a:cxn>
                  <a:cxn ang="0">
                    <a:pos x="318" y="160"/>
                  </a:cxn>
                  <a:cxn ang="0">
                    <a:pos x="318" y="211"/>
                  </a:cxn>
                  <a:cxn ang="0">
                    <a:pos x="335" y="273"/>
                  </a:cxn>
                  <a:cxn ang="0">
                    <a:pos x="339" y="349"/>
                  </a:cxn>
                  <a:cxn ang="0">
                    <a:pos x="359" y="411"/>
                  </a:cxn>
                  <a:cxn ang="0">
                    <a:pos x="383" y="483"/>
                  </a:cxn>
                  <a:cxn ang="0">
                    <a:pos x="405" y="511"/>
                  </a:cxn>
                  <a:cxn ang="0">
                    <a:pos x="438" y="538"/>
                  </a:cxn>
                  <a:cxn ang="0">
                    <a:pos x="403" y="568"/>
                  </a:cxn>
                  <a:cxn ang="0">
                    <a:pos x="355" y="620"/>
                  </a:cxn>
                  <a:cxn ang="0">
                    <a:pos x="312" y="671"/>
                  </a:cxn>
                  <a:cxn ang="0">
                    <a:pos x="300" y="715"/>
                  </a:cxn>
                  <a:cxn ang="0">
                    <a:pos x="303" y="767"/>
                  </a:cxn>
                  <a:cxn ang="0">
                    <a:pos x="257" y="696"/>
                  </a:cxn>
                  <a:cxn ang="0">
                    <a:pos x="198" y="707"/>
                  </a:cxn>
                  <a:cxn ang="0">
                    <a:pos x="170" y="734"/>
                  </a:cxn>
                  <a:cxn ang="0">
                    <a:pos x="91" y="730"/>
                  </a:cxn>
                  <a:cxn ang="0">
                    <a:pos x="36" y="691"/>
                  </a:cxn>
                  <a:cxn ang="0">
                    <a:pos x="16" y="640"/>
                  </a:cxn>
                  <a:cxn ang="0">
                    <a:pos x="0" y="589"/>
                  </a:cxn>
                  <a:cxn ang="0">
                    <a:pos x="12" y="502"/>
                  </a:cxn>
                  <a:cxn ang="0">
                    <a:pos x="67" y="478"/>
                  </a:cxn>
                  <a:cxn ang="0">
                    <a:pos x="106" y="438"/>
                  </a:cxn>
                  <a:cxn ang="0">
                    <a:pos x="119" y="386"/>
                  </a:cxn>
                  <a:cxn ang="0">
                    <a:pos x="185" y="395"/>
                  </a:cxn>
                  <a:cxn ang="0">
                    <a:pos x="146" y="327"/>
                  </a:cxn>
                  <a:cxn ang="0">
                    <a:pos x="59" y="320"/>
                  </a:cxn>
                </a:cxnLst>
                <a:rect l="0" t="0" r="r" b="b"/>
                <a:pathLst>
                  <a:path w="438" h="767">
                    <a:moveTo>
                      <a:pt x="59" y="320"/>
                    </a:moveTo>
                    <a:lnTo>
                      <a:pt x="91" y="300"/>
                    </a:lnTo>
                    <a:lnTo>
                      <a:pt x="86" y="202"/>
                    </a:lnTo>
                    <a:lnTo>
                      <a:pt x="82" y="169"/>
                    </a:lnTo>
                    <a:lnTo>
                      <a:pt x="47" y="138"/>
                    </a:lnTo>
                    <a:lnTo>
                      <a:pt x="12" y="99"/>
                    </a:lnTo>
                    <a:lnTo>
                      <a:pt x="44" y="106"/>
                    </a:lnTo>
                    <a:lnTo>
                      <a:pt x="86" y="114"/>
                    </a:lnTo>
                    <a:lnTo>
                      <a:pt x="150" y="106"/>
                    </a:lnTo>
                    <a:lnTo>
                      <a:pt x="170" y="59"/>
                    </a:lnTo>
                    <a:lnTo>
                      <a:pt x="198" y="23"/>
                    </a:lnTo>
                    <a:lnTo>
                      <a:pt x="226" y="0"/>
                    </a:lnTo>
                    <a:lnTo>
                      <a:pt x="261" y="7"/>
                    </a:lnTo>
                    <a:lnTo>
                      <a:pt x="296" y="40"/>
                    </a:lnTo>
                    <a:lnTo>
                      <a:pt x="268" y="114"/>
                    </a:lnTo>
                    <a:lnTo>
                      <a:pt x="318" y="160"/>
                    </a:lnTo>
                    <a:lnTo>
                      <a:pt x="318" y="160"/>
                    </a:lnTo>
                    <a:lnTo>
                      <a:pt x="318" y="211"/>
                    </a:lnTo>
                    <a:lnTo>
                      <a:pt x="335" y="273"/>
                    </a:lnTo>
                    <a:lnTo>
                      <a:pt x="339" y="349"/>
                    </a:lnTo>
                    <a:lnTo>
                      <a:pt x="359" y="411"/>
                    </a:lnTo>
                    <a:lnTo>
                      <a:pt x="383" y="483"/>
                    </a:lnTo>
                    <a:lnTo>
                      <a:pt x="405" y="511"/>
                    </a:lnTo>
                    <a:lnTo>
                      <a:pt x="438" y="538"/>
                    </a:lnTo>
                    <a:lnTo>
                      <a:pt x="403" y="568"/>
                    </a:lnTo>
                    <a:lnTo>
                      <a:pt x="355" y="620"/>
                    </a:lnTo>
                    <a:lnTo>
                      <a:pt x="312" y="671"/>
                    </a:lnTo>
                    <a:lnTo>
                      <a:pt x="300" y="715"/>
                    </a:lnTo>
                    <a:lnTo>
                      <a:pt x="303" y="767"/>
                    </a:lnTo>
                    <a:lnTo>
                      <a:pt x="257" y="696"/>
                    </a:lnTo>
                    <a:lnTo>
                      <a:pt x="198" y="707"/>
                    </a:lnTo>
                    <a:lnTo>
                      <a:pt x="170" y="734"/>
                    </a:lnTo>
                    <a:lnTo>
                      <a:pt x="91" y="730"/>
                    </a:lnTo>
                    <a:lnTo>
                      <a:pt x="36" y="691"/>
                    </a:lnTo>
                    <a:lnTo>
                      <a:pt x="16" y="640"/>
                    </a:lnTo>
                    <a:lnTo>
                      <a:pt x="0" y="589"/>
                    </a:lnTo>
                    <a:lnTo>
                      <a:pt x="12" y="502"/>
                    </a:lnTo>
                    <a:lnTo>
                      <a:pt x="67" y="478"/>
                    </a:lnTo>
                    <a:lnTo>
                      <a:pt x="106" y="438"/>
                    </a:lnTo>
                    <a:lnTo>
                      <a:pt x="119" y="386"/>
                    </a:lnTo>
                    <a:lnTo>
                      <a:pt x="185" y="395"/>
                    </a:lnTo>
                    <a:lnTo>
                      <a:pt x="146" y="327"/>
                    </a:lnTo>
                    <a:lnTo>
                      <a:pt x="59" y="320"/>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32" name="Freeform 241"/>
              <p:cNvSpPr>
                <a:spLocks/>
              </p:cNvSpPr>
              <p:nvPr/>
            </p:nvSpPr>
            <p:spPr bwMode="auto">
              <a:xfrm>
                <a:off x="4645664" y="2936549"/>
                <a:ext cx="174066" cy="102947"/>
              </a:xfrm>
              <a:custGeom>
                <a:avLst/>
                <a:gdLst/>
                <a:ahLst/>
                <a:cxnLst>
                  <a:cxn ang="0">
                    <a:pos x="9" y="137"/>
                  </a:cxn>
                  <a:cxn ang="0">
                    <a:pos x="0" y="105"/>
                  </a:cxn>
                  <a:cxn ang="0">
                    <a:pos x="18" y="110"/>
                  </a:cxn>
                  <a:cxn ang="0">
                    <a:pos x="35" y="113"/>
                  </a:cxn>
                  <a:cxn ang="0">
                    <a:pos x="91" y="90"/>
                  </a:cxn>
                  <a:cxn ang="0">
                    <a:pos x="133" y="62"/>
                  </a:cxn>
                  <a:cxn ang="0">
                    <a:pos x="147" y="47"/>
                  </a:cxn>
                  <a:cxn ang="0">
                    <a:pos x="150" y="0"/>
                  </a:cxn>
                  <a:cxn ang="0">
                    <a:pos x="185" y="31"/>
                  </a:cxn>
                  <a:cxn ang="0">
                    <a:pos x="217" y="27"/>
                  </a:cxn>
                  <a:cxn ang="0">
                    <a:pos x="226" y="2"/>
                  </a:cxn>
                  <a:cxn ang="0">
                    <a:pos x="266" y="6"/>
                  </a:cxn>
                  <a:cxn ang="0">
                    <a:pos x="263" y="36"/>
                  </a:cxn>
                  <a:cxn ang="0">
                    <a:pos x="291" y="52"/>
                  </a:cxn>
                  <a:cxn ang="0">
                    <a:pos x="296" y="96"/>
                  </a:cxn>
                  <a:cxn ang="0">
                    <a:pos x="279" y="124"/>
                  </a:cxn>
                  <a:cxn ang="0">
                    <a:pos x="276" y="135"/>
                  </a:cxn>
                  <a:cxn ang="0">
                    <a:pos x="260" y="158"/>
                  </a:cxn>
                  <a:cxn ang="0">
                    <a:pos x="217" y="175"/>
                  </a:cxn>
                  <a:cxn ang="0">
                    <a:pos x="143" y="159"/>
                  </a:cxn>
                  <a:cxn ang="0">
                    <a:pos x="116" y="129"/>
                  </a:cxn>
                  <a:cxn ang="0">
                    <a:pos x="77" y="148"/>
                  </a:cxn>
                  <a:cxn ang="0">
                    <a:pos x="29" y="148"/>
                  </a:cxn>
                  <a:cxn ang="0">
                    <a:pos x="9" y="137"/>
                  </a:cxn>
                </a:cxnLst>
                <a:rect l="0" t="0" r="r" b="b"/>
                <a:pathLst>
                  <a:path w="296" h="175">
                    <a:moveTo>
                      <a:pt x="9" y="137"/>
                    </a:moveTo>
                    <a:lnTo>
                      <a:pt x="0" y="105"/>
                    </a:lnTo>
                    <a:lnTo>
                      <a:pt x="18" y="110"/>
                    </a:lnTo>
                    <a:lnTo>
                      <a:pt x="35" y="113"/>
                    </a:lnTo>
                    <a:lnTo>
                      <a:pt x="91" y="90"/>
                    </a:lnTo>
                    <a:lnTo>
                      <a:pt x="133" y="62"/>
                    </a:lnTo>
                    <a:lnTo>
                      <a:pt x="147" y="47"/>
                    </a:lnTo>
                    <a:lnTo>
                      <a:pt x="150" y="0"/>
                    </a:lnTo>
                    <a:lnTo>
                      <a:pt x="185" y="31"/>
                    </a:lnTo>
                    <a:lnTo>
                      <a:pt x="217" y="27"/>
                    </a:lnTo>
                    <a:lnTo>
                      <a:pt x="226" y="2"/>
                    </a:lnTo>
                    <a:lnTo>
                      <a:pt x="266" y="6"/>
                    </a:lnTo>
                    <a:lnTo>
                      <a:pt x="263" y="36"/>
                    </a:lnTo>
                    <a:lnTo>
                      <a:pt x="291" y="52"/>
                    </a:lnTo>
                    <a:lnTo>
                      <a:pt x="296" y="96"/>
                    </a:lnTo>
                    <a:lnTo>
                      <a:pt x="279" y="124"/>
                    </a:lnTo>
                    <a:lnTo>
                      <a:pt x="276" y="135"/>
                    </a:lnTo>
                    <a:lnTo>
                      <a:pt x="260" y="158"/>
                    </a:lnTo>
                    <a:lnTo>
                      <a:pt x="217" y="175"/>
                    </a:lnTo>
                    <a:lnTo>
                      <a:pt x="143" y="159"/>
                    </a:lnTo>
                    <a:lnTo>
                      <a:pt x="116" y="129"/>
                    </a:lnTo>
                    <a:lnTo>
                      <a:pt x="77" y="148"/>
                    </a:lnTo>
                    <a:lnTo>
                      <a:pt x="29" y="148"/>
                    </a:lnTo>
                    <a:lnTo>
                      <a:pt x="9" y="137"/>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33" name="Freeform 242"/>
              <p:cNvSpPr>
                <a:spLocks/>
              </p:cNvSpPr>
              <p:nvPr/>
            </p:nvSpPr>
            <p:spPr bwMode="auto">
              <a:xfrm>
                <a:off x="4645664" y="2936549"/>
                <a:ext cx="174066" cy="102947"/>
              </a:xfrm>
              <a:custGeom>
                <a:avLst/>
                <a:gdLst/>
                <a:ahLst/>
                <a:cxnLst>
                  <a:cxn ang="0">
                    <a:pos x="9" y="137"/>
                  </a:cxn>
                  <a:cxn ang="0">
                    <a:pos x="0" y="105"/>
                  </a:cxn>
                  <a:cxn ang="0">
                    <a:pos x="18" y="110"/>
                  </a:cxn>
                  <a:cxn ang="0">
                    <a:pos x="35" y="113"/>
                  </a:cxn>
                  <a:cxn ang="0">
                    <a:pos x="91" y="90"/>
                  </a:cxn>
                  <a:cxn ang="0">
                    <a:pos x="133" y="62"/>
                  </a:cxn>
                  <a:cxn ang="0">
                    <a:pos x="147" y="47"/>
                  </a:cxn>
                  <a:cxn ang="0">
                    <a:pos x="150" y="0"/>
                  </a:cxn>
                  <a:cxn ang="0">
                    <a:pos x="185" y="31"/>
                  </a:cxn>
                  <a:cxn ang="0">
                    <a:pos x="217" y="27"/>
                  </a:cxn>
                  <a:cxn ang="0">
                    <a:pos x="226" y="2"/>
                  </a:cxn>
                  <a:cxn ang="0">
                    <a:pos x="266" y="6"/>
                  </a:cxn>
                  <a:cxn ang="0">
                    <a:pos x="263" y="36"/>
                  </a:cxn>
                  <a:cxn ang="0">
                    <a:pos x="291" y="52"/>
                  </a:cxn>
                  <a:cxn ang="0">
                    <a:pos x="296" y="96"/>
                  </a:cxn>
                  <a:cxn ang="0">
                    <a:pos x="279" y="124"/>
                  </a:cxn>
                  <a:cxn ang="0">
                    <a:pos x="276" y="135"/>
                  </a:cxn>
                  <a:cxn ang="0">
                    <a:pos x="260" y="158"/>
                  </a:cxn>
                  <a:cxn ang="0">
                    <a:pos x="217" y="175"/>
                  </a:cxn>
                  <a:cxn ang="0">
                    <a:pos x="143" y="159"/>
                  </a:cxn>
                  <a:cxn ang="0">
                    <a:pos x="116" y="129"/>
                  </a:cxn>
                  <a:cxn ang="0">
                    <a:pos x="77" y="148"/>
                  </a:cxn>
                  <a:cxn ang="0">
                    <a:pos x="29" y="148"/>
                  </a:cxn>
                  <a:cxn ang="0">
                    <a:pos x="9" y="137"/>
                  </a:cxn>
                </a:cxnLst>
                <a:rect l="0" t="0" r="r" b="b"/>
                <a:pathLst>
                  <a:path w="296" h="175">
                    <a:moveTo>
                      <a:pt x="9" y="137"/>
                    </a:moveTo>
                    <a:lnTo>
                      <a:pt x="0" y="105"/>
                    </a:lnTo>
                    <a:lnTo>
                      <a:pt x="18" y="110"/>
                    </a:lnTo>
                    <a:lnTo>
                      <a:pt x="35" y="113"/>
                    </a:lnTo>
                    <a:lnTo>
                      <a:pt x="91" y="90"/>
                    </a:lnTo>
                    <a:lnTo>
                      <a:pt x="133" y="62"/>
                    </a:lnTo>
                    <a:lnTo>
                      <a:pt x="147" y="47"/>
                    </a:lnTo>
                    <a:lnTo>
                      <a:pt x="150" y="0"/>
                    </a:lnTo>
                    <a:lnTo>
                      <a:pt x="185" y="31"/>
                    </a:lnTo>
                    <a:lnTo>
                      <a:pt x="217" y="27"/>
                    </a:lnTo>
                    <a:lnTo>
                      <a:pt x="226" y="2"/>
                    </a:lnTo>
                    <a:lnTo>
                      <a:pt x="266" y="6"/>
                    </a:lnTo>
                    <a:lnTo>
                      <a:pt x="263" y="36"/>
                    </a:lnTo>
                    <a:lnTo>
                      <a:pt x="291" y="52"/>
                    </a:lnTo>
                    <a:lnTo>
                      <a:pt x="296" y="96"/>
                    </a:lnTo>
                    <a:lnTo>
                      <a:pt x="279" y="124"/>
                    </a:lnTo>
                    <a:lnTo>
                      <a:pt x="276" y="135"/>
                    </a:lnTo>
                    <a:lnTo>
                      <a:pt x="260" y="158"/>
                    </a:lnTo>
                    <a:lnTo>
                      <a:pt x="217" y="175"/>
                    </a:lnTo>
                    <a:lnTo>
                      <a:pt x="143" y="159"/>
                    </a:lnTo>
                    <a:lnTo>
                      <a:pt x="116" y="129"/>
                    </a:lnTo>
                    <a:lnTo>
                      <a:pt x="77" y="148"/>
                    </a:lnTo>
                    <a:lnTo>
                      <a:pt x="29" y="148"/>
                    </a:lnTo>
                    <a:lnTo>
                      <a:pt x="9" y="137"/>
                    </a:lnTo>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34" name="Freeform 243"/>
              <p:cNvSpPr>
                <a:spLocks/>
              </p:cNvSpPr>
              <p:nvPr/>
            </p:nvSpPr>
            <p:spPr bwMode="auto">
              <a:xfrm>
                <a:off x="4332697" y="2553159"/>
                <a:ext cx="15824" cy="8875"/>
              </a:xfrm>
              <a:custGeom>
                <a:avLst/>
                <a:gdLst/>
                <a:ahLst/>
                <a:cxnLst>
                  <a:cxn ang="0">
                    <a:pos x="0" y="0"/>
                  </a:cxn>
                  <a:cxn ang="0">
                    <a:pos x="5" y="16"/>
                  </a:cxn>
                  <a:cxn ang="0">
                    <a:pos x="29" y="0"/>
                  </a:cxn>
                  <a:cxn ang="0">
                    <a:pos x="0" y="0"/>
                  </a:cxn>
                </a:cxnLst>
                <a:rect l="0" t="0" r="r" b="b"/>
                <a:pathLst>
                  <a:path w="29" h="16">
                    <a:moveTo>
                      <a:pt x="0" y="0"/>
                    </a:moveTo>
                    <a:lnTo>
                      <a:pt x="5" y="16"/>
                    </a:lnTo>
                    <a:lnTo>
                      <a:pt x="29" y="0"/>
                    </a:lnTo>
                    <a:lnTo>
                      <a:pt x="0" y="0"/>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35" name="Freeform 244"/>
              <p:cNvSpPr>
                <a:spLocks/>
              </p:cNvSpPr>
              <p:nvPr/>
            </p:nvSpPr>
            <p:spPr bwMode="auto">
              <a:xfrm>
                <a:off x="4749401" y="3330589"/>
                <a:ext cx="54506" cy="39049"/>
              </a:xfrm>
              <a:custGeom>
                <a:avLst/>
                <a:gdLst/>
                <a:ahLst/>
                <a:cxnLst>
                  <a:cxn ang="0">
                    <a:pos x="85" y="0"/>
                  </a:cxn>
                  <a:cxn ang="0">
                    <a:pos x="48" y="8"/>
                  </a:cxn>
                  <a:cxn ang="0">
                    <a:pos x="0" y="5"/>
                  </a:cxn>
                  <a:cxn ang="0">
                    <a:pos x="8" y="20"/>
                  </a:cxn>
                  <a:cxn ang="0">
                    <a:pos x="18" y="41"/>
                  </a:cxn>
                  <a:cxn ang="0">
                    <a:pos x="44" y="45"/>
                  </a:cxn>
                  <a:cxn ang="0">
                    <a:pos x="93" y="64"/>
                  </a:cxn>
                  <a:cxn ang="0">
                    <a:pos x="91" y="30"/>
                  </a:cxn>
                  <a:cxn ang="0">
                    <a:pos x="85" y="0"/>
                  </a:cxn>
                </a:cxnLst>
                <a:rect l="0" t="0" r="r" b="b"/>
                <a:pathLst>
                  <a:path w="93" h="64">
                    <a:moveTo>
                      <a:pt x="85" y="0"/>
                    </a:moveTo>
                    <a:lnTo>
                      <a:pt x="48" y="8"/>
                    </a:lnTo>
                    <a:lnTo>
                      <a:pt x="0" y="5"/>
                    </a:lnTo>
                    <a:lnTo>
                      <a:pt x="8" y="20"/>
                    </a:lnTo>
                    <a:lnTo>
                      <a:pt x="18" y="41"/>
                    </a:lnTo>
                    <a:lnTo>
                      <a:pt x="44" y="45"/>
                    </a:lnTo>
                    <a:lnTo>
                      <a:pt x="93" y="64"/>
                    </a:lnTo>
                    <a:lnTo>
                      <a:pt x="91" y="30"/>
                    </a:lnTo>
                    <a:lnTo>
                      <a:pt x="85" y="0"/>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36" name="Freeform 245"/>
              <p:cNvSpPr>
                <a:spLocks/>
              </p:cNvSpPr>
              <p:nvPr/>
            </p:nvSpPr>
            <p:spPr bwMode="auto">
              <a:xfrm>
                <a:off x="4144565" y="2711130"/>
                <a:ext cx="109011" cy="140222"/>
              </a:xfrm>
              <a:custGeom>
                <a:avLst/>
                <a:gdLst/>
                <a:ahLst/>
                <a:cxnLst>
                  <a:cxn ang="0">
                    <a:pos x="98" y="0"/>
                  </a:cxn>
                  <a:cxn ang="0">
                    <a:pos x="83" y="21"/>
                  </a:cxn>
                  <a:cxn ang="0">
                    <a:pos x="83" y="52"/>
                  </a:cxn>
                  <a:cxn ang="0">
                    <a:pos x="8" y="59"/>
                  </a:cxn>
                  <a:cxn ang="0">
                    <a:pos x="0" y="83"/>
                  </a:cxn>
                  <a:cxn ang="0">
                    <a:pos x="0" y="124"/>
                  </a:cxn>
                  <a:cxn ang="0">
                    <a:pos x="23" y="127"/>
                  </a:cxn>
                  <a:cxn ang="0">
                    <a:pos x="23" y="155"/>
                  </a:cxn>
                  <a:cxn ang="0">
                    <a:pos x="0" y="171"/>
                  </a:cxn>
                  <a:cxn ang="0">
                    <a:pos x="4" y="210"/>
                  </a:cxn>
                  <a:cxn ang="0">
                    <a:pos x="4" y="238"/>
                  </a:cxn>
                  <a:cxn ang="0">
                    <a:pos x="56" y="234"/>
                  </a:cxn>
                  <a:cxn ang="0">
                    <a:pos x="102" y="203"/>
                  </a:cxn>
                  <a:cxn ang="0">
                    <a:pos x="142" y="203"/>
                  </a:cxn>
                  <a:cxn ang="0">
                    <a:pos x="174" y="194"/>
                  </a:cxn>
                  <a:cxn ang="0">
                    <a:pos x="185" y="127"/>
                  </a:cxn>
                  <a:cxn ang="0">
                    <a:pos x="167" y="78"/>
                  </a:cxn>
                  <a:cxn ang="0">
                    <a:pos x="116" y="78"/>
                  </a:cxn>
                  <a:cxn ang="0">
                    <a:pos x="108" y="51"/>
                  </a:cxn>
                  <a:cxn ang="0">
                    <a:pos x="121" y="14"/>
                  </a:cxn>
                  <a:cxn ang="0">
                    <a:pos x="98" y="0"/>
                  </a:cxn>
                </a:cxnLst>
                <a:rect l="0" t="0" r="r" b="b"/>
                <a:pathLst>
                  <a:path w="185" h="238">
                    <a:moveTo>
                      <a:pt x="98" y="0"/>
                    </a:moveTo>
                    <a:lnTo>
                      <a:pt x="83" y="21"/>
                    </a:lnTo>
                    <a:lnTo>
                      <a:pt x="83" y="52"/>
                    </a:lnTo>
                    <a:lnTo>
                      <a:pt x="8" y="59"/>
                    </a:lnTo>
                    <a:lnTo>
                      <a:pt x="0" y="83"/>
                    </a:lnTo>
                    <a:lnTo>
                      <a:pt x="0" y="124"/>
                    </a:lnTo>
                    <a:lnTo>
                      <a:pt x="23" y="127"/>
                    </a:lnTo>
                    <a:lnTo>
                      <a:pt x="23" y="155"/>
                    </a:lnTo>
                    <a:lnTo>
                      <a:pt x="0" y="171"/>
                    </a:lnTo>
                    <a:lnTo>
                      <a:pt x="4" y="210"/>
                    </a:lnTo>
                    <a:lnTo>
                      <a:pt x="4" y="238"/>
                    </a:lnTo>
                    <a:lnTo>
                      <a:pt x="56" y="234"/>
                    </a:lnTo>
                    <a:lnTo>
                      <a:pt x="102" y="203"/>
                    </a:lnTo>
                    <a:lnTo>
                      <a:pt x="142" y="203"/>
                    </a:lnTo>
                    <a:lnTo>
                      <a:pt x="174" y="194"/>
                    </a:lnTo>
                    <a:lnTo>
                      <a:pt x="185" y="127"/>
                    </a:lnTo>
                    <a:lnTo>
                      <a:pt x="167" y="78"/>
                    </a:lnTo>
                    <a:lnTo>
                      <a:pt x="116" y="78"/>
                    </a:lnTo>
                    <a:lnTo>
                      <a:pt x="108" y="51"/>
                    </a:lnTo>
                    <a:lnTo>
                      <a:pt x="121" y="14"/>
                    </a:lnTo>
                    <a:lnTo>
                      <a:pt x="98" y="0"/>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37" name="Freeform 246"/>
              <p:cNvSpPr>
                <a:spLocks/>
              </p:cNvSpPr>
              <p:nvPr/>
            </p:nvSpPr>
            <p:spPr bwMode="auto">
              <a:xfrm>
                <a:off x="4207862" y="2709355"/>
                <a:ext cx="54506" cy="47924"/>
              </a:xfrm>
              <a:custGeom>
                <a:avLst/>
                <a:gdLst/>
                <a:ahLst/>
                <a:cxnLst>
                  <a:cxn ang="0">
                    <a:pos x="59" y="81"/>
                  </a:cxn>
                  <a:cxn ang="0">
                    <a:pos x="8" y="81"/>
                  </a:cxn>
                  <a:cxn ang="0">
                    <a:pos x="0" y="54"/>
                  </a:cxn>
                  <a:cxn ang="0">
                    <a:pos x="13" y="17"/>
                  </a:cxn>
                  <a:cxn ang="0">
                    <a:pos x="38" y="0"/>
                  </a:cxn>
                  <a:cxn ang="0">
                    <a:pos x="66" y="7"/>
                  </a:cxn>
                  <a:cxn ang="0">
                    <a:pos x="86" y="27"/>
                  </a:cxn>
                  <a:cxn ang="0">
                    <a:pos x="93" y="59"/>
                  </a:cxn>
                  <a:cxn ang="0">
                    <a:pos x="59" y="81"/>
                  </a:cxn>
                </a:cxnLst>
                <a:rect l="0" t="0" r="r" b="b"/>
                <a:pathLst>
                  <a:path w="93" h="81">
                    <a:moveTo>
                      <a:pt x="59" y="81"/>
                    </a:moveTo>
                    <a:lnTo>
                      <a:pt x="8" y="81"/>
                    </a:lnTo>
                    <a:lnTo>
                      <a:pt x="0" y="54"/>
                    </a:lnTo>
                    <a:lnTo>
                      <a:pt x="13" y="17"/>
                    </a:lnTo>
                    <a:lnTo>
                      <a:pt x="38" y="0"/>
                    </a:lnTo>
                    <a:lnTo>
                      <a:pt x="66" y="7"/>
                    </a:lnTo>
                    <a:lnTo>
                      <a:pt x="86" y="27"/>
                    </a:lnTo>
                    <a:lnTo>
                      <a:pt x="93" y="59"/>
                    </a:lnTo>
                    <a:lnTo>
                      <a:pt x="59" y="81"/>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38" name="Freeform 247"/>
              <p:cNvSpPr>
                <a:spLocks/>
              </p:cNvSpPr>
              <p:nvPr/>
            </p:nvSpPr>
            <p:spPr bwMode="auto">
              <a:xfrm>
                <a:off x="4221927" y="2583333"/>
                <a:ext cx="22857" cy="39049"/>
              </a:xfrm>
              <a:custGeom>
                <a:avLst/>
                <a:gdLst/>
                <a:ahLst/>
                <a:cxnLst>
                  <a:cxn ang="0">
                    <a:pos x="36" y="0"/>
                  </a:cxn>
                  <a:cxn ang="0">
                    <a:pos x="5" y="20"/>
                  </a:cxn>
                  <a:cxn ang="0">
                    <a:pos x="0" y="52"/>
                  </a:cxn>
                  <a:cxn ang="0">
                    <a:pos x="16" y="68"/>
                  </a:cxn>
                  <a:cxn ang="0">
                    <a:pos x="40" y="35"/>
                  </a:cxn>
                  <a:cxn ang="0">
                    <a:pos x="36" y="0"/>
                  </a:cxn>
                </a:cxnLst>
                <a:rect l="0" t="0" r="r" b="b"/>
                <a:pathLst>
                  <a:path w="40" h="68">
                    <a:moveTo>
                      <a:pt x="36" y="0"/>
                    </a:moveTo>
                    <a:lnTo>
                      <a:pt x="5" y="20"/>
                    </a:lnTo>
                    <a:lnTo>
                      <a:pt x="0" y="52"/>
                    </a:lnTo>
                    <a:lnTo>
                      <a:pt x="16" y="68"/>
                    </a:lnTo>
                    <a:lnTo>
                      <a:pt x="40" y="35"/>
                    </a:lnTo>
                    <a:lnTo>
                      <a:pt x="36" y="0"/>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39" name="Freeform 248"/>
              <p:cNvSpPr>
                <a:spLocks/>
              </p:cNvSpPr>
              <p:nvPr/>
            </p:nvSpPr>
            <p:spPr bwMode="auto">
              <a:xfrm>
                <a:off x="4248301" y="2576233"/>
                <a:ext cx="193407" cy="337242"/>
              </a:xfrm>
              <a:custGeom>
                <a:avLst/>
                <a:gdLst/>
                <a:ahLst/>
                <a:cxnLst>
                  <a:cxn ang="0">
                    <a:pos x="52" y="7"/>
                  </a:cxn>
                  <a:cxn ang="0">
                    <a:pos x="32" y="43"/>
                  </a:cxn>
                  <a:cxn ang="0">
                    <a:pos x="0" y="79"/>
                  </a:cxn>
                  <a:cxn ang="0">
                    <a:pos x="24" y="90"/>
                  </a:cxn>
                  <a:cxn ang="0">
                    <a:pos x="32" y="118"/>
                  </a:cxn>
                  <a:cxn ang="0">
                    <a:pos x="32" y="146"/>
                  </a:cxn>
                  <a:cxn ang="0">
                    <a:pos x="4" y="162"/>
                  </a:cxn>
                  <a:cxn ang="0">
                    <a:pos x="17" y="190"/>
                  </a:cxn>
                  <a:cxn ang="0">
                    <a:pos x="44" y="193"/>
                  </a:cxn>
                  <a:cxn ang="0">
                    <a:pos x="52" y="217"/>
                  </a:cxn>
                  <a:cxn ang="0">
                    <a:pos x="41" y="241"/>
                  </a:cxn>
                  <a:cxn ang="0">
                    <a:pos x="115" y="256"/>
                  </a:cxn>
                  <a:cxn ang="0">
                    <a:pos x="131" y="284"/>
                  </a:cxn>
                  <a:cxn ang="0">
                    <a:pos x="155" y="292"/>
                  </a:cxn>
                  <a:cxn ang="0">
                    <a:pos x="147" y="315"/>
                  </a:cxn>
                  <a:cxn ang="0">
                    <a:pos x="107" y="339"/>
                  </a:cxn>
                  <a:cxn ang="0">
                    <a:pos x="76" y="339"/>
                  </a:cxn>
                  <a:cxn ang="0">
                    <a:pos x="72" y="375"/>
                  </a:cxn>
                  <a:cxn ang="0">
                    <a:pos x="83" y="394"/>
                  </a:cxn>
                  <a:cxn ang="0">
                    <a:pos x="76" y="427"/>
                  </a:cxn>
                  <a:cxn ang="0">
                    <a:pos x="52" y="442"/>
                  </a:cxn>
                  <a:cxn ang="0">
                    <a:pos x="123" y="458"/>
                  </a:cxn>
                  <a:cxn ang="0">
                    <a:pos x="120" y="470"/>
                  </a:cxn>
                  <a:cxn ang="0">
                    <a:pos x="92" y="473"/>
                  </a:cxn>
                  <a:cxn ang="0">
                    <a:pos x="63" y="505"/>
                  </a:cxn>
                  <a:cxn ang="0">
                    <a:pos x="36" y="537"/>
                  </a:cxn>
                  <a:cxn ang="0">
                    <a:pos x="32" y="569"/>
                  </a:cxn>
                  <a:cxn ang="0">
                    <a:pos x="100" y="541"/>
                  </a:cxn>
                  <a:cxn ang="0">
                    <a:pos x="142" y="517"/>
                  </a:cxn>
                  <a:cxn ang="0">
                    <a:pos x="203" y="534"/>
                  </a:cxn>
                  <a:cxn ang="0">
                    <a:pos x="249" y="501"/>
                  </a:cxn>
                  <a:cxn ang="0">
                    <a:pos x="309" y="486"/>
                  </a:cxn>
                  <a:cxn ang="0">
                    <a:pos x="273" y="458"/>
                  </a:cxn>
                  <a:cxn ang="0">
                    <a:pos x="293" y="442"/>
                  </a:cxn>
                  <a:cxn ang="0">
                    <a:pos x="324" y="446"/>
                  </a:cxn>
                  <a:cxn ang="0">
                    <a:pos x="328" y="375"/>
                  </a:cxn>
                  <a:cxn ang="0">
                    <a:pos x="269" y="355"/>
                  </a:cxn>
                  <a:cxn ang="0">
                    <a:pos x="265" y="308"/>
                  </a:cxn>
                  <a:cxn ang="0">
                    <a:pos x="258" y="280"/>
                  </a:cxn>
                  <a:cxn ang="0">
                    <a:pos x="226" y="269"/>
                  </a:cxn>
                  <a:cxn ang="0">
                    <a:pos x="230" y="228"/>
                  </a:cxn>
                  <a:cxn ang="0">
                    <a:pos x="203" y="221"/>
                  </a:cxn>
                  <a:cxn ang="0">
                    <a:pos x="210" y="166"/>
                  </a:cxn>
                  <a:cxn ang="0">
                    <a:pos x="135" y="110"/>
                  </a:cxn>
                  <a:cxn ang="0">
                    <a:pos x="175" y="98"/>
                  </a:cxn>
                  <a:cxn ang="0">
                    <a:pos x="179" y="51"/>
                  </a:cxn>
                  <a:cxn ang="0">
                    <a:pos x="107" y="51"/>
                  </a:cxn>
                  <a:cxn ang="0">
                    <a:pos x="107" y="0"/>
                  </a:cxn>
                  <a:cxn ang="0">
                    <a:pos x="52" y="7"/>
                  </a:cxn>
                </a:cxnLst>
                <a:rect l="0" t="0" r="r" b="b"/>
                <a:pathLst>
                  <a:path w="328" h="569">
                    <a:moveTo>
                      <a:pt x="52" y="7"/>
                    </a:moveTo>
                    <a:lnTo>
                      <a:pt x="32" y="43"/>
                    </a:lnTo>
                    <a:lnTo>
                      <a:pt x="0" y="79"/>
                    </a:lnTo>
                    <a:lnTo>
                      <a:pt x="24" y="90"/>
                    </a:lnTo>
                    <a:lnTo>
                      <a:pt x="32" y="118"/>
                    </a:lnTo>
                    <a:lnTo>
                      <a:pt x="32" y="146"/>
                    </a:lnTo>
                    <a:lnTo>
                      <a:pt x="4" y="162"/>
                    </a:lnTo>
                    <a:lnTo>
                      <a:pt x="17" y="190"/>
                    </a:lnTo>
                    <a:lnTo>
                      <a:pt x="44" y="193"/>
                    </a:lnTo>
                    <a:lnTo>
                      <a:pt x="52" y="217"/>
                    </a:lnTo>
                    <a:lnTo>
                      <a:pt x="41" y="241"/>
                    </a:lnTo>
                    <a:lnTo>
                      <a:pt x="115" y="256"/>
                    </a:lnTo>
                    <a:lnTo>
                      <a:pt x="131" y="284"/>
                    </a:lnTo>
                    <a:lnTo>
                      <a:pt x="155" y="292"/>
                    </a:lnTo>
                    <a:lnTo>
                      <a:pt x="147" y="315"/>
                    </a:lnTo>
                    <a:lnTo>
                      <a:pt x="107" y="339"/>
                    </a:lnTo>
                    <a:lnTo>
                      <a:pt x="76" y="339"/>
                    </a:lnTo>
                    <a:lnTo>
                      <a:pt x="72" y="375"/>
                    </a:lnTo>
                    <a:lnTo>
                      <a:pt x="83" y="394"/>
                    </a:lnTo>
                    <a:lnTo>
                      <a:pt x="76" y="427"/>
                    </a:lnTo>
                    <a:lnTo>
                      <a:pt x="52" y="442"/>
                    </a:lnTo>
                    <a:lnTo>
                      <a:pt x="123" y="458"/>
                    </a:lnTo>
                    <a:lnTo>
                      <a:pt x="120" y="470"/>
                    </a:lnTo>
                    <a:lnTo>
                      <a:pt x="92" y="473"/>
                    </a:lnTo>
                    <a:lnTo>
                      <a:pt x="63" y="505"/>
                    </a:lnTo>
                    <a:lnTo>
                      <a:pt x="36" y="537"/>
                    </a:lnTo>
                    <a:lnTo>
                      <a:pt x="32" y="569"/>
                    </a:lnTo>
                    <a:lnTo>
                      <a:pt x="100" y="541"/>
                    </a:lnTo>
                    <a:lnTo>
                      <a:pt x="142" y="517"/>
                    </a:lnTo>
                    <a:lnTo>
                      <a:pt x="203" y="534"/>
                    </a:lnTo>
                    <a:lnTo>
                      <a:pt x="249" y="501"/>
                    </a:lnTo>
                    <a:lnTo>
                      <a:pt x="309" y="486"/>
                    </a:lnTo>
                    <a:lnTo>
                      <a:pt x="273" y="458"/>
                    </a:lnTo>
                    <a:lnTo>
                      <a:pt x="293" y="442"/>
                    </a:lnTo>
                    <a:lnTo>
                      <a:pt x="324" y="446"/>
                    </a:lnTo>
                    <a:lnTo>
                      <a:pt x="328" y="375"/>
                    </a:lnTo>
                    <a:lnTo>
                      <a:pt x="269" y="355"/>
                    </a:lnTo>
                    <a:lnTo>
                      <a:pt x="265" y="308"/>
                    </a:lnTo>
                    <a:lnTo>
                      <a:pt x="258" y="280"/>
                    </a:lnTo>
                    <a:lnTo>
                      <a:pt x="226" y="269"/>
                    </a:lnTo>
                    <a:lnTo>
                      <a:pt x="230" y="228"/>
                    </a:lnTo>
                    <a:lnTo>
                      <a:pt x="203" y="221"/>
                    </a:lnTo>
                    <a:lnTo>
                      <a:pt x="210" y="166"/>
                    </a:lnTo>
                    <a:lnTo>
                      <a:pt x="135" y="110"/>
                    </a:lnTo>
                    <a:lnTo>
                      <a:pt x="175" y="98"/>
                    </a:lnTo>
                    <a:lnTo>
                      <a:pt x="179" y="51"/>
                    </a:lnTo>
                    <a:lnTo>
                      <a:pt x="107" y="51"/>
                    </a:lnTo>
                    <a:lnTo>
                      <a:pt x="107" y="0"/>
                    </a:lnTo>
                    <a:lnTo>
                      <a:pt x="52" y="7"/>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40" name="Freeform 249"/>
              <p:cNvSpPr>
                <a:spLocks/>
              </p:cNvSpPr>
              <p:nvPr/>
            </p:nvSpPr>
            <p:spPr bwMode="auto">
              <a:xfrm>
                <a:off x="4357312" y="2487485"/>
                <a:ext cx="17582" cy="33724"/>
              </a:xfrm>
              <a:custGeom>
                <a:avLst/>
                <a:gdLst/>
                <a:ahLst/>
                <a:cxnLst>
                  <a:cxn ang="0">
                    <a:pos x="24" y="0"/>
                  </a:cxn>
                  <a:cxn ang="0">
                    <a:pos x="0" y="28"/>
                  </a:cxn>
                  <a:cxn ang="0">
                    <a:pos x="8" y="59"/>
                  </a:cxn>
                  <a:cxn ang="0">
                    <a:pos x="28" y="59"/>
                  </a:cxn>
                  <a:cxn ang="0">
                    <a:pos x="24" y="0"/>
                  </a:cxn>
                </a:cxnLst>
                <a:rect l="0" t="0" r="r" b="b"/>
                <a:pathLst>
                  <a:path w="28" h="59">
                    <a:moveTo>
                      <a:pt x="24" y="0"/>
                    </a:moveTo>
                    <a:lnTo>
                      <a:pt x="0" y="28"/>
                    </a:lnTo>
                    <a:lnTo>
                      <a:pt x="8" y="59"/>
                    </a:lnTo>
                    <a:lnTo>
                      <a:pt x="28" y="59"/>
                    </a:lnTo>
                    <a:lnTo>
                      <a:pt x="24" y="0"/>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41" name="Freeform 250"/>
              <p:cNvSpPr>
                <a:spLocks/>
              </p:cNvSpPr>
              <p:nvPr/>
            </p:nvSpPr>
            <p:spPr bwMode="auto">
              <a:xfrm>
                <a:off x="4519071" y="2018897"/>
                <a:ext cx="652308" cy="573311"/>
              </a:xfrm>
              <a:custGeom>
                <a:avLst/>
                <a:gdLst/>
                <a:ahLst/>
                <a:cxnLst>
                  <a:cxn ang="0">
                    <a:pos x="961" y="136"/>
                  </a:cxn>
                  <a:cxn ang="0">
                    <a:pos x="891" y="96"/>
                  </a:cxn>
                  <a:cxn ang="0">
                    <a:pos x="835" y="155"/>
                  </a:cxn>
                  <a:cxn ang="0">
                    <a:pos x="751" y="210"/>
                  </a:cxn>
                  <a:cxn ang="0">
                    <a:pos x="677" y="195"/>
                  </a:cxn>
                  <a:cxn ang="0">
                    <a:pos x="626" y="246"/>
                  </a:cxn>
                  <a:cxn ang="0">
                    <a:pos x="550" y="250"/>
                  </a:cxn>
                  <a:cxn ang="0">
                    <a:pos x="503" y="285"/>
                  </a:cxn>
                  <a:cxn ang="0">
                    <a:pos x="471" y="317"/>
                  </a:cxn>
                  <a:cxn ang="0">
                    <a:pos x="440" y="372"/>
                  </a:cxn>
                  <a:cxn ang="0">
                    <a:pos x="396" y="412"/>
                  </a:cxn>
                  <a:cxn ang="0">
                    <a:pos x="365" y="482"/>
                  </a:cxn>
                  <a:cxn ang="0">
                    <a:pos x="372" y="546"/>
                  </a:cxn>
                  <a:cxn ang="0">
                    <a:pos x="309" y="554"/>
                  </a:cxn>
                  <a:cxn ang="0">
                    <a:pos x="309" y="668"/>
                  </a:cxn>
                  <a:cxn ang="0">
                    <a:pos x="341" y="771"/>
                  </a:cxn>
                  <a:cxn ang="0">
                    <a:pos x="309" y="850"/>
                  </a:cxn>
                  <a:cxn ang="0">
                    <a:pos x="278" y="937"/>
                  </a:cxn>
                  <a:cxn ang="0">
                    <a:pos x="179" y="929"/>
                  </a:cxn>
                  <a:cxn ang="0">
                    <a:pos x="107" y="965"/>
                  </a:cxn>
                  <a:cxn ang="0">
                    <a:pos x="48" y="914"/>
                  </a:cxn>
                  <a:cxn ang="0">
                    <a:pos x="37" y="815"/>
                  </a:cxn>
                  <a:cxn ang="0">
                    <a:pos x="0" y="692"/>
                  </a:cxn>
                  <a:cxn ang="0">
                    <a:pos x="44" y="653"/>
                  </a:cxn>
                  <a:cxn ang="0">
                    <a:pos x="127" y="633"/>
                  </a:cxn>
                  <a:cxn ang="0">
                    <a:pos x="195" y="602"/>
                  </a:cxn>
                  <a:cxn ang="0">
                    <a:pos x="262" y="526"/>
                  </a:cxn>
                  <a:cxn ang="0">
                    <a:pos x="302" y="460"/>
                  </a:cxn>
                  <a:cxn ang="0">
                    <a:pos x="326" y="372"/>
                  </a:cxn>
                  <a:cxn ang="0">
                    <a:pos x="412" y="278"/>
                  </a:cxn>
                  <a:cxn ang="0">
                    <a:pos x="519" y="237"/>
                  </a:cxn>
                  <a:cxn ang="0">
                    <a:pos x="622" y="206"/>
                  </a:cxn>
                  <a:cxn ang="0">
                    <a:pos x="672" y="147"/>
                  </a:cxn>
                  <a:cxn ang="0">
                    <a:pos x="629" y="76"/>
                  </a:cxn>
                  <a:cxn ang="0">
                    <a:pos x="692" y="29"/>
                  </a:cxn>
                  <a:cxn ang="0">
                    <a:pos x="724" y="79"/>
                  </a:cxn>
                  <a:cxn ang="0">
                    <a:pos x="747" y="57"/>
                  </a:cxn>
                  <a:cxn ang="0">
                    <a:pos x="788" y="84"/>
                  </a:cxn>
                  <a:cxn ang="0">
                    <a:pos x="779" y="33"/>
                  </a:cxn>
                  <a:cxn ang="0">
                    <a:pos x="858" y="40"/>
                  </a:cxn>
                  <a:cxn ang="0">
                    <a:pos x="894" y="44"/>
                  </a:cxn>
                  <a:cxn ang="0">
                    <a:pos x="977" y="16"/>
                  </a:cxn>
                  <a:cxn ang="0">
                    <a:pos x="1020" y="84"/>
                  </a:cxn>
                  <a:cxn ang="0">
                    <a:pos x="1055" y="152"/>
                  </a:cxn>
                  <a:cxn ang="0">
                    <a:pos x="983" y="256"/>
                  </a:cxn>
                  <a:cxn ang="0">
                    <a:pos x="961" y="136"/>
                  </a:cxn>
                </a:cxnLst>
                <a:rect l="0" t="0" r="r" b="b"/>
                <a:pathLst>
                  <a:path w="1112" h="970">
                    <a:moveTo>
                      <a:pt x="933" y="210"/>
                    </a:moveTo>
                    <a:lnTo>
                      <a:pt x="961" y="136"/>
                    </a:lnTo>
                    <a:lnTo>
                      <a:pt x="926" y="103"/>
                    </a:lnTo>
                    <a:lnTo>
                      <a:pt x="891" y="96"/>
                    </a:lnTo>
                    <a:lnTo>
                      <a:pt x="863" y="119"/>
                    </a:lnTo>
                    <a:lnTo>
                      <a:pt x="835" y="155"/>
                    </a:lnTo>
                    <a:lnTo>
                      <a:pt x="815" y="202"/>
                    </a:lnTo>
                    <a:lnTo>
                      <a:pt x="751" y="210"/>
                    </a:lnTo>
                    <a:lnTo>
                      <a:pt x="709" y="202"/>
                    </a:lnTo>
                    <a:lnTo>
                      <a:pt x="677" y="195"/>
                    </a:lnTo>
                    <a:lnTo>
                      <a:pt x="650" y="219"/>
                    </a:lnTo>
                    <a:lnTo>
                      <a:pt x="626" y="246"/>
                    </a:lnTo>
                    <a:lnTo>
                      <a:pt x="582" y="246"/>
                    </a:lnTo>
                    <a:lnTo>
                      <a:pt x="550" y="250"/>
                    </a:lnTo>
                    <a:lnTo>
                      <a:pt x="526" y="274"/>
                    </a:lnTo>
                    <a:lnTo>
                      <a:pt x="503" y="285"/>
                    </a:lnTo>
                    <a:lnTo>
                      <a:pt x="475" y="278"/>
                    </a:lnTo>
                    <a:lnTo>
                      <a:pt x="471" y="317"/>
                    </a:lnTo>
                    <a:lnTo>
                      <a:pt x="447" y="333"/>
                    </a:lnTo>
                    <a:lnTo>
                      <a:pt x="440" y="372"/>
                    </a:lnTo>
                    <a:lnTo>
                      <a:pt x="408" y="377"/>
                    </a:lnTo>
                    <a:lnTo>
                      <a:pt x="396" y="412"/>
                    </a:lnTo>
                    <a:lnTo>
                      <a:pt x="372" y="423"/>
                    </a:lnTo>
                    <a:lnTo>
                      <a:pt x="365" y="482"/>
                    </a:lnTo>
                    <a:lnTo>
                      <a:pt x="344" y="523"/>
                    </a:lnTo>
                    <a:lnTo>
                      <a:pt x="372" y="546"/>
                    </a:lnTo>
                    <a:lnTo>
                      <a:pt x="353" y="561"/>
                    </a:lnTo>
                    <a:lnTo>
                      <a:pt x="309" y="554"/>
                    </a:lnTo>
                    <a:lnTo>
                      <a:pt x="298" y="585"/>
                    </a:lnTo>
                    <a:lnTo>
                      <a:pt x="309" y="668"/>
                    </a:lnTo>
                    <a:lnTo>
                      <a:pt x="317" y="720"/>
                    </a:lnTo>
                    <a:lnTo>
                      <a:pt x="341" y="771"/>
                    </a:lnTo>
                    <a:lnTo>
                      <a:pt x="353" y="826"/>
                    </a:lnTo>
                    <a:lnTo>
                      <a:pt x="309" y="850"/>
                    </a:lnTo>
                    <a:lnTo>
                      <a:pt x="293" y="906"/>
                    </a:lnTo>
                    <a:lnTo>
                      <a:pt x="278" y="937"/>
                    </a:lnTo>
                    <a:lnTo>
                      <a:pt x="247" y="918"/>
                    </a:lnTo>
                    <a:lnTo>
                      <a:pt x="179" y="929"/>
                    </a:lnTo>
                    <a:lnTo>
                      <a:pt x="144" y="953"/>
                    </a:lnTo>
                    <a:lnTo>
                      <a:pt x="107" y="965"/>
                    </a:lnTo>
                    <a:lnTo>
                      <a:pt x="52" y="970"/>
                    </a:lnTo>
                    <a:lnTo>
                      <a:pt x="48" y="914"/>
                    </a:lnTo>
                    <a:lnTo>
                      <a:pt x="24" y="898"/>
                    </a:lnTo>
                    <a:lnTo>
                      <a:pt x="37" y="815"/>
                    </a:lnTo>
                    <a:lnTo>
                      <a:pt x="5" y="811"/>
                    </a:lnTo>
                    <a:lnTo>
                      <a:pt x="0" y="692"/>
                    </a:lnTo>
                    <a:lnTo>
                      <a:pt x="37" y="681"/>
                    </a:lnTo>
                    <a:lnTo>
                      <a:pt x="44" y="653"/>
                    </a:lnTo>
                    <a:lnTo>
                      <a:pt x="88" y="637"/>
                    </a:lnTo>
                    <a:lnTo>
                      <a:pt x="127" y="633"/>
                    </a:lnTo>
                    <a:lnTo>
                      <a:pt x="147" y="605"/>
                    </a:lnTo>
                    <a:lnTo>
                      <a:pt x="195" y="602"/>
                    </a:lnTo>
                    <a:lnTo>
                      <a:pt x="199" y="546"/>
                    </a:lnTo>
                    <a:lnTo>
                      <a:pt x="262" y="526"/>
                    </a:lnTo>
                    <a:lnTo>
                      <a:pt x="269" y="482"/>
                    </a:lnTo>
                    <a:lnTo>
                      <a:pt x="302" y="460"/>
                    </a:lnTo>
                    <a:lnTo>
                      <a:pt x="313" y="416"/>
                    </a:lnTo>
                    <a:lnTo>
                      <a:pt x="326" y="372"/>
                    </a:lnTo>
                    <a:lnTo>
                      <a:pt x="372" y="325"/>
                    </a:lnTo>
                    <a:lnTo>
                      <a:pt x="412" y="278"/>
                    </a:lnTo>
                    <a:lnTo>
                      <a:pt x="455" y="246"/>
                    </a:lnTo>
                    <a:lnTo>
                      <a:pt x="519" y="237"/>
                    </a:lnTo>
                    <a:lnTo>
                      <a:pt x="554" y="219"/>
                    </a:lnTo>
                    <a:lnTo>
                      <a:pt x="622" y="206"/>
                    </a:lnTo>
                    <a:lnTo>
                      <a:pt x="633" y="167"/>
                    </a:lnTo>
                    <a:lnTo>
                      <a:pt x="672" y="147"/>
                    </a:lnTo>
                    <a:lnTo>
                      <a:pt x="661" y="99"/>
                    </a:lnTo>
                    <a:lnTo>
                      <a:pt x="629" y="76"/>
                    </a:lnTo>
                    <a:lnTo>
                      <a:pt x="677" y="60"/>
                    </a:lnTo>
                    <a:lnTo>
                      <a:pt x="692" y="29"/>
                    </a:lnTo>
                    <a:lnTo>
                      <a:pt x="701" y="72"/>
                    </a:lnTo>
                    <a:lnTo>
                      <a:pt x="724" y="79"/>
                    </a:lnTo>
                    <a:lnTo>
                      <a:pt x="724" y="57"/>
                    </a:lnTo>
                    <a:lnTo>
                      <a:pt x="747" y="57"/>
                    </a:lnTo>
                    <a:lnTo>
                      <a:pt x="756" y="76"/>
                    </a:lnTo>
                    <a:lnTo>
                      <a:pt x="788" y="84"/>
                    </a:lnTo>
                    <a:lnTo>
                      <a:pt x="803" y="48"/>
                    </a:lnTo>
                    <a:lnTo>
                      <a:pt x="779" y="33"/>
                    </a:lnTo>
                    <a:lnTo>
                      <a:pt x="819" y="9"/>
                    </a:lnTo>
                    <a:lnTo>
                      <a:pt x="858" y="40"/>
                    </a:lnTo>
                    <a:lnTo>
                      <a:pt x="882" y="0"/>
                    </a:lnTo>
                    <a:lnTo>
                      <a:pt x="894" y="44"/>
                    </a:lnTo>
                    <a:lnTo>
                      <a:pt x="933" y="48"/>
                    </a:lnTo>
                    <a:lnTo>
                      <a:pt x="977" y="16"/>
                    </a:lnTo>
                    <a:lnTo>
                      <a:pt x="1029" y="48"/>
                    </a:lnTo>
                    <a:lnTo>
                      <a:pt x="1020" y="84"/>
                    </a:lnTo>
                    <a:lnTo>
                      <a:pt x="1112" y="116"/>
                    </a:lnTo>
                    <a:lnTo>
                      <a:pt x="1055" y="152"/>
                    </a:lnTo>
                    <a:lnTo>
                      <a:pt x="1004" y="207"/>
                    </a:lnTo>
                    <a:lnTo>
                      <a:pt x="983" y="256"/>
                    </a:lnTo>
                    <a:lnTo>
                      <a:pt x="933" y="210"/>
                    </a:lnTo>
                    <a:lnTo>
                      <a:pt x="961" y="136"/>
                    </a:lnTo>
                    <a:lnTo>
                      <a:pt x="933" y="210"/>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42" name="Freeform 251"/>
              <p:cNvSpPr>
                <a:spLocks/>
              </p:cNvSpPr>
              <p:nvPr/>
            </p:nvSpPr>
            <p:spPr bwMode="auto">
              <a:xfrm>
                <a:off x="4519071" y="2018897"/>
                <a:ext cx="652308" cy="573311"/>
              </a:xfrm>
              <a:custGeom>
                <a:avLst/>
                <a:gdLst/>
                <a:ahLst/>
                <a:cxnLst>
                  <a:cxn ang="0">
                    <a:pos x="961" y="136"/>
                  </a:cxn>
                  <a:cxn ang="0">
                    <a:pos x="891" y="96"/>
                  </a:cxn>
                  <a:cxn ang="0">
                    <a:pos x="835" y="155"/>
                  </a:cxn>
                  <a:cxn ang="0">
                    <a:pos x="751" y="210"/>
                  </a:cxn>
                  <a:cxn ang="0">
                    <a:pos x="677" y="195"/>
                  </a:cxn>
                  <a:cxn ang="0">
                    <a:pos x="626" y="246"/>
                  </a:cxn>
                  <a:cxn ang="0">
                    <a:pos x="550" y="250"/>
                  </a:cxn>
                  <a:cxn ang="0">
                    <a:pos x="503" y="285"/>
                  </a:cxn>
                  <a:cxn ang="0">
                    <a:pos x="471" y="317"/>
                  </a:cxn>
                  <a:cxn ang="0">
                    <a:pos x="440" y="372"/>
                  </a:cxn>
                  <a:cxn ang="0">
                    <a:pos x="396" y="412"/>
                  </a:cxn>
                  <a:cxn ang="0">
                    <a:pos x="365" y="482"/>
                  </a:cxn>
                  <a:cxn ang="0">
                    <a:pos x="372" y="546"/>
                  </a:cxn>
                  <a:cxn ang="0">
                    <a:pos x="309" y="554"/>
                  </a:cxn>
                  <a:cxn ang="0">
                    <a:pos x="309" y="668"/>
                  </a:cxn>
                  <a:cxn ang="0">
                    <a:pos x="341" y="771"/>
                  </a:cxn>
                  <a:cxn ang="0">
                    <a:pos x="309" y="850"/>
                  </a:cxn>
                  <a:cxn ang="0">
                    <a:pos x="278" y="937"/>
                  </a:cxn>
                  <a:cxn ang="0">
                    <a:pos x="179" y="929"/>
                  </a:cxn>
                  <a:cxn ang="0">
                    <a:pos x="107" y="965"/>
                  </a:cxn>
                  <a:cxn ang="0">
                    <a:pos x="48" y="914"/>
                  </a:cxn>
                  <a:cxn ang="0">
                    <a:pos x="37" y="815"/>
                  </a:cxn>
                  <a:cxn ang="0">
                    <a:pos x="0" y="692"/>
                  </a:cxn>
                  <a:cxn ang="0">
                    <a:pos x="44" y="653"/>
                  </a:cxn>
                  <a:cxn ang="0">
                    <a:pos x="127" y="633"/>
                  </a:cxn>
                  <a:cxn ang="0">
                    <a:pos x="195" y="602"/>
                  </a:cxn>
                  <a:cxn ang="0">
                    <a:pos x="262" y="526"/>
                  </a:cxn>
                  <a:cxn ang="0">
                    <a:pos x="302" y="460"/>
                  </a:cxn>
                  <a:cxn ang="0">
                    <a:pos x="326" y="372"/>
                  </a:cxn>
                  <a:cxn ang="0">
                    <a:pos x="412" y="278"/>
                  </a:cxn>
                  <a:cxn ang="0">
                    <a:pos x="519" y="237"/>
                  </a:cxn>
                  <a:cxn ang="0">
                    <a:pos x="622" y="206"/>
                  </a:cxn>
                  <a:cxn ang="0">
                    <a:pos x="672" y="147"/>
                  </a:cxn>
                  <a:cxn ang="0">
                    <a:pos x="629" y="76"/>
                  </a:cxn>
                  <a:cxn ang="0">
                    <a:pos x="692" y="29"/>
                  </a:cxn>
                  <a:cxn ang="0">
                    <a:pos x="724" y="79"/>
                  </a:cxn>
                  <a:cxn ang="0">
                    <a:pos x="747" y="57"/>
                  </a:cxn>
                  <a:cxn ang="0">
                    <a:pos x="788" y="84"/>
                  </a:cxn>
                  <a:cxn ang="0">
                    <a:pos x="779" y="33"/>
                  </a:cxn>
                  <a:cxn ang="0">
                    <a:pos x="858" y="40"/>
                  </a:cxn>
                  <a:cxn ang="0">
                    <a:pos x="894" y="44"/>
                  </a:cxn>
                  <a:cxn ang="0">
                    <a:pos x="977" y="16"/>
                  </a:cxn>
                  <a:cxn ang="0">
                    <a:pos x="1020" y="84"/>
                  </a:cxn>
                  <a:cxn ang="0">
                    <a:pos x="1055" y="152"/>
                  </a:cxn>
                  <a:cxn ang="0">
                    <a:pos x="983" y="256"/>
                  </a:cxn>
                  <a:cxn ang="0">
                    <a:pos x="961" y="136"/>
                  </a:cxn>
                </a:cxnLst>
                <a:rect l="0" t="0" r="r" b="b"/>
                <a:pathLst>
                  <a:path w="1112" h="970">
                    <a:moveTo>
                      <a:pt x="933" y="210"/>
                    </a:moveTo>
                    <a:lnTo>
                      <a:pt x="961" y="136"/>
                    </a:lnTo>
                    <a:lnTo>
                      <a:pt x="926" y="103"/>
                    </a:lnTo>
                    <a:lnTo>
                      <a:pt x="891" y="96"/>
                    </a:lnTo>
                    <a:lnTo>
                      <a:pt x="863" y="119"/>
                    </a:lnTo>
                    <a:lnTo>
                      <a:pt x="835" y="155"/>
                    </a:lnTo>
                    <a:lnTo>
                      <a:pt x="815" y="202"/>
                    </a:lnTo>
                    <a:lnTo>
                      <a:pt x="751" y="210"/>
                    </a:lnTo>
                    <a:lnTo>
                      <a:pt x="709" y="202"/>
                    </a:lnTo>
                    <a:lnTo>
                      <a:pt x="677" y="195"/>
                    </a:lnTo>
                    <a:lnTo>
                      <a:pt x="650" y="219"/>
                    </a:lnTo>
                    <a:lnTo>
                      <a:pt x="626" y="246"/>
                    </a:lnTo>
                    <a:lnTo>
                      <a:pt x="582" y="246"/>
                    </a:lnTo>
                    <a:lnTo>
                      <a:pt x="550" y="250"/>
                    </a:lnTo>
                    <a:lnTo>
                      <a:pt x="526" y="274"/>
                    </a:lnTo>
                    <a:lnTo>
                      <a:pt x="503" y="285"/>
                    </a:lnTo>
                    <a:lnTo>
                      <a:pt x="475" y="278"/>
                    </a:lnTo>
                    <a:lnTo>
                      <a:pt x="471" y="317"/>
                    </a:lnTo>
                    <a:lnTo>
                      <a:pt x="447" y="333"/>
                    </a:lnTo>
                    <a:lnTo>
                      <a:pt x="440" y="372"/>
                    </a:lnTo>
                    <a:lnTo>
                      <a:pt x="408" y="377"/>
                    </a:lnTo>
                    <a:lnTo>
                      <a:pt x="396" y="412"/>
                    </a:lnTo>
                    <a:lnTo>
                      <a:pt x="372" y="423"/>
                    </a:lnTo>
                    <a:lnTo>
                      <a:pt x="365" y="482"/>
                    </a:lnTo>
                    <a:lnTo>
                      <a:pt x="344" y="523"/>
                    </a:lnTo>
                    <a:lnTo>
                      <a:pt x="372" y="546"/>
                    </a:lnTo>
                    <a:lnTo>
                      <a:pt x="353" y="561"/>
                    </a:lnTo>
                    <a:lnTo>
                      <a:pt x="309" y="554"/>
                    </a:lnTo>
                    <a:lnTo>
                      <a:pt x="298" y="585"/>
                    </a:lnTo>
                    <a:lnTo>
                      <a:pt x="309" y="668"/>
                    </a:lnTo>
                    <a:lnTo>
                      <a:pt x="317" y="720"/>
                    </a:lnTo>
                    <a:lnTo>
                      <a:pt x="341" y="771"/>
                    </a:lnTo>
                    <a:lnTo>
                      <a:pt x="353" y="826"/>
                    </a:lnTo>
                    <a:lnTo>
                      <a:pt x="309" y="850"/>
                    </a:lnTo>
                    <a:lnTo>
                      <a:pt x="293" y="906"/>
                    </a:lnTo>
                    <a:lnTo>
                      <a:pt x="278" y="937"/>
                    </a:lnTo>
                    <a:lnTo>
                      <a:pt x="247" y="918"/>
                    </a:lnTo>
                    <a:lnTo>
                      <a:pt x="179" y="929"/>
                    </a:lnTo>
                    <a:lnTo>
                      <a:pt x="144" y="953"/>
                    </a:lnTo>
                    <a:lnTo>
                      <a:pt x="107" y="965"/>
                    </a:lnTo>
                    <a:lnTo>
                      <a:pt x="52" y="970"/>
                    </a:lnTo>
                    <a:lnTo>
                      <a:pt x="48" y="914"/>
                    </a:lnTo>
                    <a:lnTo>
                      <a:pt x="24" y="898"/>
                    </a:lnTo>
                    <a:lnTo>
                      <a:pt x="37" y="815"/>
                    </a:lnTo>
                    <a:lnTo>
                      <a:pt x="5" y="811"/>
                    </a:lnTo>
                    <a:lnTo>
                      <a:pt x="0" y="692"/>
                    </a:lnTo>
                    <a:lnTo>
                      <a:pt x="37" y="681"/>
                    </a:lnTo>
                    <a:lnTo>
                      <a:pt x="44" y="653"/>
                    </a:lnTo>
                    <a:lnTo>
                      <a:pt x="88" y="637"/>
                    </a:lnTo>
                    <a:lnTo>
                      <a:pt x="127" y="633"/>
                    </a:lnTo>
                    <a:lnTo>
                      <a:pt x="147" y="605"/>
                    </a:lnTo>
                    <a:lnTo>
                      <a:pt x="195" y="602"/>
                    </a:lnTo>
                    <a:lnTo>
                      <a:pt x="199" y="546"/>
                    </a:lnTo>
                    <a:lnTo>
                      <a:pt x="262" y="526"/>
                    </a:lnTo>
                    <a:lnTo>
                      <a:pt x="269" y="482"/>
                    </a:lnTo>
                    <a:lnTo>
                      <a:pt x="302" y="460"/>
                    </a:lnTo>
                    <a:lnTo>
                      <a:pt x="313" y="416"/>
                    </a:lnTo>
                    <a:lnTo>
                      <a:pt x="326" y="372"/>
                    </a:lnTo>
                    <a:lnTo>
                      <a:pt x="372" y="325"/>
                    </a:lnTo>
                    <a:lnTo>
                      <a:pt x="412" y="278"/>
                    </a:lnTo>
                    <a:lnTo>
                      <a:pt x="455" y="246"/>
                    </a:lnTo>
                    <a:lnTo>
                      <a:pt x="519" y="237"/>
                    </a:lnTo>
                    <a:lnTo>
                      <a:pt x="554" y="219"/>
                    </a:lnTo>
                    <a:lnTo>
                      <a:pt x="622" y="206"/>
                    </a:lnTo>
                    <a:lnTo>
                      <a:pt x="633" y="167"/>
                    </a:lnTo>
                    <a:lnTo>
                      <a:pt x="672" y="147"/>
                    </a:lnTo>
                    <a:lnTo>
                      <a:pt x="661" y="99"/>
                    </a:lnTo>
                    <a:lnTo>
                      <a:pt x="629" y="76"/>
                    </a:lnTo>
                    <a:lnTo>
                      <a:pt x="677" y="60"/>
                    </a:lnTo>
                    <a:lnTo>
                      <a:pt x="692" y="29"/>
                    </a:lnTo>
                    <a:lnTo>
                      <a:pt x="701" y="72"/>
                    </a:lnTo>
                    <a:lnTo>
                      <a:pt x="724" y="79"/>
                    </a:lnTo>
                    <a:lnTo>
                      <a:pt x="724" y="57"/>
                    </a:lnTo>
                    <a:lnTo>
                      <a:pt x="747" y="57"/>
                    </a:lnTo>
                    <a:lnTo>
                      <a:pt x="756" y="76"/>
                    </a:lnTo>
                    <a:lnTo>
                      <a:pt x="788" y="84"/>
                    </a:lnTo>
                    <a:lnTo>
                      <a:pt x="803" y="48"/>
                    </a:lnTo>
                    <a:lnTo>
                      <a:pt x="779" y="33"/>
                    </a:lnTo>
                    <a:lnTo>
                      <a:pt x="819" y="9"/>
                    </a:lnTo>
                    <a:lnTo>
                      <a:pt x="858" y="40"/>
                    </a:lnTo>
                    <a:lnTo>
                      <a:pt x="882" y="0"/>
                    </a:lnTo>
                    <a:lnTo>
                      <a:pt x="894" y="44"/>
                    </a:lnTo>
                    <a:lnTo>
                      <a:pt x="933" y="48"/>
                    </a:lnTo>
                    <a:lnTo>
                      <a:pt x="977" y="16"/>
                    </a:lnTo>
                    <a:lnTo>
                      <a:pt x="1029" y="48"/>
                    </a:lnTo>
                    <a:lnTo>
                      <a:pt x="1020" y="84"/>
                    </a:lnTo>
                    <a:lnTo>
                      <a:pt x="1112" y="116"/>
                    </a:lnTo>
                    <a:lnTo>
                      <a:pt x="1055" y="152"/>
                    </a:lnTo>
                    <a:lnTo>
                      <a:pt x="1004" y="207"/>
                    </a:lnTo>
                    <a:lnTo>
                      <a:pt x="983" y="256"/>
                    </a:lnTo>
                    <a:lnTo>
                      <a:pt x="933" y="210"/>
                    </a:lnTo>
                    <a:lnTo>
                      <a:pt x="961" y="136"/>
                    </a:lnTo>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43" name="Freeform 252"/>
              <p:cNvSpPr>
                <a:spLocks/>
              </p:cNvSpPr>
              <p:nvPr/>
            </p:nvSpPr>
            <p:spPr bwMode="auto">
              <a:xfrm>
                <a:off x="4288741" y="2854901"/>
                <a:ext cx="312967" cy="331917"/>
              </a:xfrm>
              <a:custGeom>
                <a:avLst/>
                <a:gdLst/>
                <a:ahLst/>
                <a:cxnLst>
                  <a:cxn ang="0">
                    <a:pos x="280" y="10"/>
                  </a:cxn>
                  <a:cxn ang="0">
                    <a:pos x="269" y="49"/>
                  </a:cxn>
                  <a:cxn ang="0">
                    <a:pos x="245" y="69"/>
                  </a:cxn>
                  <a:cxn ang="0">
                    <a:pos x="237" y="93"/>
                  </a:cxn>
                  <a:cxn ang="0">
                    <a:pos x="201" y="89"/>
                  </a:cxn>
                  <a:cxn ang="0">
                    <a:pos x="194" y="117"/>
                  </a:cxn>
                  <a:cxn ang="0">
                    <a:pos x="158" y="121"/>
                  </a:cxn>
                  <a:cxn ang="0">
                    <a:pos x="135" y="92"/>
                  </a:cxn>
                  <a:cxn ang="0">
                    <a:pos x="111" y="101"/>
                  </a:cxn>
                  <a:cxn ang="0">
                    <a:pos x="122" y="123"/>
                  </a:cxn>
                  <a:cxn ang="0">
                    <a:pos x="114" y="152"/>
                  </a:cxn>
                  <a:cxn ang="0">
                    <a:pos x="74" y="156"/>
                  </a:cxn>
                  <a:cxn ang="0">
                    <a:pos x="55" y="168"/>
                  </a:cxn>
                  <a:cxn ang="0">
                    <a:pos x="47" y="172"/>
                  </a:cxn>
                  <a:cxn ang="0">
                    <a:pos x="3" y="180"/>
                  </a:cxn>
                  <a:cxn ang="0">
                    <a:pos x="3" y="191"/>
                  </a:cxn>
                  <a:cxn ang="0">
                    <a:pos x="0" y="211"/>
                  </a:cxn>
                  <a:cxn ang="0">
                    <a:pos x="58" y="239"/>
                  </a:cxn>
                  <a:cxn ang="0">
                    <a:pos x="83" y="251"/>
                  </a:cxn>
                  <a:cxn ang="0">
                    <a:pos x="111" y="283"/>
                  </a:cxn>
                  <a:cxn ang="0">
                    <a:pos x="126" y="325"/>
                  </a:cxn>
                  <a:cxn ang="0">
                    <a:pos x="153" y="353"/>
                  </a:cxn>
                  <a:cxn ang="0">
                    <a:pos x="131" y="365"/>
                  </a:cxn>
                  <a:cxn ang="0">
                    <a:pos x="114" y="480"/>
                  </a:cxn>
                  <a:cxn ang="0">
                    <a:pos x="98" y="507"/>
                  </a:cxn>
                  <a:cxn ang="0">
                    <a:pos x="158" y="527"/>
                  </a:cxn>
                  <a:cxn ang="0">
                    <a:pos x="221" y="531"/>
                  </a:cxn>
                  <a:cxn ang="0">
                    <a:pos x="253" y="559"/>
                  </a:cxn>
                  <a:cxn ang="0">
                    <a:pos x="339" y="555"/>
                  </a:cxn>
                  <a:cxn ang="0">
                    <a:pos x="332" y="524"/>
                  </a:cxn>
                  <a:cxn ang="0">
                    <a:pos x="348" y="487"/>
                  </a:cxn>
                  <a:cxn ang="0">
                    <a:pos x="383" y="483"/>
                  </a:cxn>
                  <a:cxn ang="0">
                    <a:pos x="422" y="483"/>
                  </a:cxn>
                  <a:cxn ang="0">
                    <a:pos x="450" y="505"/>
                  </a:cxn>
                  <a:cxn ang="0">
                    <a:pos x="486" y="515"/>
                  </a:cxn>
                  <a:cxn ang="0">
                    <a:pos x="511" y="470"/>
                  </a:cxn>
                  <a:cxn ang="0">
                    <a:pos x="511" y="438"/>
                  </a:cxn>
                  <a:cxn ang="0">
                    <a:pos x="476" y="423"/>
                  </a:cxn>
                  <a:cxn ang="0">
                    <a:pos x="472" y="379"/>
                  </a:cxn>
                  <a:cxn ang="0">
                    <a:pos x="492" y="352"/>
                  </a:cxn>
                  <a:cxn ang="0">
                    <a:pos x="491" y="318"/>
                  </a:cxn>
                  <a:cxn ang="0">
                    <a:pos x="467" y="298"/>
                  </a:cxn>
                  <a:cxn ang="0">
                    <a:pos x="475" y="266"/>
                  </a:cxn>
                  <a:cxn ang="0">
                    <a:pos x="495" y="239"/>
                  </a:cxn>
                  <a:cxn ang="0">
                    <a:pos x="524" y="230"/>
                  </a:cxn>
                  <a:cxn ang="0">
                    <a:pos x="515" y="162"/>
                  </a:cxn>
                  <a:cxn ang="0">
                    <a:pos x="535" y="138"/>
                  </a:cxn>
                  <a:cxn ang="0">
                    <a:pos x="492" y="103"/>
                  </a:cxn>
                  <a:cxn ang="0">
                    <a:pos x="430" y="107"/>
                  </a:cxn>
                  <a:cxn ang="0">
                    <a:pos x="377" y="87"/>
                  </a:cxn>
                  <a:cxn ang="0">
                    <a:pos x="358" y="48"/>
                  </a:cxn>
                  <a:cxn ang="0">
                    <a:pos x="322" y="28"/>
                  </a:cxn>
                  <a:cxn ang="0">
                    <a:pos x="325" y="0"/>
                  </a:cxn>
                  <a:cxn ang="0">
                    <a:pos x="280" y="10"/>
                  </a:cxn>
                </a:cxnLst>
                <a:rect l="0" t="0" r="r" b="b"/>
                <a:pathLst>
                  <a:path w="535" h="559">
                    <a:moveTo>
                      <a:pt x="280" y="10"/>
                    </a:moveTo>
                    <a:lnTo>
                      <a:pt x="269" y="49"/>
                    </a:lnTo>
                    <a:lnTo>
                      <a:pt x="245" y="69"/>
                    </a:lnTo>
                    <a:lnTo>
                      <a:pt x="237" y="93"/>
                    </a:lnTo>
                    <a:lnTo>
                      <a:pt x="201" y="89"/>
                    </a:lnTo>
                    <a:lnTo>
                      <a:pt x="194" y="117"/>
                    </a:lnTo>
                    <a:lnTo>
                      <a:pt x="158" y="121"/>
                    </a:lnTo>
                    <a:lnTo>
                      <a:pt x="135" y="92"/>
                    </a:lnTo>
                    <a:lnTo>
                      <a:pt x="111" y="101"/>
                    </a:lnTo>
                    <a:lnTo>
                      <a:pt x="122" y="123"/>
                    </a:lnTo>
                    <a:lnTo>
                      <a:pt x="114" y="152"/>
                    </a:lnTo>
                    <a:lnTo>
                      <a:pt x="74" y="156"/>
                    </a:lnTo>
                    <a:lnTo>
                      <a:pt x="55" y="168"/>
                    </a:lnTo>
                    <a:lnTo>
                      <a:pt x="47" y="172"/>
                    </a:lnTo>
                    <a:lnTo>
                      <a:pt x="3" y="180"/>
                    </a:lnTo>
                    <a:lnTo>
                      <a:pt x="3" y="191"/>
                    </a:lnTo>
                    <a:lnTo>
                      <a:pt x="0" y="211"/>
                    </a:lnTo>
                    <a:lnTo>
                      <a:pt x="58" y="239"/>
                    </a:lnTo>
                    <a:lnTo>
                      <a:pt x="83" y="251"/>
                    </a:lnTo>
                    <a:lnTo>
                      <a:pt x="111" y="283"/>
                    </a:lnTo>
                    <a:lnTo>
                      <a:pt x="126" y="325"/>
                    </a:lnTo>
                    <a:lnTo>
                      <a:pt x="153" y="353"/>
                    </a:lnTo>
                    <a:lnTo>
                      <a:pt x="131" y="365"/>
                    </a:lnTo>
                    <a:lnTo>
                      <a:pt x="114" y="480"/>
                    </a:lnTo>
                    <a:lnTo>
                      <a:pt x="98" y="507"/>
                    </a:lnTo>
                    <a:lnTo>
                      <a:pt x="158" y="527"/>
                    </a:lnTo>
                    <a:lnTo>
                      <a:pt x="221" y="531"/>
                    </a:lnTo>
                    <a:lnTo>
                      <a:pt x="253" y="559"/>
                    </a:lnTo>
                    <a:lnTo>
                      <a:pt x="339" y="555"/>
                    </a:lnTo>
                    <a:lnTo>
                      <a:pt x="332" y="524"/>
                    </a:lnTo>
                    <a:lnTo>
                      <a:pt x="348" y="487"/>
                    </a:lnTo>
                    <a:lnTo>
                      <a:pt x="383" y="483"/>
                    </a:lnTo>
                    <a:lnTo>
                      <a:pt x="422" y="483"/>
                    </a:lnTo>
                    <a:lnTo>
                      <a:pt x="450" y="505"/>
                    </a:lnTo>
                    <a:lnTo>
                      <a:pt x="486" y="515"/>
                    </a:lnTo>
                    <a:lnTo>
                      <a:pt x="511" y="470"/>
                    </a:lnTo>
                    <a:lnTo>
                      <a:pt x="511" y="438"/>
                    </a:lnTo>
                    <a:lnTo>
                      <a:pt x="476" y="423"/>
                    </a:lnTo>
                    <a:lnTo>
                      <a:pt x="472" y="379"/>
                    </a:lnTo>
                    <a:lnTo>
                      <a:pt x="492" y="352"/>
                    </a:lnTo>
                    <a:lnTo>
                      <a:pt x="491" y="318"/>
                    </a:lnTo>
                    <a:lnTo>
                      <a:pt x="467" y="298"/>
                    </a:lnTo>
                    <a:lnTo>
                      <a:pt x="475" y="266"/>
                    </a:lnTo>
                    <a:lnTo>
                      <a:pt x="495" y="239"/>
                    </a:lnTo>
                    <a:lnTo>
                      <a:pt x="524" y="230"/>
                    </a:lnTo>
                    <a:lnTo>
                      <a:pt x="515" y="162"/>
                    </a:lnTo>
                    <a:lnTo>
                      <a:pt x="535" y="138"/>
                    </a:lnTo>
                    <a:lnTo>
                      <a:pt x="492" y="103"/>
                    </a:lnTo>
                    <a:lnTo>
                      <a:pt x="430" y="107"/>
                    </a:lnTo>
                    <a:lnTo>
                      <a:pt x="377" y="87"/>
                    </a:lnTo>
                    <a:lnTo>
                      <a:pt x="358" y="48"/>
                    </a:lnTo>
                    <a:lnTo>
                      <a:pt x="322" y="28"/>
                    </a:lnTo>
                    <a:lnTo>
                      <a:pt x="325" y="0"/>
                    </a:lnTo>
                    <a:lnTo>
                      <a:pt x="280" y="10"/>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44" name="Freeform 253"/>
              <p:cNvSpPr>
                <a:spLocks/>
              </p:cNvSpPr>
              <p:nvPr/>
            </p:nvSpPr>
            <p:spPr bwMode="auto">
              <a:xfrm>
                <a:off x="4564785" y="3012872"/>
                <a:ext cx="320000" cy="317717"/>
              </a:xfrm>
              <a:custGeom>
                <a:avLst/>
                <a:gdLst/>
                <a:ahLst/>
                <a:cxnLst>
                  <a:cxn ang="0">
                    <a:pos x="39" y="205"/>
                  </a:cxn>
                  <a:cxn ang="0">
                    <a:pos x="39" y="173"/>
                  </a:cxn>
                  <a:cxn ang="0">
                    <a:pos x="4" y="158"/>
                  </a:cxn>
                  <a:cxn ang="0">
                    <a:pos x="0" y="114"/>
                  </a:cxn>
                  <a:cxn ang="0">
                    <a:pos x="20" y="87"/>
                  </a:cxn>
                  <a:cxn ang="0">
                    <a:pos x="19" y="53"/>
                  </a:cxn>
                  <a:cxn ang="0">
                    <a:pos x="64" y="50"/>
                  </a:cxn>
                  <a:cxn ang="0">
                    <a:pos x="82" y="33"/>
                  </a:cxn>
                  <a:cxn ang="0">
                    <a:pos x="98" y="54"/>
                  </a:cxn>
                  <a:cxn ang="0">
                    <a:pos x="112" y="36"/>
                  </a:cxn>
                  <a:cxn ang="0">
                    <a:pos x="130" y="44"/>
                  </a:cxn>
                  <a:cxn ang="0">
                    <a:pos x="146" y="8"/>
                  </a:cxn>
                  <a:cxn ang="0">
                    <a:pos x="166" y="19"/>
                  </a:cxn>
                  <a:cxn ang="0">
                    <a:pos x="214" y="19"/>
                  </a:cxn>
                  <a:cxn ang="0">
                    <a:pos x="253" y="0"/>
                  </a:cxn>
                  <a:cxn ang="0">
                    <a:pos x="280" y="30"/>
                  </a:cxn>
                  <a:cxn ang="0">
                    <a:pos x="292" y="65"/>
                  </a:cxn>
                  <a:cxn ang="0">
                    <a:pos x="266" y="87"/>
                  </a:cxn>
                  <a:cxn ang="0">
                    <a:pos x="253" y="128"/>
                  </a:cxn>
                  <a:cxn ang="0">
                    <a:pos x="256" y="159"/>
                  </a:cxn>
                  <a:cxn ang="0">
                    <a:pos x="276" y="172"/>
                  </a:cxn>
                  <a:cxn ang="0">
                    <a:pos x="303" y="218"/>
                  </a:cxn>
                  <a:cxn ang="0">
                    <a:pos x="335" y="266"/>
                  </a:cxn>
                  <a:cxn ang="0">
                    <a:pos x="391" y="320"/>
                  </a:cxn>
                  <a:cxn ang="0">
                    <a:pos x="421" y="321"/>
                  </a:cxn>
                  <a:cxn ang="0">
                    <a:pos x="442" y="314"/>
                  </a:cxn>
                  <a:cxn ang="0">
                    <a:pos x="446" y="334"/>
                  </a:cxn>
                  <a:cxn ang="0">
                    <a:pos x="462" y="352"/>
                  </a:cxn>
                  <a:cxn ang="0">
                    <a:pos x="475" y="374"/>
                  </a:cxn>
                  <a:cxn ang="0">
                    <a:pos x="496" y="391"/>
                  </a:cxn>
                  <a:cxn ang="0">
                    <a:pos x="519" y="411"/>
                  </a:cxn>
                  <a:cxn ang="0">
                    <a:pos x="544" y="441"/>
                  </a:cxn>
                  <a:cxn ang="0">
                    <a:pos x="525" y="452"/>
                  </a:cxn>
                  <a:cxn ang="0">
                    <a:pos x="489" y="426"/>
                  </a:cxn>
                  <a:cxn ang="0">
                    <a:pos x="459" y="437"/>
                  </a:cxn>
                  <a:cxn ang="0">
                    <a:pos x="454" y="458"/>
                  </a:cxn>
                  <a:cxn ang="0">
                    <a:pos x="469" y="493"/>
                  </a:cxn>
                  <a:cxn ang="0">
                    <a:pos x="454" y="511"/>
                  </a:cxn>
                  <a:cxn ang="0">
                    <a:pos x="438" y="537"/>
                  </a:cxn>
                  <a:cxn ang="0">
                    <a:pos x="413" y="535"/>
                  </a:cxn>
                  <a:cxn ang="0">
                    <a:pos x="417" y="483"/>
                  </a:cxn>
                  <a:cxn ang="0">
                    <a:pos x="417" y="455"/>
                  </a:cxn>
                  <a:cxn ang="0">
                    <a:pos x="386" y="434"/>
                  </a:cxn>
                  <a:cxn ang="0">
                    <a:pos x="369" y="404"/>
                  </a:cxn>
                  <a:cxn ang="0">
                    <a:pos x="342" y="401"/>
                  </a:cxn>
                  <a:cxn ang="0">
                    <a:pos x="344" y="373"/>
                  </a:cxn>
                  <a:cxn ang="0">
                    <a:pos x="279" y="352"/>
                  </a:cxn>
                  <a:cxn ang="0">
                    <a:pos x="235" y="314"/>
                  </a:cxn>
                  <a:cxn ang="0">
                    <a:pos x="211" y="296"/>
                  </a:cxn>
                  <a:cxn ang="0">
                    <a:pos x="184" y="274"/>
                  </a:cxn>
                  <a:cxn ang="0">
                    <a:pos x="170" y="218"/>
                  </a:cxn>
                  <a:cxn ang="0">
                    <a:pos x="156" y="187"/>
                  </a:cxn>
                  <a:cxn ang="0">
                    <a:pos x="104" y="177"/>
                  </a:cxn>
                  <a:cxn ang="0">
                    <a:pos x="93" y="203"/>
                  </a:cxn>
                  <a:cxn ang="0">
                    <a:pos x="39" y="205"/>
                  </a:cxn>
                </a:cxnLst>
                <a:rect l="0" t="0" r="r" b="b"/>
                <a:pathLst>
                  <a:path w="544" h="537">
                    <a:moveTo>
                      <a:pt x="39" y="205"/>
                    </a:moveTo>
                    <a:lnTo>
                      <a:pt x="39" y="173"/>
                    </a:lnTo>
                    <a:lnTo>
                      <a:pt x="4" y="158"/>
                    </a:lnTo>
                    <a:lnTo>
                      <a:pt x="0" y="114"/>
                    </a:lnTo>
                    <a:lnTo>
                      <a:pt x="20" y="87"/>
                    </a:lnTo>
                    <a:lnTo>
                      <a:pt x="19" y="53"/>
                    </a:lnTo>
                    <a:lnTo>
                      <a:pt x="64" y="50"/>
                    </a:lnTo>
                    <a:lnTo>
                      <a:pt x="82" y="33"/>
                    </a:lnTo>
                    <a:lnTo>
                      <a:pt x="98" y="54"/>
                    </a:lnTo>
                    <a:lnTo>
                      <a:pt x="112" y="36"/>
                    </a:lnTo>
                    <a:lnTo>
                      <a:pt x="130" y="44"/>
                    </a:lnTo>
                    <a:lnTo>
                      <a:pt x="146" y="8"/>
                    </a:lnTo>
                    <a:lnTo>
                      <a:pt x="166" y="19"/>
                    </a:lnTo>
                    <a:lnTo>
                      <a:pt x="214" y="19"/>
                    </a:lnTo>
                    <a:lnTo>
                      <a:pt x="253" y="0"/>
                    </a:lnTo>
                    <a:lnTo>
                      <a:pt x="280" y="30"/>
                    </a:lnTo>
                    <a:lnTo>
                      <a:pt x="292" y="65"/>
                    </a:lnTo>
                    <a:lnTo>
                      <a:pt x="266" y="87"/>
                    </a:lnTo>
                    <a:lnTo>
                      <a:pt x="253" y="128"/>
                    </a:lnTo>
                    <a:lnTo>
                      <a:pt x="256" y="159"/>
                    </a:lnTo>
                    <a:lnTo>
                      <a:pt x="276" y="172"/>
                    </a:lnTo>
                    <a:lnTo>
                      <a:pt x="303" y="218"/>
                    </a:lnTo>
                    <a:lnTo>
                      <a:pt x="335" y="266"/>
                    </a:lnTo>
                    <a:lnTo>
                      <a:pt x="391" y="320"/>
                    </a:lnTo>
                    <a:lnTo>
                      <a:pt x="421" y="321"/>
                    </a:lnTo>
                    <a:lnTo>
                      <a:pt x="442" y="314"/>
                    </a:lnTo>
                    <a:lnTo>
                      <a:pt x="446" y="334"/>
                    </a:lnTo>
                    <a:lnTo>
                      <a:pt x="462" y="352"/>
                    </a:lnTo>
                    <a:lnTo>
                      <a:pt x="475" y="374"/>
                    </a:lnTo>
                    <a:lnTo>
                      <a:pt x="496" y="391"/>
                    </a:lnTo>
                    <a:lnTo>
                      <a:pt x="519" y="411"/>
                    </a:lnTo>
                    <a:lnTo>
                      <a:pt x="544" y="441"/>
                    </a:lnTo>
                    <a:lnTo>
                      <a:pt x="525" y="452"/>
                    </a:lnTo>
                    <a:lnTo>
                      <a:pt x="489" y="426"/>
                    </a:lnTo>
                    <a:lnTo>
                      <a:pt x="459" y="437"/>
                    </a:lnTo>
                    <a:lnTo>
                      <a:pt x="454" y="458"/>
                    </a:lnTo>
                    <a:lnTo>
                      <a:pt x="469" y="493"/>
                    </a:lnTo>
                    <a:lnTo>
                      <a:pt x="454" y="511"/>
                    </a:lnTo>
                    <a:lnTo>
                      <a:pt x="438" y="537"/>
                    </a:lnTo>
                    <a:lnTo>
                      <a:pt x="413" y="535"/>
                    </a:lnTo>
                    <a:lnTo>
                      <a:pt x="417" y="483"/>
                    </a:lnTo>
                    <a:lnTo>
                      <a:pt x="417" y="455"/>
                    </a:lnTo>
                    <a:lnTo>
                      <a:pt x="386" y="434"/>
                    </a:lnTo>
                    <a:lnTo>
                      <a:pt x="369" y="404"/>
                    </a:lnTo>
                    <a:lnTo>
                      <a:pt x="342" y="401"/>
                    </a:lnTo>
                    <a:lnTo>
                      <a:pt x="344" y="373"/>
                    </a:lnTo>
                    <a:lnTo>
                      <a:pt x="279" y="352"/>
                    </a:lnTo>
                    <a:lnTo>
                      <a:pt x="235" y="314"/>
                    </a:lnTo>
                    <a:lnTo>
                      <a:pt x="211" y="296"/>
                    </a:lnTo>
                    <a:lnTo>
                      <a:pt x="184" y="274"/>
                    </a:lnTo>
                    <a:lnTo>
                      <a:pt x="170" y="218"/>
                    </a:lnTo>
                    <a:lnTo>
                      <a:pt x="156" y="187"/>
                    </a:lnTo>
                    <a:lnTo>
                      <a:pt x="104" y="177"/>
                    </a:lnTo>
                    <a:lnTo>
                      <a:pt x="93" y="203"/>
                    </a:lnTo>
                    <a:lnTo>
                      <a:pt x="39" y="205"/>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45" name="Freeform 254"/>
              <p:cNvSpPr>
                <a:spLocks/>
              </p:cNvSpPr>
              <p:nvPr/>
            </p:nvSpPr>
            <p:spPr bwMode="auto">
              <a:xfrm>
                <a:off x="4165664" y="3137119"/>
                <a:ext cx="321759" cy="259144"/>
              </a:xfrm>
              <a:custGeom>
                <a:avLst/>
                <a:gdLst/>
                <a:ahLst/>
                <a:cxnLst>
                  <a:cxn ang="0">
                    <a:pos x="548" y="79"/>
                  </a:cxn>
                  <a:cxn ang="0">
                    <a:pos x="462" y="83"/>
                  </a:cxn>
                  <a:cxn ang="0">
                    <a:pos x="430" y="55"/>
                  </a:cxn>
                  <a:cxn ang="0">
                    <a:pos x="367" y="51"/>
                  </a:cxn>
                  <a:cxn ang="0">
                    <a:pos x="307" y="31"/>
                  </a:cxn>
                  <a:cxn ang="0">
                    <a:pos x="241" y="7"/>
                  </a:cxn>
                  <a:cxn ang="0">
                    <a:pos x="200" y="20"/>
                  </a:cxn>
                  <a:cxn ang="0">
                    <a:pos x="169" y="0"/>
                  </a:cxn>
                  <a:cxn ang="0">
                    <a:pos x="15" y="4"/>
                  </a:cxn>
                  <a:cxn ang="0">
                    <a:pos x="23" y="28"/>
                  </a:cxn>
                  <a:cxn ang="0">
                    <a:pos x="0" y="35"/>
                  </a:cxn>
                  <a:cxn ang="0">
                    <a:pos x="3" y="72"/>
                  </a:cxn>
                  <a:cxn ang="0">
                    <a:pos x="27" y="95"/>
                  </a:cxn>
                  <a:cxn ang="0">
                    <a:pos x="35" y="127"/>
                  </a:cxn>
                  <a:cxn ang="0">
                    <a:pos x="79" y="123"/>
                  </a:cxn>
                  <a:cxn ang="0">
                    <a:pos x="110" y="110"/>
                  </a:cxn>
                  <a:cxn ang="0">
                    <a:pos x="121" y="127"/>
                  </a:cxn>
                  <a:cxn ang="0">
                    <a:pos x="114" y="142"/>
                  </a:cxn>
                  <a:cxn ang="0">
                    <a:pos x="102" y="158"/>
                  </a:cxn>
                  <a:cxn ang="0">
                    <a:pos x="86" y="245"/>
                  </a:cxn>
                  <a:cxn ang="0">
                    <a:pos x="66" y="265"/>
                  </a:cxn>
                  <a:cxn ang="0">
                    <a:pos x="90" y="285"/>
                  </a:cxn>
                  <a:cxn ang="0">
                    <a:pos x="94" y="352"/>
                  </a:cxn>
                  <a:cxn ang="0">
                    <a:pos x="99" y="383"/>
                  </a:cxn>
                  <a:cxn ang="0">
                    <a:pos x="126" y="387"/>
                  </a:cxn>
                  <a:cxn ang="0">
                    <a:pos x="126" y="419"/>
                  </a:cxn>
                  <a:cxn ang="0">
                    <a:pos x="158" y="438"/>
                  </a:cxn>
                  <a:cxn ang="0">
                    <a:pos x="189" y="431"/>
                  </a:cxn>
                  <a:cxn ang="0">
                    <a:pos x="209" y="416"/>
                  </a:cxn>
                  <a:cxn ang="0">
                    <a:pos x="320" y="419"/>
                  </a:cxn>
                  <a:cxn ang="0">
                    <a:pos x="344" y="399"/>
                  </a:cxn>
                  <a:cxn ang="0">
                    <a:pos x="344" y="372"/>
                  </a:cxn>
                  <a:cxn ang="0">
                    <a:pos x="375" y="352"/>
                  </a:cxn>
                  <a:cxn ang="0">
                    <a:pos x="399" y="324"/>
                  </a:cxn>
                  <a:cxn ang="0">
                    <a:pos x="406" y="293"/>
                  </a:cxn>
                  <a:cxn ang="0">
                    <a:pos x="375" y="252"/>
                  </a:cxn>
                  <a:cxn ang="0">
                    <a:pos x="399" y="225"/>
                  </a:cxn>
                  <a:cxn ang="0">
                    <a:pos x="418" y="193"/>
                  </a:cxn>
                  <a:cxn ang="0">
                    <a:pos x="454" y="186"/>
                  </a:cxn>
                  <a:cxn ang="0">
                    <a:pos x="489" y="138"/>
                  </a:cxn>
                  <a:cxn ang="0">
                    <a:pos x="513" y="114"/>
                  </a:cxn>
                  <a:cxn ang="0">
                    <a:pos x="548" y="79"/>
                  </a:cxn>
                </a:cxnLst>
                <a:rect l="0" t="0" r="r" b="b"/>
                <a:pathLst>
                  <a:path w="548" h="438">
                    <a:moveTo>
                      <a:pt x="548" y="79"/>
                    </a:moveTo>
                    <a:lnTo>
                      <a:pt x="462" y="83"/>
                    </a:lnTo>
                    <a:lnTo>
                      <a:pt x="430" y="55"/>
                    </a:lnTo>
                    <a:lnTo>
                      <a:pt x="367" y="51"/>
                    </a:lnTo>
                    <a:lnTo>
                      <a:pt x="307" y="31"/>
                    </a:lnTo>
                    <a:lnTo>
                      <a:pt x="241" y="7"/>
                    </a:lnTo>
                    <a:lnTo>
                      <a:pt x="200" y="20"/>
                    </a:lnTo>
                    <a:lnTo>
                      <a:pt x="169" y="0"/>
                    </a:lnTo>
                    <a:lnTo>
                      <a:pt x="15" y="4"/>
                    </a:lnTo>
                    <a:lnTo>
                      <a:pt x="23" y="28"/>
                    </a:lnTo>
                    <a:lnTo>
                      <a:pt x="0" y="35"/>
                    </a:lnTo>
                    <a:lnTo>
                      <a:pt x="3" y="72"/>
                    </a:lnTo>
                    <a:lnTo>
                      <a:pt x="27" y="95"/>
                    </a:lnTo>
                    <a:lnTo>
                      <a:pt x="35" y="127"/>
                    </a:lnTo>
                    <a:lnTo>
                      <a:pt x="79" y="123"/>
                    </a:lnTo>
                    <a:lnTo>
                      <a:pt x="110" y="110"/>
                    </a:lnTo>
                    <a:lnTo>
                      <a:pt x="121" y="127"/>
                    </a:lnTo>
                    <a:lnTo>
                      <a:pt x="114" y="142"/>
                    </a:lnTo>
                    <a:lnTo>
                      <a:pt x="102" y="158"/>
                    </a:lnTo>
                    <a:lnTo>
                      <a:pt x="86" y="245"/>
                    </a:lnTo>
                    <a:lnTo>
                      <a:pt x="66" y="265"/>
                    </a:lnTo>
                    <a:lnTo>
                      <a:pt x="90" y="285"/>
                    </a:lnTo>
                    <a:lnTo>
                      <a:pt x="94" y="352"/>
                    </a:lnTo>
                    <a:lnTo>
                      <a:pt x="99" y="383"/>
                    </a:lnTo>
                    <a:lnTo>
                      <a:pt x="126" y="387"/>
                    </a:lnTo>
                    <a:lnTo>
                      <a:pt x="126" y="419"/>
                    </a:lnTo>
                    <a:lnTo>
                      <a:pt x="158" y="438"/>
                    </a:lnTo>
                    <a:lnTo>
                      <a:pt x="189" y="431"/>
                    </a:lnTo>
                    <a:lnTo>
                      <a:pt x="209" y="416"/>
                    </a:lnTo>
                    <a:lnTo>
                      <a:pt x="320" y="419"/>
                    </a:lnTo>
                    <a:lnTo>
                      <a:pt x="344" y="399"/>
                    </a:lnTo>
                    <a:lnTo>
                      <a:pt x="344" y="372"/>
                    </a:lnTo>
                    <a:lnTo>
                      <a:pt x="375" y="352"/>
                    </a:lnTo>
                    <a:lnTo>
                      <a:pt x="399" y="324"/>
                    </a:lnTo>
                    <a:lnTo>
                      <a:pt x="406" y="293"/>
                    </a:lnTo>
                    <a:lnTo>
                      <a:pt x="375" y="252"/>
                    </a:lnTo>
                    <a:lnTo>
                      <a:pt x="399" y="225"/>
                    </a:lnTo>
                    <a:lnTo>
                      <a:pt x="418" y="193"/>
                    </a:lnTo>
                    <a:lnTo>
                      <a:pt x="454" y="186"/>
                    </a:lnTo>
                    <a:lnTo>
                      <a:pt x="489" y="138"/>
                    </a:lnTo>
                    <a:lnTo>
                      <a:pt x="513" y="114"/>
                    </a:lnTo>
                    <a:lnTo>
                      <a:pt x="548" y="79"/>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46" name="Freeform 255"/>
              <p:cNvSpPr>
                <a:spLocks/>
              </p:cNvSpPr>
              <p:nvPr/>
            </p:nvSpPr>
            <p:spPr bwMode="auto">
              <a:xfrm>
                <a:off x="4144565" y="3193918"/>
                <a:ext cx="93187" cy="175721"/>
              </a:xfrm>
              <a:custGeom>
                <a:avLst/>
                <a:gdLst/>
                <a:ahLst/>
                <a:cxnLst>
                  <a:cxn ang="0">
                    <a:pos x="130" y="257"/>
                  </a:cxn>
                  <a:cxn ang="0">
                    <a:pos x="126" y="190"/>
                  </a:cxn>
                  <a:cxn ang="0">
                    <a:pos x="102" y="170"/>
                  </a:cxn>
                  <a:cxn ang="0">
                    <a:pos x="122" y="150"/>
                  </a:cxn>
                  <a:cxn ang="0">
                    <a:pos x="138" y="63"/>
                  </a:cxn>
                  <a:cxn ang="0">
                    <a:pos x="150" y="47"/>
                  </a:cxn>
                  <a:cxn ang="0">
                    <a:pos x="157" y="32"/>
                  </a:cxn>
                  <a:cxn ang="0">
                    <a:pos x="146" y="15"/>
                  </a:cxn>
                  <a:cxn ang="0">
                    <a:pos x="115" y="28"/>
                  </a:cxn>
                  <a:cxn ang="0">
                    <a:pos x="71" y="32"/>
                  </a:cxn>
                  <a:cxn ang="0">
                    <a:pos x="63" y="0"/>
                  </a:cxn>
                  <a:cxn ang="0">
                    <a:pos x="43" y="39"/>
                  </a:cxn>
                  <a:cxn ang="0">
                    <a:pos x="43" y="87"/>
                  </a:cxn>
                  <a:cxn ang="0">
                    <a:pos x="51" y="107"/>
                  </a:cxn>
                  <a:cxn ang="0">
                    <a:pos x="32" y="139"/>
                  </a:cxn>
                  <a:cxn ang="0">
                    <a:pos x="4" y="157"/>
                  </a:cxn>
                  <a:cxn ang="0">
                    <a:pos x="0" y="205"/>
                  </a:cxn>
                  <a:cxn ang="0">
                    <a:pos x="32" y="221"/>
                  </a:cxn>
                  <a:cxn ang="0">
                    <a:pos x="36" y="253"/>
                  </a:cxn>
                  <a:cxn ang="0">
                    <a:pos x="39" y="284"/>
                  </a:cxn>
                  <a:cxn ang="0">
                    <a:pos x="71" y="297"/>
                  </a:cxn>
                  <a:cxn ang="0">
                    <a:pos x="107" y="297"/>
                  </a:cxn>
                  <a:cxn ang="0">
                    <a:pos x="130" y="257"/>
                  </a:cxn>
                </a:cxnLst>
                <a:rect l="0" t="0" r="r" b="b"/>
                <a:pathLst>
                  <a:path w="157" h="297">
                    <a:moveTo>
                      <a:pt x="130" y="257"/>
                    </a:moveTo>
                    <a:lnTo>
                      <a:pt x="126" y="190"/>
                    </a:lnTo>
                    <a:lnTo>
                      <a:pt x="102" y="170"/>
                    </a:lnTo>
                    <a:lnTo>
                      <a:pt x="122" y="150"/>
                    </a:lnTo>
                    <a:lnTo>
                      <a:pt x="138" y="63"/>
                    </a:lnTo>
                    <a:lnTo>
                      <a:pt x="150" y="47"/>
                    </a:lnTo>
                    <a:lnTo>
                      <a:pt x="157" y="32"/>
                    </a:lnTo>
                    <a:lnTo>
                      <a:pt x="146" y="15"/>
                    </a:lnTo>
                    <a:lnTo>
                      <a:pt x="115" y="28"/>
                    </a:lnTo>
                    <a:lnTo>
                      <a:pt x="71" y="32"/>
                    </a:lnTo>
                    <a:lnTo>
                      <a:pt x="63" y="0"/>
                    </a:lnTo>
                    <a:lnTo>
                      <a:pt x="43" y="39"/>
                    </a:lnTo>
                    <a:lnTo>
                      <a:pt x="43" y="87"/>
                    </a:lnTo>
                    <a:lnTo>
                      <a:pt x="51" y="107"/>
                    </a:lnTo>
                    <a:lnTo>
                      <a:pt x="32" y="139"/>
                    </a:lnTo>
                    <a:lnTo>
                      <a:pt x="4" y="157"/>
                    </a:lnTo>
                    <a:lnTo>
                      <a:pt x="0" y="205"/>
                    </a:lnTo>
                    <a:lnTo>
                      <a:pt x="32" y="221"/>
                    </a:lnTo>
                    <a:lnTo>
                      <a:pt x="36" y="253"/>
                    </a:lnTo>
                    <a:lnTo>
                      <a:pt x="39" y="284"/>
                    </a:lnTo>
                    <a:lnTo>
                      <a:pt x="71" y="297"/>
                    </a:lnTo>
                    <a:lnTo>
                      <a:pt x="107" y="297"/>
                    </a:lnTo>
                    <a:lnTo>
                      <a:pt x="130" y="257"/>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47" name="Freeform 256"/>
              <p:cNvSpPr>
                <a:spLocks/>
              </p:cNvSpPr>
              <p:nvPr/>
            </p:nvSpPr>
            <p:spPr bwMode="auto">
              <a:xfrm>
                <a:off x="4628082" y="3169068"/>
                <a:ext cx="22857" cy="51474"/>
              </a:xfrm>
              <a:custGeom>
                <a:avLst/>
                <a:gdLst/>
                <a:ahLst/>
                <a:cxnLst>
                  <a:cxn ang="0">
                    <a:pos x="38" y="0"/>
                  </a:cxn>
                  <a:cxn ang="0">
                    <a:pos x="25" y="17"/>
                  </a:cxn>
                  <a:cxn ang="0">
                    <a:pos x="0" y="34"/>
                  </a:cxn>
                  <a:cxn ang="0">
                    <a:pos x="5" y="66"/>
                  </a:cxn>
                  <a:cxn ang="0">
                    <a:pos x="29" y="86"/>
                  </a:cxn>
                  <a:cxn ang="0">
                    <a:pos x="38" y="0"/>
                  </a:cxn>
                </a:cxnLst>
                <a:rect l="0" t="0" r="r" b="b"/>
                <a:pathLst>
                  <a:path w="38" h="86">
                    <a:moveTo>
                      <a:pt x="38" y="0"/>
                    </a:moveTo>
                    <a:lnTo>
                      <a:pt x="25" y="17"/>
                    </a:lnTo>
                    <a:lnTo>
                      <a:pt x="0" y="34"/>
                    </a:lnTo>
                    <a:lnTo>
                      <a:pt x="5" y="66"/>
                    </a:lnTo>
                    <a:lnTo>
                      <a:pt x="29" y="86"/>
                    </a:lnTo>
                    <a:lnTo>
                      <a:pt x="38" y="0"/>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48" name="Freeform 257"/>
              <p:cNvSpPr>
                <a:spLocks/>
              </p:cNvSpPr>
              <p:nvPr/>
            </p:nvSpPr>
            <p:spPr bwMode="auto">
              <a:xfrm>
                <a:off x="4619291" y="3236517"/>
                <a:ext cx="31648" cy="63898"/>
              </a:xfrm>
              <a:custGeom>
                <a:avLst/>
                <a:gdLst/>
                <a:ahLst/>
                <a:cxnLst>
                  <a:cxn ang="0">
                    <a:pos x="3" y="12"/>
                  </a:cxn>
                  <a:cxn ang="0">
                    <a:pos x="13" y="10"/>
                  </a:cxn>
                  <a:cxn ang="0">
                    <a:pos x="36" y="4"/>
                  </a:cxn>
                  <a:cxn ang="0">
                    <a:pos x="49" y="0"/>
                  </a:cxn>
                  <a:cxn ang="0">
                    <a:pos x="55" y="17"/>
                  </a:cxn>
                  <a:cxn ang="0">
                    <a:pos x="56" y="43"/>
                  </a:cxn>
                  <a:cxn ang="0">
                    <a:pos x="54" y="68"/>
                  </a:cxn>
                  <a:cxn ang="0">
                    <a:pos x="47" y="101"/>
                  </a:cxn>
                  <a:cxn ang="0">
                    <a:pos x="25" y="107"/>
                  </a:cxn>
                  <a:cxn ang="0">
                    <a:pos x="8" y="99"/>
                  </a:cxn>
                  <a:cxn ang="0">
                    <a:pos x="7" y="73"/>
                  </a:cxn>
                  <a:cxn ang="0">
                    <a:pos x="6" y="47"/>
                  </a:cxn>
                  <a:cxn ang="0">
                    <a:pos x="0" y="25"/>
                  </a:cxn>
                  <a:cxn ang="0">
                    <a:pos x="3" y="12"/>
                  </a:cxn>
                </a:cxnLst>
                <a:rect l="0" t="0" r="r" b="b"/>
                <a:pathLst>
                  <a:path w="56" h="107">
                    <a:moveTo>
                      <a:pt x="3" y="12"/>
                    </a:moveTo>
                    <a:lnTo>
                      <a:pt x="13" y="10"/>
                    </a:lnTo>
                    <a:lnTo>
                      <a:pt x="36" y="4"/>
                    </a:lnTo>
                    <a:lnTo>
                      <a:pt x="49" y="0"/>
                    </a:lnTo>
                    <a:lnTo>
                      <a:pt x="55" y="17"/>
                    </a:lnTo>
                    <a:lnTo>
                      <a:pt x="56" y="43"/>
                    </a:lnTo>
                    <a:lnTo>
                      <a:pt x="54" y="68"/>
                    </a:lnTo>
                    <a:lnTo>
                      <a:pt x="47" y="101"/>
                    </a:lnTo>
                    <a:lnTo>
                      <a:pt x="25" y="107"/>
                    </a:lnTo>
                    <a:lnTo>
                      <a:pt x="8" y="99"/>
                    </a:lnTo>
                    <a:lnTo>
                      <a:pt x="7" y="73"/>
                    </a:lnTo>
                    <a:lnTo>
                      <a:pt x="6" y="47"/>
                    </a:lnTo>
                    <a:lnTo>
                      <a:pt x="0" y="25"/>
                    </a:lnTo>
                    <a:lnTo>
                      <a:pt x="3" y="12"/>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49" name="Freeform 258"/>
              <p:cNvSpPr>
                <a:spLocks/>
              </p:cNvSpPr>
              <p:nvPr/>
            </p:nvSpPr>
            <p:spPr bwMode="auto">
              <a:xfrm>
                <a:off x="4907643" y="3208118"/>
                <a:ext cx="138901" cy="147321"/>
              </a:xfrm>
              <a:custGeom>
                <a:avLst/>
                <a:gdLst/>
                <a:ahLst/>
                <a:cxnLst>
                  <a:cxn ang="0">
                    <a:pos x="107" y="181"/>
                  </a:cxn>
                  <a:cxn ang="0">
                    <a:pos x="52" y="171"/>
                  </a:cxn>
                  <a:cxn ang="0">
                    <a:pos x="46" y="142"/>
                  </a:cxn>
                  <a:cxn ang="0">
                    <a:pos x="4" y="102"/>
                  </a:cxn>
                  <a:cxn ang="0">
                    <a:pos x="0" y="69"/>
                  </a:cxn>
                  <a:cxn ang="0">
                    <a:pos x="42" y="33"/>
                  </a:cxn>
                  <a:cxn ang="0">
                    <a:pos x="42" y="33"/>
                  </a:cxn>
                  <a:cxn ang="0">
                    <a:pos x="76" y="44"/>
                  </a:cxn>
                  <a:cxn ang="0">
                    <a:pos x="118" y="9"/>
                  </a:cxn>
                  <a:cxn ang="0">
                    <a:pos x="143" y="9"/>
                  </a:cxn>
                  <a:cxn ang="0">
                    <a:pos x="182" y="20"/>
                  </a:cxn>
                  <a:cxn ang="0">
                    <a:pos x="213" y="0"/>
                  </a:cxn>
                  <a:cxn ang="0">
                    <a:pos x="235" y="2"/>
                  </a:cxn>
                  <a:cxn ang="0">
                    <a:pos x="235" y="38"/>
                  </a:cxn>
                  <a:cxn ang="0">
                    <a:pos x="209" y="45"/>
                  </a:cxn>
                  <a:cxn ang="0">
                    <a:pos x="194" y="59"/>
                  </a:cxn>
                  <a:cxn ang="0">
                    <a:pos x="177" y="74"/>
                  </a:cxn>
                  <a:cxn ang="0">
                    <a:pos x="187" y="97"/>
                  </a:cxn>
                  <a:cxn ang="0">
                    <a:pos x="159" y="104"/>
                  </a:cxn>
                  <a:cxn ang="0">
                    <a:pos x="142" y="94"/>
                  </a:cxn>
                  <a:cxn ang="0">
                    <a:pos x="126" y="97"/>
                  </a:cxn>
                  <a:cxn ang="0">
                    <a:pos x="145" y="116"/>
                  </a:cxn>
                  <a:cxn ang="0">
                    <a:pos x="121" y="142"/>
                  </a:cxn>
                  <a:cxn ang="0">
                    <a:pos x="150" y="156"/>
                  </a:cxn>
                  <a:cxn ang="0">
                    <a:pos x="194" y="184"/>
                  </a:cxn>
                  <a:cxn ang="0">
                    <a:pos x="204" y="205"/>
                  </a:cxn>
                  <a:cxn ang="0">
                    <a:pos x="186" y="201"/>
                  </a:cxn>
                  <a:cxn ang="0">
                    <a:pos x="145" y="217"/>
                  </a:cxn>
                  <a:cxn ang="0">
                    <a:pos x="160" y="245"/>
                  </a:cxn>
                  <a:cxn ang="0">
                    <a:pos x="81" y="249"/>
                  </a:cxn>
                  <a:cxn ang="0">
                    <a:pos x="81" y="217"/>
                  </a:cxn>
                  <a:cxn ang="0">
                    <a:pos x="53" y="205"/>
                  </a:cxn>
                  <a:cxn ang="0">
                    <a:pos x="81" y="191"/>
                  </a:cxn>
                  <a:cxn ang="0">
                    <a:pos x="101" y="190"/>
                  </a:cxn>
                  <a:cxn ang="0">
                    <a:pos x="107" y="181"/>
                  </a:cxn>
                </a:cxnLst>
                <a:rect l="0" t="0" r="r" b="b"/>
                <a:pathLst>
                  <a:path w="235" h="249">
                    <a:moveTo>
                      <a:pt x="107" y="181"/>
                    </a:moveTo>
                    <a:lnTo>
                      <a:pt x="52" y="171"/>
                    </a:lnTo>
                    <a:lnTo>
                      <a:pt x="46" y="142"/>
                    </a:lnTo>
                    <a:lnTo>
                      <a:pt x="4" y="102"/>
                    </a:lnTo>
                    <a:lnTo>
                      <a:pt x="0" y="69"/>
                    </a:lnTo>
                    <a:lnTo>
                      <a:pt x="42" y="33"/>
                    </a:lnTo>
                    <a:lnTo>
                      <a:pt x="42" y="33"/>
                    </a:lnTo>
                    <a:lnTo>
                      <a:pt x="76" y="44"/>
                    </a:lnTo>
                    <a:lnTo>
                      <a:pt x="118" y="9"/>
                    </a:lnTo>
                    <a:lnTo>
                      <a:pt x="143" y="9"/>
                    </a:lnTo>
                    <a:lnTo>
                      <a:pt x="182" y="20"/>
                    </a:lnTo>
                    <a:lnTo>
                      <a:pt x="213" y="0"/>
                    </a:lnTo>
                    <a:lnTo>
                      <a:pt x="235" y="2"/>
                    </a:lnTo>
                    <a:lnTo>
                      <a:pt x="235" y="38"/>
                    </a:lnTo>
                    <a:lnTo>
                      <a:pt x="209" y="45"/>
                    </a:lnTo>
                    <a:lnTo>
                      <a:pt x="194" y="59"/>
                    </a:lnTo>
                    <a:lnTo>
                      <a:pt x="177" y="74"/>
                    </a:lnTo>
                    <a:lnTo>
                      <a:pt x="187" y="97"/>
                    </a:lnTo>
                    <a:lnTo>
                      <a:pt x="159" y="104"/>
                    </a:lnTo>
                    <a:lnTo>
                      <a:pt x="142" y="94"/>
                    </a:lnTo>
                    <a:lnTo>
                      <a:pt x="126" y="97"/>
                    </a:lnTo>
                    <a:lnTo>
                      <a:pt x="145" y="116"/>
                    </a:lnTo>
                    <a:lnTo>
                      <a:pt x="121" y="142"/>
                    </a:lnTo>
                    <a:lnTo>
                      <a:pt x="150" y="156"/>
                    </a:lnTo>
                    <a:lnTo>
                      <a:pt x="194" y="184"/>
                    </a:lnTo>
                    <a:lnTo>
                      <a:pt x="204" y="205"/>
                    </a:lnTo>
                    <a:lnTo>
                      <a:pt x="186" y="201"/>
                    </a:lnTo>
                    <a:lnTo>
                      <a:pt x="145" y="217"/>
                    </a:lnTo>
                    <a:lnTo>
                      <a:pt x="160" y="245"/>
                    </a:lnTo>
                    <a:lnTo>
                      <a:pt x="81" y="249"/>
                    </a:lnTo>
                    <a:lnTo>
                      <a:pt x="81" y="217"/>
                    </a:lnTo>
                    <a:lnTo>
                      <a:pt x="53" y="205"/>
                    </a:lnTo>
                    <a:lnTo>
                      <a:pt x="81" y="191"/>
                    </a:lnTo>
                    <a:lnTo>
                      <a:pt x="101" y="190"/>
                    </a:lnTo>
                    <a:lnTo>
                      <a:pt x="107" y="181"/>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50" name="Freeform 259"/>
              <p:cNvSpPr>
                <a:spLocks/>
              </p:cNvSpPr>
              <p:nvPr/>
            </p:nvSpPr>
            <p:spPr bwMode="auto">
              <a:xfrm>
                <a:off x="4540170" y="2721780"/>
                <a:ext cx="225055" cy="280443"/>
              </a:xfrm>
              <a:custGeom>
                <a:avLst/>
                <a:gdLst/>
                <a:ahLst/>
                <a:cxnLst>
                  <a:cxn ang="0">
                    <a:pos x="386" y="231"/>
                  </a:cxn>
                  <a:cxn ang="0">
                    <a:pos x="259" y="281"/>
                  </a:cxn>
                  <a:cxn ang="0">
                    <a:pos x="259" y="281"/>
                  </a:cxn>
                  <a:cxn ang="0">
                    <a:pos x="386" y="231"/>
                  </a:cxn>
                  <a:cxn ang="0">
                    <a:pos x="357" y="148"/>
                  </a:cxn>
                  <a:cxn ang="0">
                    <a:pos x="366" y="58"/>
                  </a:cxn>
                  <a:cxn ang="0">
                    <a:pos x="351" y="41"/>
                  </a:cxn>
                  <a:cxn ang="0">
                    <a:pos x="241" y="64"/>
                  </a:cxn>
                  <a:cxn ang="0">
                    <a:pos x="220" y="36"/>
                  </a:cxn>
                  <a:cxn ang="0">
                    <a:pos x="199" y="0"/>
                  </a:cxn>
                  <a:cxn ang="0">
                    <a:pos x="148" y="13"/>
                  </a:cxn>
                  <a:cxn ang="0">
                    <a:pos x="145" y="58"/>
                  </a:cxn>
                  <a:cxn ang="0">
                    <a:pos x="148" y="75"/>
                  </a:cxn>
                  <a:cxn ang="0">
                    <a:pos x="131" y="75"/>
                  </a:cxn>
                  <a:cxn ang="0">
                    <a:pos x="76" y="95"/>
                  </a:cxn>
                  <a:cxn ang="0">
                    <a:pos x="76" y="143"/>
                  </a:cxn>
                  <a:cxn ang="0">
                    <a:pos x="48" y="186"/>
                  </a:cxn>
                  <a:cxn ang="0">
                    <a:pos x="0" y="222"/>
                  </a:cxn>
                  <a:cxn ang="0">
                    <a:pos x="8" y="261"/>
                  </a:cxn>
                  <a:cxn ang="0">
                    <a:pos x="38" y="278"/>
                  </a:cxn>
                  <a:cxn ang="0">
                    <a:pos x="4" y="324"/>
                  </a:cxn>
                  <a:cxn ang="0">
                    <a:pos x="64" y="329"/>
                  </a:cxn>
                  <a:cxn ang="0">
                    <a:pos x="107" y="364"/>
                  </a:cxn>
                  <a:cxn ang="0">
                    <a:pos x="87" y="388"/>
                  </a:cxn>
                  <a:cxn ang="0">
                    <a:pos x="96" y="456"/>
                  </a:cxn>
                  <a:cxn ang="0">
                    <a:pos x="123" y="460"/>
                  </a:cxn>
                  <a:cxn ang="0">
                    <a:pos x="156" y="452"/>
                  </a:cxn>
                  <a:cxn ang="0">
                    <a:pos x="181" y="467"/>
                  </a:cxn>
                  <a:cxn ang="0">
                    <a:pos x="199" y="472"/>
                  </a:cxn>
                  <a:cxn ang="0">
                    <a:pos x="216" y="475"/>
                  </a:cxn>
                  <a:cxn ang="0">
                    <a:pos x="272" y="452"/>
                  </a:cxn>
                  <a:cxn ang="0">
                    <a:pos x="314" y="424"/>
                  </a:cxn>
                  <a:cxn ang="0">
                    <a:pos x="328" y="409"/>
                  </a:cxn>
                  <a:cxn ang="0">
                    <a:pos x="331" y="362"/>
                  </a:cxn>
                  <a:cxn ang="0">
                    <a:pos x="259" y="281"/>
                  </a:cxn>
                  <a:cxn ang="0">
                    <a:pos x="386" y="231"/>
                  </a:cxn>
                </a:cxnLst>
                <a:rect l="0" t="0" r="r" b="b"/>
                <a:pathLst>
                  <a:path w="386" h="475">
                    <a:moveTo>
                      <a:pt x="386" y="231"/>
                    </a:moveTo>
                    <a:lnTo>
                      <a:pt x="259" y="281"/>
                    </a:lnTo>
                    <a:lnTo>
                      <a:pt x="259" y="281"/>
                    </a:lnTo>
                    <a:lnTo>
                      <a:pt x="386" y="231"/>
                    </a:lnTo>
                    <a:lnTo>
                      <a:pt x="357" y="148"/>
                    </a:lnTo>
                    <a:lnTo>
                      <a:pt x="366" y="58"/>
                    </a:lnTo>
                    <a:lnTo>
                      <a:pt x="351" y="41"/>
                    </a:lnTo>
                    <a:lnTo>
                      <a:pt x="241" y="64"/>
                    </a:lnTo>
                    <a:lnTo>
                      <a:pt x="220" y="36"/>
                    </a:lnTo>
                    <a:lnTo>
                      <a:pt x="199" y="0"/>
                    </a:lnTo>
                    <a:lnTo>
                      <a:pt x="148" y="13"/>
                    </a:lnTo>
                    <a:lnTo>
                      <a:pt x="145" y="58"/>
                    </a:lnTo>
                    <a:lnTo>
                      <a:pt x="148" y="75"/>
                    </a:lnTo>
                    <a:lnTo>
                      <a:pt x="131" y="75"/>
                    </a:lnTo>
                    <a:lnTo>
                      <a:pt x="76" y="95"/>
                    </a:lnTo>
                    <a:lnTo>
                      <a:pt x="76" y="143"/>
                    </a:lnTo>
                    <a:lnTo>
                      <a:pt x="48" y="186"/>
                    </a:lnTo>
                    <a:lnTo>
                      <a:pt x="0" y="222"/>
                    </a:lnTo>
                    <a:lnTo>
                      <a:pt x="8" y="261"/>
                    </a:lnTo>
                    <a:lnTo>
                      <a:pt x="38" y="278"/>
                    </a:lnTo>
                    <a:lnTo>
                      <a:pt x="4" y="324"/>
                    </a:lnTo>
                    <a:lnTo>
                      <a:pt x="64" y="329"/>
                    </a:lnTo>
                    <a:lnTo>
                      <a:pt x="107" y="364"/>
                    </a:lnTo>
                    <a:lnTo>
                      <a:pt x="87" y="388"/>
                    </a:lnTo>
                    <a:lnTo>
                      <a:pt x="96" y="456"/>
                    </a:lnTo>
                    <a:lnTo>
                      <a:pt x="123" y="460"/>
                    </a:lnTo>
                    <a:lnTo>
                      <a:pt x="156" y="452"/>
                    </a:lnTo>
                    <a:lnTo>
                      <a:pt x="181" y="467"/>
                    </a:lnTo>
                    <a:lnTo>
                      <a:pt x="199" y="472"/>
                    </a:lnTo>
                    <a:lnTo>
                      <a:pt x="216" y="475"/>
                    </a:lnTo>
                    <a:lnTo>
                      <a:pt x="272" y="452"/>
                    </a:lnTo>
                    <a:lnTo>
                      <a:pt x="314" y="424"/>
                    </a:lnTo>
                    <a:lnTo>
                      <a:pt x="328" y="409"/>
                    </a:lnTo>
                    <a:lnTo>
                      <a:pt x="331" y="362"/>
                    </a:lnTo>
                    <a:lnTo>
                      <a:pt x="259" y="281"/>
                    </a:lnTo>
                    <a:lnTo>
                      <a:pt x="386" y="231"/>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51" name="Freeform 260"/>
              <p:cNvSpPr>
                <a:spLocks/>
              </p:cNvSpPr>
              <p:nvPr/>
            </p:nvSpPr>
            <p:spPr bwMode="auto">
              <a:xfrm>
                <a:off x="4749401" y="2721780"/>
                <a:ext cx="242638" cy="191695"/>
              </a:xfrm>
              <a:custGeom>
                <a:avLst/>
                <a:gdLst/>
                <a:ahLst/>
                <a:cxnLst>
                  <a:cxn ang="0">
                    <a:pos x="29" y="232"/>
                  </a:cxn>
                  <a:cxn ang="0">
                    <a:pos x="0" y="149"/>
                  </a:cxn>
                  <a:cxn ang="0">
                    <a:pos x="9" y="59"/>
                  </a:cxn>
                  <a:cxn ang="0">
                    <a:pos x="135" y="0"/>
                  </a:cxn>
                  <a:cxn ang="0">
                    <a:pos x="181" y="17"/>
                  </a:cxn>
                  <a:cxn ang="0">
                    <a:pos x="243" y="10"/>
                  </a:cxn>
                  <a:cxn ang="0">
                    <a:pos x="319" y="37"/>
                  </a:cxn>
                  <a:cxn ang="0">
                    <a:pos x="382" y="93"/>
                  </a:cxn>
                  <a:cxn ang="0">
                    <a:pos x="382" y="155"/>
                  </a:cxn>
                  <a:cxn ang="0">
                    <a:pos x="409" y="155"/>
                  </a:cxn>
                  <a:cxn ang="0">
                    <a:pos x="412" y="208"/>
                  </a:cxn>
                  <a:cxn ang="0">
                    <a:pos x="414" y="290"/>
                  </a:cxn>
                  <a:cxn ang="0">
                    <a:pos x="379" y="317"/>
                  </a:cxn>
                  <a:cxn ang="0">
                    <a:pos x="379" y="317"/>
                  </a:cxn>
                  <a:cxn ang="0">
                    <a:pos x="305" y="320"/>
                  </a:cxn>
                  <a:cxn ang="0">
                    <a:pos x="231" y="325"/>
                  </a:cxn>
                  <a:cxn ang="0">
                    <a:pos x="181" y="297"/>
                  </a:cxn>
                  <a:cxn ang="0">
                    <a:pos x="73" y="260"/>
                  </a:cxn>
                  <a:cxn ang="0">
                    <a:pos x="29" y="232"/>
                  </a:cxn>
                </a:cxnLst>
                <a:rect l="0" t="0" r="r" b="b"/>
                <a:pathLst>
                  <a:path w="414" h="325">
                    <a:moveTo>
                      <a:pt x="29" y="232"/>
                    </a:moveTo>
                    <a:lnTo>
                      <a:pt x="0" y="149"/>
                    </a:lnTo>
                    <a:lnTo>
                      <a:pt x="9" y="59"/>
                    </a:lnTo>
                    <a:lnTo>
                      <a:pt x="135" y="0"/>
                    </a:lnTo>
                    <a:lnTo>
                      <a:pt x="181" y="17"/>
                    </a:lnTo>
                    <a:lnTo>
                      <a:pt x="243" y="10"/>
                    </a:lnTo>
                    <a:lnTo>
                      <a:pt x="319" y="37"/>
                    </a:lnTo>
                    <a:lnTo>
                      <a:pt x="382" y="93"/>
                    </a:lnTo>
                    <a:lnTo>
                      <a:pt x="382" y="155"/>
                    </a:lnTo>
                    <a:lnTo>
                      <a:pt x="409" y="155"/>
                    </a:lnTo>
                    <a:lnTo>
                      <a:pt x="412" y="208"/>
                    </a:lnTo>
                    <a:lnTo>
                      <a:pt x="414" y="290"/>
                    </a:lnTo>
                    <a:lnTo>
                      <a:pt x="379" y="317"/>
                    </a:lnTo>
                    <a:lnTo>
                      <a:pt x="379" y="317"/>
                    </a:lnTo>
                    <a:lnTo>
                      <a:pt x="305" y="320"/>
                    </a:lnTo>
                    <a:lnTo>
                      <a:pt x="231" y="325"/>
                    </a:lnTo>
                    <a:lnTo>
                      <a:pt x="181" y="297"/>
                    </a:lnTo>
                    <a:lnTo>
                      <a:pt x="73" y="260"/>
                    </a:lnTo>
                    <a:lnTo>
                      <a:pt x="29" y="232"/>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52" name="Freeform 261"/>
              <p:cNvSpPr>
                <a:spLocks/>
              </p:cNvSpPr>
              <p:nvPr/>
            </p:nvSpPr>
            <p:spPr bwMode="auto">
              <a:xfrm>
                <a:off x="4749401" y="2721780"/>
                <a:ext cx="242638" cy="191695"/>
              </a:xfrm>
              <a:custGeom>
                <a:avLst/>
                <a:gdLst/>
                <a:ahLst/>
                <a:cxnLst>
                  <a:cxn ang="0">
                    <a:pos x="29" y="232"/>
                  </a:cxn>
                  <a:cxn ang="0">
                    <a:pos x="0" y="149"/>
                  </a:cxn>
                  <a:cxn ang="0">
                    <a:pos x="9" y="59"/>
                  </a:cxn>
                  <a:cxn ang="0">
                    <a:pos x="135" y="0"/>
                  </a:cxn>
                  <a:cxn ang="0">
                    <a:pos x="181" y="17"/>
                  </a:cxn>
                  <a:cxn ang="0">
                    <a:pos x="243" y="10"/>
                  </a:cxn>
                  <a:cxn ang="0">
                    <a:pos x="319" y="37"/>
                  </a:cxn>
                  <a:cxn ang="0">
                    <a:pos x="382" y="93"/>
                  </a:cxn>
                  <a:cxn ang="0">
                    <a:pos x="382" y="155"/>
                  </a:cxn>
                  <a:cxn ang="0">
                    <a:pos x="409" y="155"/>
                  </a:cxn>
                  <a:cxn ang="0">
                    <a:pos x="412" y="208"/>
                  </a:cxn>
                  <a:cxn ang="0">
                    <a:pos x="414" y="290"/>
                  </a:cxn>
                  <a:cxn ang="0">
                    <a:pos x="379" y="317"/>
                  </a:cxn>
                  <a:cxn ang="0">
                    <a:pos x="379" y="317"/>
                  </a:cxn>
                  <a:cxn ang="0">
                    <a:pos x="305" y="320"/>
                  </a:cxn>
                  <a:cxn ang="0">
                    <a:pos x="231" y="325"/>
                  </a:cxn>
                  <a:cxn ang="0">
                    <a:pos x="181" y="297"/>
                  </a:cxn>
                  <a:cxn ang="0">
                    <a:pos x="73" y="260"/>
                  </a:cxn>
                  <a:cxn ang="0">
                    <a:pos x="29" y="232"/>
                  </a:cxn>
                </a:cxnLst>
                <a:rect l="0" t="0" r="r" b="b"/>
                <a:pathLst>
                  <a:path w="414" h="325">
                    <a:moveTo>
                      <a:pt x="29" y="232"/>
                    </a:moveTo>
                    <a:lnTo>
                      <a:pt x="0" y="149"/>
                    </a:lnTo>
                    <a:lnTo>
                      <a:pt x="9" y="59"/>
                    </a:lnTo>
                    <a:lnTo>
                      <a:pt x="135" y="0"/>
                    </a:lnTo>
                    <a:lnTo>
                      <a:pt x="181" y="17"/>
                    </a:lnTo>
                    <a:lnTo>
                      <a:pt x="243" y="10"/>
                    </a:lnTo>
                    <a:lnTo>
                      <a:pt x="319" y="37"/>
                    </a:lnTo>
                    <a:lnTo>
                      <a:pt x="382" y="93"/>
                    </a:lnTo>
                    <a:lnTo>
                      <a:pt x="382" y="155"/>
                    </a:lnTo>
                    <a:lnTo>
                      <a:pt x="409" y="155"/>
                    </a:lnTo>
                    <a:lnTo>
                      <a:pt x="412" y="208"/>
                    </a:lnTo>
                    <a:lnTo>
                      <a:pt x="414" y="290"/>
                    </a:lnTo>
                    <a:lnTo>
                      <a:pt x="379" y="317"/>
                    </a:lnTo>
                    <a:lnTo>
                      <a:pt x="379" y="317"/>
                    </a:lnTo>
                    <a:lnTo>
                      <a:pt x="305" y="320"/>
                    </a:lnTo>
                    <a:lnTo>
                      <a:pt x="231" y="325"/>
                    </a:lnTo>
                    <a:lnTo>
                      <a:pt x="181" y="297"/>
                    </a:lnTo>
                    <a:lnTo>
                      <a:pt x="73" y="260"/>
                    </a:lnTo>
                    <a:lnTo>
                      <a:pt x="29" y="232"/>
                    </a:lnTo>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53" name="Freeform 262"/>
              <p:cNvSpPr>
                <a:spLocks/>
              </p:cNvSpPr>
              <p:nvPr/>
            </p:nvSpPr>
            <p:spPr bwMode="auto">
              <a:xfrm>
                <a:off x="4682587" y="2134269"/>
                <a:ext cx="279561" cy="562661"/>
              </a:xfrm>
              <a:custGeom>
                <a:avLst/>
                <a:gdLst/>
                <a:ahLst/>
                <a:cxnLst>
                  <a:cxn ang="0">
                    <a:pos x="0" y="742"/>
                  </a:cxn>
                  <a:cxn ang="0">
                    <a:pos x="15" y="711"/>
                  </a:cxn>
                  <a:cxn ang="0">
                    <a:pos x="31" y="655"/>
                  </a:cxn>
                  <a:cxn ang="0">
                    <a:pos x="75" y="631"/>
                  </a:cxn>
                  <a:cxn ang="0">
                    <a:pos x="63" y="576"/>
                  </a:cxn>
                  <a:cxn ang="0">
                    <a:pos x="39" y="525"/>
                  </a:cxn>
                  <a:cxn ang="0">
                    <a:pos x="31" y="473"/>
                  </a:cxn>
                  <a:cxn ang="0">
                    <a:pos x="20" y="390"/>
                  </a:cxn>
                  <a:cxn ang="0">
                    <a:pos x="31" y="359"/>
                  </a:cxn>
                  <a:cxn ang="0">
                    <a:pos x="75" y="366"/>
                  </a:cxn>
                  <a:cxn ang="0">
                    <a:pos x="94" y="351"/>
                  </a:cxn>
                  <a:cxn ang="0">
                    <a:pos x="66" y="328"/>
                  </a:cxn>
                  <a:cxn ang="0">
                    <a:pos x="87" y="287"/>
                  </a:cxn>
                  <a:cxn ang="0">
                    <a:pos x="94" y="228"/>
                  </a:cxn>
                  <a:cxn ang="0">
                    <a:pos x="118" y="217"/>
                  </a:cxn>
                  <a:cxn ang="0">
                    <a:pos x="130" y="182"/>
                  </a:cxn>
                  <a:cxn ang="0">
                    <a:pos x="162" y="177"/>
                  </a:cxn>
                  <a:cxn ang="0">
                    <a:pos x="169" y="138"/>
                  </a:cxn>
                  <a:cxn ang="0">
                    <a:pos x="193" y="122"/>
                  </a:cxn>
                  <a:cxn ang="0">
                    <a:pos x="197" y="83"/>
                  </a:cxn>
                  <a:cxn ang="0">
                    <a:pos x="225" y="90"/>
                  </a:cxn>
                  <a:cxn ang="0">
                    <a:pos x="248" y="79"/>
                  </a:cxn>
                  <a:cxn ang="0">
                    <a:pos x="272" y="55"/>
                  </a:cxn>
                  <a:cxn ang="0">
                    <a:pos x="304" y="51"/>
                  </a:cxn>
                  <a:cxn ang="0">
                    <a:pos x="348" y="51"/>
                  </a:cxn>
                  <a:cxn ang="0">
                    <a:pos x="372" y="24"/>
                  </a:cxn>
                  <a:cxn ang="0">
                    <a:pos x="399" y="0"/>
                  </a:cxn>
                  <a:cxn ang="0">
                    <a:pos x="434" y="39"/>
                  </a:cxn>
                  <a:cxn ang="0">
                    <a:pos x="469" y="70"/>
                  </a:cxn>
                  <a:cxn ang="0">
                    <a:pos x="473" y="103"/>
                  </a:cxn>
                  <a:cxn ang="0">
                    <a:pos x="478" y="201"/>
                  </a:cxn>
                  <a:cxn ang="0">
                    <a:pos x="446" y="221"/>
                  </a:cxn>
                  <a:cxn ang="0">
                    <a:pos x="410" y="248"/>
                  </a:cxn>
                  <a:cxn ang="0">
                    <a:pos x="399" y="304"/>
                  </a:cxn>
                  <a:cxn ang="0">
                    <a:pos x="403" y="339"/>
                  </a:cxn>
                  <a:cxn ang="0">
                    <a:pos x="355" y="371"/>
                  </a:cxn>
                  <a:cxn ang="0">
                    <a:pos x="328" y="407"/>
                  </a:cxn>
                  <a:cxn ang="0">
                    <a:pos x="265" y="418"/>
                  </a:cxn>
                  <a:cxn ang="0">
                    <a:pos x="241" y="469"/>
                  </a:cxn>
                  <a:cxn ang="0">
                    <a:pos x="241" y="557"/>
                  </a:cxn>
                  <a:cxn ang="0">
                    <a:pos x="276" y="600"/>
                  </a:cxn>
                  <a:cxn ang="0">
                    <a:pos x="292" y="635"/>
                  </a:cxn>
                  <a:cxn ang="0">
                    <a:pos x="217" y="672"/>
                  </a:cxn>
                  <a:cxn ang="0">
                    <a:pos x="252" y="672"/>
                  </a:cxn>
                  <a:cxn ang="0">
                    <a:pos x="272" y="692"/>
                  </a:cxn>
                  <a:cxn ang="0">
                    <a:pos x="284" y="723"/>
                  </a:cxn>
                  <a:cxn ang="0">
                    <a:pos x="256" y="742"/>
                  </a:cxn>
                  <a:cxn ang="0">
                    <a:pos x="225" y="778"/>
                  </a:cxn>
                  <a:cxn ang="0">
                    <a:pos x="225" y="837"/>
                  </a:cxn>
                  <a:cxn ang="0">
                    <a:pos x="189" y="865"/>
                  </a:cxn>
                  <a:cxn ang="0">
                    <a:pos x="177" y="896"/>
                  </a:cxn>
                  <a:cxn ang="0">
                    <a:pos x="142" y="920"/>
                  </a:cxn>
                  <a:cxn ang="0">
                    <a:pos x="122" y="952"/>
                  </a:cxn>
                  <a:cxn ang="0">
                    <a:pos x="70" y="933"/>
                  </a:cxn>
                  <a:cxn ang="0">
                    <a:pos x="75" y="872"/>
                  </a:cxn>
                  <a:cxn ang="0">
                    <a:pos x="48" y="865"/>
                  </a:cxn>
                  <a:cxn ang="0">
                    <a:pos x="39" y="830"/>
                  </a:cxn>
                  <a:cxn ang="0">
                    <a:pos x="20" y="782"/>
                  </a:cxn>
                  <a:cxn ang="0">
                    <a:pos x="0" y="742"/>
                  </a:cxn>
                </a:cxnLst>
                <a:rect l="0" t="0" r="r" b="b"/>
                <a:pathLst>
                  <a:path w="478" h="952">
                    <a:moveTo>
                      <a:pt x="0" y="742"/>
                    </a:moveTo>
                    <a:lnTo>
                      <a:pt x="15" y="711"/>
                    </a:lnTo>
                    <a:lnTo>
                      <a:pt x="31" y="655"/>
                    </a:lnTo>
                    <a:lnTo>
                      <a:pt x="75" y="631"/>
                    </a:lnTo>
                    <a:lnTo>
                      <a:pt x="63" y="576"/>
                    </a:lnTo>
                    <a:lnTo>
                      <a:pt x="39" y="525"/>
                    </a:lnTo>
                    <a:lnTo>
                      <a:pt x="31" y="473"/>
                    </a:lnTo>
                    <a:lnTo>
                      <a:pt x="20" y="390"/>
                    </a:lnTo>
                    <a:lnTo>
                      <a:pt x="31" y="359"/>
                    </a:lnTo>
                    <a:lnTo>
                      <a:pt x="75" y="366"/>
                    </a:lnTo>
                    <a:lnTo>
                      <a:pt x="94" y="351"/>
                    </a:lnTo>
                    <a:lnTo>
                      <a:pt x="66" y="328"/>
                    </a:lnTo>
                    <a:lnTo>
                      <a:pt x="87" y="287"/>
                    </a:lnTo>
                    <a:lnTo>
                      <a:pt x="94" y="228"/>
                    </a:lnTo>
                    <a:lnTo>
                      <a:pt x="118" y="217"/>
                    </a:lnTo>
                    <a:lnTo>
                      <a:pt x="130" y="182"/>
                    </a:lnTo>
                    <a:lnTo>
                      <a:pt x="162" y="177"/>
                    </a:lnTo>
                    <a:lnTo>
                      <a:pt x="169" y="138"/>
                    </a:lnTo>
                    <a:lnTo>
                      <a:pt x="193" y="122"/>
                    </a:lnTo>
                    <a:lnTo>
                      <a:pt x="197" y="83"/>
                    </a:lnTo>
                    <a:lnTo>
                      <a:pt x="225" y="90"/>
                    </a:lnTo>
                    <a:lnTo>
                      <a:pt x="248" y="79"/>
                    </a:lnTo>
                    <a:lnTo>
                      <a:pt x="272" y="55"/>
                    </a:lnTo>
                    <a:lnTo>
                      <a:pt x="304" y="51"/>
                    </a:lnTo>
                    <a:lnTo>
                      <a:pt x="348" y="51"/>
                    </a:lnTo>
                    <a:lnTo>
                      <a:pt x="372" y="24"/>
                    </a:lnTo>
                    <a:lnTo>
                      <a:pt x="399" y="0"/>
                    </a:lnTo>
                    <a:lnTo>
                      <a:pt x="434" y="39"/>
                    </a:lnTo>
                    <a:lnTo>
                      <a:pt x="469" y="70"/>
                    </a:lnTo>
                    <a:lnTo>
                      <a:pt x="473" y="103"/>
                    </a:lnTo>
                    <a:lnTo>
                      <a:pt x="478" y="201"/>
                    </a:lnTo>
                    <a:lnTo>
                      <a:pt x="446" y="221"/>
                    </a:lnTo>
                    <a:lnTo>
                      <a:pt x="410" y="248"/>
                    </a:lnTo>
                    <a:lnTo>
                      <a:pt x="399" y="304"/>
                    </a:lnTo>
                    <a:lnTo>
                      <a:pt x="403" y="339"/>
                    </a:lnTo>
                    <a:lnTo>
                      <a:pt x="355" y="371"/>
                    </a:lnTo>
                    <a:lnTo>
                      <a:pt x="328" y="407"/>
                    </a:lnTo>
                    <a:lnTo>
                      <a:pt x="265" y="418"/>
                    </a:lnTo>
                    <a:lnTo>
                      <a:pt x="241" y="469"/>
                    </a:lnTo>
                    <a:lnTo>
                      <a:pt x="241" y="557"/>
                    </a:lnTo>
                    <a:lnTo>
                      <a:pt x="276" y="600"/>
                    </a:lnTo>
                    <a:lnTo>
                      <a:pt x="292" y="635"/>
                    </a:lnTo>
                    <a:lnTo>
                      <a:pt x="217" y="672"/>
                    </a:lnTo>
                    <a:lnTo>
                      <a:pt x="252" y="672"/>
                    </a:lnTo>
                    <a:lnTo>
                      <a:pt x="272" y="692"/>
                    </a:lnTo>
                    <a:lnTo>
                      <a:pt x="284" y="723"/>
                    </a:lnTo>
                    <a:lnTo>
                      <a:pt x="256" y="742"/>
                    </a:lnTo>
                    <a:lnTo>
                      <a:pt x="225" y="778"/>
                    </a:lnTo>
                    <a:lnTo>
                      <a:pt x="225" y="837"/>
                    </a:lnTo>
                    <a:lnTo>
                      <a:pt x="189" y="865"/>
                    </a:lnTo>
                    <a:lnTo>
                      <a:pt x="177" y="896"/>
                    </a:lnTo>
                    <a:lnTo>
                      <a:pt x="142" y="920"/>
                    </a:lnTo>
                    <a:lnTo>
                      <a:pt x="122" y="952"/>
                    </a:lnTo>
                    <a:lnTo>
                      <a:pt x="70" y="933"/>
                    </a:lnTo>
                    <a:lnTo>
                      <a:pt x="75" y="872"/>
                    </a:lnTo>
                    <a:lnTo>
                      <a:pt x="48" y="865"/>
                    </a:lnTo>
                    <a:lnTo>
                      <a:pt x="39" y="830"/>
                    </a:lnTo>
                    <a:lnTo>
                      <a:pt x="20" y="782"/>
                    </a:lnTo>
                    <a:lnTo>
                      <a:pt x="0" y="742"/>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54" name="Freeform 263"/>
              <p:cNvSpPr>
                <a:spLocks/>
              </p:cNvSpPr>
              <p:nvPr/>
            </p:nvSpPr>
            <p:spPr bwMode="auto">
              <a:xfrm>
                <a:off x="4905884" y="2984473"/>
                <a:ext cx="216264" cy="156196"/>
              </a:xfrm>
              <a:custGeom>
                <a:avLst/>
                <a:gdLst/>
                <a:ahLst/>
                <a:cxnLst>
                  <a:cxn ang="0">
                    <a:pos x="130" y="211"/>
                  </a:cxn>
                  <a:cxn ang="0">
                    <a:pos x="103" y="190"/>
                  </a:cxn>
                  <a:cxn ang="0">
                    <a:pos x="59" y="168"/>
                  </a:cxn>
                  <a:cxn ang="0">
                    <a:pos x="12" y="140"/>
                  </a:cxn>
                  <a:cxn ang="0">
                    <a:pos x="0" y="96"/>
                  </a:cxn>
                  <a:cxn ang="0">
                    <a:pos x="44" y="84"/>
                  </a:cxn>
                  <a:cxn ang="0">
                    <a:pos x="75" y="33"/>
                  </a:cxn>
                  <a:cxn ang="0">
                    <a:pos x="95" y="1"/>
                  </a:cxn>
                  <a:cxn ang="0">
                    <a:pos x="162" y="0"/>
                  </a:cxn>
                  <a:cxn ang="0">
                    <a:pos x="184" y="18"/>
                  </a:cxn>
                  <a:cxn ang="0">
                    <a:pos x="252" y="23"/>
                  </a:cxn>
                  <a:cxn ang="0">
                    <a:pos x="278" y="13"/>
                  </a:cxn>
                  <a:cxn ang="0">
                    <a:pos x="340" y="76"/>
                  </a:cxn>
                  <a:cxn ang="0">
                    <a:pos x="345" y="128"/>
                  </a:cxn>
                  <a:cxn ang="0">
                    <a:pos x="369" y="185"/>
                  </a:cxn>
                  <a:cxn ang="0">
                    <a:pos x="362" y="218"/>
                  </a:cxn>
                  <a:cxn ang="0">
                    <a:pos x="327" y="248"/>
                  </a:cxn>
                  <a:cxn ang="0">
                    <a:pos x="286" y="254"/>
                  </a:cxn>
                  <a:cxn ang="0">
                    <a:pos x="221" y="262"/>
                  </a:cxn>
                  <a:cxn ang="0">
                    <a:pos x="207" y="223"/>
                  </a:cxn>
                  <a:cxn ang="0">
                    <a:pos x="155" y="204"/>
                  </a:cxn>
                  <a:cxn ang="0">
                    <a:pos x="141" y="223"/>
                  </a:cxn>
                  <a:cxn ang="0">
                    <a:pos x="130" y="211"/>
                  </a:cxn>
                </a:cxnLst>
                <a:rect l="0" t="0" r="r" b="b"/>
                <a:pathLst>
                  <a:path w="369" h="262">
                    <a:moveTo>
                      <a:pt x="130" y="211"/>
                    </a:moveTo>
                    <a:lnTo>
                      <a:pt x="103" y="190"/>
                    </a:lnTo>
                    <a:lnTo>
                      <a:pt x="59" y="168"/>
                    </a:lnTo>
                    <a:lnTo>
                      <a:pt x="12" y="140"/>
                    </a:lnTo>
                    <a:lnTo>
                      <a:pt x="0" y="96"/>
                    </a:lnTo>
                    <a:lnTo>
                      <a:pt x="44" y="84"/>
                    </a:lnTo>
                    <a:lnTo>
                      <a:pt x="75" y="33"/>
                    </a:lnTo>
                    <a:lnTo>
                      <a:pt x="95" y="1"/>
                    </a:lnTo>
                    <a:lnTo>
                      <a:pt x="162" y="0"/>
                    </a:lnTo>
                    <a:lnTo>
                      <a:pt x="184" y="18"/>
                    </a:lnTo>
                    <a:lnTo>
                      <a:pt x="252" y="23"/>
                    </a:lnTo>
                    <a:lnTo>
                      <a:pt x="278" y="13"/>
                    </a:lnTo>
                    <a:lnTo>
                      <a:pt x="340" y="76"/>
                    </a:lnTo>
                    <a:lnTo>
                      <a:pt x="345" y="128"/>
                    </a:lnTo>
                    <a:lnTo>
                      <a:pt x="369" y="185"/>
                    </a:lnTo>
                    <a:lnTo>
                      <a:pt x="362" y="218"/>
                    </a:lnTo>
                    <a:lnTo>
                      <a:pt x="327" y="248"/>
                    </a:lnTo>
                    <a:lnTo>
                      <a:pt x="286" y="254"/>
                    </a:lnTo>
                    <a:lnTo>
                      <a:pt x="221" y="262"/>
                    </a:lnTo>
                    <a:lnTo>
                      <a:pt x="207" y="223"/>
                    </a:lnTo>
                    <a:lnTo>
                      <a:pt x="155" y="204"/>
                    </a:lnTo>
                    <a:lnTo>
                      <a:pt x="141" y="223"/>
                    </a:lnTo>
                    <a:lnTo>
                      <a:pt x="130" y="211"/>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55" name="Freeform 264"/>
              <p:cNvSpPr>
                <a:spLocks/>
              </p:cNvSpPr>
              <p:nvPr/>
            </p:nvSpPr>
            <p:spPr bwMode="auto">
              <a:xfrm>
                <a:off x="5046544" y="3204568"/>
                <a:ext cx="56264" cy="37274"/>
              </a:xfrm>
              <a:custGeom>
                <a:avLst/>
                <a:gdLst/>
                <a:ahLst/>
                <a:cxnLst>
                  <a:cxn ang="0">
                    <a:pos x="20" y="63"/>
                  </a:cxn>
                  <a:cxn ang="0">
                    <a:pos x="62" y="64"/>
                  </a:cxn>
                  <a:cxn ang="0">
                    <a:pos x="97" y="31"/>
                  </a:cxn>
                  <a:cxn ang="0">
                    <a:pos x="43" y="0"/>
                  </a:cxn>
                  <a:cxn ang="0">
                    <a:pos x="0" y="8"/>
                  </a:cxn>
                  <a:cxn ang="0">
                    <a:pos x="0" y="44"/>
                  </a:cxn>
                  <a:cxn ang="0">
                    <a:pos x="20" y="63"/>
                  </a:cxn>
                </a:cxnLst>
                <a:rect l="0" t="0" r="r" b="b"/>
                <a:pathLst>
                  <a:path w="97" h="64">
                    <a:moveTo>
                      <a:pt x="20" y="63"/>
                    </a:moveTo>
                    <a:lnTo>
                      <a:pt x="62" y="64"/>
                    </a:lnTo>
                    <a:lnTo>
                      <a:pt x="97" y="31"/>
                    </a:lnTo>
                    <a:lnTo>
                      <a:pt x="43" y="0"/>
                    </a:lnTo>
                    <a:lnTo>
                      <a:pt x="0" y="8"/>
                    </a:lnTo>
                    <a:lnTo>
                      <a:pt x="0" y="44"/>
                    </a:lnTo>
                    <a:lnTo>
                      <a:pt x="20" y="63"/>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56" name="Freeform 265"/>
              <p:cNvSpPr>
                <a:spLocks/>
              </p:cNvSpPr>
              <p:nvPr/>
            </p:nvSpPr>
            <p:spPr bwMode="auto">
              <a:xfrm>
                <a:off x="5076434" y="3183268"/>
                <a:ext cx="490550" cy="218320"/>
              </a:xfrm>
              <a:custGeom>
                <a:avLst/>
                <a:gdLst/>
                <a:ahLst/>
                <a:cxnLst>
                  <a:cxn ang="0">
                    <a:pos x="420" y="349"/>
                  </a:cxn>
                  <a:cxn ang="0">
                    <a:pos x="460" y="342"/>
                  </a:cxn>
                  <a:cxn ang="0">
                    <a:pos x="532" y="333"/>
                  </a:cxn>
                  <a:cxn ang="0">
                    <a:pos x="583" y="333"/>
                  </a:cxn>
                  <a:cxn ang="0">
                    <a:pos x="642" y="322"/>
                  </a:cxn>
                  <a:cxn ang="0">
                    <a:pos x="657" y="369"/>
                  </a:cxn>
                  <a:cxn ang="0">
                    <a:pos x="690" y="342"/>
                  </a:cxn>
                  <a:cxn ang="0">
                    <a:pos x="718" y="314"/>
                  </a:cxn>
                  <a:cxn ang="0">
                    <a:pos x="760" y="301"/>
                  </a:cxn>
                  <a:cxn ang="0">
                    <a:pos x="780" y="333"/>
                  </a:cxn>
                  <a:cxn ang="0">
                    <a:pos x="836" y="338"/>
                  </a:cxn>
                  <a:cxn ang="0">
                    <a:pos x="824" y="278"/>
                  </a:cxn>
                  <a:cxn ang="0">
                    <a:pos x="801" y="219"/>
                  </a:cxn>
                  <a:cxn ang="0">
                    <a:pos x="780" y="160"/>
                  </a:cxn>
                  <a:cxn ang="0">
                    <a:pos x="796" y="139"/>
                  </a:cxn>
                  <a:cxn ang="0">
                    <a:pos x="760" y="104"/>
                  </a:cxn>
                  <a:cxn ang="0">
                    <a:pos x="721" y="40"/>
                  </a:cxn>
                  <a:cxn ang="0">
                    <a:pos x="662" y="45"/>
                  </a:cxn>
                  <a:cxn ang="0">
                    <a:pos x="640" y="75"/>
                  </a:cxn>
                  <a:cxn ang="0">
                    <a:pos x="544" y="79"/>
                  </a:cxn>
                  <a:cxn ang="0">
                    <a:pos x="506" y="83"/>
                  </a:cxn>
                  <a:cxn ang="0">
                    <a:pos x="462" y="59"/>
                  </a:cxn>
                  <a:cxn ang="0">
                    <a:pos x="426" y="59"/>
                  </a:cxn>
                  <a:cxn ang="0">
                    <a:pos x="395" y="24"/>
                  </a:cxn>
                  <a:cxn ang="0">
                    <a:pos x="351" y="0"/>
                  </a:cxn>
                  <a:cxn ang="0">
                    <a:pos x="307" y="24"/>
                  </a:cxn>
                  <a:cxn ang="0">
                    <a:pos x="244" y="31"/>
                  </a:cxn>
                  <a:cxn ang="0">
                    <a:pos x="200" y="44"/>
                  </a:cxn>
                  <a:cxn ang="0">
                    <a:pos x="141" y="52"/>
                  </a:cxn>
                  <a:cxn ang="0">
                    <a:pos x="105" y="47"/>
                  </a:cxn>
                  <a:cxn ang="0">
                    <a:pos x="59" y="69"/>
                  </a:cxn>
                  <a:cxn ang="0">
                    <a:pos x="87" y="84"/>
                  </a:cxn>
                  <a:cxn ang="0">
                    <a:pos x="56" y="101"/>
                  </a:cxn>
                  <a:cxn ang="0">
                    <a:pos x="45" y="126"/>
                  </a:cxn>
                  <a:cxn ang="0">
                    <a:pos x="13" y="152"/>
                  </a:cxn>
                  <a:cxn ang="0">
                    <a:pos x="6" y="177"/>
                  </a:cxn>
                  <a:cxn ang="0">
                    <a:pos x="0" y="200"/>
                  </a:cxn>
                  <a:cxn ang="0">
                    <a:pos x="20" y="206"/>
                  </a:cxn>
                  <a:cxn ang="0">
                    <a:pos x="16" y="236"/>
                  </a:cxn>
                  <a:cxn ang="0">
                    <a:pos x="32" y="247"/>
                  </a:cxn>
                  <a:cxn ang="0">
                    <a:pos x="31" y="276"/>
                  </a:cxn>
                  <a:cxn ang="0">
                    <a:pos x="50" y="300"/>
                  </a:cxn>
                  <a:cxn ang="0">
                    <a:pos x="69" y="298"/>
                  </a:cxn>
                  <a:cxn ang="0">
                    <a:pos x="72" y="319"/>
                  </a:cxn>
                  <a:cxn ang="0">
                    <a:pos x="114" y="332"/>
                  </a:cxn>
                  <a:cxn ang="0">
                    <a:pos x="136" y="362"/>
                  </a:cxn>
                  <a:cxn ang="0">
                    <a:pos x="168" y="348"/>
                  </a:cxn>
                  <a:cxn ang="0">
                    <a:pos x="187" y="335"/>
                  </a:cxn>
                  <a:cxn ang="0">
                    <a:pos x="212" y="318"/>
                  </a:cxn>
                  <a:cxn ang="0">
                    <a:pos x="264" y="352"/>
                  </a:cxn>
                  <a:cxn ang="0">
                    <a:pos x="320" y="355"/>
                  </a:cxn>
                  <a:cxn ang="0">
                    <a:pos x="383" y="348"/>
                  </a:cxn>
                  <a:cxn ang="0">
                    <a:pos x="406" y="348"/>
                  </a:cxn>
                  <a:cxn ang="0">
                    <a:pos x="420" y="349"/>
                  </a:cxn>
                </a:cxnLst>
                <a:rect l="0" t="0" r="r" b="b"/>
                <a:pathLst>
                  <a:path w="836" h="369">
                    <a:moveTo>
                      <a:pt x="420" y="349"/>
                    </a:moveTo>
                    <a:lnTo>
                      <a:pt x="460" y="342"/>
                    </a:lnTo>
                    <a:lnTo>
                      <a:pt x="532" y="333"/>
                    </a:lnTo>
                    <a:lnTo>
                      <a:pt x="583" y="333"/>
                    </a:lnTo>
                    <a:lnTo>
                      <a:pt x="642" y="322"/>
                    </a:lnTo>
                    <a:lnTo>
                      <a:pt x="657" y="369"/>
                    </a:lnTo>
                    <a:lnTo>
                      <a:pt x="690" y="342"/>
                    </a:lnTo>
                    <a:lnTo>
                      <a:pt x="718" y="314"/>
                    </a:lnTo>
                    <a:lnTo>
                      <a:pt x="760" y="301"/>
                    </a:lnTo>
                    <a:lnTo>
                      <a:pt x="780" y="333"/>
                    </a:lnTo>
                    <a:lnTo>
                      <a:pt x="836" y="338"/>
                    </a:lnTo>
                    <a:lnTo>
                      <a:pt x="824" y="278"/>
                    </a:lnTo>
                    <a:lnTo>
                      <a:pt x="801" y="219"/>
                    </a:lnTo>
                    <a:lnTo>
                      <a:pt x="780" y="160"/>
                    </a:lnTo>
                    <a:lnTo>
                      <a:pt x="796" y="139"/>
                    </a:lnTo>
                    <a:lnTo>
                      <a:pt x="760" y="104"/>
                    </a:lnTo>
                    <a:lnTo>
                      <a:pt x="721" y="40"/>
                    </a:lnTo>
                    <a:lnTo>
                      <a:pt x="662" y="45"/>
                    </a:lnTo>
                    <a:lnTo>
                      <a:pt x="640" y="75"/>
                    </a:lnTo>
                    <a:lnTo>
                      <a:pt x="544" y="79"/>
                    </a:lnTo>
                    <a:lnTo>
                      <a:pt x="506" y="83"/>
                    </a:lnTo>
                    <a:lnTo>
                      <a:pt x="462" y="59"/>
                    </a:lnTo>
                    <a:lnTo>
                      <a:pt x="426" y="59"/>
                    </a:lnTo>
                    <a:lnTo>
                      <a:pt x="395" y="24"/>
                    </a:lnTo>
                    <a:lnTo>
                      <a:pt x="351" y="0"/>
                    </a:lnTo>
                    <a:lnTo>
                      <a:pt x="307" y="24"/>
                    </a:lnTo>
                    <a:lnTo>
                      <a:pt x="244" y="31"/>
                    </a:lnTo>
                    <a:lnTo>
                      <a:pt x="200" y="44"/>
                    </a:lnTo>
                    <a:lnTo>
                      <a:pt x="141" y="52"/>
                    </a:lnTo>
                    <a:lnTo>
                      <a:pt x="105" y="47"/>
                    </a:lnTo>
                    <a:lnTo>
                      <a:pt x="59" y="69"/>
                    </a:lnTo>
                    <a:lnTo>
                      <a:pt x="87" y="84"/>
                    </a:lnTo>
                    <a:lnTo>
                      <a:pt x="56" y="101"/>
                    </a:lnTo>
                    <a:lnTo>
                      <a:pt x="45" y="126"/>
                    </a:lnTo>
                    <a:lnTo>
                      <a:pt x="13" y="152"/>
                    </a:lnTo>
                    <a:lnTo>
                      <a:pt x="6" y="177"/>
                    </a:lnTo>
                    <a:lnTo>
                      <a:pt x="0" y="200"/>
                    </a:lnTo>
                    <a:lnTo>
                      <a:pt x="20" y="206"/>
                    </a:lnTo>
                    <a:lnTo>
                      <a:pt x="16" y="236"/>
                    </a:lnTo>
                    <a:lnTo>
                      <a:pt x="32" y="247"/>
                    </a:lnTo>
                    <a:lnTo>
                      <a:pt x="31" y="276"/>
                    </a:lnTo>
                    <a:lnTo>
                      <a:pt x="50" y="300"/>
                    </a:lnTo>
                    <a:lnTo>
                      <a:pt x="69" y="298"/>
                    </a:lnTo>
                    <a:lnTo>
                      <a:pt x="72" y="319"/>
                    </a:lnTo>
                    <a:lnTo>
                      <a:pt x="114" y="332"/>
                    </a:lnTo>
                    <a:lnTo>
                      <a:pt x="136" y="362"/>
                    </a:lnTo>
                    <a:lnTo>
                      <a:pt x="168" y="348"/>
                    </a:lnTo>
                    <a:lnTo>
                      <a:pt x="187" y="335"/>
                    </a:lnTo>
                    <a:lnTo>
                      <a:pt x="212" y="318"/>
                    </a:lnTo>
                    <a:lnTo>
                      <a:pt x="264" y="352"/>
                    </a:lnTo>
                    <a:lnTo>
                      <a:pt x="320" y="355"/>
                    </a:lnTo>
                    <a:lnTo>
                      <a:pt x="383" y="348"/>
                    </a:lnTo>
                    <a:lnTo>
                      <a:pt x="406" y="348"/>
                    </a:lnTo>
                    <a:lnTo>
                      <a:pt x="420" y="349"/>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57" name="Freeform 266"/>
              <p:cNvSpPr>
                <a:spLocks/>
              </p:cNvSpPr>
              <p:nvPr/>
            </p:nvSpPr>
            <p:spPr bwMode="auto">
              <a:xfrm>
                <a:off x="4730060" y="3028847"/>
                <a:ext cx="253187" cy="204120"/>
              </a:xfrm>
              <a:custGeom>
                <a:avLst/>
                <a:gdLst/>
                <a:ahLst/>
                <a:cxnLst>
                  <a:cxn ang="0">
                    <a:pos x="38" y="55"/>
                  </a:cxn>
                  <a:cxn ang="0">
                    <a:pos x="12" y="36"/>
                  </a:cxn>
                  <a:cxn ang="0">
                    <a:pos x="0" y="1"/>
                  </a:cxn>
                  <a:cxn ang="0">
                    <a:pos x="74" y="17"/>
                  </a:cxn>
                  <a:cxn ang="0">
                    <a:pos x="117" y="0"/>
                  </a:cxn>
                  <a:cxn ang="0">
                    <a:pos x="137" y="5"/>
                  </a:cxn>
                  <a:cxn ang="0">
                    <a:pos x="137" y="5"/>
                  </a:cxn>
                  <a:cxn ang="0">
                    <a:pos x="186" y="30"/>
                  </a:cxn>
                  <a:cxn ang="0">
                    <a:pos x="238" y="43"/>
                  </a:cxn>
                  <a:cxn ang="0">
                    <a:pos x="265" y="19"/>
                  </a:cxn>
                  <a:cxn ang="0">
                    <a:pos x="302" y="21"/>
                  </a:cxn>
                  <a:cxn ang="0">
                    <a:pos x="314" y="65"/>
                  </a:cxn>
                  <a:cxn ang="0">
                    <a:pos x="361" y="93"/>
                  </a:cxn>
                  <a:cxn ang="0">
                    <a:pos x="405" y="115"/>
                  </a:cxn>
                  <a:cxn ang="0">
                    <a:pos x="432" y="136"/>
                  </a:cxn>
                  <a:cxn ang="0">
                    <a:pos x="392" y="168"/>
                  </a:cxn>
                  <a:cxn ang="0">
                    <a:pos x="396" y="196"/>
                  </a:cxn>
                  <a:cxn ang="0">
                    <a:pos x="420" y="240"/>
                  </a:cxn>
                  <a:cxn ang="0">
                    <a:pos x="423" y="310"/>
                  </a:cxn>
                  <a:cxn ang="0">
                    <a:pos x="381" y="345"/>
                  </a:cxn>
                  <a:cxn ang="0">
                    <a:pos x="347" y="334"/>
                  </a:cxn>
                  <a:cxn ang="0">
                    <a:pos x="335" y="287"/>
                  </a:cxn>
                  <a:cxn ang="0">
                    <a:pos x="313" y="243"/>
                  </a:cxn>
                  <a:cxn ang="0">
                    <a:pos x="285" y="256"/>
                  </a:cxn>
                  <a:cxn ang="0">
                    <a:pos x="293" y="291"/>
                  </a:cxn>
                  <a:cxn ang="0">
                    <a:pos x="249" y="279"/>
                  </a:cxn>
                  <a:cxn ang="0">
                    <a:pos x="214" y="256"/>
                  </a:cxn>
                  <a:cxn ang="0">
                    <a:pos x="186" y="216"/>
                  </a:cxn>
                  <a:cxn ang="0">
                    <a:pos x="155" y="196"/>
                  </a:cxn>
                  <a:cxn ang="0">
                    <a:pos x="107" y="177"/>
                  </a:cxn>
                  <a:cxn ang="0">
                    <a:pos x="107" y="144"/>
                  </a:cxn>
                  <a:cxn ang="0">
                    <a:pos x="67" y="122"/>
                  </a:cxn>
                  <a:cxn ang="0">
                    <a:pos x="55" y="65"/>
                  </a:cxn>
                  <a:cxn ang="0">
                    <a:pos x="38" y="55"/>
                  </a:cxn>
                </a:cxnLst>
                <a:rect l="0" t="0" r="r" b="b"/>
                <a:pathLst>
                  <a:path w="432" h="345">
                    <a:moveTo>
                      <a:pt x="38" y="55"/>
                    </a:moveTo>
                    <a:lnTo>
                      <a:pt x="12" y="36"/>
                    </a:lnTo>
                    <a:lnTo>
                      <a:pt x="0" y="1"/>
                    </a:lnTo>
                    <a:lnTo>
                      <a:pt x="74" y="17"/>
                    </a:lnTo>
                    <a:lnTo>
                      <a:pt x="117" y="0"/>
                    </a:lnTo>
                    <a:lnTo>
                      <a:pt x="137" y="5"/>
                    </a:lnTo>
                    <a:lnTo>
                      <a:pt x="137" y="5"/>
                    </a:lnTo>
                    <a:lnTo>
                      <a:pt x="186" y="30"/>
                    </a:lnTo>
                    <a:lnTo>
                      <a:pt x="238" y="43"/>
                    </a:lnTo>
                    <a:lnTo>
                      <a:pt x="265" y="19"/>
                    </a:lnTo>
                    <a:lnTo>
                      <a:pt x="302" y="21"/>
                    </a:lnTo>
                    <a:lnTo>
                      <a:pt x="314" y="65"/>
                    </a:lnTo>
                    <a:lnTo>
                      <a:pt x="361" y="93"/>
                    </a:lnTo>
                    <a:lnTo>
                      <a:pt x="405" y="115"/>
                    </a:lnTo>
                    <a:lnTo>
                      <a:pt x="432" y="136"/>
                    </a:lnTo>
                    <a:lnTo>
                      <a:pt x="392" y="168"/>
                    </a:lnTo>
                    <a:lnTo>
                      <a:pt x="396" y="196"/>
                    </a:lnTo>
                    <a:lnTo>
                      <a:pt x="420" y="240"/>
                    </a:lnTo>
                    <a:lnTo>
                      <a:pt x="423" y="310"/>
                    </a:lnTo>
                    <a:lnTo>
                      <a:pt x="381" y="345"/>
                    </a:lnTo>
                    <a:lnTo>
                      <a:pt x="347" y="334"/>
                    </a:lnTo>
                    <a:lnTo>
                      <a:pt x="335" y="287"/>
                    </a:lnTo>
                    <a:lnTo>
                      <a:pt x="313" y="243"/>
                    </a:lnTo>
                    <a:lnTo>
                      <a:pt x="285" y="256"/>
                    </a:lnTo>
                    <a:lnTo>
                      <a:pt x="293" y="291"/>
                    </a:lnTo>
                    <a:lnTo>
                      <a:pt x="249" y="279"/>
                    </a:lnTo>
                    <a:lnTo>
                      <a:pt x="214" y="256"/>
                    </a:lnTo>
                    <a:lnTo>
                      <a:pt x="186" y="216"/>
                    </a:lnTo>
                    <a:lnTo>
                      <a:pt x="155" y="196"/>
                    </a:lnTo>
                    <a:lnTo>
                      <a:pt x="107" y="177"/>
                    </a:lnTo>
                    <a:lnTo>
                      <a:pt x="107" y="144"/>
                    </a:lnTo>
                    <a:lnTo>
                      <a:pt x="67" y="122"/>
                    </a:lnTo>
                    <a:lnTo>
                      <a:pt x="55" y="65"/>
                    </a:lnTo>
                    <a:lnTo>
                      <a:pt x="38" y="55"/>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58" name="Freeform 267"/>
              <p:cNvSpPr>
                <a:spLocks/>
              </p:cNvSpPr>
              <p:nvPr/>
            </p:nvSpPr>
            <p:spPr bwMode="auto">
              <a:xfrm>
                <a:off x="4891818" y="2617057"/>
                <a:ext cx="191649" cy="159746"/>
              </a:xfrm>
              <a:custGeom>
                <a:avLst/>
                <a:gdLst/>
                <a:ahLst/>
                <a:cxnLst>
                  <a:cxn ang="0">
                    <a:pos x="41" y="115"/>
                  </a:cxn>
                  <a:cxn ang="0">
                    <a:pos x="0" y="187"/>
                  </a:cxn>
                  <a:cxn ang="0">
                    <a:pos x="76" y="214"/>
                  </a:cxn>
                  <a:cxn ang="0">
                    <a:pos x="139" y="270"/>
                  </a:cxn>
                  <a:cxn ang="0">
                    <a:pos x="132" y="227"/>
                  </a:cxn>
                  <a:cxn ang="0">
                    <a:pos x="181" y="208"/>
                  </a:cxn>
                  <a:cxn ang="0">
                    <a:pos x="239" y="216"/>
                  </a:cxn>
                  <a:cxn ang="0">
                    <a:pos x="250" y="178"/>
                  </a:cxn>
                  <a:cxn ang="0">
                    <a:pos x="311" y="155"/>
                  </a:cxn>
                  <a:cxn ang="0">
                    <a:pos x="288" y="122"/>
                  </a:cxn>
                  <a:cxn ang="0">
                    <a:pos x="318" y="60"/>
                  </a:cxn>
                  <a:cxn ang="0">
                    <a:pos x="329" y="68"/>
                  </a:cxn>
                  <a:cxn ang="0">
                    <a:pos x="326" y="37"/>
                  </a:cxn>
                  <a:cxn ang="0">
                    <a:pos x="235" y="0"/>
                  </a:cxn>
                  <a:cxn ang="0">
                    <a:pos x="140" y="56"/>
                  </a:cxn>
                  <a:cxn ang="0">
                    <a:pos x="64" y="60"/>
                  </a:cxn>
                  <a:cxn ang="0">
                    <a:pos x="41" y="115"/>
                  </a:cxn>
                </a:cxnLst>
                <a:rect l="0" t="0" r="r" b="b"/>
                <a:pathLst>
                  <a:path w="329" h="270">
                    <a:moveTo>
                      <a:pt x="41" y="115"/>
                    </a:moveTo>
                    <a:lnTo>
                      <a:pt x="0" y="187"/>
                    </a:lnTo>
                    <a:lnTo>
                      <a:pt x="76" y="214"/>
                    </a:lnTo>
                    <a:lnTo>
                      <a:pt x="139" y="270"/>
                    </a:lnTo>
                    <a:lnTo>
                      <a:pt x="132" y="227"/>
                    </a:lnTo>
                    <a:lnTo>
                      <a:pt x="181" y="208"/>
                    </a:lnTo>
                    <a:lnTo>
                      <a:pt x="239" y="216"/>
                    </a:lnTo>
                    <a:lnTo>
                      <a:pt x="250" y="178"/>
                    </a:lnTo>
                    <a:lnTo>
                      <a:pt x="311" y="155"/>
                    </a:lnTo>
                    <a:lnTo>
                      <a:pt x="288" y="122"/>
                    </a:lnTo>
                    <a:lnTo>
                      <a:pt x="318" y="60"/>
                    </a:lnTo>
                    <a:lnTo>
                      <a:pt x="329" y="68"/>
                    </a:lnTo>
                    <a:lnTo>
                      <a:pt x="326" y="37"/>
                    </a:lnTo>
                    <a:lnTo>
                      <a:pt x="235" y="0"/>
                    </a:lnTo>
                    <a:lnTo>
                      <a:pt x="140" y="56"/>
                    </a:lnTo>
                    <a:lnTo>
                      <a:pt x="64" y="60"/>
                    </a:lnTo>
                    <a:lnTo>
                      <a:pt x="41" y="115"/>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59" name="Freeform 268"/>
              <p:cNvSpPr>
                <a:spLocks/>
              </p:cNvSpPr>
              <p:nvPr/>
            </p:nvSpPr>
            <p:spPr bwMode="auto">
              <a:xfrm>
                <a:off x="4891818" y="2617057"/>
                <a:ext cx="191649" cy="159746"/>
              </a:xfrm>
              <a:custGeom>
                <a:avLst/>
                <a:gdLst/>
                <a:ahLst/>
                <a:cxnLst>
                  <a:cxn ang="0">
                    <a:pos x="41" y="115"/>
                  </a:cxn>
                  <a:cxn ang="0">
                    <a:pos x="0" y="187"/>
                  </a:cxn>
                  <a:cxn ang="0">
                    <a:pos x="76" y="214"/>
                  </a:cxn>
                  <a:cxn ang="0">
                    <a:pos x="139" y="270"/>
                  </a:cxn>
                  <a:cxn ang="0">
                    <a:pos x="132" y="227"/>
                  </a:cxn>
                  <a:cxn ang="0">
                    <a:pos x="181" y="208"/>
                  </a:cxn>
                  <a:cxn ang="0">
                    <a:pos x="239" y="216"/>
                  </a:cxn>
                  <a:cxn ang="0">
                    <a:pos x="250" y="178"/>
                  </a:cxn>
                  <a:cxn ang="0">
                    <a:pos x="311" y="155"/>
                  </a:cxn>
                  <a:cxn ang="0">
                    <a:pos x="288" y="122"/>
                  </a:cxn>
                  <a:cxn ang="0">
                    <a:pos x="318" y="60"/>
                  </a:cxn>
                  <a:cxn ang="0">
                    <a:pos x="329" y="68"/>
                  </a:cxn>
                  <a:cxn ang="0">
                    <a:pos x="326" y="37"/>
                  </a:cxn>
                  <a:cxn ang="0">
                    <a:pos x="235" y="0"/>
                  </a:cxn>
                  <a:cxn ang="0">
                    <a:pos x="140" y="56"/>
                  </a:cxn>
                  <a:cxn ang="0">
                    <a:pos x="64" y="60"/>
                  </a:cxn>
                  <a:cxn ang="0">
                    <a:pos x="41" y="115"/>
                  </a:cxn>
                </a:cxnLst>
                <a:rect l="0" t="0" r="r" b="b"/>
                <a:pathLst>
                  <a:path w="329" h="270">
                    <a:moveTo>
                      <a:pt x="41" y="115"/>
                    </a:moveTo>
                    <a:lnTo>
                      <a:pt x="0" y="187"/>
                    </a:lnTo>
                    <a:lnTo>
                      <a:pt x="76" y="214"/>
                    </a:lnTo>
                    <a:lnTo>
                      <a:pt x="139" y="270"/>
                    </a:lnTo>
                    <a:lnTo>
                      <a:pt x="132" y="227"/>
                    </a:lnTo>
                    <a:lnTo>
                      <a:pt x="181" y="208"/>
                    </a:lnTo>
                    <a:lnTo>
                      <a:pt x="239" y="216"/>
                    </a:lnTo>
                    <a:lnTo>
                      <a:pt x="250" y="178"/>
                    </a:lnTo>
                    <a:lnTo>
                      <a:pt x="311" y="155"/>
                    </a:lnTo>
                    <a:lnTo>
                      <a:pt x="288" y="122"/>
                    </a:lnTo>
                    <a:lnTo>
                      <a:pt x="318" y="60"/>
                    </a:lnTo>
                    <a:lnTo>
                      <a:pt x="329" y="68"/>
                    </a:lnTo>
                    <a:lnTo>
                      <a:pt x="326" y="37"/>
                    </a:lnTo>
                    <a:lnTo>
                      <a:pt x="235" y="0"/>
                    </a:lnTo>
                    <a:lnTo>
                      <a:pt x="140" y="56"/>
                    </a:lnTo>
                    <a:lnTo>
                      <a:pt x="64" y="60"/>
                    </a:lnTo>
                    <a:lnTo>
                      <a:pt x="41" y="115"/>
                    </a:lnTo>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60" name="Freeform 269"/>
              <p:cNvSpPr>
                <a:spLocks/>
              </p:cNvSpPr>
              <p:nvPr/>
            </p:nvSpPr>
            <p:spPr bwMode="auto">
              <a:xfrm>
                <a:off x="4962148" y="2789228"/>
                <a:ext cx="425495" cy="308842"/>
              </a:xfrm>
              <a:custGeom>
                <a:avLst/>
                <a:gdLst/>
                <a:ahLst/>
                <a:cxnLst>
                  <a:cxn ang="0">
                    <a:pos x="183" y="345"/>
                  </a:cxn>
                  <a:cxn ang="0">
                    <a:pos x="237" y="340"/>
                  </a:cxn>
                  <a:cxn ang="0">
                    <a:pos x="280" y="363"/>
                  </a:cxn>
                  <a:cxn ang="0">
                    <a:pos x="334" y="451"/>
                  </a:cxn>
                  <a:cxn ang="0">
                    <a:pos x="325" y="485"/>
                  </a:cxn>
                  <a:cxn ang="0">
                    <a:pos x="306" y="524"/>
                  </a:cxn>
                  <a:cxn ang="0">
                    <a:pos x="346" y="489"/>
                  </a:cxn>
                  <a:cxn ang="0">
                    <a:pos x="370" y="386"/>
                  </a:cxn>
                  <a:cxn ang="0">
                    <a:pos x="417" y="378"/>
                  </a:cxn>
                  <a:cxn ang="0">
                    <a:pos x="433" y="437"/>
                  </a:cxn>
                  <a:cxn ang="0">
                    <a:pos x="551" y="429"/>
                  </a:cxn>
                  <a:cxn ang="0">
                    <a:pos x="575" y="393"/>
                  </a:cxn>
                  <a:cxn ang="0">
                    <a:pos x="611" y="398"/>
                  </a:cxn>
                  <a:cxn ang="0">
                    <a:pos x="698" y="358"/>
                  </a:cxn>
                  <a:cxn ang="0">
                    <a:pos x="726" y="219"/>
                  </a:cxn>
                  <a:cxn ang="0">
                    <a:pos x="546" y="68"/>
                  </a:cxn>
                  <a:cxn ang="0">
                    <a:pos x="520" y="0"/>
                  </a:cxn>
                  <a:cxn ang="0">
                    <a:pos x="402" y="8"/>
                  </a:cxn>
                  <a:cxn ang="0">
                    <a:pos x="369" y="59"/>
                  </a:cxn>
                  <a:cxn ang="0">
                    <a:pos x="48" y="94"/>
                  </a:cxn>
                  <a:cxn ang="0">
                    <a:pos x="50" y="176"/>
                  </a:cxn>
                  <a:cxn ang="0">
                    <a:pos x="15" y="203"/>
                  </a:cxn>
                  <a:cxn ang="0">
                    <a:pos x="0" y="333"/>
                  </a:cxn>
                  <a:cxn ang="0">
                    <a:pos x="67" y="332"/>
                  </a:cxn>
                  <a:cxn ang="0">
                    <a:pos x="89" y="350"/>
                  </a:cxn>
                  <a:cxn ang="0">
                    <a:pos x="157" y="355"/>
                  </a:cxn>
                  <a:cxn ang="0">
                    <a:pos x="183" y="345"/>
                  </a:cxn>
                  <a:cxn ang="0">
                    <a:pos x="183" y="345"/>
                  </a:cxn>
                </a:cxnLst>
                <a:rect l="0" t="0" r="r" b="b"/>
                <a:pathLst>
                  <a:path w="726" h="524">
                    <a:moveTo>
                      <a:pt x="183" y="345"/>
                    </a:moveTo>
                    <a:lnTo>
                      <a:pt x="237" y="340"/>
                    </a:lnTo>
                    <a:lnTo>
                      <a:pt x="280" y="363"/>
                    </a:lnTo>
                    <a:lnTo>
                      <a:pt x="334" y="451"/>
                    </a:lnTo>
                    <a:lnTo>
                      <a:pt x="325" y="485"/>
                    </a:lnTo>
                    <a:lnTo>
                      <a:pt x="306" y="524"/>
                    </a:lnTo>
                    <a:lnTo>
                      <a:pt x="346" y="489"/>
                    </a:lnTo>
                    <a:lnTo>
                      <a:pt x="370" y="386"/>
                    </a:lnTo>
                    <a:lnTo>
                      <a:pt x="417" y="378"/>
                    </a:lnTo>
                    <a:lnTo>
                      <a:pt x="433" y="437"/>
                    </a:lnTo>
                    <a:lnTo>
                      <a:pt x="551" y="429"/>
                    </a:lnTo>
                    <a:lnTo>
                      <a:pt x="575" y="393"/>
                    </a:lnTo>
                    <a:lnTo>
                      <a:pt x="611" y="398"/>
                    </a:lnTo>
                    <a:lnTo>
                      <a:pt x="698" y="358"/>
                    </a:lnTo>
                    <a:lnTo>
                      <a:pt x="726" y="219"/>
                    </a:lnTo>
                    <a:lnTo>
                      <a:pt x="546" y="68"/>
                    </a:lnTo>
                    <a:lnTo>
                      <a:pt x="520" y="0"/>
                    </a:lnTo>
                    <a:lnTo>
                      <a:pt x="402" y="8"/>
                    </a:lnTo>
                    <a:lnTo>
                      <a:pt x="369" y="59"/>
                    </a:lnTo>
                    <a:lnTo>
                      <a:pt x="48" y="94"/>
                    </a:lnTo>
                    <a:lnTo>
                      <a:pt x="50" y="176"/>
                    </a:lnTo>
                    <a:lnTo>
                      <a:pt x="15" y="203"/>
                    </a:lnTo>
                    <a:lnTo>
                      <a:pt x="0" y="333"/>
                    </a:lnTo>
                    <a:lnTo>
                      <a:pt x="67" y="332"/>
                    </a:lnTo>
                    <a:lnTo>
                      <a:pt x="89" y="350"/>
                    </a:lnTo>
                    <a:lnTo>
                      <a:pt x="157" y="355"/>
                    </a:lnTo>
                    <a:lnTo>
                      <a:pt x="183" y="345"/>
                    </a:lnTo>
                    <a:lnTo>
                      <a:pt x="183" y="345"/>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61" name="Freeform 270"/>
              <p:cNvSpPr>
                <a:spLocks/>
              </p:cNvSpPr>
              <p:nvPr/>
            </p:nvSpPr>
            <p:spPr bwMode="auto">
              <a:xfrm>
                <a:off x="4969181" y="2617057"/>
                <a:ext cx="251429" cy="227194"/>
              </a:xfrm>
              <a:custGeom>
                <a:avLst/>
                <a:gdLst/>
                <a:ahLst/>
                <a:cxnLst>
                  <a:cxn ang="0">
                    <a:pos x="37" y="385"/>
                  </a:cxn>
                  <a:cxn ang="0">
                    <a:pos x="358" y="350"/>
                  </a:cxn>
                  <a:cxn ang="0">
                    <a:pos x="391" y="299"/>
                  </a:cxn>
                  <a:cxn ang="0">
                    <a:pos x="411" y="232"/>
                  </a:cxn>
                  <a:cxn ang="0">
                    <a:pos x="430" y="213"/>
                  </a:cxn>
                  <a:cxn ang="0">
                    <a:pos x="421" y="49"/>
                  </a:cxn>
                  <a:cxn ang="0">
                    <a:pos x="295" y="0"/>
                  </a:cxn>
                  <a:cxn ang="0">
                    <a:pos x="261" y="22"/>
                  </a:cxn>
                  <a:cxn ang="0">
                    <a:pos x="216" y="7"/>
                  </a:cxn>
                  <a:cxn ang="0">
                    <a:pos x="197" y="68"/>
                  </a:cxn>
                  <a:cxn ang="0">
                    <a:pos x="186" y="60"/>
                  </a:cxn>
                  <a:cxn ang="0">
                    <a:pos x="156" y="122"/>
                  </a:cxn>
                  <a:cxn ang="0">
                    <a:pos x="179" y="155"/>
                  </a:cxn>
                  <a:cxn ang="0">
                    <a:pos x="118" y="178"/>
                  </a:cxn>
                  <a:cxn ang="0">
                    <a:pos x="107" y="216"/>
                  </a:cxn>
                  <a:cxn ang="0">
                    <a:pos x="49" y="208"/>
                  </a:cxn>
                  <a:cxn ang="0">
                    <a:pos x="0" y="227"/>
                  </a:cxn>
                  <a:cxn ang="0">
                    <a:pos x="7" y="270"/>
                  </a:cxn>
                  <a:cxn ang="0">
                    <a:pos x="7" y="332"/>
                  </a:cxn>
                  <a:cxn ang="0">
                    <a:pos x="34" y="332"/>
                  </a:cxn>
                  <a:cxn ang="0">
                    <a:pos x="37" y="385"/>
                  </a:cxn>
                </a:cxnLst>
                <a:rect l="0" t="0" r="r" b="b"/>
                <a:pathLst>
                  <a:path w="430" h="385">
                    <a:moveTo>
                      <a:pt x="37" y="385"/>
                    </a:moveTo>
                    <a:lnTo>
                      <a:pt x="358" y="350"/>
                    </a:lnTo>
                    <a:lnTo>
                      <a:pt x="391" y="299"/>
                    </a:lnTo>
                    <a:lnTo>
                      <a:pt x="411" y="232"/>
                    </a:lnTo>
                    <a:lnTo>
                      <a:pt x="430" y="213"/>
                    </a:lnTo>
                    <a:lnTo>
                      <a:pt x="421" y="49"/>
                    </a:lnTo>
                    <a:lnTo>
                      <a:pt x="295" y="0"/>
                    </a:lnTo>
                    <a:lnTo>
                      <a:pt x="261" y="22"/>
                    </a:lnTo>
                    <a:lnTo>
                      <a:pt x="216" y="7"/>
                    </a:lnTo>
                    <a:lnTo>
                      <a:pt x="197" y="68"/>
                    </a:lnTo>
                    <a:lnTo>
                      <a:pt x="186" y="60"/>
                    </a:lnTo>
                    <a:lnTo>
                      <a:pt x="156" y="122"/>
                    </a:lnTo>
                    <a:lnTo>
                      <a:pt x="179" y="155"/>
                    </a:lnTo>
                    <a:lnTo>
                      <a:pt x="118" y="178"/>
                    </a:lnTo>
                    <a:lnTo>
                      <a:pt x="107" y="216"/>
                    </a:lnTo>
                    <a:lnTo>
                      <a:pt x="49" y="208"/>
                    </a:lnTo>
                    <a:lnTo>
                      <a:pt x="0" y="227"/>
                    </a:lnTo>
                    <a:lnTo>
                      <a:pt x="7" y="270"/>
                    </a:lnTo>
                    <a:lnTo>
                      <a:pt x="7" y="332"/>
                    </a:lnTo>
                    <a:lnTo>
                      <a:pt x="34" y="332"/>
                    </a:lnTo>
                    <a:lnTo>
                      <a:pt x="37" y="385"/>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62" name="Freeform 271"/>
              <p:cNvSpPr>
                <a:spLocks/>
              </p:cNvSpPr>
              <p:nvPr/>
            </p:nvSpPr>
            <p:spPr bwMode="auto">
              <a:xfrm>
                <a:off x="1245221" y="2909925"/>
                <a:ext cx="65055" cy="67448"/>
              </a:xfrm>
              <a:custGeom>
                <a:avLst/>
                <a:gdLst/>
                <a:ahLst/>
                <a:cxnLst>
                  <a:cxn ang="0">
                    <a:pos x="0" y="28"/>
                  </a:cxn>
                  <a:cxn ang="0">
                    <a:pos x="27" y="0"/>
                  </a:cxn>
                  <a:cxn ang="0">
                    <a:pos x="86" y="60"/>
                  </a:cxn>
                  <a:cxn ang="0">
                    <a:pos x="109" y="100"/>
                  </a:cxn>
                  <a:cxn ang="0">
                    <a:pos x="65" y="113"/>
                  </a:cxn>
                  <a:cxn ang="0">
                    <a:pos x="18" y="67"/>
                  </a:cxn>
                  <a:cxn ang="0">
                    <a:pos x="0" y="28"/>
                  </a:cxn>
                </a:cxnLst>
                <a:rect l="0" t="0" r="r" b="b"/>
                <a:pathLst>
                  <a:path w="109" h="113">
                    <a:moveTo>
                      <a:pt x="0" y="28"/>
                    </a:moveTo>
                    <a:lnTo>
                      <a:pt x="27" y="0"/>
                    </a:lnTo>
                    <a:lnTo>
                      <a:pt x="86" y="60"/>
                    </a:lnTo>
                    <a:lnTo>
                      <a:pt x="109" y="100"/>
                    </a:lnTo>
                    <a:lnTo>
                      <a:pt x="65" y="113"/>
                    </a:lnTo>
                    <a:lnTo>
                      <a:pt x="18" y="67"/>
                    </a:lnTo>
                    <a:lnTo>
                      <a:pt x="0" y="28"/>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63" name="Freeform 272"/>
              <p:cNvSpPr>
                <a:spLocks/>
              </p:cNvSpPr>
              <p:nvPr/>
            </p:nvSpPr>
            <p:spPr bwMode="auto">
              <a:xfrm>
                <a:off x="5004346" y="3364314"/>
                <a:ext cx="66813" cy="19525"/>
              </a:xfrm>
              <a:custGeom>
                <a:avLst/>
                <a:gdLst/>
                <a:ahLst/>
                <a:cxnLst>
                  <a:cxn ang="0">
                    <a:pos x="54" y="35"/>
                  </a:cxn>
                  <a:cxn ang="0">
                    <a:pos x="54" y="35"/>
                  </a:cxn>
                  <a:cxn ang="0">
                    <a:pos x="42" y="33"/>
                  </a:cxn>
                  <a:cxn ang="0">
                    <a:pos x="29" y="28"/>
                  </a:cxn>
                  <a:cxn ang="0">
                    <a:pos x="14" y="23"/>
                  </a:cxn>
                  <a:cxn ang="0">
                    <a:pos x="5" y="20"/>
                  </a:cxn>
                  <a:cxn ang="0">
                    <a:pos x="5" y="20"/>
                  </a:cxn>
                  <a:cxn ang="0">
                    <a:pos x="0" y="19"/>
                  </a:cxn>
                  <a:cxn ang="0">
                    <a:pos x="0" y="19"/>
                  </a:cxn>
                  <a:cxn ang="0">
                    <a:pos x="4" y="19"/>
                  </a:cxn>
                  <a:cxn ang="0">
                    <a:pos x="5" y="18"/>
                  </a:cxn>
                  <a:cxn ang="0">
                    <a:pos x="6" y="16"/>
                  </a:cxn>
                  <a:cxn ang="0">
                    <a:pos x="6" y="16"/>
                  </a:cxn>
                  <a:cxn ang="0">
                    <a:pos x="6" y="14"/>
                  </a:cxn>
                  <a:cxn ang="0">
                    <a:pos x="9" y="13"/>
                  </a:cxn>
                  <a:cxn ang="0">
                    <a:pos x="16" y="11"/>
                  </a:cxn>
                  <a:cxn ang="0">
                    <a:pos x="29" y="11"/>
                  </a:cxn>
                  <a:cxn ang="0">
                    <a:pos x="46" y="11"/>
                  </a:cxn>
                  <a:cxn ang="0">
                    <a:pos x="46" y="11"/>
                  </a:cxn>
                  <a:cxn ang="0">
                    <a:pos x="51" y="10"/>
                  </a:cxn>
                  <a:cxn ang="0">
                    <a:pos x="59" y="9"/>
                  </a:cxn>
                  <a:cxn ang="0">
                    <a:pos x="73" y="5"/>
                  </a:cxn>
                  <a:cxn ang="0">
                    <a:pos x="86" y="1"/>
                  </a:cxn>
                  <a:cxn ang="0">
                    <a:pos x="93" y="0"/>
                  </a:cxn>
                  <a:cxn ang="0">
                    <a:pos x="98" y="0"/>
                  </a:cxn>
                  <a:cxn ang="0">
                    <a:pos x="98" y="0"/>
                  </a:cxn>
                  <a:cxn ang="0">
                    <a:pos x="100" y="1"/>
                  </a:cxn>
                  <a:cxn ang="0">
                    <a:pos x="103" y="4"/>
                  </a:cxn>
                  <a:cxn ang="0">
                    <a:pos x="108" y="10"/>
                  </a:cxn>
                  <a:cxn ang="0">
                    <a:pos x="112" y="18"/>
                  </a:cxn>
                  <a:cxn ang="0">
                    <a:pos x="112" y="23"/>
                  </a:cxn>
                  <a:cxn ang="0">
                    <a:pos x="112" y="23"/>
                  </a:cxn>
                  <a:cxn ang="0">
                    <a:pos x="110" y="24"/>
                  </a:cxn>
                  <a:cxn ang="0">
                    <a:pos x="107" y="26"/>
                  </a:cxn>
                  <a:cxn ang="0">
                    <a:pos x="93" y="31"/>
                  </a:cxn>
                  <a:cxn ang="0">
                    <a:pos x="74" y="34"/>
                  </a:cxn>
                  <a:cxn ang="0">
                    <a:pos x="54" y="35"/>
                  </a:cxn>
                  <a:cxn ang="0">
                    <a:pos x="54" y="35"/>
                  </a:cxn>
                </a:cxnLst>
                <a:rect l="0" t="0" r="r" b="b"/>
                <a:pathLst>
                  <a:path w="112" h="35">
                    <a:moveTo>
                      <a:pt x="54" y="35"/>
                    </a:moveTo>
                    <a:lnTo>
                      <a:pt x="54" y="35"/>
                    </a:lnTo>
                    <a:lnTo>
                      <a:pt x="42" y="33"/>
                    </a:lnTo>
                    <a:lnTo>
                      <a:pt x="29" y="28"/>
                    </a:lnTo>
                    <a:lnTo>
                      <a:pt x="14" y="23"/>
                    </a:lnTo>
                    <a:lnTo>
                      <a:pt x="5" y="20"/>
                    </a:lnTo>
                    <a:lnTo>
                      <a:pt x="5" y="20"/>
                    </a:lnTo>
                    <a:lnTo>
                      <a:pt x="0" y="19"/>
                    </a:lnTo>
                    <a:lnTo>
                      <a:pt x="0" y="19"/>
                    </a:lnTo>
                    <a:lnTo>
                      <a:pt x="4" y="19"/>
                    </a:lnTo>
                    <a:lnTo>
                      <a:pt x="5" y="18"/>
                    </a:lnTo>
                    <a:lnTo>
                      <a:pt x="6" y="16"/>
                    </a:lnTo>
                    <a:lnTo>
                      <a:pt x="6" y="16"/>
                    </a:lnTo>
                    <a:lnTo>
                      <a:pt x="6" y="14"/>
                    </a:lnTo>
                    <a:lnTo>
                      <a:pt x="9" y="13"/>
                    </a:lnTo>
                    <a:lnTo>
                      <a:pt x="16" y="11"/>
                    </a:lnTo>
                    <a:lnTo>
                      <a:pt x="29" y="11"/>
                    </a:lnTo>
                    <a:lnTo>
                      <a:pt x="46" y="11"/>
                    </a:lnTo>
                    <a:lnTo>
                      <a:pt x="46" y="11"/>
                    </a:lnTo>
                    <a:lnTo>
                      <a:pt x="51" y="10"/>
                    </a:lnTo>
                    <a:lnTo>
                      <a:pt x="59" y="9"/>
                    </a:lnTo>
                    <a:lnTo>
                      <a:pt x="73" y="5"/>
                    </a:lnTo>
                    <a:lnTo>
                      <a:pt x="86" y="1"/>
                    </a:lnTo>
                    <a:lnTo>
                      <a:pt x="93" y="0"/>
                    </a:lnTo>
                    <a:lnTo>
                      <a:pt x="98" y="0"/>
                    </a:lnTo>
                    <a:lnTo>
                      <a:pt x="98" y="0"/>
                    </a:lnTo>
                    <a:lnTo>
                      <a:pt x="100" y="1"/>
                    </a:lnTo>
                    <a:lnTo>
                      <a:pt x="103" y="4"/>
                    </a:lnTo>
                    <a:lnTo>
                      <a:pt x="108" y="10"/>
                    </a:lnTo>
                    <a:lnTo>
                      <a:pt x="112" y="18"/>
                    </a:lnTo>
                    <a:lnTo>
                      <a:pt x="112" y="23"/>
                    </a:lnTo>
                    <a:lnTo>
                      <a:pt x="112" y="23"/>
                    </a:lnTo>
                    <a:lnTo>
                      <a:pt x="110" y="24"/>
                    </a:lnTo>
                    <a:lnTo>
                      <a:pt x="107" y="26"/>
                    </a:lnTo>
                    <a:lnTo>
                      <a:pt x="93" y="31"/>
                    </a:lnTo>
                    <a:lnTo>
                      <a:pt x="74" y="34"/>
                    </a:lnTo>
                    <a:lnTo>
                      <a:pt x="54" y="35"/>
                    </a:lnTo>
                    <a:lnTo>
                      <a:pt x="54" y="35"/>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64" name="Freeform 273"/>
              <p:cNvSpPr>
                <a:spLocks/>
              </p:cNvSpPr>
              <p:nvPr/>
            </p:nvSpPr>
            <p:spPr bwMode="auto">
              <a:xfrm>
                <a:off x="5071159" y="1697630"/>
                <a:ext cx="3862862" cy="1464339"/>
              </a:xfrm>
              <a:custGeom>
                <a:avLst/>
                <a:gdLst/>
                <a:ahLst/>
                <a:cxnLst>
                  <a:cxn ang="0">
                    <a:pos x="1119" y="1805"/>
                  </a:cxn>
                  <a:cxn ang="0">
                    <a:pos x="1540" y="1941"/>
                  </a:cxn>
                  <a:cxn ang="0">
                    <a:pos x="1820" y="1798"/>
                  </a:cxn>
                  <a:cxn ang="0">
                    <a:pos x="2269" y="1862"/>
                  </a:cxn>
                  <a:cxn ang="0">
                    <a:pos x="2683" y="2119"/>
                  </a:cxn>
                  <a:cxn ang="0">
                    <a:pos x="3014" y="2053"/>
                  </a:cxn>
                  <a:cxn ang="0">
                    <a:pos x="3318" y="2004"/>
                  </a:cxn>
                  <a:cxn ang="0">
                    <a:pos x="3761" y="2019"/>
                  </a:cxn>
                  <a:cxn ang="0">
                    <a:pos x="3978" y="1829"/>
                  </a:cxn>
                  <a:cxn ang="0">
                    <a:pos x="4457" y="2111"/>
                  </a:cxn>
                  <a:cxn ang="0">
                    <a:pos x="4626" y="2355"/>
                  </a:cxn>
                  <a:cxn ang="0">
                    <a:pos x="4843" y="2217"/>
                  </a:cxn>
                  <a:cxn ang="0">
                    <a:pos x="4686" y="1814"/>
                  </a:cxn>
                  <a:cxn ang="0">
                    <a:pos x="4860" y="1431"/>
                  </a:cxn>
                  <a:cxn ang="0">
                    <a:pos x="5322" y="1292"/>
                  </a:cxn>
                  <a:cxn ang="0">
                    <a:pos x="5607" y="1332"/>
                  </a:cxn>
                  <a:cxn ang="0">
                    <a:pos x="5535" y="1912"/>
                  </a:cxn>
                  <a:cxn ang="0">
                    <a:pos x="5737" y="1612"/>
                  </a:cxn>
                  <a:cxn ang="0">
                    <a:pos x="5639" y="1504"/>
                  </a:cxn>
                  <a:cxn ang="0">
                    <a:pos x="5756" y="1356"/>
                  </a:cxn>
                  <a:cxn ang="0">
                    <a:pos x="6002" y="1237"/>
                  </a:cxn>
                  <a:cxn ang="0">
                    <a:pos x="6133" y="1023"/>
                  </a:cxn>
                  <a:cxn ang="0">
                    <a:pos x="6377" y="1027"/>
                  </a:cxn>
                  <a:cxn ang="0">
                    <a:pos x="6578" y="953"/>
                  </a:cxn>
                  <a:cxn ang="0">
                    <a:pos x="6247" y="806"/>
                  </a:cxn>
                  <a:cxn ang="0">
                    <a:pos x="5835" y="616"/>
                  </a:cxn>
                  <a:cxn ang="0">
                    <a:pos x="5334" y="644"/>
                  </a:cxn>
                  <a:cxn ang="0">
                    <a:pos x="4898" y="561"/>
                  </a:cxn>
                  <a:cxn ang="0">
                    <a:pos x="4425" y="391"/>
                  </a:cxn>
                  <a:cxn ang="0">
                    <a:pos x="4097" y="498"/>
                  </a:cxn>
                  <a:cxn ang="0">
                    <a:pos x="3868" y="368"/>
                  </a:cxn>
                  <a:cxn ang="0">
                    <a:pos x="3161" y="340"/>
                  </a:cxn>
                  <a:cxn ang="0">
                    <a:pos x="3172" y="134"/>
                  </a:cxn>
                  <a:cxn ang="0">
                    <a:pos x="2745" y="31"/>
                  </a:cxn>
                  <a:cxn ang="0">
                    <a:pos x="2517" y="130"/>
                  </a:cxn>
                  <a:cxn ang="0">
                    <a:pos x="2180" y="276"/>
                  </a:cxn>
                  <a:cxn ang="0">
                    <a:pos x="2070" y="454"/>
                  </a:cxn>
                  <a:cxn ang="0">
                    <a:pos x="1900" y="510"/>
                  </a:cxn>
                  <a:cxn ang="0">
                    <a:pos x="1761" y="482"/>
                  </a:cxn>
                  <a:cxn ang="0">
                    <a:pos x="1912" y="684"/>
                  </a:cxn>
                  <a:cxn ang="0">
                    <a:pos x="1951" y="774"/>
                  </a:cxn>
                  <a:cxn ang="0">
                    <a:pos x="1659" y="898"/>
                  </a:cxn>
                  <a:cxn ang="0">
                    <a:pos x="1777" y="778"/>
                  </a:cxn>
                  <a:cxn ang="0">
                    <a:pos x="1722" y="585"/>
                  </a:cxn>
                  <a:cxn ang="0">
                    <a:pos x="1481" y="537"/>
                  </a:cxn>
                  <a:cxn ang="0">
                    <a:pos x="1430" y="671"/>
                  </a:cxn>
                  <a:cxn ang="0">
                    <a:pos x="1181" y="708"/>
                  </a:cxn>
                  <a:cxn ang="0">
                    <a:pos x="793" y="846"/>
                  </a:cxn>
                  <a:cxn ang="0">
                    <a:pos x="644" y="889"/>
                  </a:cxn>
                  <a:cxn ang="0">
                    <a:pos x="482" y="1071"/>
                  </a:cxn>
                  <a:cxn ang="0">
                    <a:pos x="370" y="1115"/>
                  </a:cxn>
                  <a:cxn ang="0">
                    <a:pos x="438" y="909"/>
                  </a:cxn>
                  <a:cxn ang="0">
                    <a:pos x="64" y="749"/>
                  </a:cxn>
                  <a:cxn ang="0">
                    <a:pos x="163" y="1176"/>
                  </a:cxn>
                  <a:cxn ang="0">
                    <a:pos x="0" y="1416"/>
                  </a:cxn>
                  <a:cxn ang="0">
                    <a:pos x="361" y="1911"/>
                  </a:cxn>
                  <a:cxn ang="0">
                    <a:pos x="531" y="2407"/>
                  </a:cxn>
                  <a:cxn ang="0">
                    <a:pos x="900" y="2339"/>
                  </a:cxn>
                </a:cxnLst>
                <a:rect l="0" t="0" r="r" b="b"/>
                <a:pathLst>
                  <a:path w="6591" h="2473">
                    <a:moveTo>
                      <a:pt x="964" y="2280"/>
                    </a:moveTo>
                    <a:lnTo>
                      <a:pt x="999" y="2245"/>
                    </a:lnTo>
                    <a:lnTo>
                      <a:pt x="1018" y="2161"/>
                    </a:lnTo>
                    <a:lnTo>
                      <a:pt x="1059" y="2116"/>
                    </a:lnTo>
                    <a:lnTo>
                      <a:pt x="1055" y="2055"/>
                    </a:lnTo>
                    <a:lnTo>
                      <a:pt x="1003" y="2021"/>
                    </a:lnTo>
                    <a:lnTo>
                      <a:pt x="980" y="1969"/>
                    </a:lnTo>
                    <a:lnTo>
                      <a:pt x="1119" y="1805"/>
                    </a:lnTo>
                    <a:lnTo>
                      <a:pt x="1168" y="1862"/>
                    </a:lnTo>
                    <a:lnTo>
                      <a:pt x="1188" y="1824"/>
                    </a:lnTo>
                    <a:lnTo>
                      <a:pt x="1249" y="1809"/>
                    </a:lnTo>
                    <a:lnTo>
                      <a:pt x="1300" y="1819"/>
                    </a:lnTo>
                    <a:lnTo>
                      <a:pt x="1388" y="1824"/>
                    </a:lnTo>
                    <a:lnTo>
                      <a:pt x="1502" y="1896"/>
                    </a:lnTo>
                    <a:lnTo>
                      <a:pt x="1499" y="1926"/>
                    </a:lnTo>
                    <a:lnTo>
                      <a:pt x="1540" y="1941"/>
                    </a:lnTo>
                    <a:lnTo>
                      <a:pt x="1600" y="1933"/>
                    </a:lnTo>
                    <a:lnTo>
                      <a:pt x="1683" y="1984"/>
                    </a:lnTo>
                    <a:lnTo>
                      <a:pt x="1725" y="1999"/>
                    </a:lnTo>
                    <a:lnTo>
                      <a:pt x="1751" y="1972"/>
                    </a:lnTo>
                    <a:lnTo>
                      <a:pt x="1726" y="1915"/>
                    </a:lnTo>
                    <a:lnTo>
                      <a:pt x="1777" y="1888"/>
                    </a:lnTo>
                    <a:lnTo>
                      <a:pt x="1831" y="1862"/>
                    </a:lnTo>
                    <a:lnTo>
                      <a:pt x="1820" y="1798"/>
                    </a:lnTo>
                    <a:lnTo>
                      <a:pt x="1850" y="1790"/>
                    </a:lnTo>
                    <a:lnTo>
                      <a:pt x="1910" y="1805"/>
                    </a:lnTo>
                    <a:lnTo>
                      <a:pt x="2023" y="1817"/>
                    </a:lnTo>
                    <a:lnTo>
                      <a:pt x="2091" y="1802"/>
                    </a:lnTo>
                    <a:lnTo>
                      <a:pt x="2179" y="1787"/>
                    </a:lnTo>
                    <a:lnTo>
                      <a:pt x="2217" y="1820"/>
                    </a:lnTo>
                    <a:lnTo>
                      <a:pt x="2220" y="1858"/>
                    </a:lnTo>
                    <a:lnTo>
                      <a:pt x="2269" y="1862"/>
                    </a:lnTo>
                    <a:lnTo>
                      <a:pt x="2341" y="1836"/>
                    </a:lnTo>
                    <a:lnTo>
                      <a:pt x="2401" y="1836"/>
                    </a:lnTo>
                    <a:lnTo>
                      <a:pt x="2470" y="1965"/>
                    </a:lnTo>
                    <a:lnTo>
                      <a:pt x="2516" y="1969"/>
                    </a:lnTo>
                    <a:lnTo>
                      <a:pt x="2542" y="2003"/>
                    </a:lnTo>
                    <a:lnTo>
                      <a:pt x="2613" y="2033"/>
                    </a:lnTo>
                    <a:lnTo>
                      <a:pt x="2655" y="2143"/>
                    </a:lnTo>
                    <a:lnTo>
                      <a:pt x="2683" y="2119"/>
                    </a:lnTo>
                    <a:lnTo>
                      <a:pt x="2742" y="2104"/>
                    </a:lnTo>
                    <a:lnTo>
                      <a:pt x="2876" y="2092"/>
                    </a:lnTo>
                    <a:lnTo>
                      <a:pt x="2892" y="2112"/>
                    </a:lnTo>
                    <a:lnTo>
                      <a:pt x="2939" y="2119"/>
                    </a:lnTo>
                    <a:lnTo>
                      <a:pt x="2959" y="2139"/>
                    </a:lnTo>
                    <a:lnTo>
                      <a:pt x="3054" y="2128"/>
                    </a:lnTo>
                    <a:lnTo>
                      <a:pt x="3030" y="2077"/>
                    </a:lnTo>
                    <a:lnTo>
                      <a:pt x="3014" y="2053"/>
                    </a:lnTo>
                    <a:lnTo>
                      <a:pt x="3054" y="2049"/>
                    </a:lnTo>
                    <a:lnTo>
                      <a:pt x="3054" y="1970"/>
                    </a:lnTo>
                    <a:lnTo>
                      <a:pt x="3054" y="1890"/>
                    </a:lnTo>
                    <a:lnTo>
                      <a:pt x="3137" y="1921"/>
                    </a:lnTo>
                    <a:lnTo>
                      <a:pt x="3192" y="1925"/>
                    </a:lnTo>
                    <a:lnTo>
                      <a:pt x="3231" y="1964"/>
                    </a:lnTo>
                    <a:lnTo>
                      <a:pt x="3251" y="2004"/>
                    </a:lnTo>
                    <a:lnTo>
                      <a:pt x="3318" y="2004"/>
                    </a:lnTo>
                    <a:lnTo>
                      <a:pt x="3417" y="2011"/>
                    </a:lnTo>
                    <a:lnTo>
                      <a:pt x="3472" y="2043"/>
                    </a:lnTo>
                    <a:lnTo>
                      <a:pt x="3516" y="2055"/>
                    </a:lnTo>
                    <a:lnTo>
                      <a:pt x="3527" y="2090"/>
                    </a:lnTo>
                    <a:lnTo>
                      <a:pt x="3647" y="2075"/>
                    </a:lnTo>
                    <a:lnTo>
                      <a:pt x="3666" y="2043"/>
                    </a:lnTo>
                    <a:lnTo>
                      <a:pt x="3706" y="2067"/>
                    </a:lnTo>
                    <a:lnTo>
                      <a:pt x="3761" y="2019"/>
                    </a:lnTo>
                    <a:lnTo>
                      <a:pt x="3805" y="2015"/>
                    </a:lnTo>
                    <a:lnTo>
                      <a:pt x="3844" y="2039"/>
                    </a:lnTo>
                    <a:lnTo>
                      <a:pt x="3879" y="2075"/>
                    </a:lnTo>
                    <a:lnTo>
                      <a:pt x="3939" y="2075"/>
                    </a:lnTo>
                    <a:lnTo>
                      <a:pt x="3951" y="1987"/>
                    </a:lnTo>
                    <a:lnTo>
                      <a:pt x="3986" y="1956"/>
                    </a:lnTo>
                    <a:lnTo>
                      <a:pt x="3954" y="1877"/>
                    </a:lnTo>
                    <a:lnTo>
                      <a:pt x="3978" y="1829"/>
                    </a:lnTo>
                    <a:lnTo>
                      <a:pt x="4172" y="1834"/>
                    </a:lnTo>
                    <a:lnTo>
                      <a:pt x="4219" y="1884"/>
                    </a:lnTo>
                    <a:lnTo>
                      <a:pt x="4263" y="1925"/>
                    </a:lnTo>
                    <a:lnTo>
                      <a:pt x="4295" y="1964"/>
                    </a:lnTo>
                    <a:lnTo>
                      <a:pt x="4306" y="2019"/>
                    </a:lnTo>
                    <a:lnTo>
                      <a:pt x="4342" y="2063"/>
                    </a:lnTo>
                    <a:lnTo>
                      <a:pt x="4421" y="2079"/>
                    </a:lnTo>
                    <a:lnTo>
                      <a:pt x="4457" y="2111"/>
                    </a:lnTo>
                    <a:lnTo>
                      <a:pt x="4495" y="2138"/>
                    </a:lnTo>
                    <a:lnTo>
                      <a:pt x="4512" y="2166"/>
                    </a:lnTo>
                    <a:lnTo>
                      <a:pt x="4559" y="2170"/>
                    </a:lnTo>
                    <a:lnTo>
                      <a:pt x="4639" y="2154"/>
                    </a:lnTo>
                    <a:lnTo>
                      <a:pt x="4654" y="2177"/>
                    </a:lnTo>
                    <a:lnTo>
                      <a:pt x="4662" y="2217"/>
                    </a:lnTo>
                    <a:lnTo>
                      <a:pt x="4630" y="2241"/>
                    </a:lnTo>
                    <a:lnTo>
                      <a:pt x="4626" y="2355"/>
                    </a:lnTo>
                    <a:lnTo>
                      <a:pt x="4583" y="2348"/>
                    </a:lnTo>
                    <a:lnTo>
                      <a:pt x="4559" y="2394"/>
                    </a:lnTo>
                    <a:lnTo>
                      <a:pt x="4563" y="2446"/>
                    </a:lnTo>
                    <a:lnTo>
                      <a:pt x="4607" y="2455"/>
                    </a:lnTo>
                    <a:lnTo>
                      <a:pt x="4662" y="2473"/>
                    </a:lnTo>
                    <a:lnTo>
                      <a:pt x="4736" y="2418"/>
                    </a:lnTo>
                    <a:lnTo>
                      <a:pt x="4793" y="2324"/>
                    </a:lnTo>
                    <a:lnTo>
                      <a:pt x="4843" y="2217"/>
                    </a:lnTo>
                    <a:lnTo>
                      <a:pt x="4883" y="2114"/>
                    </a:lnTo>
                    <a:lnTo>
                      <a:pt x="4860" y="2008"/>
                    </a:lnTo>
                    <a:lnTo>
                      <a:pt x="4876" y="1976"/>
                    </a:lnTo>
                    <a:lnTo>
                      <a:pt x="4863" y="1862"/>
                    </a:lnTo>
                    <a:lnTo>
                      <a:pt x="4816" y="1790"/>
                    </a:lnTo>
                    <a:lnTo>
                      <a:pt x="4742" y="1766"/>
                    </a:lnTo>
                    <a:lnTo>
                      <a:pt x="4718" y="1810"/>
                    </a:lnTo>
                    <a:lnTo>
                      <a:pt x="4686" y="1814"/>
                    </a:lnTo>
                    <a:lnTo>
                      <a:pt x="4677" y="1770"/>
                    </a:lnTo>
                    <a:lnTo>
                      <a:pt x="4607" y="1735"/>
                    </a:lnTo>
                    <a:lnTo>
                      <a:pt x="4595" y="1700"/>
                    </a:lnTo>
                    <a:lnTo>
                      <a:pt x="4639" y="1656"/>
                    </a:lnTo>
                    <a:lnTo>
                      <a:pt x="4690" y="1573"/>
                    </a:lnTo>
                    <a:lnTo>
                      <a:pt x="4718" y="1514"/>
                    </a:lnTo>
                    <a:lnTo>
                      <a:pt x="4753" y="1459"/>
                    </a:lnTo>
                    <a:lnTo>
                      <a:pt x="4860" y="1431"/>
                    </a:lnTo>
                    <a:lnTo>
                      <a:pt x="4946" y="1426"/>
                    </a:lnTo>
                    <a:lnTo>
                      <a:pt x="5065" y="1439"/>
                    </a:lnTo>
                    <a:lnTo>
                      <a:pt x="5093" y="1391"/>
                    </a:lnTo>
                    <a:lnTo>
                      <a:pt x="5180" y="1411"/>
                    </a:lnTo>
                    <a:lnTo>
                      <a:pt x="5180" y="1442"/>
                    </a:lnTo>
                    <a:lnTo>
                      <a:pt x="5294" y="1422"/>
                    </a:lnTo>
                    <a:lnTo>
                      <a:pt x="5303" y="1367"/>
                    </a:lnTo>
                    <a:lnTo>
                      <a:pt x="5322" y="1292"/>
                    </a:lnTo>
                    <a:lnTo>
                      <a:pt x="5345" y="1249"/>
                    </a:lnTo>
                    <a:lnTo>
                      <a:pt x="5465" y="1249"/>
                    </a:lnTo>
                    <a:lnTo>
                      <a:pt x="5504" y="1296"/>
                    </a:lnTo>
                    <a:lnTo>
                      <a:pt x="5531" y="1308"/>
                    </a:lnTo>
                    <a:lnTo>
                      <a:pt x="5571" y="1237"/>
                    </a:lnTo>
                    <a:lnTo>
                      <a:pt x="5603" y="1225"/>
                    </a:lnTo>
                    <a:lnTo>
                      <a:pt x="5630" y="1281"/>
                    </a:lnTo>
                    <a:lnTo>
                      <a:pt x="5607" y="1332"/>
                    </a:lnTo>
                    <a:lnTo>
                      <a:pt x="5544" y="1383"/>
                    </a:lnTo>
                    <a:lnTo>
                      <a:pt x="5487" y="1466"/>
                    </a:lnTo>
                    <a:lnTo>
                      <a:pt x="5441" y="1529"/>
                    </a:lnTo>
                    <a:lnTo>
                      <a:pt x="5432" y="1621"/>
                    </a:lnTo>
                    <a:lnTo>
                      <a:pt x="5445" y="1719"/>
                    </a:lnTo>
                    <a:lnTo>
                      <a:pt x="5484" y="1787"/>
                    </a:lnTo>
                    <a:lnTo>
                      <a:pt x="5504" y="1866"/>
                    </a:lnTo>
                    <a:lnTo>
                      <a:pt x="5535" y="1912"/>
                    </a:lnTo>
                    <a:lnTo>
                      <a:pt x="5575" y="1936"/>
                    </a:lnTo>
                    <a:lnTo>
                      <a:pt x="5618" y="1866"/>
                    </a:lnTo>
                    <a:lnTo>
                      <a:pt x="5662" y="1778"/>
                    </a:lnTo>
                    <a:lnTo>
                      <a:pt x="5662" y="1728"/>
                    </a:lnTo>
                    <a:lnTo>
                      <a:pt x="5709" y="1728"/>
                    </a:lnTo>
                    <a:lnTo>
                      <a:pt x="5701" y="1663"/>
                    </a:lnTo>
                    <a:lnTo>
                      <a:pt x="5709" y="1616"/>
                    </a:lnTo>
                    <a:lnTo>
                      <a:pt x="5737" y="1612"/>
                    </a:lnTo>
                    <a:lnTo>
                      <a:pt x="5717" y="1577"/>
                    </a:lnTo>
                    <a:lnTo>
                      <a:pt x="5666" y="1522"/>
                    </a:lnTo>
                    <a:lnTo>
                      <a:pt x="5666" y="1522"/>
                    </a:lnTo>
                    <a:lnTo>
                      <a:pt x="5662" y="1520"/>
                    </a:lnTo>
                    <a:lnTo>
                      <a:pt x="5652" y="1517"/>
                    </a:lnTo>
                    <a:lnTo>
                      <a:pt x="5647" y="1514"/>
                    </a:lnTo>
                    <a:lnTo>
                      <a:pt x="5643" y="1510"/>
                    </a:lnTo>
                    <a:lnTo>
                      <a:pt x="5639" y="1504"/>
                    </a:lnTo>
                    <a:lnTo>
                      <a:pt x="5638" y="1498"/>
                    </a:lnTo>
                    <a:lnTo>
                      <a:pt x="5638" y="1498"/>
                    </a:lnTo>
                    <a:lnTo>
                      <a:pt x="5639" y="1489"/>
                    </a:lnTo>
                    <a:lnTo>
                      <a:pt x="5640" y="1479"/>
                    </a:lnTo>
                    <a:lnTo>
                      <a:pt x="5645" y="1455"/>
                    </a:lnTo>
                    <a:lnTo>
                      <a:pt x="5654" y="1426"/>
                    </a:lnTo>
                    <a:lnTo>
                      <a:pt x="5682" y="1391"/>
                    </a:lnTo>
                    <a:lnTo>
                      <a:pt x="5756" y="1356"/>
                    </a:lnTo>
                    <a:lnTo>
                      <a:pt x="5796" y="1328"/>
                    </a:lnTo>
                    <a:lnTo>
                      <a:pt x="5851" y="1316"/>
                    </a:lnTo>
                    <a:lnTo>
                      <a:pt x="5887" y="1328"/>
                    </a:lnTo>
                    <a:lnTo>
                      <a:pt x="5919" y="1367"/>
                    </a:lnTo>
                    <a:lnTo>
                      <a:pt x="5942" y="1387"/>
                    </a:lnTo>
                    <a:lnTo>
                      <a:pt x="5969" y="1304"/>
                    </a:lnTo>
                    <a:lnTo>
                      <a:pt x="5993" y="1281"/>
                    </a:lnTo>
                    <a:lnTo>
                      <a:pt x="6002" y="1237"/>
                    </a:lnTo>
                    <a:lnTo>
                      <a:pt x="6065" y="1240"/>
                    </a:lnTo>
                    <a:lnTo>
                      <a:pt x="6124" y="1198"/>
                    </a:lnTo>
                    <a:lnTo>
                      <a:pt x="6160" y="1190"/>
                    </a:lnTo>
                    <a:lnTo>
                      <a:pt x="6227" y="1218"/>
                    </a:lnTo>
                    <a:lnTo>
                      <a:pt x="6243" y="1181"/>
                    </a:lnTo>
                    <a:lnTo>
                      <a:pt x="6183" y="1106"/>
                    </a:lnTo>
                    <a:lnTo>
                      <a:pt x="6100" y="1051"/>
                    </a:lnTo>
                    <a:lnTo>
                      <a:pt x="6133" y="1023"/>
                    </a:lnTo>
                    <a:lnTo>
                      <a:pt x="6188" y="988"/>
                    </a:lnTo>
                    <a:lnTo>
                      <a:pt x="6168" y="957"/>
                    </a:lnTo>
                    <a:lnTo>
                      <a:pt x="6168" y="905"/>
                    </a:lnTo>
                    <a:lnTo>
                      <a:pt x="6219" y="889"/>
                    </a:lnTo>
                    <a:lnTo>
                      <a:pt x="6238" y="944"/>
                    </a:lnTo>
                    <a:lnTo>
                      <a:pt x="6254" y="988"/>
                    </a:lnTo>
                    <a:lnTo>
                      <a:pt x="6341" y="992"/>
                    </a:lnTo>
                    <a:lnTo>
                      <a:pt x="6377" y="1027"/>
                    </a:lnTo>
                    <a:lnTo>
                      <a:pt x="6436" y="1032"/>
                    </a:lnTo>
                    <a:lnTo>
                      <a:pt x="6468" y="1078"/>
                    </a:lnTo>
                    <a:lnTo>
                      <a:pt x="6499" y="1091"/>
                    </a:lnTo>
                    <a:lnTo>
                      <a:pt x="6539" y="1051"/>
                    </a:lnTo>
                    <a:lnTo>
                      <a:pt x="6499" y="1004"/>
                    </a:lnTo>
                    <a:lnTo>
                      <a:pt x="6512" y="968"/>
                    </a:lnTo>
                    <a:lnTo>
                      <a:pt x="6547" y="968"/>
                    </a:lnTo>
                    <a:lnTo>
                      <a:pt x="6578" y="953"/>
                    </a:lnTo>
                    <a:lnTo>
                      <a:pt x="6591" y="892"/>
                    </a:lnTo>
                    <a:lnTo>
                      <a:pt x="6503" y="892"/>
                    </a:lnTo>
                    <a:lnTo>
                      <a:pt x="6451" y="861"/>
                    </a:lnTo>
                    <a:lnTo>
                      <a:pt x="6381" y="870"/>
                    </a:lnTo>
                    <a:lnTo>
                      <a:pt x="6361" y="901"/>
                    </a:lnTo>
                    <a:lnTo>
                      <a:pt x="6333" y="850"/>
                    </a:lnTo>
                    <a:lnTo>
                      <a:pt x="6313" y="822"/>
                    </a:lnTo>
                    <a:lnTo>
                      <a:pt x="6247" y="806"/>
                    </a:lnTo>
                    <a:lnTo>
                      <a:pt x="6238" y="767"/>
                    </a:lnTo>
                    <a:lnTo>
                      <a:pt x="6148" y="767"/>
                    </a:lnTo>
                    <a:lnTo>
                      <a:pt x="6109" y="719"/>
                    </a:lnTo>
                    <a:lnTo>
                      <a:pt x="6045" y="688"/>
                    </a:lnTo>
                    <a:lnTo>
                      <a:pt x="5989" y="679"/>
                    </a:lnTo>
                    <a:lnTo>
                      <a:pt x="5927" y="656"/>
                    </a:lnTo>
                    <a:lnTo>
                      <a:pt x="5899" y="636"/>
                    </a:lnTo>
                    <a:lnTo>
                      <a:pt x="5835" y="616"/>
                    </a:lnTo>
                    <a:lnTo>
                      <a:pt x="5752" y="616"/>
                    </a:lnTo>
                    <a:lnTo>
                      <a:pt x="5650" y="605"/>
                    </a:lnTo>
                    <a:lnTo>
                      <a:pt x="5638" y="668"/>
                    </a:lnTo>
                    <a:lnTo>
                      <a:pt x="5590" y="675"/>
                    </a:lnTo>
                    <a:lnTo>
                      <a:pt x="5563" y="644"/>
                    </a:lnTo>
                    <a:lnTo>
                      <a:pt x="5511" y="656"/>
                    </a:lnTo>
                    <a:lnTo>
                      <a:pt x="5445" y="633"/>
                    </a:lnTo>
                    <a:lnTo>
                      <a:pt x="5334" y="644"/>
                    </a:lnTo>
                    <a:lnTo>
                      <a:pt x="5310" y="684"/>
                    </a:lnTo>
                    <a:lnTo>
                      <a:pt x="5270" y="671"/>
                    </a:lnTo>
                    <a:lnTo>
                      <a:pt x="5219" y="629"/>
                    </a:lnTo>
                    <a:lnTo>
                      <a:pt x="5168" y="572"/>
                    </a:lnTo>
                    <a:lnTo>
                      <a:pt x="5042" y="545"/>
                    </a:lnTo>
                    <a:lnTo>
                      <a:pt x="4998" y="557"/>
                    </a:lnTo>
                    <a:lnTo>
                      <a:pt x="4970" y="569"/>
                    </a:lnTo>
                    <a:lnTo>
                      <a:pt x="4898" y="561"/>
                    </a:lnTo>
                    <a:lnTo>
                      <a:pt x="4812" y="513"/>
                    </a:lnTo>
                    <a:lnTo>
                      <a:pt x="4757" y="486"/>
                    </a:lnTo>
                    <a:lnTo>
                      <a:pt x="4745" y="462"/>
                    </a:lnTo>
                    <a:lnTo>
                      <a:pt x="4611" y="462"/>
                    </a:lnTo>
                    <a:lnTo>
                      <a:pt x="4571" y="478"/>
                    </a:lnTo>
                    <a:lnTo>
                      <a:pt x="4532" y="430"/>
                    </a:lnTo>
                    <a:lnTo>
                      <a:pt x="4457" y="430"/>
                    </a:lnTo>
                    <a:lnTo>
                      <a:pt x="4425" y="391"/>
                    </a:lnTo>
                    <a:lnTo>
                      <a:pt x="4381" y="415"/>
                    </a:lnTo>
                    <a:lnTo>
                      <a:pt x="4342" y="443"/>
                    </a:lnTo>
                    <a:lnTo>
                      <a:pt x="4370" y="506"/>
                    </a:lnTo>
                    <a:lnTo>
                      <a:pt x="4311" y="517"/>
                    </a:lnTo>
                    <a:lnTo>
                      <a:pt x="4239" y="506"/>
                    </a:lnTo>
                    <a:lnTo>
                      <a:pt x="4184" y="502"/>
                    </a:lnTo>
                    <a:lnTo>
                      <a:pt x="4148" y="522"/>
                    </a:lnTo>
                    <a:lnTo>
                      <a:pt x="4097" y="498"/>
                    </a:lnTo>
                    <a:lnTo>
                      <a:pt x="4070" y="467"/>
                    </a:lnTo>
                    <a:lnTo>
                      <a:pt x="4061" y="517"/>
                    </a:lnTo>
                    <a:lnTo>
                      <a:pt x="3991" y="526"/>
                    </a:lnTo>
                    <a:lnTo>
                      <a:pt x="3899" y="494"/>
                    </a:lnTo>
                    <a:lnTo>
                      <a:pt x="3844" y="474"/>
                    </a:lnTo>
                    <a:lnTo>
                      <a:pt x="3860" y="443"/>
                    </a:lnTo>
                    <a:lnTo>
                      <a:pt x="3899" y="430"/>
                    </a:lnTo>
                    <a:lnTo>
                      <a:pt x="3868" y="368"/>
                    </a:lnTo>
                    <a:lnTo>
                      <a:pt x="3792" y="340"/>
                    </a:lnTo>
                    <a:lnTo>
                      <a:pt x="3693" y="348"/>
                    </a:lnTo>
                    <a:lnTo>
                      <a:pt x="3662" y="423"/>
                    </a:lnTo>
                    <a:lnTo>
                      <a:pt x="3588" y="395"/>
                    </a:lnTo>
                    <a:lnTo>
                      <a:pt x="3520" y="364"/>
                    </a:lnTo>
                    <a:lnTo>
                      <a:pt x="3417" y="340"/>
                    </a:lnTo>
                    <a:lnTo>
                      <a:pt x="3227" y="340"/>
                    </a:lnTo>
                    <a:lnTo>
                      <a:pt x="3161" y="340"/>
                    </a:lnTo>
                    <a:lnTo>
                      <a:pt x="3093" y="368"/>
                    </a:lnTo>
                    <a:lnTo>
                      <a:pt x="2999" y="399"/>
                    </a:lnTo>
                    <a:lnTo>
                      <a:pt x="3045" y="344"/>
                    </a:lnTo>
                    <a:lnTo>
                      <a:pt x="3141" y="296"/>
                    </a:lnTo>
                    <a:lnTo>
                      <a:pt x="3180" y="276"/>
                    </a:lnTo>
                    <a:lnTo>
                      <a:pt x="3227" y="229"/>
                    </a:lnTo>
                    <a:lnTo>
                      <a:pt x="3235" y="162"/>
                    </a:lnTo>
                    <a:lnTo>
                      <a:pt x="3172" y="134"/>
                    </a:lnTo>
                    <a:lnTo>
                      <a:pt x="3145" y="91"/>
                    </a:lnTo>
                    <a:lnTo>
                      <a:pt x="2994" y="79"/>
                    </a:lnTo>
                    <a:lnTo>
                      <a:pt x="2966" y="110"/>
                    </a:lnTo>
                    <a:lnTo>
                      <a:pt x="2915" y="86"/>
                    </a:lnTo>
                    <a:lnTo>
                      <a:pt x="2896" y="51"/>
                    </a:lnTo>
                    <a:lnTo>
                      <a:pt x="2856" y="20"/>
                    </a:lnTo>
                    <a:lnTo>
                      <a:pt x="2821" y="0"/>
                    </a:lnTo>
                    <a:lnTo>
                      <a:pt x="2745" y="31"/>
                    </a:lnTo>
                    <a:lnTo>
                      <a:pt x="2729" y="91"/>
                    </a:lnTo>
                    <a:lnTo>
                      <a:pt x="2714" y="114"/>
                    </a:lnTo>
                    <a:lnTo>
                      <a:pt x="2749" y="127"/>
                    </a:lnTo>
                    <a:lnTo>
                      <a:pt x="2698" y="154"/>
                    </a:lnTo>
                    <a:lnTo>
                      <a:pt x="2624" y="138"/>
                    </a:lnTo>
                    <a:lnTo>
                      <a:pt x="2572" y="147"/>
                    </a:lnTo>
                    <a:lnTo>
                      <a:pt x="2548" y="169"/>
                    </a:lnTo>
                    <a:lnTo>
                      <a:pt x="2517" y="130"/>
                    </a:lnTo>
                    <a:lnTo>
                      <a:pt x="2473" y="150"/>
                    </a:lnTo>
                    <a:lnTo>
                      <a:pt x="2433" y="138"/>
                    </a:lnTo>
                    <a:lnTo>
                      <a:pt x="2429" y="178"/>
                    </a:lnTo>
                    <a:lnTo>
                      <a:pt x="2350" y="182"/>
                    </a:lnTo>
                    <a:lnTo>
                      <a:pt x="2280" y="189"/>
                    </a:lnTo>
                    <a:lnTo>
                      <a:pt x="2232" y="217"/>
                    </a:lnTo>
                    <a:lnTo>
                      <a:pt x="2180" y="237"/>
                    </a:lnTo>
                    <a:lnTo>
                      <a:pt x="2180" y="276"/>
                    </a:lnTo>
                    <a:lnTo>
                      <a:pt x="2219" y="289"/>
                    </a:lnTo>
                    <a:lnTo>
                      <a:pt x="2232" y="340"/>
                    </a:lnTo>
                    <a:lnTo>
                      <a:pt x="2160" y="331"/>
                    </a:lnTo>
                    <a:lnTo>
                      <a:pt x="2070" y="336"/>
                    </a:lnTo>
                    <a:lnTo>
                      <a:pt x="2018" y="355"/>
                    </a:lnTo>
                    <a:lnTo>
                      <a:pt x="2007" y="407"/>
                    </a:lnTo>
                    <a:lnTo>
                      <a:pt x="2030" y="450"/>
                    </a:lnTo>
                    <a:lnTo>
                      <a:pt x="2070" y="454"/>
                    </a:lnTo>
                    <a:lnTo>
                      <a:pt x="2101" y="494"/>
                    </a:lnTo>
                    <a:lnTo>
                      <a:pt x="2129" y="545"/>
                    </a:lnTo>
                    <a:lnTo>
                      <a:pt x="2125" y="585"/>
                    </a:lnTo>
                    <a:lnTo>
                      <a:pt x="2057" y="517"/>
                    </a:lnTo>
                    <a:lnTo>
                      <a:pt x="1991" y="498"/>
                    </a:lnTo>
                    <a:lnTo>
                      <a:pt x="1959" y="454"/>
                    </a:lnTo>
                    <a:lnTo>
                      <a:pt x="1919" y="458"/>
                    </a:lnTo>
                    <a:lnTo>
                      <a:pt x="1900" y="510"/>
                    </a:lnTo>
                    <a:lnTo>
                      <a:pt x="1919" y="537"/>
                    </a:lnTo>
                    <a:lnTo>
                      <a:pt x="1923" y="565"/>
                    </a:lnTo>
                    <a:lnTo>
                      <a:pt x="1868" y="545"/>
                    </a:lnTo>
                    <a:lnTo>
                      <a:pt x="1812" y="498"/>
                    </a:lnTo>
                    <a:lnTo>
                      <a:pt x="1805" y="438"/>
                    </a:lnTo>
                    <a:lnTo>
                      <a:pt x="1781" y="403"/>
                    </a:lnTo>
                    <a:lnTo>
                      <a:pt x="1753" y="434"/>
                    </a:lnTo>
                    <a:lnTo>
                      <a:pt x="1761" y="482"/>
                    </a:lnTo>
                    <a:lnTo>
                      <a:pt x="1753" y="513"/>
                    </a:lnTo>
                    <a:lnTo>
                      <a:pt x="1761" y="545"/>
                    </a:lnTo>
                    <a:lnTo>
                      <a:pt x="1785" y="553"/>
                    </a:lnTo>
                    <a:lnTo>
                      <a:pt x="1794" y="640"/>
                    </a:lnTo>
                    <a:lnTo>
                      <a:pt x="1801" y="684"/>
                    </a:lnTo>
                    <a:lnTo>
                      <a:pt x="1860" y="692"/>
                    </a:lnTo>
                    <a:lnTo>
                      <a:pt x="1868" y="668"/>
                    </a:lnTo>
                    <a:lnTo>
                      <a:pt x="1912" y="684"/>
                    </a:lnTo>
                    <a:lnTo>
                      <a:pt x="1939" y="695"/>
                    </a:lnTo>
                    <a:lnTo>
                      <a:pt x="1959" y="723"/>
                    </a:lnTo>
                    <a:lnTo>
                      <a:pt x="1971" y="767"/>
                    </a:lnTo>
                    <a:lnTo>
                      <a:pt x="1995" y="786"/>
                    </a:lnTo>
                    <a:lnTo>
                      <a:pt x="2022" y="802"/>
                    </a:lnTo>
                    <a:lnTo>
                      <a:pt x="2022" y="833"/>
                    </a:lnTo>
                    <a:lnTo>
                      <a:pt x="1983" y="810"/>
                    </a:lnTo>
                    <a:lnTo>
                      <a:pt x="1951" y="774"/>
                    </a:lnTo>
                    <a:lnTo>
                      <a:pt x="1904" y="739"/>
                    </a:lnTo>
                    <a:lnTo>
                      <a:pt x="1856" y="739"/>
                    </a:lnTo>
                    <a:lnTo>
                      <a:pt x="1849" y="754"/>
                    </a:lnTo>
                    <a:lnTo>
                      <a:pt x="1840" y="791"/>
                    </a:lnTo>
                    <a:lnTo>
                      <a:pt x="1816" y="842"/>
                    </a:lnTo>
                    <a:lnTo>
                      <a:pt x="1785" y="901"/>
                    </a:lnTo>
                    <a:lnTo>
                      <a:pt x="1733" y="920"/>
                    </a:lnTo>
                    <a:lnTo>
                      <a:pt x="1659" y="898"/>
                    </a:lnTo>
                    <a:lnTo>
                      <a:pt x="1671" y="870"/>
                    </a:lnTo>
                    <a:lnTo>
                      <a:pt x="1718" y="854"/>
                    </a:lnTo>
                    <a:lnTo>
                      <a:pt x="1761" y="830"/>
                    </a:lnTo>
                    <a:lnTo>
                      <a:pt x="1761" y="830"/>
                    </a:lnTo>
                    <a:lnTo>
                      <a:pt x="1770" y="810"/>
                    </a:lnTo>
                    <a:lnTo>
                      <a:pt x="1775" y="793"/>
                    </a:lnTo>
                    <a:lnTo>
                      <a:pt x="1776" y="786"/>
                    </a:lnTo>
                    <a:lnTo>
                      <a:pt x="1777" y="778"/>
                    </a:lnTo>
                    <a:lnTo>
                      <a:pt x="1777" y="778"/>
                    </a:lnTo>
                    <a:lnTo>
                      <a:pt x="1776" y="771"/>
                    </a:lnTo>
                    <a:lnTo>
                      <a:pt x="1774" y="761"/>
                    </a:lnTo>
                    <a:lnTo>
                      <a:pt x="1766" y="737"/>
                    </a:lnTo>
                    <a:lnTo>
                      <a:pt x="1753" y="708"/>
                    </a:lnTo>
                    <a:lnTo>
                      <a:pt x="1737" y="664"/>
                    </a:lnTo>
                    <a:lnTo>
                      <a:pt x="1737" y="629"/>
                    </a:lnTo>
                    <a:lnTo>
                      <a:pt x="1722" y="585"/>
                    </a:lnTo>
                    <a:lnTo>
                      <a:pt x="1710" y="530"/>
                    </a:lnTo>
                    <a:lnTo>
                      <a:pt x="1691" y="450"/>
                    </a:lnTo>
                    <a:lnTo>
                      <a:pt x="1674" y="391"/>
                    </a:lnTo>
                    <a:lnTo>
                      <a:pt x="1635" y="344"/>
                    </a:lnTo>
                    <a:lnTo>
                      <a:pt x="1575" y="351"/>
                    </a:lnTo>
                    <a:lnTo>
                      <a:pt x="1544" y="427"/>
                    </a:lnTo>
                    <a:lnTo>
                      <a:pt x="1532" y="506"/>
                    </a:lnTo>
                    <a:lnTo>
                      <a:pt x="1481" y="537"/>
                    </a:lnTo>
                    <a:lnTo>
                      <a:pt x="1485" y="589"/>
                    </a:lnTo>
                    <a:lnTo>
                      <a:pt x="1516" y="636"/>
                    </a:lnTo>
                    <a:lnTo>
                      <a:pt x="1553" y="688"/>
                    </a:lnTo>
                    <a:lnTo>
                      <a:pt x="1580" y="723"/>
                    </a:lnTo>
                    <a:lnTo>
                      <a:pt x="1591" y="758"/>
                    </a:lnTo>
                    <a:lnTo>
                      <a:pt x="1548" y="774"/>
                    </a:lnTo>
                    <a:lnTo>
                      <a:pt x="1505" y="715"/>
                    </a:lnTo>
                    <a:lnTo>
                      <a:pt x="1430" y="671"/>
                    </a:lnTo>
                    <a:lnTo>
                      <a:pt x="1339" y="648"/>
                    </a:lnTo>
                    <a:lnTo>
                      <a:pt x="1264" y="644"/>
                    </a:lnTo>
                    <a:lnTo>
                      <a:pt x="1244" y="675"/>
                    </a:lnTo>
                    <a:lnTo>
                      <a:pt x="1268" y="692"/>
                    </a:lnTo>
                    <a:lnTo>
                      <a:pt x="1264" y="751"/>
                    </a:lnTo>
                    <a:lnTo>
                      <a:pt x="1224" y="763"/>
                    </a:lnTo>
                    <a:lnTo>
                      <a:pt x="1212" y="712"/>
                    </a:lnTo>
                    <a:lnTo>
                      <a:pt x="1181" y="708"/>
                    </a:lnTo>
                    <a:lnTo>
                      <a:pt x="1148" y="747"/>
                    </a:lnTo>
                    <a:lnTo>
                      <a:pt x="1054" y="747"/>
                    </a:lnTo>
                    <a:lnTo>
                      <a:pt x="1019" y="786"/>
                    </a:lnTo>
                    <a:lnTo>
                      <a:pt x="991" y="739"/>
                    </a:lnTo>
                    <a:lnTo>
                      <a:pt x="959" y="747"/>
                    </a:lnTo>
                    <a:lnTo>
                      <a:pt x="907" y="771"/>
                    </a:lnTo>
                    <a:lnTo>
                      <a:pt x="857" y="791"/>
                    </a:lnTo>
                    <a:lnTo>
                      <a:pt x="793" y="846"/>
                    </a:lnTo>
                    <a:lnTo>
                      <a:pt x="726" y="877"/>
                    </a:lnTo>
                    <a:lnTo>
                      <a:pt x="703" y="833"/>
                    </a:lnTo>
                    <a:lnTo>
                      <a:pt x="703" y="798"/>
                    </a:lnTo>
                    <a:lnTo>
                      <a:pt x="659" y="751"/>
                    </a:lnTo>
                    <a:lnTo>
                      <a:pt x="592" y="758"/>
                    </a:lnTo>
                    <a:lnTo>
                      <a:pt x="607" y="798"/>
                    </a:lnTo>
                    <a:lnTo>
                      <a:pt x="624" y="846"/>
                    </a:lnTo>
                    <a:lnTo>
                      <a:pt x="644" y="889"/>
                    </a:lnTo>
                    <a:lnTo>
                      <a:pt x="647" y="944"/>
                    </a:lnTo>
                    <a:lnTo>
                      <a:pt x="600" y="920"/>
                    </a:lnTo>
                    <a:lnTo>
                      <a:pt x="552" y="913"/>
                    </a:lnTo>
                    <a:lnTo>
                      <a:pt x="524" y="944"/>
                    </a:lnTo>
                    <a:lnTo>
                      <a:pt x="465" y="960"/>
                    </a:lnTo>
                    <a:lnTo>
                      <a:pt x="462" y="999"/>
                    </a:lnTo>
                    <a:lnTo>
                      <a:pt x="497" y="1019"/>
                    </a:lnTo>
                    <a:lnTo>
                      <a:pt x="482" y="1071"/>
                    </a:lnTo>
                    <a:lnTo>
                      <a:pt x="438" y="1071"/>
                    </a:lnTo>
                    <a:lnTo>
                      <a:pt x="438" y="1019"/>
                    </a:lnTo>
                    <a:lnTo>
                      <a:pt x="390" y="999"/>
                    </a:lnTo>
                    <a:lnTo>
                      <a:pt x="347" y="1019"/>
                    </a:lnTo>
                    <a:lnTo>
                      <a:pt x="351" y="1060"/>
                    </a:lnTo>
                    <a:lnTo>
                      <a:pt x="382" y="1071"/>
                    </a:lnTo>
                    <a:lnTo>
                      <a:pt x="394" y="1091"/>
                    </a:lnTo>
                    <a:lnTo>
                      <a:pt x="370" y="1115"/>
                    </a:lnTo>
                    <a:lnTo>
                      <a:pt x="323" y="1078"/>
                    </a:lnTo>
                    <a:lnTo>
                      <a:pt x="287" y="1032"/>
                    </a:lnTo>
                    <a:lnTo>
                      <a:pt x="263" y="984"/>
                    </a:lnTo>
                    <a:lnTo>
                      <a:pt x="252" y="916"/>
                    </a:lnTo>
                    <a:lnTo>
                      <a:pt x="232" y="889"/>
                    </a:lnTo>
                    <a:lnTo>
                      <a:pt x="283" y="905"/>
                    </a:lnTo>
                    <a:lnTo>
                      <a:pt x="362" y="929"/>
                    </a:lnTo>
                    <a:lnTo>
                      <a:pt x="438" y="909"/>
                    </a:lnTo>
                    <a:lnTo>
                      <a:pt x="469" y="877"/>
                    </a:lnTo>
                    <a:lnTo>
                      <a:pt x="489" y="842"/>
                    </a:lnTo>
                    <a:lnTo>
                      <a:pt x="410" y="782"/>
                    </a:lnTo>
                    <a:lnTo>
                      <a:pt x="315" y="739"/>
                    </a:lnTo>
                    <a:lnTo>
                      <a:pt x="217" y="684"/>
                    </a:lnTo>
                    <a:lnTo>
                      <a:pt x="169" y="660"/>
                    </a:lnTo>
                    <a:lnTo>
                      <a:pt x="115" y="694"/>
                    </a:lnTo>
                    <a:lnTo>
                      <a:pt x="64" y="749"/>
                    </a:lnTo>
                    <a:lnTo>
                      <a:pt x="43" y="798"/>
                    </a:lnTo>
                    <a:lnTo>
                      <a:pt x="43" y="849"/>
                    </a:lnTo>
                    <a:lnTo>
                      <a:pt x="60" y="911"/>
                    </a:lnTo>
                    <a:lnTo>
                      <a:pt x="64" y="987"/>
                    </a:lnTo>
                    <a:lnTo>
                      <a:pt x="84" y="1049"/>
                    </a:lnTo>
                    <a:lnTo>
                      <a:pt x="108" y="1121"/>
                    </a:lnTo>
                    <a:lnTo>
                      <a:pt x="130" y="1149"/>
                    </a:lnTo>
                    <a:lnTo>
                      <a:pt x="163" y="1176"/>
                    </a:lnTo>
                    <a:lnTo>
                      <a:pt x="163" y="1176"/>
                    </a:lnTo>
                    <a:lnTo>
                      <a:pt x="128" y="1206"/>
                    </a:lnTo>
                    <a:lnTo>
                      <a:pt x="80" y="1258"/>
                    </a:lnTo>
                    <a:lnTo>
                      <a:pt x="37" y="1309"/>
                    </a:lnTo>
                    <a:lnTo>
                      <a:pt x="25" y="1353"/>
                    </a:lnTo>
                    <a:lnTo>
                      <a:pt x="28" y="1405"/>
                    </a:lnTo>
                    <a:lnTo>
                      <a:pt x="28" y="1405"/>
                    </a:lnTo>
                    <a:lnTo>
                      <a:pt x="0" y="1416"/>
                    </a:lnTo>
                    <a:lnTo>
                      <a:pt x="50" y="1488"/>
                    </a:lnTo>
                    <a:lnTo>
                      <a:pt x="121" y="1552"/>
                    </a:lnTo>
                    <a:lnTo>
                      <a:pt x="247" y="1601"/>
                    </a:lnTo>
                    <a:lnTo>
                      <a:pt x="256" y="1765"/>
                    </a:lnTo>
                    <a:lnTo>
                      <a:pt x="237" y="1784"/>
                    </a:lnTo>
                    <a:lnTo>
                      <a:pt x="217" y="1851"/>
                    </a:lnTo>
                    <a:lnTo>
                      <a:pt x="335" y="1843"/>
                    </a:lnTo>
                    <a:lnTo>
                      <a:pt x="361" y="1911"/>
                    </a:lnTo>
                    <a:lnTo>
                      <a:pt x="541" y="2062"/>
                    </a:lnTo>
                    <a:lnTo>
                      <a:pt x="513" y="2201"/>
                    </a:lnTo>
                    <a:lnTo>
                      <a:pt x="537" y="2225"/>
                    </a:lnTo>
                    <a:lnTo>
                      <a:pt x="489" y="2269"/>
                    </a:lnTo>
                    <a:lnTo>
                      <a:pt x="449" y="2308"/>
                    </a:lnTo>
                    <a:lnTo>
                      <a:pt x="438" y="2339"/>
                    </a:lnTo>
                    <a:lnTo>
                      <a:pt x="497" y="2372"/>
                    </a:lnTo>
                    <a:lnTo>
                      <a:pt x="531" y="2407"/>
                    </a:lnTo>
                    <a:lnTo>
                      <a:pt x="629" y="2350"/>
                    </a:lnTo>
                    <a:lnTo>
                      <a:pt x="685" y="2380"/>
                    </a:lnTo>
                    <a:lnTo>
                      <a:pt x="723" y="2380"/>
                    </a:lnTo>
                    <a:lnTo>
                      <a:pt x="764" y="2418"/>
                    </a:lnTo>
                    <a:lnTo>
                      <a:pt x="809" y="2471"/>
                    </a:lnTo>
                    <a:lnTo>
                      <a:pt x="900" y="2446"/>
                    </a:lnTo>
                    <a:lnTo>
                      <a:pt x="876" y="2383"/>
                    </a:lnTo>
                    <a:lnTo>
                      <a:pt x="900" y="2339"/>
                    </a:lnTo>
                    <a:lnTo>
                      <a:pt x="964" y="2280"/>
                    </a:lnTo>
                    <a:close/>
                  </a:path>
                </a:pathLst>
              </a:custGeom>
              <a:solidFill>
                <a:srgbClr val="00B0F0"/>
              </a:solidFill>
              <a:ln w="3175">
                <a:solidFill>
                  <a:srgbClr val="FFFFFF"/>
                </a:solidFill>
                <a:prstDash val="solid"/>
                <a:round/>
                <a:headEnd/>
                <a:tailEnd/>
              </a:ln>
            </p:spPr>
            <p:txBody>
              <a:bodyPr/>
              <a:lstStyle/>
              <a:p>
                <a:endParaRPr lang="ru-RU" kern="0">
                  <a:solidFill>
                    <a:sysClr val="windowText" lastClr="000000"/>
                  </a:solidFill>
                </a:endParaRPr>
              </a:p>
            </p:txBody>
          </p:sp>
          <p:sp>
            <p:nvSpPr>
              <p:cNvPr id="365" name="Freeform 274"/>
              <p:cNvSpPr>
                <a:spLocks/>
              </p:cNvSpPr>
              <p:nvPr/>
            </p:nvSpPr>
            <p:spPr bwMode="auto">
              <a:xfrm>
                <a:off x="5614457" y="3603933"/>
                <a:ext cx="36923" cy="46149"/>
              </a:xfrm>
              <a:custGeom>
                <a:avLst/>
                <a:gdLst/>
                <a:ahLst/>
                <a:cxnLst>
                  <a:cxn ang="0">
                    <a:pos x="0" y="75"/>
                  </a:cxn>
                  <a:cxn ang="0">
                    <a:pos x="4" y="8"/>
                  </a:cxn>
                  <a:cxn ang="0">
                    <a:pos x="32" y="0"/>
                  </a:cxn>
                  <a:cxn ang="0">
                    <a:pos x="64" y="79"/>
                  </a:cxn>
                  <a:cxn ang="0">
                    <a:pos x="0" y="75"/>
                  </a:cxn>
                </a:cxnLst>
                <a:rect l="0" t="0" r="r" b="b"/>
                <a:pathLst>
                  <a:path w="64" h="79">
                    <a:moveTo>
                      <a:pt x="0" y="75"/>
                    </a:moveTo>
                    <a:lnTo>
                      <a:pt x="4" y="8"/>
                    </a:lnTo>
                    <a:lnTo>
                      <a:pt x="32" y="0"/>
                    </a:lnTo>
                    <a:lnTo>
                      <a:pt x="64" y="79"/>
                    </a:lnTo>
                    <a:lnTo>
                      <a:pt x="0" y="75"/>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66" name="Freeform 275"/>
              <p:cNvSpPr>
                <a:spLocks/>
              </p:cNvSpPr>
              <p:nvPr/>
            </p:nvSpPr>
            <p:spPr bwMode="auto">
              <a:xfrm>
                <a:off x="4891818" y="2711130"/>
                <a:ext cx="29890" cy="26624"/>
              </a:xfrm>
              <a:custGeom>
                <a:avLst/>
                <a:gdLst/>
                <a:ahLst/>
                <a:cxnLst>
                  <a:cxn ang="0">
                    <a:pos x="0" y="28"/>
                  </a:cxn>
                  <a:cxn ang="0">
                    <a:pos x="53" y="45"/>
                  </a:cxn>
                  <a:cxn ang="0">
                    <a:pos x="49" y="24"/>
                  </a:cxn>
                  <a:cxn ang="0">
                    <a:pos x="17" y="0"/>
                  </a:cxn>
                  <a:cxn ang="0">
                    <a:pos x="0" y="28"/>
                  </a:cxn>
                </a:cxnLst>
                <a:rect l="0" t="0" r="r" b="b"/>
                <a:pathLst>
                  <a:path w="53" h="45">
                    <a:moveTo>
                      <a:pt x="0" y="28"/>
                    </a:moveTo>
                    <a:lnTo>
                      <a:pt x="53" y="45"/>
                    </a:lnTo>
                    <a:lnTo>
                      <a:pt x="49" y="24"/>
                    </a:lnTo>
                    <a:lnTo>
                      <a:pt x="17" y="0"/>
                    </a:lnTo>
                    <a:lnTo>
                      <a:pt x="0" y="28"/>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67" name="Freeform 276"/>
              <p:cNvSpPr>
                <a:spLocks/>
              </p:cNvSpPr>
              <p:nvPr/>
            </p:nvSpPr>
            <p:spPr bwMode="auto">
              <a:xfrm>
                <a:off x="5069401" y="2989798"/>
                <a:ext cx="87912" cy="108272"/>
              </a:xfrm>
              <a:custGeom>
                <a:avLst/>
                <a:gdLst/>
                <a:ahLst/>
                <a:cxnLst>
                  <a:cxn ang="0">
                    <a:pos x="0" y="5"/>
                  </a:cxn>
                  <a:cxn ang="0">
                    <a:pos x="54" y="0"/>
                  </a:cxn>
                  <a:cxn ang="0">
                    <a:pos x="97" y="23"/>
                  </a:cxn>
                  <a:cxn ang="0">
                    <a:pos x="151" y="111"/>
                  </a:cxn>
                  <a:cxn ang="0">
                    <a:pos x="142" y="145"/>
                  </a:cxn>
                  <a:cxn ang="0">
                    <a:pos x="123" y="184"/>
                  </a:cxn>
                  <a:cxn ang="0">
                    <a:pos x="103" y="152"/>
                  </a:cxn>
                  <a:cxn ang="0">
                    <a:pos x="91" y="177"/>
                  </a:cxn>
                  <a:cxn ang="0">
                    <a:pos x="67" y="120"/>
                  </a:cxn>
                  <a:cxn ang="0">
                    <a:pos x="62" y="68"/>
                  </a:cxn>
                  <a:cxn ang="0">
                    <a:pos x="0" y="5"/>
                  </a:cxn>
                </a:cxnLst>
                <a:rect l="0" t="0" r="r" b="b"/>
                <a:pathLst>
                  <a:path w="151" h="184">
                    <a:moveTo>
                      <a:pt x="0" y="5"/>
                    </a:moveTo>
                    <a:lnTo>
                      <a:pt x="54" y="0"/>
                    </a:lnTo>
                    <a:lnTo>
                      <a:pt x="97" y="23"/>
                    </a:lnTo>
                    <a:lnTo>
                      <a:pt x="151" y="111"/>
                    </a:lnTo>
                    <a:lnTo>
                      <a:pt x="142" y="145"/>
                    </a:lnTo>
                    <a:lnTo>
                      <a:pt x="123" y="184"/>
                    </a:lnTo>
                    <a:lnTo>
                      <a:pt x="103" y="152"/>
                    </a:lnTo>
                    <a:lnTo>
                      <a:pt x="91" y="177"/>
                    </a:lnTo>
                    <a:lnTo>
                      <a:pt x="67" y="120"/>
                    </a:lnTo>
                    <a:lnTo>
                      <a:pt x="62" y="68"/>
                    </a:lnTo>
                    <a:lnTo>
                      <a:pt x="0" y="5"/>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68" name="Freeform 277"/>
              <p:cNvSpPr>
                <a:spLocks/>
              </p:cNvSpPr>
              <p:nvPr/>
            </p:nvSpPr>
            <p:spPr bwMode="auto">
              <a:xfrm>
                <a:off x="4691379" y="2858451"/>
                <a:ext cx="193407" cy="108272"/>
              </a:xfrm>
              <a:custGeom>
                <a:avLst/>
                <a:gdLst/>
                <a:ahLst/>
                <a:cxnLst>
                  <a:cxn ang="0">
                    <a:pos x="0" y="50"/>
                  </a:cxn>
                  <a:cxn ang="0">
                    <a:pos x="127" y="0"/>
                  </a:cxn>
                  <a:cxn ang="0">
                    <a:pos x="171" y="28"/>
                  </a:cxn>
                  <a:cxn ang="0">
                    <a:pos x="279" y="65"/>
                  </a:cxn>
                  <a:cxn ang="0">
                    <a:pos x="329" y="93"/>
                  </a:cxn>
                  <a:cxn ang="0">
                    <a:pos x="242" y="151"/>
                  </a:cxn>
                  <a:cxn ang="0">
                    <a:pos x="213" y="183"/>
                  </a:cxn>
                  <a:cxn ang="0">
                    <a:pos x="185" y="167"/>
                  </a:cxn>
                  <a:cxn ang="0">
                    <a:pos x="188" y="137"/>
                  </a:cxn>
                  <a:cxn ang="0">
                    <a:pos x="148" y="133"/>
                  </a:cxn>
                  <a:cxn ang="0">
                    <a:pos x="139" y="158"/>
                  </a:cxn>
                  <a:cxn ang="0">
                    <a:pos x="107" y="162"/>
                  </a:cxn>
                  <a:cxn ang="0">
                    <a:pos x="72" y="131"/>
                  </a:cxn>
                  <a:cxn ang="0">
                    <a:pos x="0" y="50"/>
                  </a:cxn>
                </a:cxnLst>
                <a:rect l="0" t="0" r="r" b="b"/>
                <a:pathLst>
                  <a:path w="329" h="183">
                    <a:moveTo>
                      <a:pt x="0" y="50"/>
                    </a:moveTo>
                    <a:lnTo>
                      <a:pt x="127" y="0"/>
                    </a:lnTo>
                    <a:lnTo>
                      <a:pt x="171" y="28"/>
                    </a:lnTo>
                    <a:lnTo>
                      <a:pt x="279" y="65"/>
                    </a:lnTo>
                    <a:lnTo>
                      <a:pt x="329" y="93"/>
                    </a:lnTo>
                    <a:lnTo>
                      <a:pt x="242" y="151"/>
                    </a:lnTo>
                    <a:lnTo>
                      <a:pt x="213" y="183"/>
                    </a:lnTo>
                    <a:lnTo>
                      <a:pt x="185" y="167"/>
                    </a:lnTo>
                    <a:lnTo>
                      <a:pt x="188" y="137"/>
                    </a:lnTo>
                    <a:lnTo>
                      <a:pt x="148" y="133"/>
                    </a:lnTo>
                    <a:lnTo>
                      <a:pt x="139" y="158"/>
                    </a:lnTo>
                    <a:lnTo>
                      <a:pt x="107" y="162"/>
                    </a:lnTo>
                    <a:lnTo>
                      <a:pt x="72" y="131"/>
                    </a:lnTo>
                    <a:lnTo>
                      <a:pt x="0" y="50"/>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69" name="Freeform 278"/>
              <p:cNvSpPr>
                <a:spLocks/>
              </p:cNvSpPr>
              <p:nvPr/>
            </p:nvSpPr>
            <p:spPr bwMode="auto">
              <a:xfrm>
                <a:off x="4816214" y="2908150"/>
                <a:ext cx="154725" cy="78098"/>
              </a:xfrm>
              <a:custGeom>
                <a:avLst/>
                <a:gdLst/>
                <a:ahLst/>
                <a:cxnLst>
                  <a:cxn ang="0">
                    <a:pos x="116" y="8"/>
                  </a:cxn>
                  <a:cxn ang="0">
                    <a:pos x="264" y="0"/>
                  </a:cxn>
                  <a:cxn ang="0">
                    <a:pos x="249" y="130"/>
                  </a:cxn>
                  <a:cxn ang="0">
                    <a:pos x="213" y="100"/>
                  </a:cxn>
                  <a:cxn ang="0">
                    <a:pos x="189" y="91"/>
                  </a:cxn>
                  <a:cxn ang="0">
                    <a:pos x="113" y="107"/>
                  </a:cxn>
                  <a:cxn ang="0">
                    <a:pos x="62" y="107"/>
                  </a:cxn>
                  <a:cxn ang="0">
                    <a:pos x="0" y="98"/>
                  </a:cxn>
                  <a:cxn ang="0">
                    <a:pos x="29" y="66"/>
                  </a:cxn>
                  <a:cxn ang="0">
                    <a:pos x="116" y="8"/>
                  </a:cxn>
                </a:cxnLst>
                <a:rect l="0" t="0" r="r" b="b"/>
                <a:pathLst>
                  <a:path w="264" h="130">
                    <a:moveTo>
                      <a:pt x="116" y="8"/>
                    </a:moveTo>
                    <a:lnTo>
                      <a:pt x="264" y="0"/>
                    </a:lnTo>
                    <a:lnTo>
                      <a:pt x="249" y="130"/>
                    </a:lnTo>
                    <a:lnTo>
                      <a:pt x="213" y="100"/>
                    </a:lnTo>
                    <a:lnTo>
                      <a:pt x="189" y="91"/>
                    </a:lnTo>
                    <a:lnTo>
                      <a:pt x="113" y="107"/>
                    </a:lnTo>
                    <a:lnTo>
                      <a:pt x="62" y="107"/>
                    </a:lnTo>
                    <a:lnTo>
                      <a:pt x="0" y="98"/>
                    </a:lnTo>
                    <a:lnTo>
                      <a:pt x="29" y="66"/>
                    </a:lnTo>
                    <a:lnTo>
                      <a:pt x="116" y="8"/>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70" name="Freeform 279"/>
              <p:cNvSpPr>
                <a:spLocks/>
              </p:cNvSpPr>
              <p:nvPr/>
            </p:nvSpPr>
            <p:spPr bwMode="auto">
              <a:xfrm>
                <a:off x="5301489" y="3529385"/>
                <a:ext cx="560880" cy="539587"/>
              </a:xfrm>
              <a:custGeom>
                <a:avLst/>
                <a:gdLst/>
                <a:ahLst/>
                <a:cxnLst>
                  <a:cxn ang="0">
                    <a:pos x="499" y="225"/>
                  </a:cxn>
                  <a:cxn ang="0">
                    <a:pos x="533" y="201"/>
                  </a:cxn>
                  <a:cxn ang="0">
                    <a:pos x="597" y="205"/>
                  </a:cxn>
                  <a:cxn ang="0">
                    <a:pos x="597" y="205"/>
                  </a:cxn>
                  <a:cxn ang="0">
                    <a:pos x="649" y="260"/>
                  </a:cxn>
                  <a:cxn ang="0">
                    <a:pos x="712" y="324"/>
                  </a:cxn>
                  <a:cxn ang="0">
                    <a:pos x="719" y="383"/>
                  </a:cxn>
                  <a:cxn ang="0">
                    <a:pos x="743" y="403"/>
                  </a:cxn>
                  <a:cxn ang="0">
                    <a:pos x="778" y="510"/>
                  </a:cxn>
                  <a:cxn ang="0">
                    <a:pos x="918" y="517"/>
                  </a:cxn>
                  <a:cxn ang="0">
                    <a:pos x="956" y="573"/>
                  </a:cxn>
                  <a:cxn ang="0">
                    <a:pos x="925" y="699"/>
                  </a:cxn>
                  <a:cxn ang="0">
                    <a:pos x="794" y="727"/>
                  </a:cxn>
                  <a:cxn ang="0">
                    <a:pos x="660" y="751"/>
                  </a:cxn>
                  <a:cxn ang="0">
                    <a:pos x="620" y="797"/>
                  </a:cxn>
                  <a:cxn ang="0">
                    <a:pos x="605" y="865"/>
                  </a:cxn>
                  <a:cxn ang="0">
                    <a:pos x="546" y="913"/>
                  </a:cxn>
                  <a:cxn ang="0">
                    <a:pos x="546" y="873"/>
                  </a:cxn>
                  <a:cxn ang="0">
                    <a:pos x="546" y="841"/>
                  </a:cxn>
                  <a:cxn ang="0">
                    <a:pos x="526" y="834"/>
                  </a:cxn>
                  <a:cxn ang="0">
                    <a:pos x="471" y="830"/>
                  </a:cxn>
                  <a:cxn ang="0">
                    <a:pos x="419" y="834"/>
                  </a:cxn>
                  <a:cxn ang="0">
                    <a:pos x="384" y="853"/>
                  </a:cxn>
                  <a:cxn ang="0">
                    <a:pos x="332" y="794"/>
                  </a:cxn>
                  <a:cxn ang="0">
                    <a:pos x="316" y="738"/>
                  </a:cxn>
                  <a:cxn ang="0">
                    <a:pos x="285" y="691"/>
                  </a:cxn>
                  <a:cxn ang="0">
                    <a:pos x="230" y="620"/>
                  </a:cxn>
                  <a:cxn ang="0">
                    <a:pos x="202" y="569"/>
                  </a:cxn>
                  <a:cxn ang="0">
                    <a:pos x="171" y="470"/>
                  </a:cxn>
                  <a:cxn ang="0">
                    <a:pos x="119" y="387"/>
                  </a:cxn>
                  <a:cxn ang="0">
                    <a:pos x="55" y="328"/>
                  </a:cxn>
                  <a:cxn ang="0">
                    <a:pos x="47" y="256"/>
                  </a:cxn>
                  <a:cxn ang="0">
                    <a:pos x="9" y="232"/>
                  </a:cxn>
                  <a:cxn ang="0">
                    <a:pos x="0" y="181"/>
                  </a:cxn>
                  <a:cxn ang="0">
                    <a:pos x="55" y="181"/>
                  </a:cxn>
                  <a:cxn ang="0">
                    <a:pos x="95" y="142"/>
                  </a:cxn>
                  <a:cxn ang="0">
                    <a:pos x="134" y="110"/>
                  </a:cxn>
                  <a:cxn ang="0">
                    <a:pos x="134" y="46"/>
                  </a:cxn>
                  <a:cxn ang="0">
                    <a:pos x="186" y="4"/>
                  </a:cxn>
                  <a:cxn ang="0">
                    <a:pos x="202" y="0"/>
                  </a:cxn>
                  <a:cxn ang="0">
                    <a:pos x="233" y="23"/>
                  </a:cxn>
                  <a:cxn ang="0">
                    <a:pos x="265" y="46"/>
                  </a:cxn>
                  <a:cxn ang="0">
                    <a:pos x="316" y="43"/>
                  </a:cxn>
                  <a:cxn ang="0">
                    <a:pos x="348" y="94"/>
                  </a:cxn>
                  <a:cxn ang="0">
                    <a:pos x="384" y="107"/>
                  </a:cxn>
                  <a:cxn ang="0">
                    <a:pos x="423" y="177"/>
                  </a:cxn>
                  <a:cxn ang="0">
                    <a:pos x="499" y="225"/>
                  </a:cxn>
                </a:cxnLst>
                <a:rect l="0" t="0" r="r" b="b"/>
                <a:pathLst>
                  <a:path w="956" h="913">
                    <a:moveTo>
                      <a:pt x="499" y="225"/>
                    </a:moveTo>
                    <a:lnTo>
                      <a:pt x="533" y="201"/>
                    </a:lnTo>
                    <a:lnTo>
                      <a:pt x="597" y="205"/>
                    </a:lnTo>
                    <a:lnTo>
                      <a:pt x="597" y="205"/>
                    </a:lnTo>
                    <a:lnTo>
                      <a:pt x="649" y="260"/>
                    </a:lnTo>
                    <a:lnTo>
                      <a:pt x="712" y="324"/>
                    </a:lnTo>
                    <a:lnTo>
                      <a:pt x="719" y="383"/>
                    </a:lnTo>
                    <a:lnTo>
                      <a:pt x="743" y="403"/>
                    </a:lnTo>
                    <a:lnTo>
                      <a:pt x="778" y="510"/>
                    </a:lnTo>
                    <a:lnTo>
                      <a:pt x="918" y="517"/>
                    </a:lnTo>
                    <a:lnTo>
                      <a:pt x="956" y="573"/>
                    </a:lnTo>
                    <a:lnTo>
                      <a:pt x="925" y="699"/>
                    </a:lnTo>
                    <a:lnTo>
                      <a:pt x="794" y="727"/>
                    </a:lnTo>
                    <a:lnTo>
                      <a:pt x="660" y="751"/>
                    </a:lnTo>
                    <a:lnTo>
                      <a:pt x="620" y="797"/>
                    </a:lnTo>
                    <a:lnTo>
                      <a:pt x="605" y="865"/>
                    </a:lnTo>
                    <a:lnTo>
                      <a:pt x="546" y="913"/>
                    </a:lnTo>
                    <a:lnTo>
                      <a:pt x="546" y="873"/>
                    </a:lnTo>
                    <a:lnTo>
                      <a:pt x="546" y="841"/>
                    </a:lnTo>
                    <a:lnTo>
                      <a:pt x="526" y="834"/>
                    </a:lnTo>
                    <a:lnTo>
                      <a:pt x="471" y="830"/>
                    </a:lnTo>
                    <a:lnTo>
                      <a:pt x="419" y="834"/>
                    </a:lnTo>
                    <a:lnTo>
                      <a:pt x="384" y="853"/>
                    </a:lnTo>
                    <a:lnTo>
                      <a:pt x="332" y="794"/>
                    </a:lnTo>
                    <a:lnTo>
                      <a:pt x="316" y="738"/>
                    </a:lnTo>
                    <a:lnTo>
                      <a:pt x="285" y="691"/>
                    </a:lnTo>
                    <a:lnTo>
                      <a:pt x="230" y="620"/>
                    </a:lnTo>
                    <a:lnTo>
                      <a:pt x="202" y="569"/>
                    </a:lnTo>
                    <a:lnTo>
                      <a:pt x="171" y="470"/>
                    </a:lnTo>
                    <a:lnTo>
                      <a:pt x="119" y="387"/>
                    </a:lnTo>
                    <a:lnTo>
                      <a:pt x="55" y="328"/>
                    </a:lnTo>
                    <a:lnTo>
                      <a:pt x="47" y="256"/>
                    </a:lnTo>
                    <a:lnTo>
                      <a:pt x="9" y="232"/>
                    </a:lnTo>
                    <a:lnTo>
                      <a:pt x="0" y="181"/>
                    </a:lnTo>
                    <a:lnTo>
                      <a:pt x="55" y="181"/>
                    </a:lnTo>
                    <a:lnTo>
                      <a:pt x="95" y="142"/>
                    </a:lnTo>
                    <a:lnTo>
                      <a:pt x="134" y="110"/>
                    </a:lnTo>
                    <a:lnTo>
                      <a:pt x="134" y="46"/>
                    </a:lnTo>
                    <a:lnTo>
                      <a:pt x="186" y="4"/>
                    </a:lnTo>
                    <a:lnTo>
                      <a:pt x="202" y="0"/>
                    </a:lnTo>
                    <a:lnTo>
                      <a:pt x="233" y="23"/>
                    </a:lnTo>
                    <a:lnTo>
                      <a:pt x="265" y="46"/>
                    </a:lnTo>
                    <a:lnTo>
                      <a:pt x="316" y="43"/>
                    </a:lnTo>
                    <a:lnTo>
                      <a:pt x="348" y="94"/>
                    </a:lnTo>
                    <a:lnTo>
                      <a:pt x="384" y="107"/>
                    </a:lnTo>
                    <a:lnTo>
                      <a:pt x="423" y="177"/>
                    </a:lnTo>
                    <a:lnTo>
                      <a:pt x="499" y="225"/>
                    </a:lnTo>
                    <a:close/>
                  </a:path>
                </a:pathLst>
              </a:custGeom>
              <a:solidFill>
                <a:srgbClr val="7030A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71" name="Freeform 280"/>
              <p:cNvSpPr>
                <a:spLocks/>
              </p:cNvSpPr>
              <p:nvPr/>
            </p:nvSpPr>
            <p:spPr bwMode="auto">
              <a:xfrm>
                <a:off x="7045667" y="3845327"/>
                <a:ext cx="198682" cy="280443"/>
              </a:xfrm>
              <a:custGeom>
                <a:avLst/>
                <a:gdLst/>
                <a:ahLst/>
                <a:cxnLst>
                  <a:cxn ang="0">
                    <a:pos x="59" y="59"/>
                  </a:cxn>
                  <a:cxn ang="0">
                    <a:pos x="59" y="15"/>
                  </a:cxn>
                  <a:cxn ang="0">
                    <a:pos x="94" y="0"/>
                  </a:cxn>
                  <a:cxn ang="0">
                    <a:pos x="121" y="70"/>
                  </a:cxn>
                  <a:cxn ang="0">
                    <a:pos x="200" y="98"/>
                  </a:cxn>
                  <a:cxn ang="0">
                    <a:pos x="204" y="145"/>
                  </a:cxn>
                  <a:cxn ang="0">
                    <a:pos x="197" y="180"/>
                  </a:cxn>
                  <a:cxn ang="0">
                    <a:pos x="300" y="319"/>
                  </a:cxn>
                  <a:cxn ang="0">
                    <a:pos x="339" y="347"/>
                  </a:cxn>
                  <a:cxn ang="0">
                    <a:pos x="339" y="438"/>
                  </a:cxn>
                  <a:cxn ang="0">
                    <a:pos x="291" y="473"/>
                  </a:cxn>
                  <a:cxn ang="0">
                    <a:pos x="259" y="438"/>
                  </a:cxn>
                  <a:cxn ang="0">
                    <a:pos x="259" y="363"/>
                  </a:cxn>
                  <a:cxn ang="0">
                    <a:pos x="236" y="359"/>
                  </a:cxn>
                  <a:cxn ang="0">
                    <a:pos x="160" y="221"/>
                  </a:cxn>
                  <a:cxn ang="0">
                    <a:pos x="125" y="252"/>
                  </a:cxn>
                  <a:cxn ang="0">
                    <a:pos x="77" y="193"/>
                  </a:cxn>
                  <a:cxn ang="0">
                    <a:pos x="22" y="157"/>
                  </a:cxn>
                  <a:cxn ang="0">
                    <a:pos x="0" y="62"/>
                  </a:cxn>
                  <a:cxn ang="0">
                    <a:pos x="59" y="59"/>
                  </a:cxn>
                </a:cxnLst>
                <a:rect l="0" t="0" r="r" b="b"/>
                <a:pathLst>
                  <a:path w="339" h="473">
                    <a:moveTo>
                      <a:pt x="59" y="59"/>
                    </a:moveTo>
                    <a:lnTo>
                      <a:pt x="59" y="15"/>
                    </a:lnTo>
                    <a:lnTo>
                      <a:pt x="94" y="0"/>
                    </a:lnTo>
                    <a:lnTo>
                      <a:pt x="121" y="70"/>
                    </a:lnTo>
                    <a:lnTo>
                      <a:pt x="200" y="98"/>
                    </a:lnTo>
                    <a:lnTo>
                      <a:pt x="204" y="145"/>
                    </a:lnTo>
                    <a:lnTo>
                      <a:pt x="197" y="180"/>
                    </a:lnTo>
                    <a:lnTo>
                      <a:pt x="300" y="319"/>
                    </a:lnTo>
                    <a:lnTo>
                      <a:pt x="339" y="347"/>
                    </a:lnTo>
                    <a:lnTo>
                      <a:pt x="339" y="438"/>
                    </a:lnTo>
                    <a:lnTo>
                      <a:pt x="291" y="473"/>
                    </a:lnTo>
                    <a:lnTo>
                      <a:pt x="259" y="438"/>
                    </a:lnTo>
                    <a:lnTo>
                      <a:pt x="259" y="363"/>
                    </a:lnTo>
                    <a:lnTo>
                      <a:pt x="236" y="359"/>
                    </a:lnTo>
                    <a:lnTo>
                      <a:pt x="160" y="221"/>
                    </a:lnTo>
                    <a:lnTo>
                      <a:pt x="125" y="252"/>
                    </a:lnTo>
                    <a:lnTo>
                      <a:pt x="77" y="193"/>
                    </a:lnTo>
                    <a:lnTo>
                      <a:pt x="22" y="157"/>
                    </a:lnTo>
                    <a:lnTo>
                      <a:pt x="0" y="62"/>
                    </a:lnTo>
                    <a:lnTo>
                      <a:pt x="59" y="59"/>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72" name="Freeform 281"/>
              <p:cNvSpPr>
                <a:spLocks/>
              </p:cNvSpPr>
              <p:nvPr/>
            </p:nvSpPr>
            <p:spPr bwMode="auto">
              <a:xfrm>
                <a:off x="5719951" y="3721080"/>
                <a:ext cx="158242" cy="113597"/>
              </a:xfrm>
              <a:custGeom>
                <a:avLst/>
                <a:gdLst/>
                <a:ahLst/>
                <a:cxnLst>
                  <a:cxn ang="0">
                    <a:pos x="0" y="0"/>
                  </a:cxn>
                  <a:cxn ang="0">
                    <a:pos x="8" y="59"/>
                  </a:cxn>
                  <a:cxn ang="0">
                    <a:pos x="25" y="78"/>
                  </a:cxn>
                  <a:cxn ang="0">
                    <a:pos x="67" y="186"/>
                  </a:cxn>
                  <a:cxn ang="0">
                    <a:pos x="206" y="193"/>
                  </a:cxn>
                  <a:cxn ang="0">
                    <a:pos x="271" y="90"/>
                  </a:cxn>
                  <a:cxn ang="0">
                    <a:pos x="256" y="28"/>
                  </a:cxn>
                  <a:cxn ang="0">
                    <a:pos x="186" y="114"/>
                  </a:cxn>
                  <a:cxn ang="0">
                    <a:pos x="96" y="131"/>
                  </a:cxn>
                  <a:cxn ang="0">
                    <a:pos x="32" y="79"/>
                  </a:cxn>
                  <a:cxn ang="0">
                    <a:pos x="45" y="28"/>
                  </a:cxn>
                  <a:cxn ang="0">
                    <a:pos x="30" y="5"/>
                  </a:cxn>
                  <a:cxn ang="0">
                    <a:pos x="0" y="0"/>
                  </a:cxn>
                </a:cxnLst>
                <a:rect l="0" t="0" r="r" b="b"/>
                <a:pathLst>
                  <a:path w="271" h="193">
                    <a:moveTo>
                      <a:pt x="0" y="0"/>
                    </a:moveTo>
                    <a:lnTo>
                      <a:pt x="8" y="59"/>
                    </a:lnTo>
                    <a:lnTo>
                      <a:pt x="25" y="78"/>
                    </a:lnTo>
                    <a:lnTo>
                      <a:pt x="67" y="186"/>
                    </a:lnTo>
                    <a:lnTo>
                      <a:pt x="206" y="193"/>
                    </a:lnTo>
                    <a:lnTo>
                      <a:pt x="271" y="90"/>
                    </a:lnTo>
                    <a:lnTo>
                      <a:pt x="256" y="28"/>
                    </a:lnTo>
                    <a:lnTo>
                      <a:pt x="186" y="114"/>
                    </a:lnTo>
                    <a:lnTo>
                      <a:pt x="96" y="131"/>
                    </a:lnTo>
                    <a:lnTo>
                      <a:pt x="32" y="79"/>
                    </a:lnTo>
                    <a:lnTo>
                      <a:pt x="45" y="28"/>
                    </a:lnTo>
                    <a:lnTo>
                      <a:pt x="30" y="5"/>
                    </a:lnTo>
                    <a:lnTo>
                      <a:pt x="0" y="0"/>
                    </a:lnTo>
                    <a:close/>
                  </a:path>
                </a:pathLst>
              </a:custGeom>
              <a:solidFill>
                <a:srgbClr val="7030A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73" name="Freeform 282"/>
              <p:cNvSpPr>
                <a:spLocks/>
              </p:cNvSpPr>
              <p:nvPr/>
            </p:nvSpPr>
            <p:spPr bwMode="auto">
              <a:xfrm>
                <a:off x="4522587" y="2789228"/>
                <a:ext cx="59780" cy="63898"/>
              </a:xfrm>
              <a:custGeom>
                <a:avLst/>
                <a:gdLst/>
                <a:ahLst/>
                <a:cxnLst>
                  <a:cxn ang="0">
                    <a:pos x="29" y="109"/>
                  </a:cxn>
                  <a:cxn ang="0">
                    <a:pos x="0" y="65"/>
                  </a:cxn>
                  <a:cxn ang="0">
                    <a:pos x="16" y="41"/>
                  </a:cxn>
                  <a:cxn ang="0">
                    <a:pos x="46" y="58"/>
                  </a:cxn>
                  <a:cxn ang="0">
                    <a:pos x="49" y="11"/>
                  </a:cxn>
                  <a:cxn ang="0">
                    <a:pos x="80" y="0"/>
                  </a:cxn>
                  <a:cxn ang="0">
                    <a:pos x="101" y="35"/>
                  </a:cxn>
                  <a:cxn ang="0">
                    <a:pos x="87" y="74"/>
                  </a:cxn>
                  <a:cxn ang="0">
                    <a:pos x="54" y="87"/>
                  </a:cxn>
                  <a:cxn ang="0">
                    <a:pos x="29" y="109"/>
                  </a:cxn>
                </a:cxnLst>
                <a:rect l="0" t="0" r="r" b="b"/>
                <a:pathLst>
                  <a:path w="101" h="109">
                    <a:moveTo>
                      <a:pt x="29" y="109"/>
                    </a:moveTo>
                    <a:lnTo>
                      <a:pt x="0" y="65"/>
                    </a:lnTo>
                    <a:lnTo>
                      <a:pt x="16" y="41"/>
                    </a:lnTo>
                    <a:lnTo>
                      <a:pt x="46" y="58"/>
                    </a:lnTo>
                    <a:lnTo>
                      <a:pt x="49" y="11"/>
                    </a:lnTo>
                    <a:lnTo>
                      <a:pt x="80" y="0"/>
                    </a:lnTo>
                    <a:lnTo>
                      <a:pt x="101" y="35"/>
                    </a:lnTo>
                    <a:lnTo>
                      <a:pt x="87" y="74"/>
                    </a:lnTo>
                    <a:lnTo>
                      <a:pt x="54" y="87"/>
                    </a:lnTo>
                    <a:lnTo>
                      <a:pt x="29" y="109"/>
                    </a:lnTo>
                    <a:close/>
                  </a:path>
                </a:pathLst>
              </a:custGeom>
              <a:solidFill>
                <a:schemeClr val="accent5">
                  <a:lumMod val="50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74" name="Freeform 283"/>
              <p:cNvSpPr>
                <a:spLocks/>
              </p:cNvSpPr>
              <p:nvPr/>
            </p:nvSpPr>
            <p:spPr bwMode="auto">
              <a:xfrm>
                <a:off x="4559510" y="2988023"/>
                <a:ext cx="93187" cy="60349"/>
              </a:xfrm>
              <a:custGeom>
                <a:avLst/>
                <a:gdLst/>
                <a:ahLst/>
                <a:cxnLst>
                  <a:cxn ang="0">
                    <a:pos x="0" y="76"/>
                  </a:cxn>
                  <a:cxn ang="0">
                    <a:pos x="9" y="40"/>
                  </a:cxn>
                  <a:cxn ang="0">
                    <a:pos x="29" y="12"/>
                  </a:cxn>
                  <a:cxn ang="0">
                    <a:pos x="60" y="3"/>
                  </a:cxn>
                  <a:cxn ang="0">
                    <a:pos x="89" y="10"/>
                  </a:cxn>
                  <a:cxn ang="0">
                    <a:pos x="119" y="0"/>
                  </a:cxn>
                  <a:cxn ang="0">
                    <a:pos x="152" y="18"/>
                  </a:cxn>
                  <a:cxn ang="0">
                    <a:pos x="158" y="51"/>
                  </a:cxn>
                  <a:cxn ang="0">
                    <a:pos x="142" y="90"/>
                  </a:cxn>
                  <a:cxn ang="0">
                    <a:pos x="119" y="80"/>
                  </a:cxn>
                  <a:cxn ang="0">
                    <a:pos x="109" y="101"/>
                  </a:cxn>
                  <a:cxn ang="0">
                    <a:pos x="86" y="76"/>
                  </a:cxn>
                  <a:cxn ang="0">
                    <a:pos x="74" y="96"/>
                  </a:cxn>
                  <a:cxn ang="0">
                    <a:pos x="29" y="96"/>
                  </a:cxn>
                  <a:cxn ang="0">
                    <a:pos x="0" y="76"/>
                  </a:cxn>
                </a:cxnLst>
                <a:rect l="0" t="0" r="r" b="b"/>
                <a:pathLst>
                  <a:path w="158" h="101">
                    <a:moveTo>
                      <a:pt x="0" y="76"/>
                    </a:moveTo>
                    <a:lnTo>
                      <a:pt x="9" y="40"/>
                    </a:lnTo>
                    <a:lnTo>
                      <a:pt x="29" y="12"/>
                    </a:lnTo>
                    <a:lnTo>
                      <a:pt x="60" y="3"/>
                    </a:lnTo>
                    <a:lnTo>
                      <a:pt x="89" y="10"/>
                    </a:lnTo>
                    <a:lnTo>
                      <a:pt x="119" y="0"/>
                    </a:lnTo>
                    <a:lnTo>
                      <a:pt x="152" y="18"/>
                    </a:lnTo>
                    <a:lnTo>
                      <a:pt x="158" y="51"/>
                    </a:lnTo>
                    <a:lnTo>
                      <a:pt x="142" y="90"/>
                    </a:lnTo>
                    <a:lnTo>
                      <a:pt x="119" y="80"/>
                    </a:lnTo>
                    <a:lnTo>
                      <a:pt x="109" y="101"/>
                    </a:lnTo>
                    <a:lnTo>
                      <a:pt x="86" y="76"/>
                    </a:lnTo>
                    <a:lnTo>
                      <a:pt x="74" y="96"/>
                    </a:lnTo>
                    <a:lnTo>
                      <a:pt x="29" y="96"/>
                    </a:lnTo>
                    <a:lnTo>
                      <a:pt x="0" y="76"/>
                    </a:lnTo>
                    <a:close/>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75" name="Freeform 284"/>
              <p:cNvSpPr>
                <a:spLocks/>
              </p:cNvSpPr>
              <p:nvPr/>
            </p:nvSpPr>
            <p:spPr bwMode="auto">
              <a:xfrm>
                <a:off x="5276874" y="3513410"/>
                <a:ext cx="28132" cy="90523"/>
              </a:xfrm>
              <a:custGeom>
                <a:avLst/>
                <a:gdLst/>
                <a:ahLst/>
                <a:cxnLst>
                  <a:cxn ang="0">
                    <a:pos x="43" y="152"/>
                  </a:cxn>
                  <a:cxn ang="0">
                    <a:pos x="50" y="80"/>
                  </a:cxn>
                  <a:cxn ang="0">
                    <a:pos x="48" y="0"/>
                  </a:cxn>
                  <a:cxn ang="0">
                    <a:pos x="0" y="85"/>
                  </a:cxn>
                  <a:cxn ang="0">
                    <a:pos x="43" y="152"/>
                  </a:cxn>
                </a:cxnLst>
                <a:rect l="0" t="0" r="r" b="b"/>
                <a:pathLst>
                  <a:path w="50" h="152">
                    <a:moveTo>
                      <a:pt x="43" y="152"/>
                    </a:moveTo>
                    <a:lnTo>
                      <a:pt x="50" y="80"/>
                    </a:lnTo>
                    <a:lnTo>
                      <a:pt x="48" y="0"/>
                    </a:lnTo>
                    <a:lnTo>
                      <a:pt x="0" y="85"/>
                    </a:lnTo>
                    <a:lnTo>
                      <a:pt x="43" y="152"/>
                    </a:lnTo>
                    <a:close/>
                  </a:path>
                </a:pathLst>
              </a:custGeom>
              <a:grp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76" name="Freeform 285"/>
              <p:cNvSpPr>
                <a:spLocks/>
              </p:cNvSpPr>
              <p:nvPr/>
            </p:nvSpPr>
            <p:spPr bwMode="auto">
              <a:xfrm>
                <a:off x="5188962" y="4427512"/>
                <a:ext cx="131868" cy="166846"/>
              </a:xfrm>
              <a:custGeom>
                <a:avLst/>
                <a:gdLst/>
                <a:ahLst/>
                <a:cxnLst>
                  <a:cxn ang="0">
                    <a:pos x="0" y="269"/>
                  </a:cxn>
                  <a:cxn ang="0">
                    <a:pos x="33" y="280"/>
                  </a:cxn>
                  <a:cxn ang="0">
                    <a:pos x="56" y="267"/>
                  </a:cxn>
                  <a:cxn ang="0">
                    <a:pos x="103" y="275"/>
                  </a:cxn>
                  <a:cxn ang="0">
                    <a:pos x="197" y="267"/>
                  </a:cxn>
                  <a:cxn ang="0">
                    <a:pos x="187" y="243"/>
                  </a:cxn>
                  <a:cxn ang="0">
                    <a:pos x="198" y="192"/>
                  </a:cxn>
                  <a:cxn ang="0">
                    <a:pos x="225" y="133"/>
                  </a:cxn>
                  <a:cxn ang="0">
                    <a:pos x="220" y="48"/>
                  </a:cxn>
                  <a:cxn ang="0">
                    <a:pos x="198" y="0"/>
                  </a:cxn>
                  <a:cxn ang="0">
                    <a:pos x="142" y="20"/>
                  </a:cxn>
                  <a:cxn ang="0">
                    <a:pos x="48" y="14"/>
                  </a:cxn>
                  <a:cxn ang="0">
                    <a:pos x="59" y="95"/>
                  </a:cxn>
                  <a:cxn ang="0">
                    <a:pos x="84" y="98"/>
                  </a:cxn>
                  <a:cxn ang="0">
                    <a:pos x="87" y="127"/>
                  </a:cxn>
                  <a:cxn ang="0">
                    <a:pos x="10" y="154"/>
                  </a:cxn>
                  <a:cxn ang="0">
                    <a:pos x="0" y="264"/>
                  </a:cxn>
                  <a:cxn ang="0">
                    <a:pos x="0" y="269"/>
                  </a:cxn>
                </a:cxnLst>
                <a:rect l="0" t="0" r="r" b="b"/>
                <a:pathLst>
                  <a:path w="225" h="280">
                    <a:moveTo>
                      <a:pt x="0" y="269"/>
                    </a:moveTo>
                    <a:lnTo>
                      <a:pt x="33" y="280"/>
                    </a:lnTo>
                    <a:lnTo>
                      <a:pt x="56" y="267"/>
                    </a:lnTo>
                    <a:lnTo>
                      <a:pt x="103" y="275"/>
                    </a:lnTo>
                    <a:lnTo>
                      <a:pt x="197" y="267"/>
                    </a:lnTo>
                    <a:lnTo>
                      <a:pt x="187" y="243"/>
                    </a:lnTo>
                    <a:lnTo>
                      <a:pt x="198" y="192"/>
                    </a:lnTo>
                    <a:lnTo>
                      <a:pt x="225" y="133"/>
                    </a:lnTo>
                    <a:lnTo>
                      <a:pt x="220" y="48"/>
                    </a:lnTo>
                    <a:lnTo>
                      <a:pt x="198" y="0"/>
                    </a:lnTo>
                    <a:lnTo>
                      <a:pt x="142" y="20"/>
                    </a:lnTo>
                    <a:lnTo>
                      <a:pt x="48" y="14"/>
                    </a:lnTo>
                    <a:lnTo>
                      <a:pt x="59" y="95"/>
                    </a:lnTo>
                    <a:lnTo>
                      <a:pt x="84" y="98"/>
                    </a:lnTo>
                    <a:lnTo>
                      <a:pt x="87" y="127"/>
                    </a:lnTo>
                    <a:lnTo>
                      <a:pt x="10" y="154"/>
                    </a:lnTo>
                    <a:lnTo>
                      <a:pt x="0" y="264"/>
                    </a:lnTo>
                    <a:lnTo>
                      <a:pt x="0" y="269"/>
                    </a:lnTo>
                    <a:close/>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77" name="Freeform 286"/>
              <p:cNvSpPr>
                <a:spLocks/>
              </p:cNvSpPr>
              <p:nvPr/>
            </p:nvSpPr>
            <p:spPr bwMode="auto">
              <a:xfrm>
                <a:off x="5188962" y="4427512"/>
                <a:ext cx="131868" cy="166846"/>
              </a:xfrm>
              <a:custGeom>
                <a:avLst/>
                <a:gdLst/>
                <a:ahLst/>
                <a:cxnLst>
                  <a:cxn ang="0">
                    <a:pos x="0" y="269"/>
                  </a:cxn>
                  <a:cxn ang="0">
                    <a:pos x="33" y="280"/>
                  </a:cxn>
                  <a:cxn ang="0">
                    <a:pos x="56" y="267"/>
                  </a:cxn>
                  <a:cxn ang="0">
                    <a:pos x="103" y="275"/>
                  </a:cxn>
                  <a:cxn ang="0">
                    <a:pos x="197" y="267"/>
                  </a:cxn>
                  <a:cxn ang="0">
                    <a:pos x="187" y="243"/>
                  </a:cxn>
                  <a:cxn ang="0">
                    <a:pos x="198" y="192"/>
                  </a:cxn>
                  <a:cxn ang="0">
                    <a:pos x="225" y="133"/>
                  </a:cxn>
                  <a:cxn ang="0">
                    <a:pos x="220" y="48"/>
                  </a:cxn>
                  <a:cxn ang="0">
                    <a:pos x="198" y="0"/>
                  </a:cxn>
                  <a:cxn ang="0">
                    <a:pos x="142" y="20"/>
                  </a:cxn>
                  <a:cxn ang="0">
                    <a:pos x="48" y="14"/>
                  </a:cxn>
                  <a:cxn ang="0">
                    <a:pos x="59" y="95"/>
                  </a:cxn>
                  <a:cxn ang="0">
                    <a:pos x="84" y="98"/>
                  </a:cxn>
                  <a:cxn ang="0">
                    <a:pos x="87" y="127"/>
                  </a:cxn>
                  <a:cxn ang="0">
                    <a:pos x="10" y="154"/>
                  </a:cxn>
                  <a:cxn ang="0">
                    <a:pos x="0" y="264"/>
                  </a:cxn>
                </a:cxnLst>
                <a:rect l="0" t="0" r="r" b="b"/>
                <a:pathLst>
                  <a:path w="225" h="280">
                    <a:moveTo>
                      <a:pt x="0" y="269"/>
                    </a:moveTo>
                    <a:lnTo>
                      <a:pt x="33" y="280"/>
                    </a:lnTo>
                    <a:lnTo>
                      <a:pt x="56" y="267"/>
                    </a:lnTo>
                    <a:lnTo>
                      <a:pt x="103" y="275"/>
                    </a:lnTo>
                    <a:lnTo>
                      <a:pt x="197" y="267"/>
                    </a:lnTo>
                    <a:lnTo>
                      <a:pt x="187" y="243"/>
                    </a:lnTo>
                    <a:lnTo>
                      <a:pt x="198" y="192"/>
                    </a:lnTo>
                    <a:lnTo>
                      <a:pt x="225" y="133"/>
                    </a:lnTo>
                    <a:lnTo>
                      <a:pt x="220" y="48"/>
                    </a:lnTo>
                    <a:lnTo>
                      <a:pt x="198" y="0"/>
                    </a:lnTo>
                    <a:lnTo>
                      <a:pt x="142" y="20"/>
                    </a:lnTo>
                    <a:lnTo>
                      <a:pt x="48" y="14"/>
                    </a:lnTo>
                    <a:lnTo>
                      <a:pt x="59" y="95"/>
                    </a:lnTo>
                    <a:lnTo>
                      <a:pt x="84" y="98"/>
                    </a:lnTo>
                    <a:lnTo>
                      <a:pt x="87" y="127"/>
                    </a:lnTo>
                    <a:lnTo>
                      <a:pt x="10" y="154"/>
                    </a:lnTo>
                    <a:lnTo>
                      <a:pt x="0" y="264"/>
                    </a:lnTo>
                  </a:path>
                </a:pathLst>
              </a:custGeom>
              <a:solidFill>
                <a:schemeClr val="accent3">
                  <a:lumMod val="75000"/>
                </a:schemeClr>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78" name="Freeform 287"/>
              <p:cNvSpPr>
                <a:spLocks/>
              </p:cNvSpPr>
              <p:nvPr/>
            </p:nvSpPr>
            <p:spPr bwMode="auto">
              <a:xfrm>
                <a:off x="7530942" y="4186118"/>
                <a:ext cx="59780" cy="110047"/>
              </a:xfrm>
              <a:custGeom>
                <a:avLst/>
                <a:gdLst/>
                <a:ahLst/>
                <a:cxnLst>
                  <a:cxn ang="0">
                    <a:pos x="87" y="0"/>
                  </a:cxn>
                  <a:cxn ang="0">
                    <a:pos x="103" y="37"/>
                  </a:cxn>
                  <a:cxn ang="0">
                    <a:pos x="55" y="138"/>
                  </a:cxn>
                  <a:cxn ang="0">
                    <a:pos x="7" y="186"/>
                  </a:cxn>
                  <a:cxn ang="0">
                    <a:pos x="0" y="123"/>
                  </a:cxn>
                  <a:cxn ang="0">
                    <a:pos x="24" y="83"/>
                  </a:cxn>
                  <a:cxn ang="0">
                    <a:pos x="68" y="52"/>
                  </a:cxn>
                  <a:cxn ang="0">
                    <a:pos x="87" y="0"/>
                  </a:cxn>
                </a:cxnLst>
                <a:rect l="0" t="0" r="r" b="b"/>
                <a:pathLst>
                  <a:path w="103" h="186">
                    <a:moveTo>
                      <a:pt x="87" y="0"/>
                    </a:moveTo>
                    <a:lnTo>
                      <a:pt x="103" y="37"/>
                    </a:lnTo>
                    <a:lnTo>
                      <a:pt x="55" y="138"/>
                    </a:lnTo>
                    <a:lnTo>
                      <a:pt x="7" y="186"/>
                    </a:lnTo>
                    <a:lnTo>
                      <a:pt x="0" y="123"/>
                    </a:lnTo>
                    <a:lnTo>
                      <a:pt x="24" y="83"/>
                    </a:lnTo>
                    <a:lnTo>
                      <a:pt x="68" y="52"/>
                    </a:lnTo>
                    <a:lnTo>
                      <a:pt x="87" y="0"/>
                    </a:lnTo>
                    <a:close/>
                  </a:path>
                </a:pathLst>
              </a:custGeom>
              <a:solidFill>
                <a:srgbClr val="00B0F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sp>
            <p:nvSpPr>
              <p:cNvPr id="379" name="Freeform 288"/>
              <p:cNvSpPr>
                <a:spLocks/>
              </p:cNvSpPr>
              <p:nvPr/>
            </p:nvSpPr>
            <p:spPr bwMode="auto">
              <a:xfrm>
                <a:off x="8119954" y="5856352"/>
                <a:ext cx="91429" cy="94073"/>
              </a:xfrm>
              <a:custGeom>
                <a:avLst/>
                <a:gdLst/>
                <a:ahLst/>
                <a:cxnLst>
                  <a:cxn ang="0">
                    <a:pos x="12" y="0"/>
                  </a:cxn>
                  <a:cxn ang="0">
                    <a:pos x="0" y="138"/>
                  </a:cxn>
                  <a:cxn ang="0">
                    <a:pos x="35" y="157"/>
                  </a:cxn>
                  <a:cxn ang="0">
                    <a:pos x="118" y="142"/>
                  </a:cxn>
                  <a:cxn ang="0">
                    <a:pos x="122" y="102"/>
                  </a:cxn>
                  <a:cxn ang="0">
                    <a:pos x="153" y="63"/>
                  </a:cxn>
                  <a:cxn ang="0">
                    <a:pos x="158" y="11"/>
                  </a:cxn>
                  <a:cxn ang="0">
                    <a:pos x="12" y="0"/>
                  </a:cxn>
                </a:cxnLst>
                <a:rect l="0" t="0" r="r" b="b"/>
                <a:pathLst>
                  <a:path w="158" h="157">
                    <a:moveTo>
                      <a:pt x="12" y="0"/>
                    </a:moveTo>
                    <a:lnTo>
                      <a:pt x="0" y="138"/>
                    </a:lnTo>
                    <a:lnTo>
                      <a:pt x="35" y="157"/>
                    </a:lnTo>
                    <a:lnTo>
                      <a:pt x="118" y="142"/>
                    </a:lnTo>
                    <a:lnTo>
                      <a:pt x="122" y="102"/>
                    </a:lnTo>
                    <a:lnTo>
                      <a:pt x="153" y="63"/>
                    </a:lnTo>
                    <a:lnTo>
                      <a:pt x="158" y="11"/>
                    </a:lnTo>
                    <a:lnTo>
                      <a:pt x="12" y="0"/>
                    </a:lnTo>
                    <a:close/>
                  </a:path>
                </a:pathLst>
              </a:custGeom>
              <a:solidFill>
                <a:srgbClr val="00B0F0"/>
              </a:solidFill>
              <a:ln w="9525">
                <a:solidFill>
                  <a:srgbClr val="FFFFFF"/>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w="28575">
                    <a:solidFill>
                      <a:srgbClr val="1E1E1E"/>
                    </a:solidFill>
                  </a:ln>
                  <a:solidFill>
                    <a:sysClr val="windowText" lastClr="000000"/>
                  </a:solidFill>
                  <a:effectLst/>
                  <a:uLnTx/>
                  <a:uFillTx/>
                </a:endParaRPr>
              </a:p>
            </p:txBody>
          </p:sp>
        </p:grpSp>
      </p:grpSp>
      <p:grpSp>
        <p:nvGrpSpPr>
          <p:cNvPr id="574" name="Group 573"/>
          <p:cNvGrpSpPr/>
          <p:nvPr/>
        </p:nvGrpSpPr>
        <p:grpSpPr>
          <a:xfrm>
            <a:off x="551249" y="4461138"/>
            <a:ext cx="1916012" cy="1472937"/>
            <a:chOff x="551249" y="4461138"/>
            <a:chExt cx="1916012" cy="1472937"/>
          </a:xfrm>
        </p:grpSpPr>
        <p:sp>
          <p:nvSpPr>
            <p:cNvPr id="575" name="Rectangle 574"/>
            <p:cNvSpPr/>
            <p:nvPr/>
          </p:nvSpPr>
          <p:spPr bwMode="auto">
            <a:xfrm>
              <a:off x="551249" y="4503023"/>
              <a:ext cx="272734" cy="272734"/>
            </a:xfrm>
            <a:prstGeom prst="rect">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smtClean="0">
                <a:ln>
                  <a:noFill/>
                </a:ln>
                <a:solidFill>
                  <a:schemeClr val="tx1"/>
                </a:solidFill>
                <a:effectLst/>
                <a:latin typeface="Arial" charset="0"/>
              </a:endParaRPr>
            </a:p>
          </p:txBody>
        </p:sp>
        <p:sp>
          <p:nvSpPr>
            <p:cNvPr id="576" name="Rectangle 575"/>
            <p:cNvSpPr/>
            <p:nvPr/>
          </p:nvSpPr>
          <p:spPr bwMode="auto">
            <a:xfrm>
              <a:off x="551249" y="4880914"/>
              <a:ext cx="272734" cy="272734"/>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smtClean="0">
                <a:ln>
                  <a:noFill/>
                </a:ln>
                <a:solidFill>
                  <a:schemeClr val="tx1"/>
                </a:solidFill>
                <a:effectLst/>
                <a:latin typeface="Arial" charset="0"/>
              </a:endParaRPr>
            </a:p>
          </p:txBody>
        </p:sp>
        <p:sp>
          <p:nvSpPr>
            <p:cNvPr id="577" name="Rectangle 576"/>
            <p:cNvSpPr/>
            <p:nvPr/>
          </p:nvSpPr>
          <p:spPr bwMode="auto">
            <a:xfrm>
              <a:off x="551249" y="5615344"/>
              <a:ext cx="272734" cy="272734"/>
            </a:xfrm>
            <a:prstGeom prst="rect">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smtClean="0">
                <a:ln>
                  <a:noFill/>
                </a:ln>
                <a:solidFill>
                  <a:schemeClr val="tx1"/>
                </a:solidFill>
                <a:effectLst/>
                <a:latin typeface="Arial" charset="0"/>
              </a:endParaRPr>
            </a:p>
          </p:txBody>
        </p:sp>
        <p:sp>
          <p:nvSpPr>
            <p:cNvPr id="580" name="Rectangle 579"/>
            <p:cNvSpPr/>
            <p:nvPr/>
          </p:nvSpPr>
          <p:spPr bwMode="auto">
            <a:xfrm>
              <a:off x="551249" y="5249259"/>
              <a:ext cx="272734" cy="272734"/>
            </a:xfrm>
            <a:prstGeom prst="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smtClean="0">
                <a:ln>
                  <a:noFill/>
                </a:ln>
                <a:solidFill>
                  <a:schemeClr val="tx1"/>
                </a:solidFill>
                <a:effectLst/>
                <a:latin typeface="Arial" charset="0"/>
              </a:endParaRPr>
            </a:p>
          </p:txBody>
        </p:sp>
        <p:sp>
          <p:nvSpPr>
            <p:cNvPr id="581" name="TextBox 580"/>
            <p:cNvSpPr txBox="1"/>
            <p:nvPr/>
          </p:nvSpPr>
          <p:spPr>
            <a:xfrm>
              <a:off x="820913" y="4461138"/>
              <a:ext cx="582211" cy="369332"/>
            </a:xfrm>
            <a:prstGeom prst="rect">
              <a:avLst/>
            </a:prstGeom>
            <a:noFill/>
          </p:spPr>
          <p:txBody>
            <a:bodyPr wrap="none" rtlCol="0">
              <a:spAutoFit/>
            </a:bodyPr>
            <a:lstStyle/>
            <a:p>
              <a:r>
                <a:rPr lang="en-US" dirty="0" smtClean="0"/>
                <a:t>ICH</a:t>
              </a:r>
              <a:endParaRPr lang="ru-RU" dirty="0"/>
            </a:p>
          </p:txBody>
        </p:sp>
        <p:sp>
          <p:nvSpPr>
            <p:cNvPr id="583" name="TextBox 582"/>
            <p:cNvSpPr txBox="1"/>
            <p:nvPr/>
          </p:nvSpPr>
          <p:spPr>
            <a:xfrm>
              <a:off x="820913" y="4834671"/>
              <a:ext cx="1646348" cy="369332"/>
            </a:xfrm>
            <a:prstGeom prst="rect">
              <a:avLst/>
            </a:prstGeom>
            <a:noFill/>
          </p:spPr>
          <p:txBody>
            <a:bodyPr wrap="none" rtlCol="0">
              <a:spAutoFit/>
            </a:bodyPr>
            <a:lstStyle/>
            <a:p>
              <a:r>
                <a:rPr lang="ru-RU" dirty="0" err="1" smtClean="0"/>
                <a:t>ЛатАм</a:t>
              </a:r>
              <a:r>
                <a:rPr lang="ru-RU" dirty="0" smtClean="0"/>
                <a:t> </a:t>
              </a:r>
              <a:r>
                <a:rPr lang="en-US" dirty="0" smtClean="0"/>
                <a:t>&amp;</a:t>
              </a:r>
              <a:r>
                <a:rPr lang="ru-RU" dirty="0" smtClean="0"/>
                <a:t> ПОЗ</a:t>
              </a:r>
              <a:endParaRPr lang="ru-RU" dirty="0"/>
            </a:p>
          </p:txBody>
        </p:sp>
        <p:sp>
          <p:nvSpPr>
            <p:cNvPr id="584" name="TextBox 583"/>
            <p:cNvSpPr txBox="1"/>
            <p:nvPr/>
          </p:nvSpPr>
          <p:spPr>
            <a:xfrm>
              <a:off x="820913" y="5564743"/>
              <a:ext cx="615874" cy="369332"/>
            </a:xfrm>
            <a:prstGeom prst="rect">
              <a:avLst/>
            </a:prstGeom>
            <a:noFill/>
          </p:spPr>
          <p:txBody>
            <a:bodyPr wrap="none" rtlCol="0">
              <a:spAutoFit/>
            </a:bodyPr>
            <a:lstStyle/>
            <a:p>
              <a:r>
                <a:rPr lang="ru-RU" dirty="0" smtClean="0"/>
                <a:t>ЛАГ</a:t>
              </a:r>
              <a:endParaRPr lang="ru-RU" dirty="0"/>
            </a:p>
          </p:txBody>
        </p:sp>
        <p:sp>
          <p:nvSpPr>
            <p:cNvPr id="585" name="TextBox 584"/>
            <p:cNvSpPr txBox="1"/>
            <p:nvPr/>
          </p:nvSpPr>
          <p:spPr>
            <a:xfrm>
              <a:off x="820913" y="5194300"/>
              <a:ext cx="795026" cy="369332"/>
            </a:xfrm>
            <a:prstGeom prst="rect">
              <a:avLst/>
            </a:prstGeom>
            <a:noFill/>
          </p:spPr>
          <p:txBody>
            <a:bodyPr wrap="none" rtlCol="0">
              <a:spAutoFit/>
            </a:bodyPr>
            <a:lstStyle/>
            <a:p>
              <a:r>
                <a:rPr lang="ru-RU" dirty="0" smtClean="0"/>
                <a:t>АТЭС</a:t>
              </a:r>
              <a:endParaRPr lang="ru-RU" dirty="0"/>
            </a:p>
          </p:txBody>
        </p:sp>
      </p:grpSp>
    </p:spTree>
    <p:extLst>
      <p:ext uri="{BB962C8B-B14F-4D97-AF65-F5344CB8AC3E}">
        <p14:creationId xmlns:p14="http://schemas.microsoft.com/office/powerpoint/2010/main" val="364653243"/>
      </p:ext>
    </p:extLst>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Short Amgen Template">
  <a:themeElements>
    <a:clrScheme name="Amgen Powerpoint Template 2">
      <a:dk1>
        <a:srgbClr val="000000"/>
      </a:dk1>
      <a:lt1>
        <a:srgbClr val="FFFFFF"/>
      </a:lt1>
      <a:dk2>
        <a:srgbClr val="000000"/>
      </a:dk2>
      <a:lt2>
        <a:srgbClr val="777777"/>
      </a:lt2>
      <a:accent1>
        <a:srgbClr val="007CC2"/>
      </a:accent1>
      <a:accent2>
        <a:srgbClr val="FCC30C"/>
      </a:accent2>
      <a:accent3>
        <a:srgbClr val="FFFFFF"/>
      </a:accent3>
      <a:accent4>
        <a:srgbClr val="000000"/>
      </a:accent4>
      <a:accent5>
        <a:srgbClr val="AABFDD"/>
      </a:accent5>
      <a:accent6>
        <a:srgbClr val="E4B00A"/>
      </a:accent6>
      <a:hlink>
        <a:srgbClr val="42865C"/>
      </a:hlink>
      <a:folHlink>
        <a:srgbClr val="C0362C"/>
      </a:folHlink>
    </a:clrScheme>
    <a:fontScheme name="Amgen Powerpoin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spcFirstLastPara="0" vert="horz" wrap="square" lIns="222480" tIns="222480" rIns="222480" bIns="222480" numCol="1" spcCol="1270" anchor="ctr" anchorCtr="0">
        <a:noAutofit/>
      </a:bodyPr>
      <a:lstStyle>
        <a:defPPr algn="ctr" defTabSz="1600200">
          <a:lnSpc>
            <a:spcPct val="90000"/>
          </a:lnSpc>
          <a:spcBef>
            <a:spcPct val="0"/>
          </a:spcBef>
          <a:spcAft>
            <a:spcPct val="35000"/>
          </a:spcAft>
          <a:defRPr sz="2000" kern="1200" dirty="0" smtClean="0">
            <a:solidFill>
              <a:schemeClr val="bg1"/>
            </a:solidFill>
          </a:defRPr>
        </a:defPPr>
      </a:lstStyle>
      <a: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Amgen Powerpoint Template 1">
        <a:dk1>
          <a:srgbClr val="000000"/>
        </a:dk1>
        <a:lt1>
          <a:srgbClr val="FFFFFF"/>
        </a:lt1>
        <a:dk2>
          <a:srgbClr val="000000"/>
        </a:dk2>
        <a:lt2>
          <a:srgbClr val="777777"/>
        </a:lt2>
        <a:accent1>
          <a:srgbClr val="0063C3"/>
        </a:accent1>
        <a:accent2>
          <a:srgbClr val="FCC30C"/>
        </a:accent2>
        <a:accent3>
          <a:srgbClr val="FFFFFF"/>
        </a:accent3>
        <a:accent4>
          <a:srgbClr val="000000"/>
        </a:accent4>
        <a:accent5>
          <a:srgbClr val="AAB7DE"/>
        </a:accent5>
        <a:accent6>
          <a:srgbClr val="E4B00A"/>
        </a:accent6>
        <a:hlink>
          <a:srgbClr val="42865C"/>
        </a:hlink>
        <a:folHlink>
          <a:srgbClr val="C0362C"/>
        </a:folHlink>
      </a:clrScheme>
      <a:clrMap bg1="lt1" tx1="dk1" bg2="lt2" tx2="dk2" accent1="accent1" accent2="accent2" accent3="accent3" accent4="accent4" accent5="accent5" accent6="accent6" hlink="hlink" folHlink="folHlink"/>
    </a:extraClrScheme>
    <a:extraClrScheme>
      <a:clrScheme name="Amgen Powerpoint Template 2">
        <a:dk1>
          <a:srgbClr val="000000"/>
        </a:dk1>
        <a:lt1>
          <a:srgbClr val="FFFFFF"/>
        </a:lt1>
        <a:dk2>
          <a:srgbClr val="000000"/>
        </a:dk2>
        <a:lt2>
          <a:srgbClr val="777777"/>
        </a:lt2>
        <a:accent1>
          <a:srgbClr val="007CC2"/>
        </a:accent1>
        <a:accent2>
          <a:srgbClr val="FCC30C"/>
        </a:accent2>
        <a:accent3>
          <a:srgbClr val="FFFFFF"/>
        </a:accent3>
        <a:accent4>
          <a:srgbClr val="000000"/>
        </a:accent4>
        <a:accent5>
          <a:srgbClr val="AABFDD"/>
        </a:accent5>
        <a:accent6>
          <a:srgbClr val="E4B00A"/>
        </a:accent6>
        <a:hlink>
          <a:srgbClr val="42865C"/>
        </a:hlink>
        <a:folHlink>
          <a:srgbClr val="C0362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4b1de9dd-e8e7-49f7-b15e-6d19fccd6641">FEWNNT2VFNMU-4-14</_dlc_DocId>
    <_dlc_DocIdUrl xmlns="4b1de9dd-e8e7-49f7-b15e-6d19fccd6641">
      <Url>https://myteams.amgen.com/sites/GRAAS/_layouts/DocIdRedir.aspx?ID=FEWNNT2VFNMU-4-14</Url>
      <Description>FEWNNT2VFNMU-4-14</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0773FBF865F5D44D86485B6348AB7C12" ma:contentTypeVersion="1" ma:contentTypeDescription="Create a new document." ma:contentTypeScope="" ma:versionID="34445412fb8b7c9bc88f5c4fd3b3719c">
  <xsd:schema xmlns:xsd="http://www.w3.org/2001/XMLSchema" xmlns:xs="http://www.w3.org/2001/XMLSchema" xmlns:p="http://schemas.microsoft.com/office/2006/metadata/properties" xmlns:ns1="http://schemas.microsoft.com/sharepoint/v3" xmlns:ns2="4b1de9dd-e8e7-49f7-b15e-6d19fccd6641" targetNamespace="http://schemas.microsoft.com/office/2006/metadata/properties" ma:root="true" ma:fieldsID="1c4ac94befc3c2c9c4179ffaf46ecdcb" ns1:_="" ns2:_="">
    <xsd:import namespace="http://schemas.microsoft.com/sharepoint/v3"/>
    <xsd:import namespace="4b1de9dd-e8e7-49f7-b15e-6d19fccd6641"/>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b1de9dd-e8e7-49f7-b15e-6d19fccd6641"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1D254B-8987-464E-B848-1F0438545A7E}">
  <ds:schemaRefs>
    <ds:schemaRef ds:uri="http://www.w3.org/XML/1998/namespace"/>
    <ds:schemaRef ds:uri="http://schemas.microsoft.com/sharepoint/v3"/>
    <ds:schemaRef ds:uri="http://purl.org/dc/elements/1.1/"/>
    <ds:schemaRef ds:uri="http://schemas.microsoft.com/office/2006/documentManagement/types"/>
    <ds:schemaRef ds:uri="http://schemas.microsoft.com/office/2006/metadata/properties"/>
    <ds:schemaRef ds:uri="http://purl.org/dc/dcmitype/"/>
    <ds:schemaRef ds:uri="http://schemas.microsoft.com/office/infopath/2007/PartnerControls"/>
    <ds:schemaRef ds:uri="http://schemas.openxmlformats.org/package/2006/metadata/core-properties"/>
    <ds:schemaRef ds:uri="4b1de9dd-e8e7-49f7-b15e-6d19fccd6641"/>
    <ds:schemaRef ds:uri="http://purl.org/dc/terms/"/>
  </ds:schemaRefs>
</ds:datastoreItem>
</file>

<file path=customXml/itemProps2.xml><?xml version="1.0" encoding="utf-8"?>
<ds:datastoreItem xmlns:ds="http://schemas.openxmlformats.org/officeDocument/2006/customXml" ds:itemID="{63822F8C-76E8-40DC-9086-EA5D72E30751}">
  <ds:schemaRefs>
    <ds:schemaRef ds:uri="http://schemas.microsoft.com/sharepoint/events"/>
  </ds:schemaRefs>
</ds:datastoreItem>
</file>

<file path=customXml/itemProps3.xml><?xml version="1.0" encoding="utf-8"?>
<ds:datastoreItem xmlns:ds="http://schemas.openxmlformats.org/officeDocument/2006/customXml" ds:itemID="{D710B4BD-E9AC-40FC-92B8-A117A3105D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b1de9dd-e8e7-49f7-b15e-6d19fccd66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FBAD623E-2119-4A61-BF83-89A530E1819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7690</TotalTime>
  <Words>2495</Words>
  <Application>Microsoft Office PowerPoint</Application>
  <PresentationFormat>On-screen Show (4:3)</PresentationFormat>
  <Paragraphs>324</Paragraphs>
  <Slides>25</Slides>
  <Notes>24</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Short Amgen Template</vt:lpstr>
      <vt:lpstr>“Я знаю короткую дорогу!..”</vt:lpstr>
      <vt:lpstr>Требования системы ФН:  Не навреди!</vt:lpstr>
      <vt:lpstr>PowerPoint Presentation</vt:lpstr>
      <vt:lpstr>Содержание</vt:lpstr>
      <vt:lpstr>Содержание</vt:lpstr>
      <vt:lpstr>Конвергенция или Гармонизация</vt:lpstr>
      <vt:lpstr>Конвергенция или Гармонизация</vt:lpstr>
      <vt:lpstr>Конвергенция или Гармонизация</vt:lpstr>
      <vt:lpstr>Конвергенция или Гармонизация</vt:lpstr>
      <vt:lpstr>Конвергенция или Гармонизация</vt:lpstr>
      <vt:lpstr>Содержание</vt:lpstr>
      <vt:lpstr>ЕС</vt:lpstr>
      <vt:lpstr>ЕС Анализ прежде всего</vt:lpstr>
      <vt:lpstr>США Исходные данные прежде всего</vt:lpstr>
      <vt:lpstr>Австралия Баланс прежде всего</vt:lpstr>
      <vt:lpstr>PowerPoint Presentation</vt:lpstr>
      <vt:lpstr>PowerPoint Presentation</vt:lpstr>
      <vt:lpstr>PowerPoint Presentation</vt:lpstr>
      <vt:lpstr>PowerPoint Presentation</vt:lpstr>
      <vt:lpstr>Содержание</vt:lpstr>
      <vt:lpstr>Надлежащая практика развития ФН  1 из 3</vt:lpstr>
      <vt:lpstr>Надлежащая практика развития ФН 2 из 3</vt:lpstr>
      <vt:lpstr>Надлежащая практика развития ФН  3 из 3</vt:lpstr>
      <vt:lpstr>PowerPoint Presentation</vt:lpstr>
      <vt:lpstr>PowerPoint Presentation</vt:lpstr>
    </vt:vector>
  </TitlesOfParts>
  <Company>Amgen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GRAAS 2014 Goals</dc:title>
  <dc:creator>David Weisz</dc:creator>
  <cp:lastModifiedBy>Chudakov, Evgeny</cp:lastModifiedBy>
  <cp:revision>343</cp:revision>
  <cp:lastPrinted>2014-04-14T10:03:48Z</cp:lastPrinted>
  <dcterms:created xsi:type="dcterms:W3CDTF">2014-02-03T22:49:57Z</dcterms:created>
  <dcterms:modified xsi:type="dcterms:W3CDTF">2014-04-17T18:48:53Z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0x0101000773FBF865F5D44D86485B6348AB7C12</vt:lpwstr>
  </property>
  <property fmtid="{D5CDD505-2E9C-101B-9397-08002B2CF9AE}" pid="3" name="_dlc_DocIdItemGuid">
    <vt:lpwstr>2f8a8557-f8fb-41f8-b411-2091c9b55156</vt:lpwstr>
  </property>
</Properties>
</file>